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2" r:id="rId2"/>
  </p:sldMasterIdLst>
  <p:notesMasterIdLst>
    <p:notesMasterId r:id="rId31"/>
  </p:notesMasterIdLst>
  <p:sldIdLst>
    <p:sldId id="256" r:id="rId3"/>
    <p:sldId id="257" r:id="rId4"/>
    <p:sldId id="258" r:id="rId5"/>
    <p:sldId id="264" r:id="rId6"/>
    <p:sldId id="277" r:id="rId7"/>
    <p:sldId id="278" r:id="rId8"/>
    <p:sldId id="280" r:id="rId9"/>
    <p:sldId id="271" r:id="rId10"/>
    <p:sldId id="286" r:id="rId11"/>
    <p:sldId id="269" r:id="rId12"/>
    <p:sldId id="272" r:id="rId13"/>
    <p:sldId id="281" r:id="rId14"/>
    <p:sldId id="275" r:id="rId15"/>
    <p:sldId id="276" r:id="rId16"/>
    <p:sldId id="287" r:id="rId17"/>
    <p:sldId id="262" r:id="rId18"/>
    <p:sldId id="265" r:id="rId19"/>
    <p:sldId id="266" r:id="rId20"/>
    <p:sldId id="267" r:id="rId21"/>
    <p:sldId id="268" r:id="rId22"/>
    <p:sldId id="288" r:id="rId23"/>
    <p:sldId id="270" r:id="rId24"/>
    <p:sldId id="274" r:id="rId25"/>
    <p:sldId id="279" r:id="rId26"/>
    <p:sldId id="283" r:id="rId27"/>
    <p:sldId id="285" r:id="rId28"/>
    <p:sldId id="282" r:id="rId29"/>
    <p:sldId id="289"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C00"/>
    <a:srgbClr val="DD9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5455" autoAdjust="0"/>
  </p:normalViewPr>
  <p:slideViewPr>
    <p:cSldViewPr snapToGrid="0">
      <p:cViewPr>
        <p:scale>
          <a:sx n="75" d="100"/>
          <a:sy n="75" d="100"/>
        </p:scale>
        <p:origin x="-16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717D-4D29-8775-B5E9E1560EF1}"/>
              </c:ext>
            </c:extLst>
          </c:dPt>
          <c:dPt>
            <c:idx val="1"/>
            <c:bubble3D val="0"/>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717D-4D29-8775-B5E9E1560EF1}"/>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717D-4D29-8775-B5E9E1560EF1}"/>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111D-495B-8716-FF44514870B4}"/>
              </c:ext>
            </c:extLst>
          </c:dPt>
          <c:dPt>
            <c:idx val="1"/>
            <c:bubble3D val="0"/>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111D-495B-8716-FF44514870B4}"/>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111D-495B-8716-FF44514870B4}"/>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AC0000"/>
              </a:solidFill>
              <a:ln w="19050">
                <a:solidFill>
                  <a:schemeClr val="lt1"/>
                </a:solidFill>
              </a:ln>
              <a:effectLst/>
            </c:spPr>
            <c:extLst xmlns:c16r2="http://schemas.microsoft.com/office/drawing/2015/06/chart">
              <c:ext xmlns:c16="http://schemas.microsoft.com/office/drawing/2014/chart" uri="{C3380CC4-5D6E-409C-BE32-E72D297353CC}">
                <c16:uniqueId val="{00000001-B3E8-4F89-90CA-376B31C4BA44}"/>
              </c:ext>
            </c:extLst>
          </c:dPt>
          <c:dPt>
            <c:idx val="1"/>
            <c:bubble3D val="0"/>
            <c:spPr>
              <a:solidFill>
                <a:srgbClr val="FFAFAF"/>
              </a:solidFill>
              <a:ln w="19050">
                <a:solidFill>
                  <a:schemeClr val="lt1"/>
                </a:solidFill>
              </a:ln>
              <a:effectLst/>
            </c:spPr>
            <c:extLst xmlns:c16r2="http://schemas.microsoft.com/office/drawing/2015/06/chart">
              <c:ext xmlns:c16="http://schemas.microsoft.com/office/drawing/2014/chart" uri="{C3380CC4-5D6E-409C-BE32-E72D297353CC}">
                <c16:uniqueId val="{00000003-B3E8-4F89-90CA-376B31C4BA44}"/>
              </c:ext>
            </c:extLst>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extLst xmlns:c16r2="http://schemas.microsoft.com/office/drawing/2015/06/chart">
            <c:ext xmlns:c16="http://schemas.microsoft.com/office/drawing/2014/chart" uri="{C3380CC4-5D6E-409C-BE32-E72D297353CC}">
              <c16:uniqueId val="{00000004-B3E8-4F89-90CA-376B31C4BA44}"/>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ADF69F-BC8C-4DF3-B64C-314518F908B4}" type="datetimeFigureOut">
              <a:rPr lang="zh-CN" altLang="en-US" smtClean="0"/>
              <a:t>2018/12/3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977875-3CCC-4868-8DF1-D4320CB3BF33}" type="slidenum">
              <a:rPr lang="zh-CN" altLang="en-US" smtClean="0"/>
              <a:t>‹#›</a:t>
            </a:fld>
            <a:endParaRPr lang="zh-CN" altLang="en-US"/>
          </a:p>
        </p:txBody>
      </p:sp>
    </p:spTree>
    <p:extLst>
      <p:ext uri="{BB962C8B-B14F-4D97-AF65-F5344CB8AC3E}">
        <p14:creationId xmlns:p14="http://schemas.microsoft.com/office/powerpoint/2010/main" val="804288277"/>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dirty="0"/>
          </a:p>
        </p:txBody>
      </p:sp>
    </p:spTree>
    <p:extLst>
      <p:ext uri="{BB962C8B-B14F-4D97-AF65-F5344CB8AC3E}">
        <p14:creationId xmlns:p14="http://schemas.microsoft.com/office/powerpoint/2010/main" val="19883635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dirty="0"/>
          </a:p>
        </p:txBody>
      </p:sp>
    </p:spTree>
    <p:extLst>
      <p:ext uri="{BB962C8B-B14F-4D97-AF65-F5344CB8AC3E}">
        <p14:creationId xmlns:p14="http://schemas.microsoft.com/office/powerpoint/2010/main" val="29032695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dirty="0"/>
          </a:p>
        </p:txBody>
      </p:sp>
    </p:spTree>
    <p:extLst>
      <p:ext uri="{BB962C8B-B14F-4D97-AF65-F5344CB8AC3E}">
        <p14:creationId xmlns:p14="http://schemas.microsoft.com/office/powerpoint/2010/main" val="3971785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dirty="0"/>
          </a:p>
        </p:txBody>
      </p:sp>
    </p:spTree>
    <p:extLst>
      <p:ext uri="{BB962C8B-B14F-4D97-AF65-F5344CB8AC3E}">
        <p14:creationId xmlns:p14="http://schemas.microsoft.com/office/powerpoint/2010/main" val="22170859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dirty="0"/>
          </a:p>
        </p:txBody>
      </p:sp>
    </p:spTree>
    <p:extLst>
      <p:ext uri="{BB962C8B-B14F-4D97-AF65-F5344CB8AC3E}">
        <p14:creationId xmlns:p14="http://schemas.microsoft.com/office/powerpoint/2010/main" val="36671908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dirty="0"/>
          </a:p>
        </p:txBody>
      </p:sp>
    </p:spTree>
    <p:extLst>
      <p:ext uri="{BB962C8B-B14F-4D97-AF65-F5344CB8AC3E}">
        <p14:creationId xmlns:p14="http://schemas.microsoft.com/office/powerpoint/2010/main" val="2380513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dirty="0"/>
          </a:p>
        </p:txBody>
      </p:sp>
    </p:spTree>
    <p:extLst>
      <p:ext uri="{BB962C8B-B14F-4D97-AF65-F5344CB8AC3E}">
        <p14:creationId xmlns:p14="http://schemas.microsoft.com/office/powerpoint/2010/main" val="2308368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dirty="0"/>
          </a:p>
        </p:txBody>
      </p:sp>
    </p:spTree>
    <p:extLst>
      <p:ext uri="{BB962C8B-B14F-4D97-AF65-F5344CB8AC3E}">
        <p14:creationId xmlns:p14="http://schemas.microsoft.com/office/powerpoint/2010/main" val="32548032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dirty="0"/>
          </a:p>
        </p:txBody>
      </p:sp>
    </p:spTree>
    <p:extLst>
      <p:ext uri="{BB962C8B-B14F-4D97-AF65-F5344CB8AC3E}">
        <p14:creationId xmlns:p14="http://schemas.microsoft.com/office/powerpoint/2010/main" val="4159736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dirty="0"/>
          </a:p>
        </p:txBody>
      </p:sp>
    </p:spTree>
    <p:extLst>
      <p:ext uri="{BB962C8B-B14F-4D97-AF65-F5344CB8AC3E}">
        <p14:creationId xmlns:p14="http://schemas.microsoft.com/office/powerpoint/2010/main" val="18510733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88358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dirty="0"/>
          </a:p>
        </p:txBody>
      </p:sp>
    </p:spTree>
    <p:extLst>
      <p:ext uri="{BB962C8B-B14F-4D97-AF65-F5344CB8AC3E}">
        <p14:creationId xmlns:p14="http://schemas.microsoft.com/office/powerpoint/2010/main" val="36884056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816337" rtl="0" eaLnBrk="1" fontAlgn="auto" latinLnBrk="0" hangingPunct="1">
              <a:lnSpc>
                <a:spcPct val="100000"/>
              </a:lnSpc>
              <a:spcBef>
                <a:spcPts val="0"/>
              </a:spcBef>
              <a:spcAft>
                <a:spcPts val="0"/>
              </a:spcAft>
              <a:buClrTx/>
              <a:buSzTx/>
              <a:buFontTx/>
              <a:buNone/>
              <a:tabLst/>
              <a:defRPr/>
            </a:pPr>
            <a:fld id="{C9CFA826-E658-4CB5-A9AD-3C9DEA137DE0}"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816337"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54755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dirty="0"/>
          </a:p>
        </p:txBody>
      </p:sp>
    </p:spTree>
    <p:extLst>
      <p:ext uri="{BB962C8B-B14F-4D97-AF65-F5344CB8AC3E}">
        <p14:creationId xmlns:p14="http://schemas.microsoft.com/office/powerpoint/2010/main" val="426105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dirty="0"/>
          </a:p>
        </p:txBody>
      </p:sp>
    </p:spTree>
    <p:extLst>
      <p:ext uri="{BB962C8B-B14F-4D97-AF65-F5344CB8AC3E}">
        <p14:creationId xmlns:p14="http://schemas.microsoft.com/office/powerpoint/2010/main" val="729247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dirty="0"/>
          </a:p>
        </p:txBody>
      </p:sp>
    </p:spTree>
    <p:extLst>
      <p:ext uri="{BB962C8B-B14F-4D97-AF65-F5344CB8AC3E}">
        <p14:creationId xmlns:p14="http://schemas.microsoft.com/office/powerpoint/2010/main" val="154823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dirty="0"/>
          </a:p>
        </p:txBody>
      </p:sp>
    </p:spTree>
    <p:extLst>
      <p:ext uri="{BB962C8B-B14F-4D97-AF65-F5344CB8AC3E}">
        <p14:creationId xmlns:p14="http://schemas.microsoft.com/office/powerpoint/2010/main" val="28894559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dirty="0"/>
          </a:p>
        </p:txBody>
      </p:sp>
    </p:spTree>
    <p:extLst>
      <p:ext uri="{BB962C8B-B14F-4D97-AF65-F5344CB8AC3E}">
        <p14:creationId xmlns:p14="http://schemas.microsoft.com/office/powerpoint/2010/main" val="1206585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dirty="0"/>
          </a:p>
        </p:txBody>
      </p:sp>
    </p:spTree>
    <p:extLst>
      <p:ext uri="{BB962C8B-B14F-4D97-AF65-F5344CB8AC3E}">
        <p14:creationId xmlns:p14="http://schemas.microsoft.com/office/powerpoint/2010/main" val="21081116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dirty="0"/>
          </a:p>
        </p:txBody>
      </p:sp>
    </p:spTree>
    <p:extLst>
      <p:ext uri="{BB962C8B-B14F-4D97-AF65-F5344CB8AC3E}">
        <p14:creationId xmlns:p14="http://schemas.microsoft.com/office/powerpoint/2010/main" val="28498871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851EC246-602D-4F1D-AB59-67E7058F1815}" type="datetimeFigureOut">
              <a:rPr lang="zh-CN" altLang="en-US" smtClean="0"/>
              <a:t>2018/12/3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66AE2A-8668-4C09-BFC9-2A8E1E86277F}" type="slidenum">
              <a:rPr lang="zh-CN" altLang="en-US" smtClean="0"/>
              <a:t>‹#›</a:t>
            </a:fld>
            <a:endParaRPr lang="zh-CN" altLang="en-US"/>
          </a:p>
        </p:txBody>
      </p:sp>
    </p:spTree>
    <p:extLst>
      <p:ext uri="{BB962C8B-B14F-4D97-AF65-F5344CB8AC3E}">
        <p14:creationId xmlns:p14="http://schemas.microsoft.com/office/powerpoint/2010/main" val="428239552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51EC246-602D-4F1D-AB59-67E7058F1815}" type="datetimeFigureOut">
              <a:rPr lang="zh-CN" altLang="en-US" smtClean="0"/>
              <a:t>2018/12/3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66AE2A-8668-4C09-BFC9-2A8E1E86277F}" type="slidenum">
              <a:rPr lang="zh-CN" altLang="en-US" smtClean="0"/>
              <a:t>‹#›</a:t>
            </a:fld>
            <a:endParaRPr lang="zh-CN" altLang="en-US"/>
          </a:p>
        </p:txBody>
      </p:sp>
    </p:spTree>
    <p:extLst>
      <p:ext uri="{BB962C8B-B14F-4D97-AF65-F5344CB8AC3E}">
        <p14:creationId xmlns:p14="http://schemas.microsoft.com/office/powerpoint/2010/main" val="2034684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51EC246-602D-4F1D-AB59-67E7058F1815}" type="datetimeFigureOut">
              <a:rPr lang="zh-CN" altLang="en-US" smtClean="0"/>
              <a:t>2018/12/3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66AE2A-8668-4C09-BFC9-2A8E1E86277F}" type="slidenum">
              <a:rPr lang="zh-CN" altLang="en-US" smtClean="0"/>
              <a:t>‹#›</a:t>
            </a:fld>
            <a:endParaRPr lang="zh-CN" altLang="en-US"/>
          </a:p>
        </p:txBody>
      </p:sp>
    </p:spTree>
    <p:extLst>
      <p:ext uri="{BB962C8B-B14F-4D97-AF65-F5344CB8AC3E}">
        <p14:creationId xmlns:p14="http://schemas.microsoft.com/office/powerpoint/2010/main" val="326147940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1221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8353527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97179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49860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4864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533373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26953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33107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3" name="矩形 32"/>
          <p:cNvSpPr/>
          <p:nvPr userDrawn="1"/>
        </p:nvSpPr>
        <p:spPr>
          <a:xfrm>
            <a:off x="0" y="609600"/>
            <a:ext cx="9144000" cy="4356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userDrawn="1"/>
        </p:nvGrpSpPr>
        <p:grpSpPr>
          <a:xfrm>
            <a:off x="-68811" y="-25400"/>
            <a:ext cx="1135611" cy="1595899"/>
            <a:chOff x="-68811" y="-25400"/>
            <a:chExt cx="2164170" cy="3041356"/>
          </a:xfrm>
        </p:grpSpPr>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8811" y="0"/>
              <a:ext cx="1333501" cy="3015956"/>
            </a:xfrm>
            <a:prstGeom prst="rect">
              <a:avLst/>
            </a:prstGeom>
          </p:spPr>
        </p:pic>
        <p:pic>
          <p:nvPicPr>
            <p:cNvPr id="11" name="图片 10"/>
            <p:cNvPicPr>
              <a:picLocks noChangeAspect="1"/>
            </p:cNvPicPr>
            <p:nvPr userDrawn="1"/>
          </p:nvPicPr>
          <p:blipFill rotWithShape="1">
            <a:blip r:embed="rId4" cstate="screen">
              <a:extLst>
                <a:ext uri="{28A0092B-C50C-407E-A947-70E740481C1C}">
                  <a14:useLocalDpi xmlns:a14="http://schemas.microsoft.com/office/drawing/2010/main"/>
                </a:ext>
              </a:extLst>
            </a:blip>
            <a:srcRect b="-1"/>
            <a:stretch/>
          </p:blipFill>
          <p:spPr>
            <a:xfrm>
              <a:off x="939798" y="-25400"/>
              <a:ext cx="1155561" cy="2040209"/>
            </a:xfrm>
            <a:prstGeom prst="rect">
              <a:avLst/>
            </a:prstGeom>
          </p:spPr>
        </p:pic>
      </p:grpSp>
      <p:sp>
        <p:nvSpPr>
          <p:cNvPr id="35" name="文本框 34"/>
          <p:cNvSpPr txBox="1"/>
          <p:nvPr userDrawn="1"/>
        </p:nvSpPr>
        <p:spPr>
          <a:xfrm>
            <a:off x="1160171" y="86380"/>
            <a:ext cx="3775393" cy="523220"/>
          </a:xfrm>
          <a:prstGeom prst="rect">
            <a:avLst/>
          </a:prstGeom>
          <a:noFill/>
        </p:spPr>
        <p:txBody>
          <a:bodyPr wrap="non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464724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628161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84978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51EC246-602D-4F1D-AB59-67E7058F1815}" type="datetimeFigureOut">
              <a:rPr lang="zh-CN" altLang="en-US" smtClean="0"/>
              <a:t>2018/12/3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766AE2A-8668-4C09-BFC9-2A8E1E86277F}" type="slidenum">
              <a:rPr lang="zh-CN" altLang="en-US" smtClean="0"/>
              <a:t>‹#›</a:t>
            </a:fld>
            <a:endParaRPr lang="zh-CN" altLang="en-US"/>
          </a:p>
        </p:txBody>
      </p:sp>
      <p:sp>
        <p:nvSpPr>
          <p:cNvPr id="7" name="矩形 6"/>
          <p:cNvSpPr/>
          <p:nvPr userDrawn="1"/>
        </p:nvSpPr>
        <p:spPr>
          <a:xfrm>
            <a:off x="6674228" y="3751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9056984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90855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46815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0968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171767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5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005729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6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29582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7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12249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851EC246-602D-4F1D-AB59-67E7058F1815}" type="datetimeFigureOut">
              <a:rPr lang="zh-CN" altLang="en-US" smtClean="0"/>
              <a:t>2018/12/3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66AE2A-8668-4C09-BFC9-2A8E1E86277F}" type="slidenum">
              <a:rPr lang="zh-CN" altLang="en-US" smtClean="0"/>
              <a:t>‹#›</a:t>
            </a:fld>
            <a:endParaRPr lang="zh-CN" altLang="en-US"/>
          </a:p>
        </p:txBody>
      </p:sp>
    </p:spTree>
    <p:extLst>
      <p:ext uri="{BB962C8B-B14F-4D97-AF65-F5344CB8AC3E}">
        <p14:creationId xmlns:p14="http://schemas.microsoft.com/office/powerpoint/2010/main" val="26034109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90489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8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31535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703917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50655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3723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311119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25493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029935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11837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5211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851EC246-602D-4F1D-AB59-67E7058F1815}" type="datetimeFigureOut">
              <a:rPr lang="zh-CN" altLang="en-US" smtClean="0"/>
              <a:t>2018/12/3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66AE2A-8668-4C09-BFC9-2A8E1E86277F}" type="slidenum">
              <a:rPr lang="zh-CN" altLang="en-US" smtClean="0"/>
              <a:t>‹#›</a:t>
            </a:fld>
            <a:endParaRPr lang="zh-CN" altLang="en-US"/>
          </a:p>
        </p:txBody>
      </p:sp>
    </p:spTree>
    <p:extLst>
      <p:ext uri="{BB962C8B-B14F-4D97-AF65-F5344CB8AC3E}">
        <p14:creationId xmlns:p14="http://schemas.microsoft.com/office/powerpoint/2010/main" val="38040730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17465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74333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79356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0842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851EC246-602D-4F1D-AB59-67E7058F1815}" type="datetimeFigureOut">
              <a:rPr lang="zh-CN" altLang="en-US" smtClean="0"/>
              <a:t>2018/12/3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766AE2A-8668-4C09-BFC9-2A8E1E86277F}" type="slidenum">
              <a:rPr lang="zh-CN" altLang="en-US" smtClean="0"/>
              <a:t>‹#›</a:t>
            </a:fld>
            <a:endParaRPr lang="zh-CN" altLang="en-US"/>
          </a:p>
        </p:txBody>
      </p:sp>
    </p:spTree>
    <p:extLst>
      <p:ext uri="{BB962C8B-B14F-4D97-AF65-F5344CB8AC3E}">
        <p14:creationId xmlns:p14="http://schemas.microsoft.com/office/powerpoint/2010/main" val="28144495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851EC246-602D-4F1D-AB59-67E7058F1815}" type="datetimeFigureOut">
              <a:rPr lang="zh-CN" altLang="en-US" smtClean="0"/>
              <a:t>2018/12/3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766AE2A-8668-4C09-BFC9-2A8E1E86277F}" type="slidenum">
              <a:rPr lang="zh-CN" altLang="en-US" smtClean="0"/>
              <a:t>‹#›</a:t>
            </a:fld>
            <a:endParaRPr lang="zh-CN" altLang="en-US"/>
          </a:p>
        </p:txBody>
      </p:sp>
    </p:spTree>
    <p:extLst>
      <p:ext uri="{BB962C8B-B14F-4D97-AF65-F5344CB8AC3E}">
        <p14:creationId xmlns:p14="http://schemas.microsoft.com/office/powerpoint/2010/main" val="316230284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1EC246-602D-4F1D-AB59-67E7058F1815}" type="datetimeFigureOut">
              <a:rPr lang="zh-CN" altLang="en-US" smtClean="0"/>
              <a:t>2018/12/3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766AE2A-8668-4C09-BFC9-2A8E1E86277F}" type="slidenum">
              <a:rPr lang="zh-CN" altLang="en-US" smtClean="0"/>
              <a:t>‹#›</a:t>
            </a:fld>
            <a:endParaRPr lang="zh-CN" altLang="en-US"/>
          </a:p>
        </p:txBody>
      </p:sp>
    </p:spTree>
    <p:extLst>
      <p:ext uri="{BB962C8B-B14F-4D97-AF65-F5344CB8AC3E}">
        <p14:creationId xmlns:p14="http://schemas.microsoft.com/office/powerpoint/2010/main" val="30779063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851EC246-602D-4F1D-AB59-67E7058F1815}" type="datetimeFigureOut">
              <a:rPr lang="zh-CN" altLang="en-US" smtClean="0"/>
              <a:t>2018/12/3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66AE2A-8668-4C09-BFC9-2A8E1E86277F}" type="slidenum">
              <a:rPr lang="zh-CN" altLang="en-US" smtClean="0"/>
              <a:t>‹#›</a:t>
            </a:fld>
            <a:endParaRPr lang="zh-CN" altLang="en-US"/>
          </a:p>
        </p:txBody>
      </p:sp>
    </p:spTree>
    <p:extLst>
      <p:ext uri="{BB962C8B-B14F-4D97-AF65-F5344CB8AC3E}">
        <p14:creationId xmlns:p14="http://schemas.microsoft.com/office/powerpoint/2010/main" val="231130470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851EC246-602D-4F1D-AB59-67E7058F1815}" type="datetimeFigureOut">
              <a:rPr lang="zh-CN" altLang="en-US" smtClean="0"/>
              <a:t>2018/12/3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66AE2A-8668-4C09-BFC9-2A8E1E86277F}" type="slidenum">
              <a:rPr lang="zh-CN" altLang="en-US" smtClean="0"/>
              <a:t>‹#›</a:t>
            </a:fld>
            <a:endParaRPr lang="zh-CN" altLang="en-US"/>
          </a:p>
        </p:txBody>
      </p:sp>
    </p:spTree>
    <p:extLst>
      <p:ext uri="{BB962C8B-B14F-4D97-AF65-F5344CB8AC3E}">
        <p14:creationId xmlns:p14="http://schemas.microsoft.com/office/powerpoint/2010/main" val="337063626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2.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51EC246-602D-4F1D-AB59-67E7058F1815}" type="datetimeFigureOut">
              <a:rPr lang="zh-CN" altLang="en-US" smtClean="0"/>
              <a:t>2018/12/3</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2766AE2A-8668-4C09-BFC9-2A8E1E86277F}" type="slidenum">
              <a:rPr lang="zh-CN" altLang="en-US" smtClean="0"/>
              <a:t>‹#›</a:t>
            </a:fld>
            <a:endParaRPr lang="zh-CN" altLang="en-US"/>
          </a:p>
        </p:txBody>
      </p:sp>
    </p:spTree>
    <p:extLst>
      <p:ext uri="{BB962C8B-B14F-4D97-AF65-F5344CB8AC3E}">
        <p14:creationId xmlns:p14="http://schemas.microsoft.com/office/powerpoint/2010/main" val="37532236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704" r:id="rId22"/>
    <p:sldLayoutId id="2147483682" r:id="rId23"/>
    <p:sldLayoutId id="2147483683" r:id="rId24"/>
    <p:sldLayoutId id="2147483684" r:id="rId25"/>
    <p:sldLayoutId id="2147483685" r:id="rId26"/>
    <p:sldLayoutId id="2147483686" r:id="rId27"/>
    <p:sldLayoutId id="2147483687" r:id="rId28"/>
    <p:sldLayoutId id="2147483688" r:id="rId29"/>
    <p:sldLayoutId id="2147483689" r:id="rId30"/>
    <p:sldLayoutId id="2147483690" r:id="rId31"/>
    <p:sldLayoutId id="2147483691" r:id="rId3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46245130"/>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3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0"/>
            <a:ext cx="9144000" cy="514350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11" y="0"/>
            <a:ext cx="1333501" cy="3015956"/>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2506663"/>
            <a:ext cx="9144000" cy="2662237"/>
          </a:xfrm>
          <a:prstGeom prst="rect">
            <a:avLst/>
          </a:prstGeom>
        </p:spPr>
      </p:pic>
      <p:pic>
        <p:nvPicPr>
          <p:cNvPr id="9" name="图片 8"/>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939798" y="-25400"/>
            <a:ext cx="1155561" cy="2040209"/>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885246" y="0"/>
            <a:ext cx="1333501" cy="3015956"/>
          </a:xfrm>
          <a:prstGeom prst="rect">
            <a:avLst/>
          </a:prstGeom>
        </p:spPr>
      </p:pic>
      <p:pic>
        <p:nvPicPr>
          <p:cNvPr id="11" name="图片 10"/>
          <p:cNvPicPr>
            <a:picLocks noChangeAspect="1"/>
          </p:cNvPicPr>
          <p:nvPr/>
        </p:nvPicPr>
        <p:blipFill rotWithShape="1">
          <a:blip r:embed="rId7" cstate="screen">
            <a:extLst>
              <a:ext uri="{28A0092B-C50C-407E-A947-70E740481C1C}">
                <a14:useLocalDpi xmlns:a14="http://schemas.microsoft.com/office/drawing/2010/main"/>
              </a:ext>
            </a:extLst>
          </a:blip>
          <a:srcRect b="-1"/>
          <a:stretch/>
        </p:blipFill>
        <p:spPr>
          <a:xfrm flipH="1">
            <a:off x="7054576" y="0"/>
            <a:ext cx="1155561" cy="1984080"/>
          </a:xfrm>
          <a:prstGeom prst="rect">
            <a:avLst/>
          </a:prstGeom>
        </p:spPr>
      </p:pic>
      <p:sp>
        <p:nvSpPr>
          <p:cNvPr id="12" name="椭圆 11"/>
          <p:cNvSpPr/>
          <p:nvPr/>
        </p:nvSpPr>
        <p:spPr>
          <a:xfrm>
            <a:off x="2364366" y="1736151"/>
            <a:ext cx="992040" cy="992040"/>
          </a:xfrm>
          <a:prstGeom prst="ellipse">
            <a:avLst/>
          </a:prstGeom>
          <a:gradFill>
            <a:gsLst>
              <a:gs pos="0">
                <a:srgbClr val="FFDC00"/>
              </a:gs>
              <a:gs pos="100000">
                <a:srgbClr val="DD97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solidFill>
                  <a:srgbClr val="C00000"/>
                </a:solidFill>
                <a:latin typeface="微软雅黑" panose="020B0503020204020204" pitchFamily="34" charset="-122"/>
                <a:ea typeface="微软雅黑" panose="020B0503020204020204" pitchFamily="34" charset="-122"/>
              </a:rPr>
              <a:t>新</a:t>
            </a:r>
            <a:endParaRPr lang="zh-CN" altLang="en-US" sz="4800" b="1" dirty="0">
              <a:solidFill>
                <a:srgbClr val="C00000"/>
              </a:solidFill>
              <a:latin typeface="微软雅黑" panose="020B0503020204020204" pitchFamily="34" charset="-122"/>
              <a:ea typeface="微软雅黑" panose="020B0503020204020204" pitchFamily="34" charset="-122"/>
            </a:endParaRPr>
          </a:p>
        </p:txBody>
      </p:sp>
      <p:sp>
        <p:nvSpPr>
          <p:cNvPr id="13" name="椭圆 12"/>
          <p:cNvSpPr/>
          <p:nvPr/>
        </p:nvSpPr>
        <p:spPr>
          <a:xfrm>
            <a:off x="3428545" y="1736151"/>
            <a:ext cx="992040" cy="992040"/>
          </a:xfrm>
          <a:prstGeom prst="ellipse">
            <a:avLst/>
          </a:prstGeom>
          <a:gradFill>
            <a:gsLst>
              <a:gs pos="0">
                <a:srgbClr val="FFDC00"/>
              </a:gs>
              <a:gs pos="100000">
                <a:srgbClr val="DD97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a:solidFill>
                  <a:srgbClr val="C00000"/>
                </a:solidFill>
                <a:latin typeface="微软雅黑" panose="020B0503020204020204" pitchFamily="34" charset="-122"/>
                <a:ea typeface="微软雅黑" panose="020B0503020204020204" pitchFamily="34" charset="-122"/>
              </a:rPr>
              <a:t>年</a:t>
            </a:r>
            <a:endParaRPr lang="zh-CN" altLang="en-US" dirty="0"/>
          </a:p>
        </p:txBody>
      </p:sp>
      <p:sp>
        <p:nvSpPr>
          <p:cNvPr id="14" name="椭圆 13"/>
          <p:cNvSpPr/>
          <p:nvPr/>
        </p:nvSpPr>
        <p:spPr>
          <a:xfrm>
            <a:off x="4492724" y="1736151"/>
            <a:ext cx="992040" cy="992040"/>
          </a:xfrm>
          <a:prstGeom prst="ellipse">
            <a:avLst/>
          </a:prstGeom>
          <a:gradFill>
            <a:gsLst>
              <a:gs pos="0">
                <a:srgbClr val="FFDC00"/>
              </a:gs>
              <a:gs pos="100000">
                <a:srgbClr val="DD97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a:solidFill>
                  <a:srgbClr val="C00000"/>
                </a:solidFill>
                <a:latin typeface="微软雅黑" panose="020B0503020204020204" pitchFamily="34" charset="-122"/>
                <a:ea typeface="微软雅黑" panose="020B0503020204020204" pitchFamily="34" charset="-122"/>
              </a:rPr>
              <a:t>快</a:t>
            </a:r>
            <a:endParaRPr lang="zh-CN" altLang="en-US" dirty="0"/>
          </a:p>
        </p:txBody>
      </p:sp>
      <p:sp>
        <p:nvSpPr>
          <p:cNvPr id="15" name="椭圆 14"/>
          <p:cNvSpPr/>
          <p:nvPr/>
        </p:nvSpPr>
        <p:spPr>
          <a:xfrm>
            <a:off x="5556904" y="1736151"/>
            <a:ext cx="992040" cy="992040"/>
          </a:xfrm>
          <a:prstGeom prst="ellipse">
            <a:avLst/>
          </a:prstGeom>
          <a:gradFill>
            <a:gsLst>
              <a:gs pos="0">
                <a:srgbClr val="FFDC00"/>
              </a:gs>
              <a:gs pos="100000">
                <a:srgbClr val="DD97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a:solidFill>
                  <a:srgbClr val="C00000"/>
                </a:solidFill>
                <a:latin typeface="微软雅黑" panose="020B0503020204020204" pitchFamily="34" charset="-122"/>
                <a:ea typeface="微软雅黑" panose="020B0503020204020204" pitchFamily="34" charset="-122"/>
              </a:rPr>
              <a:t>乐</a:t>
            </a:r>
            <a:endParaRPr lang="zh-CN" altLang="en-US" dirty="0"/>
          </a:p>
        </p:txBody>
      </p:sp>
      <p:sp>
        <p:nvSpPr>
          <p:cNvPr id="16" name="文本框 15"/>
          <p:cNvSpPr txBox="1"/>
          <p:nvPr/>
        </p:nvSpPr>
        <p:spPr>
          <a:xfrm>
            <a:off x="3484773" y="574542"/>
            <a:ext cx="2034531" cy="1200329"/>
          </a:xfrm>
          <a:prstGeom prst="rect">
            <a:avLst/>
          </a:prstGeom>
          <a:noFill/>
        </p:spPr>
        <p:txBody>
          <a:bodyPr wrap="none" rtlCol="0">
            <a:spAutoFit/>
          </a:bodyPr>
          <a:lstStyle/>
          <a:p>
            <a:r>
              <a:rPr lang="en-US" altLang="zh-CN" sz="7200" dirty="0" smtClean="0">
                <a:solidFill>
                  <a:srgbClr val="FFDC00"/>
                </a:solidFill>
                <a:latin typeface="Impact" panose="020B0806030902050204" pitchFamily="34" charset="0"/>
              </a:rPr>
              <a:t>20XX</a:t>
            </a:r>
            <a:endParaRPr lang="zh-CN" altLang="en-US" sz="7200" dirty="0">
              <a:solidFill>
                <a:srgbClr val="FFDC00"/>
              </a:solidFill>
              <a:latin typeface="Impact" panose="020B0806030902050204" pitchFamily="34" charset="0"/>
            </a:endParaRPr>
          </a:p>
        </p:txBody>
      </p:sp>
    </p:spTree>
    <p:extLst>
      <p:ext uri="{BB962C8B-B14F-4D97-AF65-F5344CB8AC3E}">
        <p14:creationId xmlns:p14="http://schemas.microsoft.com/office/powerpoint/2010/main" val="8950081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childTnLst>
                          </p:cTn>
                        </p:par>
                        <p:par>
                          <p:cTn id="14" fill="hold">
                            <p:stCondLst>
                              <p:cond delay="3000"/>
                            </p:stCondLst>
                            <p:childTnLst>
                              <p:par>
                                <p:cTn id="15" presetID="47"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2" presetClass="entr" presetSubtype="1" decel="1600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ppt_x"/>
                                          </p:val>
                                        </p:tav>
                                        <p:tav tm="100000">
                                          <p:val>
                                            <p:strVal val="#ppt_x"/>
                                          </p:val>
                                        </p:tav>
                                      </p:tavLst>
                                    </p:anim>
                                    <p:anim calcmode="lin" valueType="num">
                                      <p:cBhvr additive="base">
                                        <p:cTn id="39" dur="500" fill="hold"/>
                                        <p:tgtEl>
                                          <p:spTgt spid="16"/>
                                        </p:tgtEl>
                                        <p:attrNameLst>
                                          <p:attrName>ppt_y</p:attrName>
                                        </p:attrNameLst>
                                      </p:cBhvr>
                                      <p:tavLst>
                                        <p:tav tm="0">
                                          <p:val>
                                            <p:strVal val="0-#ppt_h/2"/>
                                          </p:val>
                                        </p:tav>
                                        <p:tav tm="100000">
                                          <p:val>
                                            <p:strVal val="#ppt_y"/>
                                          </p:val>
                                        </p:tav>
                                      </p:tavLst>
                                    </p:anim>
                                  </p:childTnLst>
                                </p:cTn>
                              </p:par>
                            </p:childTnLst>
                          </p:cTn>
                        </p:par>
                        <p:par>
                          <p:cTn id="40" fill="hold">
                            <p:stCondLst>
                              <p:cond delay="4500"/>
                            </p:stCondLst>
                            <p:childTnLst>
                              <p:par>
                                <p:cTn id="41" presetID="17" presetClass="entr" presetSubtype="1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strVal val="#ppt_h"/>
                                          </p:val>
                                        </p:tav>
                                        <p:tav tm="100000">
                                          <p:val>
                                            <p:strVal val="#ppt_h"/>
                                          </p:val>
                                        </p:tav>
                                      </p:tavLst>
                                    </p:anim>
                                  </p:childTnLst>
                                </p:cTn>
                              </p:par>
                            </p:childTnLst>
                          </p:cTn>
                        </p:par>
                        <p:par>
                          <p:cTn id="45" fill="hold">
                            <p:stCondLst>
                              <p:cond delay="5000"/>
                            </p:stCondLst>
                            <p:childTnLst>
                              <p:par>
                                <p:cTn id="46" presetID="17" presetClass="entr" presetSubtype="1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strVal val="#ppt_h"/>
                                          </p:val>
                                        </p:tav>
                                        <p:tav tm="100000">
                                          <p:val>
                                            <p:strVal val="#ppt_h"/>
                                          </p:val>
                                        </p:tav>
                                      </p:tavLst>
                                    </p:anim>
                                  </p:childTnLst>
                                </p:cTn>
                              </p:par>
                            </p:childTnLst>
                          </p:cTn>
                        </p:par>
                        <p:par>
                          <p:cTn id="50" fill="hold">
                            <p:stCondLst>
                              <p:cond delay="5500"/>
                            </p:stCondLst>
                            <p:childTnLst>
                              <p:par>
                                <p:cTn id="51" presetID="17" presetClass="entr" presetSubtype="1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strVal val="#ppt_h"/>
                                          </p:val>
                                        </p:tav>
                                        <p:tav tm="100000">
                                          <p:val>
                                            <p:strVal val="#ppt_h"/>
                                          </p:val>
                                        </p:tav>
                                      </p:tavLst>
                                    </p:anim>
                                  </p:childTnLst>
                                </p:cTn>
                              </p:par>
                            </p:childTnLst>
                          </p:cTn>
                        </p:par>
                        <p:par>
                          <p:cTn id="55" fill="hold">
                            <p:stCondLst>
                              <p:cond delay="6000"/>
                            </p:stCondLst>
                            <p:childTnLst>
                              <p:par>
                                <p:cTn id="56" presetID="17" presetClass="entr" presetSubtype="10"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500" fill="hold"/>
                                        <p:tgtEl>
                                          <p:spTgt spid="15"/>
                                        </p:tgtEl>
                                        <p:attrNameLst>
                                          <p:attrName>ppt_w</p:attrName>
                                        </p:attrNameLst>
                                      </p:cBhvr>
                                      <p:tavLst>
                                        <p:tav tm="0">
                                          <p:val>
                                            <p:fltVal val="0"/>
                                          </p:val>
                                        </p:tav>
                                        <p:tav tm="100000">
                                          <p:val>
                                            <p:strVal val="#ppt_w"/>
                                          </p:val>
                                        </p:tav>
                                      </p:tavLst>
                                    </p:anim>
                                    <p:anim calcmode="lin" valueType="num">
                                      <p:cBhvr>
                                        <p:cTn id="59" dur="5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Box 55"/>
          <p:cNvSpPr txBox="1">
            <a:spLocks noChangeArrowheads="1"/>
          </p:cNvSpPr>
          <p:nvPr/>
        </p:nvSpPr>
        <p:spPr bwMode="auto">
          <a:xfrm>
            <a:off x="952843" y="139511"/>
            <a:ext cx="2621960"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sp>
        <p:nvSpPr>
          <p:cNvPr id="45" name="TextBox 44"/>
          <p:cNvSpPr txBox="1"/>
          <p:nvPr/>
        </p:nvSpPr>
        <p:spPr>
          <a:xfrm>
            <a:off x="6813984" y="3466609"/>
            <a:ext cx="1662111" cy="705018"/>
          </a:xfrm>
          <a:prstGeom prst="rect">
            <a:avLst/>
          </a:prstGeom>
          <a:noFill/>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Freeform 11"/>
          <p:cNvSpPr>
            <a:spLocks/>
          </p:cNvSpPr>
          <p:nvPr/>
        </p:nvSpPr>
        <p:spPr bwMode="auto">
          <a:xfrm>
            <a:off x="4562653" y="1378591"/>
            <a:ext cx="1373897" cy="1372730"/>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47" name="Freeform 12"/>
          <p:cNvSpPr>
            <a:spLocks/>
          </p:cNvSpPr>
          <p:nvPr/>
        </p:nvSpPr>
        <p:spPr bwMode="auto">
          <a:xfrm>
            <a:off x="4661684" y="1474717"/>
            <a:ext cx="1168256" cy="11688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48" name="Oval 13"/>
          <p:cNvSpPr>
            <a:spLocks noChangeArrowheads="1"/>
          </p:cNvSpPr>
          <p:nvPr/>
        </p:nvSpPr>
        <p:spPr bwMode="auto">
          <a:xfrm>
            <a:off x="4809735" y="1622641"/>
            <a:ext cx="872154" cy="871952"/>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49" name="Freeform 108"/>
          <p:cNvSpPr>
            <a:spLocks/>
          </p:cNvSpPr>
          <p:nvPr/>
        </p:nvSpPr>
        <p:spPr bwMode="auto">
          <a:xfrm rot="16200000">
            <a:off x="2711301" y="958916"/>
            <a:ext cx="1791645" cy="1793168"/>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0" name="Freeform 109"/>
          <p:cNvSpPr>
            <a:spLocks/>
          </p:cNvSpPr>
          <p:nvPr/>
        </p:nvSpPr>
        <p:spPr bwMode="auto">
          <a:xfrm rot="16200000">
            <a:off x="2837809" y="1097003"/>
            <a:ext cx="1523476" cy="1526879"/>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1" name="Oval 110"/>
          <p:cNvSpPr>
            <a:spLocks noChangeArrowheads="1"/>
          </p:cNvSpPr>
          <p:nvPr/>
        </p:nvSpPr>
        <p:spPr bwMode="auto">
          <a:xfrm rot="16200000">
            <a:off x="3030173" y="1290936"/>
            <a:ext cx="1137342" cy="1139011"/>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2" name="Freeform 120"/>
          <p:cNvSpPr>
            <a:spLocks/>
          </p:cNvSpPr>
          <p:nvPr/>
        </p:nvSpPr>
        <p:spPr bwMode="auto">
          <a:xfrm flipV="1">
            <a:off x="4562654" y="2811769"/>
            <a:ext cx="2065992" cy="2064237"/>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3" name="Freeform 121"/>
          <p:cNvSpPr>
            <a:spLocks/>
          </p:cNvSpPr>
          <p:nvPr/>
        </p:nvSpPr>
        <p:spPr bwMode="auto">
          <a:xfrm flipV="1">
            <a:off x="4711571" y="2973763"/>
            <a:ext cx="1756759" cy="1757694"/>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4" name="Oval 122"/>
          <p:cNvSpPr>
            <a:spLocks noChangeArrowheads="1"/>
          </p:cNvSpPr>
          <p:nvPr/>
        </p:nvSpPr>
        <p:spPr bwMode="auto">
          <a:xfrm flipV="1">
            <a:off x="4934202" y="3197822"/>
            <a:ext cx="1311498" cy="1311193"/>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5" name="Freeform 124"/>
          <p:cNvSpPr>
            <a:spLocks/>
          </p:cNvSpPr>
          <p:nvPr/>
        </p:nvSpPr>
        <p:spPr bwMode="auto">
          <a:xfrm rot="5400000" flipV="1">
            <a:off x="2969328" y="2811118"/>
            <a:ext cx="1533728" cy="1535032"/>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6" name="Freeform 125"/>
          <p:cNvSpPr>
            <a:spLocks/>
          </p:cNvSpPr>
          <p:nvPr/>
        </p:nvSpPr>
        <p:spPr bwMode="auto">
          <a:xfrm rot="5400000" flipV="1">
            <a:off x="3077624" y="2920864"/>
            <a:ext cx="1304163" cy="1307077"/>
          </a:xfrm>
          <a:custGeom>
            <a:avLst/>
            <a:gdLst>
              <a:gd name="T0" fmla="*/ 846 w 916"/>
              <a:gd name="T1" fmla="*/ 458 h 917"/>
              <a:gd name="T2" fmla="*/ 910 w 916"/>
              <a:gd name="T3" fmla="*/ 394 h 917"/>
              <a:gd name="T4" fmla="*/ 835 w 916"/>
              <a:gd name="T5" fmla="*/ 369 h 917"/>
              <a:gd name="T6" fmla="*/ 884 w 916"/>
              <a:gd name="T7" fmla="*/ 292 h 917"/>
              <a:gd name="T8" fmla="*/ 805 w 916"/>
              <a:gd name="T9" fmla="*/ 285 h 917"/>
              <a:gd name="T10" fmla="*/ 834 w 916"/>
              <a:gd name="T11" fmla="*/ 199 h 917"/>
              <a:gd name="T12" fmla="*/ 755 w 916"/>
              <a:gd name="T13" fmla="*/ 210 h 917"/>
              <a:gd name="T14" fmla="*/ 764 w 916"/>
              <a:gd name="T15" fmla="*/ 119 h 917"/>
              <a:gd name="T16" fmla="*/ 690 w 916"/>
              <a:gd name="T17" fmla="*/ 148 h 917"/>
              <a:gd name="T18" fmla="*/ 677 w 916"/>
              <a:gd name="T19" fmla="*/ 58 h 917"/>
              <a:gd name="T20" fmla="*/ 612 w 916"/>
              <a:gd name="T21" fmla="*/ 103 h 917"/>
              <a:gd name="T22" fmla="*/ 579 w 916"/>
              <a:gd name="T23" fmla="*/ 19 h 917"/>
              <a:gd name="T24" fmla="*/ 526 w 916"/>
              <a:gd name="T25" fmla="*/ 77 h 917"/>
              <a:gd name="T26" fmla="*/ 474 w 916"/>
              <a:gd name="T27" fmla="*/ 3 h 917"/>
              <a:gd name="T28" fmla="*/ 436 w 916"/>
              <a:gd name="T29" fmla="*/ 72 h 917"/>
              <a:gd name="T30" fmla="*/ 369 w 916"/>
              <a:gd name="T31" fmla="*/ 12 h 917"/>
              <a:gd name="T32" fmla="*/ 348 w 916"/>
              <a:gd name="T33" fmla="*/ 88 h 917"/>
              <a:gd name="T34" fmla="*/ 268 w 916"/>
              <a:gd name="T35" fmla="*/ 44 h 917"/>
              <a:gd name="T36" fmla="*/ 266 w 916"/>
              <a:gd name="T37" fmla="*/ 123 h 917"/>
              <a:gd name="T38" fmla="*/ 178 w 916"/>
              <a:gd name="T39" fmla="*/ 100 h 917"/>
              <a:gd name="T40" fmla="*/ 194 w 916"/>
              <a:gd name="T41" fmla="*/ 177 h 917"/>
              <a:gd name="T42" fmla="*/ 103 w 916"/>
              <a:gd name="T43" fmla="*/ 174 h 917"/>
              <a:gd name="T44" fmla="*/ 136 w 916"/>
              <a:gd name="T45" fmla="*/ 246 h 917"/>
              <a:gd name="T46" fmla="*/ 47 w 916"/>
              <a:gd name="T47" fmla="*/ 264 h 917"/>
              <a:gd name="T48" fmla="*/ 96 w 916"/>
              <a:gd name="T49" fmla="*/ 326 h 917"/>
              <a:gd name="T50" fmla="*/ 13 w 916"/>
              <a:gd name="T51" fmla="*/ 364 h 917"/>
              <a:gd name="T52" fmla="*/ 75 w 916"/>
              <a:gd name="T53" fmla="*/ 414 h 917"/>
              <a:gd name="T54" fmla="*/ 3 w 916"/>
              <a:gd name="T55" fmla="*/ 470 h 917"/>
              <a:gd name="T56" fmla="*/ 75 w 916"/>
              <a:gd name="T57" fmla="*/ 503 h 917"/>
              <a:gd name="T58" fmla="*/ 18 w 916"/>
              <a:gd name="T59" fmla="*/ 574 h 917"/>
              <a:gd name="T60" fmla="*/ 96 w 916"/>
              <a:gd name="T61" fmla="*/ 591 h 917"/>
              <a:gd name="T62" fmla="*/ 57 w 916"/>
              <a:gd name="T63" fmla="*/ 673 h 917"/>
              <a:gd name="T64" fmla="*/ 136 w 916"/>
              <a:gd name="T65" fmla="*/ 671 h 917"/>
              <a:gd name="T66" fmla="*/ 117 w 916"/>
              <a:gd name="T67" fmla="*/ 760 h 917"/>
              <a:gd name="T68" fmla="*/ 194 w 916"/>
              <a:gd name="T69" fmla="*/ 740 h 917"/>
              <a:gd name="T70" fmla="*/ 196 w 916"/>
              <a:gd name="T71" fmla="*/ 831 h 917"/>
              <a:gd name="T72" fmla="*/ 266 w 916"/>
              <a:gd name="T73" fmla="*/ 793 h 917"/>
              <a:gd name="T74" fmla="*/ 289 w 916"/>
              <a:gd name="T75" fmla="*/ 881 h 917"/>
              <a:gd name="T76" fmla="*/ 348 w 916"/>
              <a:gd name="T77" fmla="*/ 829 h 917"/>
              <a:gd name="T78" fmla="*/ 391 w 916"/>
              <a:gd name="T79" fmla="*/ 909 h 917"/>
              <a:gd name="T80" fmla="*/ 437 w 916"/>
              <a:gd name="T81" fmla="*/ 845 h 917"/>
              <a:gd name="T82" fmla="*/ 497 w 916"/>
              <a:gd name="T83" fmla="*/ 913 h 917"/>
              <a:gd name="T84" fmla="*/ 526 w 916"/>
              <a:gd name="T85" fmla="*/ 839 h 917"/>
              <a:gd name="T86" fmla="*/ 601 w 916"/>
              <a:gd name="T87" fmla="*/ 892 h 917"/>
              <a:gd name="T88" fmla="*/ 612 w 916"/>
              <a:gd name="T89" fmla="*/ 814 h 917"/>
              <a:gd name="T90" fmla="*/ 697 w 916"/>
              <a:gd name="T91" fmla="*/ 847 h 917"/>
              <a:gd name="T92" fmla="*/ 690 w 916"/>
              <a:gd name="T93" fmla="*/ 769 h 917"/>
              <a:gd name="T94" fmla="*/ 780 w 916"/>
              <a:gd name="T95" fmla="*/ 782 h 917"/>
              <a:gd name="T96" fmla="*/ 755 w 916"/>
              <a:gd name="T97" fmla="*/ 707 h 917"/>
              <a:gd name="T98" fmla="*/ 846 w 916"/>
              <a:gd name="T99" fmla="*/ 699 h 917"/>
              <a:gd name="T100" fmla="*/ 805 w 916"/>
              <a:gd name="T101" fmla="*/ 632 h 917"/>
              <a:gd name="T102" fmla="*/ 891 w 916"/>
              <a:gd name="T103" fmla="*/ 604 h 917"/>
              <a:gd name="T104" fmla="*/ 835 w 916"/>
              <a:gd name="T105" fmla="*/ 548 h 917"/>
              <a:gd name="T106" fmla="*/ 913 w 916"/>
              <a:gd name="T107" fmla="*/ 50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16" h="917">
                <a:moveTo>
                  <a:pt x="880" y="485"/>
                </a:moveTo>
                <a:cubicBezTo>
                  <a:pt x="864" y="479"/>
                  <a:pt x="848" y="473"/>
                  <a:pt x="847" y="472"/>
                </a:cubicBezTo>
                <a:cubicBezTo>
                  <a:pt x="844" y="469"/>
                  <a:pt x="846" y="459"/>
                  <a:pt x="846" y="459"/>
                </a:cubicBezTo>
                <a:cubicBezTo>
                  <a:pt x="846" y="458"/>
                  <a:pt x="846" y="458"/>
                  <a:pt x="846" y="458"/>
                </a:cubicBezTo>
                <a:cubicBezTo>
                  <a:pt x="846" y="458"/>
                  <a:pt x="845" y="447"/>
                  <a:pt x="847" y="445"/>
                </a:cubicBezTo>
                <a:cubicBezTo>
                  <a:pt x="848" y="443"/>
                  <a:pt x="864" y="439"/>
                  <a:pt x="880" y="433"/>
                </a:cubicBezTo>
                <a:cubicBezTo>
                  <a:pt x="896" y="427"/>
                  <a:pt x="912" y="421"/>
                  <a:pt x="913" y="418"/>
                </a:cubicBezTo>
                <a:cubicBezTo>
                  <a:pt x="916" y="414"/>
                  <a:pt x="914" y="398"/>
                  <a:pt x="910" y="394"/>
                </a:cubicBezTo>
                <a:cubicBezTo>
                  <a:pt x="909" y="392"/>
                  <a:pt x="892" y="389"/>
                  <a:pt x="875" y="387"/>
                </a:cubicBezTo>
                <a:cubicBezTo>
                  <a:pt x="858" y="385"/>
                  <a:pt x="841" y="383"/>
                  <a:pt x="840" y="382"/>
                </a:cubicBezTo>
                <a:cubicBezTo>
                  <a:pt x="836" y="380"/>
                  <a:pt x="835" y="369"/>
                  <a:pt x="835" y="369"/>
                </a:cubicBezTo>
                <a:cubicBezTo>
                  <a:pt x="835" y="369"/>
                  <a:pt x="835" y="369"/>
                  <a:pt x="835" y="369"/>
                </a:cubicBezTo>
                <a:cubicBezTo>
                  <a:pt x="835" y="369"/>
                  <a:pt x="832" y="359"/>
                  <a:pt x="833" y="356"/>
                </a:cubicBezTo>
                <a:cubicBezTo>
                  <a:pt x="834" y="354"/>
                  <a:pt x="848" y="346"/>
                  <a:pt x="863" y="337"/>
                </a:cubicBezTo>
                <a:cubicBezTo>
                  <a:pt x="877" y="328"/>
                  <a:pt x="891" y="317"/>
                  <a:pt x="892" y="315"/>
                </a:cubicBezTo>
                <a:cubicBezTo>
                  <a:pt x="894" y="309"/>
                  <a:pt x="888" y="295"/>
                  <a:pt x="884" y="292"/>
                </a:cubicBezTo>
                <a:cubicBezTo>
                  <a:pt x="881" y="290"/>
                  <a:pt x="864" y="291"/>
                  <a:pt x="847" y="293"/>
                </a:cubicBezTo>
                <a:cubicBezTo>
                  <a:pt x="830" y="295"/>
                  <a:pt x="814" y="297"/>
                  <a:pt x="812" y="296"/>
                </a:cubicBezTo>
                <a:cubicBezTo>
                  <a:pt x="808" y="295"/>
                  <a:pt x="805" y="285"/>
                  <a:pt x="805" y="285"/>
                </a:cubicBezTo>
                <a:cubicBezTo>
                  <a:pt x="805" y="285"/>
                  <a:pt x="805" y="285"/>
                  <a:pt x="805" y="285"/>
                </a:cubicBezTo>
                <a:cubicBezTo>
                  <a:pt x="805" y="285"/>
                  <a:pt x="799" y="275"/>
                  <a:pt x="799" y="272"/>
                </a:cubicBezTo>
                <a:cubicBezTo>
                  <a:pt x="800" y="271"/>
                  <a:pt x="812" y="259"/>
                  <a:pt x="824" y="247"/>
                </a:cubicBezTo>
                <a:cubicBezTo>
                  <a:pt x="835" y="235"/>
                  <a:pt x="847" y="222"/>
                  <a:pt x="847" y="219"/>
                </a:cubicBezTo>
                <a:cubicBezTo>
                  <a:pt x="847" y="213"/>
                  <a:pt x="839" y="200"/>
                  <a:pt x="834" y="199"/>
                </a:cubicBezTo>
                <a:cubicBezTo>
                  <a:pt x="831" y="198"/>
                  <a:pt x="815" y="202"/>
                  <a:pt x="798" y="208"/>
                </a:cubicBezTo>
                <a:cubicBezTo>
                  <a:pt x="782" y="213"/>
                  <a:pt x="767" y="220"/>
                  <a:pt x="765" y="220"/>
                </a:cubicBezTo>
                <a:cubicBezTo>
                  <a:pt x="761" y="219"/>
                  <a:pt x="755" y="210"/>
                  <a:pt x="755" y="210"/>
                </a:cubicBezTo>
                <a:cubicBezTo>
                  <a:pt x="755" y="210"/>
                  <a:pt x="755" y="210"/>
                  <a:pt x="755" y="210"/>
                </a:cubicBezTo>
                <a:cubicBezTo>
                  <a:pt x="755" y="210"/>
                  <a:pt x="748" y="202"/>
                  <a:pt x="747" y="199"/>
                </a:cubicBezTo>
                <a:cubicBezTo>
                  <a:pt x="747" y="197"/>
                  <a:pt x="756" y="183"/>
                  <a:pt x="765" y="169"/>
                </a:cubicBezTo>
                <a:cubicBezTo>
                  <a:pt x="774" y="154"/>
                  <a:pt x="782" y="139"/>
                  <a:pt x="781" y="136"/>
                </a:cubicBezTo>
                <a:cubicBezTo>
                  <a:pt x="780" y="130"/>
                  <a:pt x="769" y="120"/>
                  <a:pt x="764" y="119"/>
                </a:cubicBezTo>
                <a:cubicBezTo>
                  <a:pt x="761" y="119"/>
                  <a:pt x="746" y="127"/>
                  <a:pt x="732" y="136"/>
                </a:cubicBezTo>
                <a:cubicBezTo>
                  <a:pt x="717" y="145"/>
                  <a:pt x="703" y="155"/>
                  <a:pt x="701" y="155"/>
                </a:cubicBezTo>
                <a:cubicBezTo>
                  <a:pt x="698" y="156"/>
                  <a:pt x="690" y="148"/>
                  <a:pt x="690" y="148"/>
                </a:cubicBezTo>
                <a:cubicBezTo>
                  <a:pt x="690" y="148"/>
                  <a:pt x="690" y="148"/>
                  <a:pt x="690" y="148"/>
                </a:cubicBezTo>
                <a:cubicBezTo>
                  <a:pt x="690" y="148"/>
                  <a:pt x="681" y="142"/>
                  <a:pt x="680" y="139"/>
                </a:cubicBezTo>
                <a:cubicBezTo>
                  <a:pt x="679" y="138"/>
                  <a:pt x="685" y="122"/>
                  <a:pt x="690" y="106"/>
                </a:cubicBezTo>
                <a:cubicBezTo>
                  <a:pt x="695" y="90"/>
                  <a:pt x="699" y="73"/>
                  <a:pt x="698" y="70"/>
                </a:cubicBezTo>
                <a:cubicBezTo>
                  <a:pt x="696" y="65"/>
                  <a:pt x="683" y="58"/>
                  <a:pt x="677" y="58"/>
                </a:cubicBezTo>
                <a:cubicBezTo>
                  <a:pt x="675" y="58"/>
                  <a:pt x="662" y="70"/>
                  <a:pt x="650" y="82"/>
                </a:cubicBezTo>
                <a:cubicBezTo>
                  <a:pt x="638" y="94"/>
                  <a:pt x="627" y="107"/>
                  <a:pt x="625" y="108"/>
                </a:cubicBezTo>
                <a:cubicBezTo>
                  <a:pt x="622" y="109"/>
                  <a:pt x="612" y="103"/>
                  <a:pt x="612" y="103"/>
                </a:cubicBezTo>
                <a:cubicBezTo>
                  <a:pt x="612" y="103"/>
                  <a:pt x="612" y="103"/>
                  <a:pt x="612" y="103"/>
                </a:cubicBezTo>
                <a:cubicBezTo>
                  <a:pt x="612" y="103"/>
                  <a:pt x="602" y="100"/>
                  <a:pt x="600" y="97"/>
                </a:cubicBezTo>
                <a:cubicBezTo>
                  <a:pt x="599" y="95"/>
                  <a:pt x="601" y="79"/>
                  <a:pt x="602" y="62"/>
                </a:cubicBezTo>
                <a:cubicBezTo>
                  <a:pt x="604" y="45"/>
                  <a:pt x="604" y="28"/>
                  <a:pt x="602" y="26"/>
                </a:cubicBezTo>
                <a:cubicBezTo>
                  <a:pt x="599" y="21"/>
                  <a:pt x="584" y="17"/>
                  <a:pt x="579" y="19"/>
                </a:cubicBezTo>
                <a:cubicBezTo>
                  <a:pt x="577" y="19"/>
                  <a:pt x="567" y="34"/>
                  <a:pt x="558" y="48"/>
                </a:cubicBezTo>
                <a:cubicBezTo>
                  <a:pt x="549" y="63"/>
                  <a:pt x="541" y="78"/>
                  <a:pt x="540" y="79"/>
                </a:cubicBezTo>
                <a:cubicBezTo>
                  <a:pt x="537" y="81"/>
                  <a:pt x="526" y="78"/>
                  <a:pt x="526" y="78"/>
                </a:cubicBezTo>
                <a:cubicBezTo>
                  <a:pt x="526" y="77"/>
                  <a:pt x="526" y="77"/>
                  <a:pt x="526" y="77"/>
                </a:cubicBezTo>
                <a:cubicBezTo>
                  <a:pt x="526" y="77"/>
                  <a:pt x="515" y="77"/>
                  <a:pt x="513" y="74"/>
                </a:cubicBezTo>
                <a:cubicBezTo>
                  <a:pt x="512" y="73"/>
                  <a:pt x="510" y="56"/>
                  <a:pt x="507" y="40"/>
                </a:cubicBezTo>
                <a:cubicBezTo>
                  <a:pt x="504" y="23"/>
                  <a:pt x="501" y="6"/>
                  <a:pt x="499" y="4"/>
                </a:cubicBezTo>
                <a:cubicBezTo>
                  <a:pt x="494" y="0"/>
                  <a:pt x="479" y="0"/>
                  <a:pt x="474" y="3"/>
                </a:cubicBezTo>
                <a:cubicBezTo>
                  <a:pt x="472" y="4"/>
                  <a:pt x="466" y="20"/>
                  <a:pt x="461" y="37"/>
                </a:cubicBezTo>
                <a:cubicBezTo>
                  <a:pt x="456" y="53"/>
                  <a:pt x="451" y="69"/>
                  <a:pt x="450" y="71"/>
                </a:cubicBezTo>
                <a:cubicBezTo>
                  <a:pt x="447" y="73"/>
                  <a:pt x="437" y="72"/>
                  <a:pt x="437" y="72"/>
                </a:cubicBezTo>
                <a:cubicBezTo>
                  <a:pt x="436" y="72"/>
                  <a:pt x="436" y="72"/>
                  <a:pt x="436" y="72"/>
                </a:cubicBezTo>
                <a:cubicBezTo>
                  <a:pt x="436" y="72"/>
                  <a:pt x="426" y="74"/>
                  <a:pt x="423" y="72"/>
                </a:cubicBezTo>
                <a:cubicBezTo>
                  <a:pt x="421" y="71"/>
                  <a:pt x="416" y="56"/>
                  <a:pt x="409" y="40"/>
                </a:cubicBezTo>
                <a:cubicBezTo>
                  <a:pt x="403" y="24"/>
                  <a:pt x="395" y="9"/>
                  <a:pt x="393" y="7"/>
                </a:cubicBezTo>
                <a:cubicBezTo>
                  <a:pt x="388" y="5"/>
                  <a:pt x="373" y="8"/>
                  <a:pt x="369" y="12"/>
                </a:cubicBezTo>
                <a:cubicBezTo>
                  <a:pt x="367" y="13"/>
                  <a:pt x="365" y="31"/>
                  <a:pt x="363" y="47"/>
                </a:cubicBezTo>
                <a:cubicBezTo>
                  <a:pt x="362" y="65"/>
                  <a:pt x="362" y="81"/>
                  <a:pt x="361" y="83"/>
                </a:cubicBezTo>
                <a:cubicBezTo>
                  <a:pt x="359" y="86"/>
                  <a:pt x="348" y="88"/>
                  <a:pt x="348" y="88"/>
                </a:cubicBezTo>
                <a:cubicBezTo>
                  <a:pt x="348" y="88"/>
                  <a:pt x="348" y="88"/>
                  <a:pt x="348" y="88"/>
                </a:cubicBezTo>
                <a:cubicBezTo>
                  <a:pt x="348" y="88"/>
                  <a:pt x="338" y="92"/>
                  <a:pt x="335" y="91"/>
                </a:cubicBezTo>
                <a:cubicBezTo>
                  <a:pt x="333" y="90"/>
                  <a:pt x="324" y="76"/>
                  <a:pt x="314" y="63"/>
                </a:cubicBezTo>
                <a:cubicBezTo>
                  <a:pt x="304" y="49"/>
                  <a:pt x="293" y="35"/>
                  <a:pt x="290" y="35"/>
                </a:cubicBezTo>
                <a:cubicBezTo>
                  <a:pt x="285" y="33"/>
                  <a:pt x="271" y="40"/>
                  <a:pt x="268" y="44"/>
                </a:cubicBezTo>
                <a:cubicBezTo>
                  <a:pt x="267" y="47"/>
                  <a:pt x="269" y="64"/>
                  <a:pt x="271" y="81"/>
                </a:cubicBezTo>
                <a:cubicBezTo>
                  <a:pt x="274" y="97"/>
                  <a:pt x="277" y="114"/>
                  <a:pt x="277" y="116"/>
                </a:cubicBezTo>
                <a:cubicBezTo>
                  <a:pt x="276" y="119"/>
                  <a:pt x="266" y="123"/>
                  <a:pt x="266" y="123"/>
                </a:cubicBezTo>
                <a:cubicBezTo>
                  <a:pt x="266" y="123"/>
                  <a:pt x="266" y="123"/>
                  <a:pt x="266" y="123"/>
                </a:cubicBezTo>
                <a:cubicBezTo>
                  <a:pt x="266" y="123"/>
                  <a:pt x="257" y="130"/>
                  <a:pt x="253" y="129"/>
                </a:cubicBezTo>
                <a:cubicBezTo>
                  <a:pt x="252" y="129"/>
                  <a:pt x="240" y="118"/>
                  <a:pt x="227" y="107"/>
                </a:cubicBezTo>
                <a:cubicBezTo>
                  <a:pt x="214" y="96"/>
                  <a:pt x="200" y="85"/>
                  <a:pt x="197" y="85"/>
                </a:cubicBezTo>
                <a:cubicBezTo>
                  <a:pt x="192" y="85"/>
                  <a:pt x="179" y="95"/>
                  <a:pt x="178" y="100"/>
                </a:cubicBezTo>
                <a:cubicBezTo>
                  <a:pt x="177" y="102"/>
                  <a:pt x="183" y="118"/>
                  <a:pt x="189" y="134"/>
                </a:cubicBezTo>
                <a:cubicBezTo>
                  <a:pt x="196" y="150"/>
                  <a:pt x="203" y="165"/>
                  <a:pt x="203" y="167"/>
                </a:cubicBezTo>
                <a:cubicBezTo>
                  <a:pt x="203" y="171"/>
                  <a:pt x="194" y="177"/>
                  <a:pt x="194" y="177"/>
                </a:cubicBezTo>
                <a:cubicBezTo>
                  <a:pt x="194" y="177"/>
                  <a:pt x="194" y="177"/>
                  <a:pt x="194" y="177"/>
                </a:cubicBezTo>
                <a:cubicBezTo>
                  <a:pt x="194" y="177"/>
                  <a:pt x="186" y="185"/>
                  <a:pt x="183" y="186"/>
                </a:cubicBezTo>
                <a:cubicBezTo>
                  <a:pt x="181" y="186"/>
                  <a:pt x="167" y="178"/>
                  <a:pt x="152" y="170"/>
                </a:cubicBezTo>
                <a:cubicBezTo>
                  <a:pt x="137" y="162"/>
                  <a:pt x="121" y="155"/>
                  <a:pt x="118" y="156"/>
                </a:cubicBezTo>
                <a:cubicBezTo>
                  <a:pt x="113" y="157"/>
                  <a:pt x="103" y="169"/>
                  <a:pt x="103" y="174"/>
                </a:cubicBezTo>
                <a:cubicBezTo>
                  <a:pt x="103" y="177"/>
                  <a:pt x="112" y="191"/>
                  <a:pt x="122" y="205"/>
                </a:cubicBezTo>
                <a:cubicBezTo>
                  <a:pt x="132" y="219"/>
                  <a:pt x="142" y="232"/>
                  <a:pt x="143" y="234"/>
                </a:cubicBezTo>
                <a:cubicBezTo>
                  <a:pt x="143" y="238"/>
                  <a:pt x="136" y="246"/>
                  <a:pt x="136" y="246"/>
                </a:cubicBezTo>
                <a:cubicBezTo>
                  <a:pt x="136" y="246"/>
                  <a:pt x="136" y="246"/>
                  <a:pt x="136" y="246"/>
                </a:cubicBezTo>
                <a:cubicBezTo>
                  <a:pt x="136" y="246"/>
                  <a:pt x="131" y="256"/>
                  <a:pt x="128" y="257"/>
                </a:cubicBezTo>
                <a:cubicBezTo>
                  <a:pt x="126" y="257"/>
                  <a:pt x="110" y="253"/>
                  <a:pt x="94" y="248"/>
                </a:cubicBezTo>
                <a:cubicBezTo>
                  <a:pt x="77" y="244"/>
                  <a:pt x="60" y="241"/>
                  <a:pt x="58" y="242"/>
                </a:cubicBezTo>
                <a:cubicBezTo>
                  <a:pt x="52" y="245"/>
                  <a:pt x="46" y="259"/>
                  <a:pt x="47" y="264"/>
                </a:cubicBezTo>
                <a:cubicBezTo>
                  <a:pt x="47" y="266"/>
                  <a:pt x="60" y="279"/>
                  <a:pt x="72" y="290"/>
                </a:cubicBezTo>
                <a:cubicBezTo>
                  <a:pt x="85" y="301"/>
                  <a:pt x="98" y="311"/>
                  <a:pt x="99" y="313"/>
                </a:cubicBezTo>
                <a:cubicBezTo>
                  <a:pt x="101" y="317"/>
                  <a:pt x="96" y="326"/>
                  <a:pt x="96" y="326"/>
                </a:cubicBezTo>
                <a:cubicBezTo>
                  <a:pt x="96" y="326"/>
                  <a:pt x="96" y="326"/>
                  <a:pt x="96" y="326"/>
                </a:cubicBezTo>
                <a:cubicBezTo>
                  <a:pt x="95" y="326"/>
                  <a:pt x="93" y="337"/>
                  <a:pt x="90" y="339"/>
                </a:cubicBezTo>
                <a:cubicBezTo>
                  <a:pt x="89" y="340"/>
                  <a:pt x="72" y="339"/>
                  <a:pt x="55" y="338"/>
                </a:cubicBezTo>
                <a:cubicBezTo>
                  <a:pt x="38" y="338"/>
                  <a:pt x="21" y="339"/>
                  <a:pt x="19" y="341"/>
                </a:cubicBezTo>
                <a:cubicBezTo>
                  <a:pt x="14" y="344"/>
                  <a:pt x="11" y="359"/>
                  <a:pt x="13" y="364"/>
                </a:cubicBezTo>
                <a:cubicBezTo>
                  <a:pt x="14" y="367"/>
                  <a:pt x="29" y="376"/>
                  <a:pt x="44" y="383"/>
                </a:cubicBezTo>
                <a:cubicBezTo>
                  <a:pt x="59" y="391"/>
                  <a:pt x="74" y="398"/>
                  <a:pt x="76" y="400"/>
                </a:cubicBezTo>
                <a:cubicBezTo>
                  <a:pt x="78" y="403"/>
                  <a:pt x="75" y="413"/>
                  <a:pt x="75" y="413"/>
                </a:cubicBezTo>
                <a:cubicBezTo>
                  <a:pt x="75" y="414"/>
                  <a:pt x="75" y="414"/>
                  <a:pt x="75" y="414"/>
                </a:cubicBezTo>
                <a:cubicBezTo>
                  <a:pt x="75" y="414"/>
                  <a:pt x="75" y="424"/>
                  <a:pt x="72" y="427"/>
                </a:cubicBezTo>
                <a:cubicBezTo>
                  <a:pt x="71" y="428"/>
                  <a:pt x="55" y="431"/>
                  <a:pt x="38" y="435"/>
                </a:cubicBezTo>
                <a:cubicBezTo>
                  <a:pt x="22" y="439"/>
                  <a:pt x="5" y="443"/>
                  <a:pt x="3" y="445"/>
                </a:cubicBezTo>
                <a:cubicBezTo>
                  <a:pt x="0" y="450"/>
                  <a:pt x="0" y="465"/>
                  <a:pt x="3" y="470"/>
                </a:cubicBezTo>
                <a:cubicBezTo>
                  <a:pt x="5" y="472"/>
                  <a:pt x="21" y="477"/>
                  <a:pt x="38" y="481"/>
                </a:cubicBezTo>
                <a:cubicBezTo>
                  <a:pt x="54" y="485"/>
                  <a:pt x="71" y="489"/>
                  <a:pt x="72" y="490"/>
                </a:cubicBezTo>
                <a:cubicBezTo>
                  <a:pt x="75" y="492"/>
                  <a:pt x="75" y="503"/>
                  <a:pt x="75" y="503"/>
                </a:cubicBezTo>
                <a:cubicBezTo>
                  <a:pt x="75" y="503"/>
                  <a:pt x="75" y="503"/>
                  <a:pt x="75" y="503"/>
                </a:cubicBezTo>
                <a:cubicBezTo>
                  <a:pt x="75" y="503"/>
                  <a:pt x="77" y="514"/>
                  <a:pt x="76" y="517"/>
                </a:cubicBezTo>
                <a:cubicBezTo>
                  <a:pt x="75" y="519"/>
                  <a:pt x="59" y="525"/>
                  <a:pt x="44" y="533"/>
                </a:cubicBezTo>
                <a:cubicBezTo>
                  <a:pt x="29" y="540"/>
                  <a:pt x="14" y="548"/>
                  <a:pt x="13" y="551"/>
                </a:cubicBezTo>
                <a:cubicBezTo>
                  <a:pt x="10" y="556"/>
                  <a:pt x="14" y="571"/>
                  <a:pt x="18" y="574"/>
                </a:cubicBezTo>
                <a:cubicBezTo>
                  <a:pt x="20" y="576"/>
                  <a:pt x="37" y="577"/>
                  <a:pt x="54" y="578"/>
                </a:cubicBezTo>
                <a:cubicBezTo>
                  <a:pt x="71" y="578"/>
                  <a:pt x="88" y="577"/>
                  <a:pt x="90" y="578"/>
                </a:cubicBezTo>
                <a:cubicBezTo>
                  <a:pt x="93" y="580"/>
                  <a:pt x="96" y="591"/>
                  <a:pt x="96" y="591"/>
                </a:cubicBezTo>
                <a:cubicBezTo>
                  <a:pt x="96" y="591"/>
                  <a:pt x="96" y="591"/>
                  <a:pt x="96" y="591"/>
                </a:cubicBezTo>
                <a:cubicBezTo>
                  <a:pt x="96" y="591"/>
                  <a:pt x="100" y="601"/>
                  <a:pt x="99" y="604"/>
                </a:cubicBezTo>
                <a:cubicBezTo>
                  <a:pt x="99" y="606"/>
                  <a:pt x="86" y="615"/>
                  <a:pt x="72" y="626"/>
                </a:cubicBezTo>
                <a:cubicBezTo>
                  <a:pt x="59" y="637"/>
                  <a:pt x="47" y="649"/>
                  <a:pt x="46" y="651"/>
                </a:cubicBezTo>
                <a:cubicBezTo>
                  <a:pt x="45" y="657"/>
                  <a:pt x="52" y="671"/>
                  <a:pt x="57" y="673"/>
                </a:cubicBezTo>
                <a:cubicBezTo>
                  <a:pt x="59" y="674"/>
                  <a:pt x="76" y="672"/>
                  <a:pt x="93" y="668"/>
                </a:cubicBezTo>
                <a:cubicBezTo>
                  <a:pt x="110" y="664"/>
                  <a:pt x="126" y="660"/>
                  <a:pt x="128" y="660"/>
                </a:cubicBezTo>
                <a:cubicBezTo>
                  <a:pt x="131" y="661"/>
                  <a:pt x="136" y="671"/>
                  <a:pt x="136" y="671"/>
                </a:cubicBezTo>
                <a:cubicBezTo>
                  <a:pt x="136" y="671"/>
                  <a:pt x="136" y="671"/>
                  <a:pt x="136" y="671"/>
                </a:cubicBezTo>
                <a:cubicBezTo>
                  <a:pt x="136" y="671"/>
                  <a:pt x="143" y="680"/>
                  <a:pt x="143" y="683"/>
                </a:cubicBezTo>
                <a:cubicBezTo>
                  <a:pt x="143" y="685"/>
                  <a:pt x="132" y="697"/>
                  <a:pt x="122" y="711"/>
                </a:cubicBezTo>
                <a:cubicBezTo>
                  <a:pt x="111" y="724"/>
                  <a:pt x="102" y="739"/>
                  <a:pt x="102" y="741"/>
                </a:cubicBezTo>
                <a:cubicBezTo>
                  <a:pt x="102" y="747"/>
                  <a:pt x="112" y="759"/>
                  <a:pt x="117" y="760"/>
                </a:cubicBezTo>
                <a:cubicBezTo>
                  <a:pt x="120" y="761"/>
                  <a:pt x="136" y="754"/>
                  <a:pt x="151" y="747"/>
                </a:cubicBezTo>
                <a:cubicBezTo>
                  <a:pt x="166" y="739"/>
                  <a:pt x="181" y="731"/>
                  <a:pt x="183" y="731"/>
                </a:cubicBezTo>
                <a:cubicBezTo>
                  <a:pt x="187" y="731"/>
                  <a:pt x="194" y="740"/>
                  <a:pt x="194" y="740"/>
                </a:cubicBezTo>
                <a:cubicBezTo>
                  <a:pt x="194" y="740"/>
                  <a:pt x="194" y="740"/>
                  <a:pt x="194" y="740"/>
                </a:cubicBezTo>
                <a:cubicBezTo>
                  <a:pt x="194" y="740"/>
                  <a:pt x="202" y="747"/>
                  <a:pt x="203" y="750"/>
                </a:cubicBezTo>
                <a:cubicBezTo>
                  <a:pt x="203" y="751"/>
                  <a:pt x="196" y="766"/>
                  <a:pt x="189" y="782"/>
                </a:cubicBezTo>
                <a:cubicBezTo>
                  <a:pt x="182" y="797"/>
                  <a:pt x="176" y="813"/>
                  <a:pt x="177" y="816"/>
                </a:cubicBezTo>
                <a:cubicBezTo>
                  <a:pt x="178" y="822"/>
                  <a:pt x="191" y="831"/>
                  <a:pt x="196" y="831"/>
                </a:cubicBezTo>
                <a:cubicBezTo>
                  <a:pt x="199" y="831"/>
                  <a:pt x="213" y="821"/>
                  <a:pt x="226" y="810"/>
                </a:cubicBezTo>
                <a:cubicBezTo>
                  <a:pt x="239" y="799"/>
                  <a:pt x="252" y="788"/>
                  <a:pt x="254" y="787"/>
                </a:cubicBezTo>
                <a:cubicBezTo>
                  <a:pt x="257" y="787"/>
                  <a:pt x="266" y="793"/>
                  <a:pt x="266" y="793"/>
                </a:cubicBezTo>
                <a:cubicBezTo>
                  <a:pt x="266" y="793"/>
                  <a:pt x="266" y="793"/>
                  <a:pt x="266" y="793"/>
                </a:cubicBezTo>
                <a:cubicBezTo>
                  <a:pt x="266" y="793"/>
                  <a:pt x="276" y="798"/>
                  <a:pt x="277" y="801"/>
                </a:cubicBezTo>
                <a:cubicBezTo>
                  <a:pt x="278" y="803"/>
                  <a:pt x="274" y="819"/>
                  <a:pt x="271" y="835"/>
                </a:cubicBezTo>
                <a:cubicBezTo>
                  <a:pt x="268" y="852"/>
                  <a:pt x="265" y="869"/>
                  <a:pt x="267" y="872"/>
                </a:cubicBezTo>
                <a:cubicBezTo>
                  <a:pt x="269" y="877"/>
                  <a:pt x="284" y="883"/>
                  <a:pt x="289" y="881"/>
                </a:cubicBezTo>
                <a:cubicBezTo>
                  <a:pt x="291" y="881"/>
                  <a:pt x="303" y="868"/>
                  <a:pt x="313" y="854"/>
                </a:cubicBezTo>
                <a:cubicBezTo>
                  <a:pt x="324" y="841"/>
                  <a:pt x="333" y="827"/>
                  <a:pt x="335" y="826"/>
                </a:cubicBezTo>
                <a:cubicBezTo>
                  <a:pt x="338" y="824"/>
                  <a:pt x="348" y="829"/>
                  <a:pt x="348" y="829"/>
                </a:cubicBezTo>
                <a:cubicBezTo>
                  <a:pt x="348" y="829"/>
                  <a:pt x="348" y="829"/>
                  <a:pt x="348" y="829"/>
                </a:cubicBezTo>
                <a:cubicBezTo>
                  <a:pt x="348" y="829"/>
                  <a:pt x="359" y="831"/>
                  <a:pt x="361" y="834"/>
                </a:cubicBezTo>
                <a:cubicBezTo>
                  <a:pt x="362" y="835"/>
                  <a:pt x="362" y="852"/>
                  <a:pt x="363" y="869"/>
                </a:cubicBezTo>
                <a:cubicBezTo>
                  <a:pt x="364" y="886"/>
                  <a:pt x="365" y="903"/>
                  <a:pt x="367" y="905"/>
                </a:cubicBezTo>
                <a:cubicBezTo>
                  <a:pt x="371" y="909"/>
                  <a:pt x="386" y="912"/>
                  <a:pt x="391" y="909"/>
                </a:cubicBezTo>
                <a:cubicBezTo>
                  <a:pt x="393" y="908"/>
                  <a:pt x="401" y="893"/>
                  <a:pt x="408" y="877"/>
                </a:cubicBezTo>
                <a:cubicBezTo>
                  <a:pt x="415" y="862"/>
                  <a:pt x="422" y="846"/>
                  <a:pt x="423" y="845"/>
                </a:cubicBezTo>
                <a:cubicBezTo>
                  <a:pt x="426" y="842"/>
                  <a:pt x="436" y="844"/>
                  <a:pt x="436" y="844"/>
                </a:cubicBezTo>
                <a:cubicBezTo>
                  <a:pt x="437" y="845"/>
                  <a:pt x="437" y="845"/>
                  <a:pt x="437" y="845"/>
                </a:cubicBezTo>
                <a:cubicBezTo>
                  <a:pt x="437" y="845"/>
                  <a:pt x="448" y="844"/>
                  <a:pt x="450" y="846"/>
                </a:cubicBezTo>
                <a:cubicBezTo>
                  <a:pt x="451" y="847"/>
                  <a:pt x="455" y="864"/>
                  <a:pt x="460" y="880"/>
                </a:cubicBezTo>
                <a:cubicBezTo>
                  <a:pt x="465" y="896"/>
                  <a:pt x="470" y="912"/>
                  <a:pt x="473" y="914"/>
                </a:cubicBezTo>
                <a:cubicBezTo>
                  <a:pt x="477" y="917"/>
                  <a:pt x="493" y="916"/>
                  <a:pt x="497" y="913"/>
                </a:cubicBezTo>
                <a:cubicBezTo>
                  <a:pt x="499" y="911"/>
                  <a:pt x="503" y="894"/>
                  <a:pt x="506" y="878"/>
                </a:cubicBezTo>
                <a:cubicBezTo>
                  <a:pt x="510" y="861"/>
                  <a:pt x="512" y="844"/>
                  <a:pt x="513" y="843"/>
                </a:cubicBezTo>
                <a:cubicBezTo>
                  <a:pt x="515" y="840"/>
                  <a:pt x="526" y="839"/>
                  <a:pt x="526" y="839"/>
                </a:cubicBezTo>
                <a:cubicBezTo>
                  <a:pt x="526" y="839"/>
                  <a:pt x="526" y="839"/>
                  <a:pt x="526" y="839"/>
                </a:cubicBezTo>
                <a:cubicBezTo>
                  <a:pt x="526" y="839"/>
                  <a:pt x="537" y="837"/>
                  <a:pt x="540" y="838"/>
                </a:cubicBezTo>
                <a:cubicBezTo>
                  <a:pt x="541" y="839"/>
                  <a:pt x="549" y="854"/>
                  <a:pt x="557" y="868"/>
                </a:cubicBezTo>
                <a:cubicBezTo>
                  <a:pt x="565" y="883"/>
                  <a:pt x="575" y="898"/>
                  <a:pt x="577" y="899"/>
                </a:cubicBezTo>
                <a:cubicBezTo>
                  <a:pt x="583" y="901"/>
                  <a:pt x="597" y="896"/>
                  <a:pt x="601" y="892"/>
                </a:cubicBezTo>
                <a:cubicBezTo>
                  <a:pt x="602" y="890"/>
                  <a:pt x="602" y="873"/>
                  <a:pt x="602" y="855"/>
                </a:cubicBezTo>
                <a:cubicBezTo>
                  <a:pt x="601" y="838"/>
                  <a:pt x="600" y="822"/>
                  <a:pt x="600" y="820"/>
                </a:cubicBezTo>
                <a:cubicBezTo>
                  <a:pt x="602" y="816"/>
                  <a:pt x="612" y="814"/>
                  <a:pt x="612" y="814"/>
                </a:cubicBezTo>
                <a:cubicBezTo>
                  <a:pt x="612" y="814"/>
                  <a:pt x="612" y="814"/>
                  <a:pt x="612" y="814"/>
                </a:cubicBezTo>
                <a:cubicBezTo>
                  <a:pt x="612" y="814"/>
                  <a:pt x="622" y="808"/>
                  <a:pt x="625" y="809"/>
                </a:cubicBezTo>
                <a:cubicBezTo>
                  <a:pt x="627" y="809"/>
                  <a:pt x="638" y="822"/>
                  <a:pt x="649" y="835"/>
                </a:cubicBezTo>
                <a:cubicBezTo>
                  <a:pt x="661" y="847"/>
                  <a:pt x="673" y="859"/>
                  <a:pt x="676" y="860"/>
                </a:cubicBezTo>
                <a:cubicBezTo>
                  <a:pt x="681" y="860"/>
                  <a:pt x="695" y="852"/>
                  <a:pt x="697" y="847"/>
                </a:cubicBezTo>
                <a:cubicBezTo>
                  <a:pt x="698" y="845"/>
                  <a:pt x="694" y="828"/>
                  <a:pt x="689" y="812"/>
                </a:cubicBezTo>
                <a:cubicBezTo>
                  <a:pt x="685" y="795"/>
                  <a:pt x="679" y="779"/>
                  <a:pt x="680" y="778"/>
                </a:cubicBezTo>
                <a:cubicBezTo>
                  <a:pt x="680" y="774"/>
                  <a:pt x="690" y="769"/>
                  <a:pt x="690" y="769"/>
                </a:cubicBezTo>
                <a:cubicBezTo>
                  <a:pt x="690" y="769"/>
                  <a:pt x="690" y="769"/>
                  <a:pt x="690" y="769"/>
                </a:cubicBezTo>
                <a:cubicBezTo>
                  <a:pt x="690" y="769"/>
                  <a:pt x="698" y="761"/>
                  <a:pt x="702" y="761"/>
                </a:cubicBezTo>
                <a:cubicBezTo>
                  <a:pt x="703" y="761"/>
                  <a:pt x="717" y="771"/>
                  <a:pt x="731" y="781"/>
                </a:cubicBezTo>
                <a:cubicBezTo>
                  <a:pt x="745" y="790"/>
                  <a:pt x="759" y="799"/>
                  <a:pt x="762" y="799"/>
                </a:cubicBezTo>
                <a:cubicBezTo>
                  <a:pt x="768" y="798"/>
                  <a:pt x="779" y="787"/>
                  <a:pt x="780" y="782"/>
                </a:cubicBezTo>
                <a:cubicBezTo>
                  <a:pt x="780" y="780"/>
                  <a:pt x="773" y="764"/>
                  <a:pt x="765" y="749"/>
                </a:cubicBezTo>
                <a:cubicBezTo>
                  <a:pt x="756" y="734"/>
                  <a:pt x="748" y="720"/>
                  <a:pt x="747" y="718"/>
                </a:cubicBezTo>
                <a:cubicBezTo>
                  <a:pt x="747" y="714"/>
                  <a:pt x="755" y="707"/>
                  <a:pt x="755" y="707"/>
                </a:cubicBezTo>
                <a:cubicBezTo>
                  <a:pt x="755" y="707"/>
                  <a:pt x="755" y="707"/>
                  <a:pt x="755" y="707"/>
                </a:cubicBezTo>
                <a:cubicBezTo>
                  <a:pt x="755" y="707"/>
                  <a:pt x="762" y="698"/>
                  <a:pt x="765" y="697"/>
                </a:cubicBezTo>
                <a:cubicBezTo>
                  <a:pt x="767" y="697"/>
                  <a:pt x="782" y="703"/>
                  <a:pt x="798" y="709"/>
                </a:cubicBezTo>
                <a:cubicBezTo>
                  <a:pt x="813" y="715"/>
                  <a:pt x="830" y="721"/>
                  <a:pt x="833" y="720"/>
                </a:cubicBezTo>
                <a:cubicBezTo>
                  <a:pt x="838" y="718"/>
                  <a:pt x="846" y="705"/>
                  <a:pt x="846" y="699"/>
                </a:cubicBezTo>
                <a:cubicBezTo>
                  <a:pt x="846" y="697"/>
                  <a:pt x="835" y="683"/>
                  <a:pt x="824" y="671"/>
                </a:cubicBezTo>
                <a:cubicBezTo>
                  <a:pt x="812" y="658"/>
                  <a:pt x="800" y="646"/>
                  <a:pt x="800" y="645"/>
                </a:cubicBezTo>
                <a:cubicBezTo>
                  <a:pt x="799" y="641"/>
                  <a:pt x="805" y="632"/>
                  <a:pt x="805" y="632"/>
                </a:cubicBezTo>
                <a:cubicBezTo>
                  <a:pt x="805" y="632"/>
                  <a:pt x="805" y="632"/>
                  <a:pt x="805" y="632"/>
                </a:cubicBezTo>
                <a:cubicBezTo>
                  <a:pt x="805" y="632"/>
                  <a:pt x="809" y="622"/>
                  <a:pt x="812" y="620"/>
                </a:cubicBezTo>
                <a:cubicBezTo>
                  <a:pt x="813" y="619"/>
                  <a:pt x="830" y="622"/>
                  <a:pt x="846" y="624"/>
                </a:cubicBezTo>
                <a:cubicBezTo>
                  <a:pt x="863" y="627"/>
                  <a:pt x="880" y="628"/>
                  <a:pt x="883" y="626"/>
                </a:cubicBezTo>
                <a:cubicBezTo>
                  <a:pt x="888" y="624"/>
                  <a:pt x="893" y="609"/>
                  <a:pt x="891" y="604"/>
                </a:cubicBezTo>
                <a:cubicBezTo>
                  <a:pt x="891" y="601"/>
                  <a:pt x="877" y="591"/>
                  <a:pt x="863" y="581"/>
                </a:cubicBezTo>
                <a:cubicBezTo>
                  <a:pt x="849" y="571"/>
                  <a:pt x="834" y="563"/>
                  <a:pt x="833" y="561"/>
                </a:cubicBezTo>
                <a:cubicBezTo>
                  <a:pt x="831" y="558"/>
                  <a:pt x="835" y="548"/>
                  <a:pt x="835" y="548"/>
                </a:cubicBezTo>
                <a:cubicBezTo>
                  <a:pt x="835" y="548"/>
                  <a:pt x="835" y="548"/>
                  <a:pt x="835" y="548"/>
                </a:cubicBezTo>
                <a:cubicBezTo>
                  <a:pt x="836" y="548"/>
                  <a:pt x="837" y="537"/>
                  <a:pt x="840" y="535"/>
                </a:cubicBezTo>
                <a:cubicBezTo>
                  <a:pt x="841" y="533"/>
                  <a:pt x="857" y="533"/>
                  <a:pt x="874" y="531"/>
                </a:cubicBezTo>
                <a:cubicBezTo>
                  <a:pt x="891" y="529"/>
                  <a:pt x="908" y="526"/>
                  <a:pt x="910" y="524"/>
                </a:cubicBezTo>
                <a:cubicBezTo>
                  <a:pt x="914" y="520"/>
                  <a:pt x="916" y="505"/>
                  <a:pt x="913" y="500"/>
                </a:cubicBezTo>
                <a:cubicBezTo>
                  <a:pt x="912" y="498"/>
                  <a:pt x="896" y="491"/>
                  <a:pt x="880" y="485"/>
                </a:cubicBezTo>
                <a:close/>
              </a:path>
            </a:pathLst>
          </a:custGeom>
          <a:gradFill>
            <a:gsLst>
              <a:gs pos="0">
                <a:schemeClr val="bg1">
                  <a:lumMod val="85000"/>
                </a:schemeClr>
              </a:gs>
              <a:gs pos="100000">
                <a:schemeClr val="bg1"/>
              </a:gs>
            </a:gsLst>
            <a:lin ang="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57" name="Oval 126"/>
          <p:cNvSpPr>
            <a:spLocks noChangeArrowheads="1"/>
          </p:cNvSpPr>
          <p:nvPr/>
        </p:nvSpPr>
        <p:spPr bwMode="auto">
          <a:xfrm rot="5400000" flipV="1">
            <a:off x="3242296" y="3086882"/>
            <a:ext cx="973615" cy="975044"/>
          </a:xfrm>
          <a:prstGeom prst="ellipse">
            <a:avLst/>
          </a:prstGeom>
          <a:gradFill>
            <a:gsLst>
              <a:gs pos="0">
                <a:schemeClr val="bg1">
                  <a:lumMod val="85000"/>
                </a:schemeClr>
              </a:gs>
              <a:gs pos="100000">
                <a:schemeClr val="bg1"/>
              </a:gs>
            </a:gsLst>
            <a:lin ang="9000000" scaled="0"/>
          </a:gra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cxnSp>
        <p:nvCxnSpPr>
          <p:cNvPr id="58" name="Straight Connector 19"/>
          <p:cNvCxnSpPr/>
          <p:nvPr/>
        </p:nvCxnSpPr>
        <p:spPr>
          <a:xfrm flipH="1" flipV="1">
            <a:off x="2404195" y="1433042"/>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59" name="Straight Connector 21"/>
          <p:cNvCxnSpPr/>
          <p:nvPr/>
        </p:nvCxnSpPr>
        <p:spPr>
          <a:xfrm flipH="1">
            <a:off x="797797" y="1433042"/>
            <a:ext cx="1606399"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0" name="Straight Connector 127"/>
          <p:cNvCxnSpPr/>
          <p:nvPr/>
        </p:nvCxnSpPr>
        <p:spPr>
          <a:xfrm flipH="1">
            <a:off x="2527508" y="3466608"/>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128"/>
          <p:cNvCxnSpPr/>
          <p:nvPr/>
        </p:nvCxnSpPr>
        <p:spPr>
          <a:xfrm flipH="1">
            <a:off x="1096424" y="3746495"/>
            <a:ext cx="1431085"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cxnSp>
        <p:nvCxnSpPr>
          <p:cNvPr id="62" name="Straight Connector 134"/>
          <p:cNvCxnSpPr/>
          <p:nvPr/>
        </p:nvCxnSpPr>
        <p:spPr>
          <a:xfrm flipV="1">
            <a:off x="5829939" y="1418274"/>
            <a:ext cx="441167" cy="279887"/>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135"/>
          <p:cNvCxnSpPr/>
          <p:nvPr/>
        </p:nvCxnSpPr>
        <p:spPr>
          <a:xfrm>
            <a:off x="6271107" y="1418274"/>
            <a:ext cx="1385582"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755576" y="1038257"/>
            <a:ext cx="1086869" cy="358770"/>
          </a:xfrm>
          <a:prstGeom prst="rect">
            <a:avLst/>
          </a:prstGeom>
          <a:noFill/>
        </p:spPr>
        <p:txBody>
          <a:bodyPr wrap="none" lIns="80979" tIns="40490" rIns="80979" bIns="40490" rtlCol="0">
            <a:spAutoFit/>
          </a:bodyPr>
          <a:lstStyle/>
          <a:p>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5" name="TextBox 64"/>
          <p:cNvSpPr txBox="1"/>
          <p:nvPr/>
        </p:nvSpPr>
        <p:spPr>
          <a:xfrm>
            <a:off x="755576" y="1478926"/>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66" name="TextBox 65"/>
          <p:cNvSpPr txBox="1"/>
          <p:nvPr/>
        </p:nvSpPr>
        <p:spPr>
          <a:xfrm>
            <a:off x="1037479" y="3361293"/>
            <a:ext cx="1086869" cy="358770"/>
          </a:xfrm>
          <a:prstGeom prst="rect">
            <a:avLst/>
          </a:prstGeom>
          <a:noFill/>
        </p:spPr>
        <p:txBody>
          <a:bodyPr wrap="none" lIns="80979" tIns="40490" rIns="80979" bIns="40490" rtlCol="0">
            <a:spAutoFit/>
          </a:bodyPr>
          <a:lstStyle/>
          <a:p>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7" name="TextBox 66"/>
          <p:cNvSpPr txBox="1"/>
          <p:nvPr/>
        </p:nvSpPr>
        <p:spPr>
          <a:xfrm>
            <a:off x="6615267" y="1033381"/>
            <a:ext cx="1086869" cy="358770"/>
          </a:xfrm>
          <a:prstGeom prst="rect">
            <a:avLst/>
          </a:prstGeom>
          <a:noFill/>
        </p:spPr>
        <p:txBody>
          <a:bodyPr wrap="none" lIns="80979" tIns="40490" rIns="80979" bIns="40490" rtlCol="0">
            <a:spAutoFit/>
          </a:bodyPr>
          <a:lstStyle/>
          <a:p>
            <a:pPr algn="r"/>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8" name="TextBox 67"/>
          <p:cNvSpPr txBox="1"/>
          <p:nvPr/>
        </p:nvSpPr>
        <p:spPr>
          <a:xfrm>
            <a:off x="7383304" y="3062301"/>
            <a:ext cx="1086869" cy="358770"/>
          </a:xfrm>
          <a:prstGeom prst="rect">
            <a:avLst/>
          </a:prstGeom>
          <a:noFill/>
        </p:spPr>
        <p:txBody>
          <a:bodyPr wrap="none" lIns="80979" tIns="40490" rIns="80979" bIns="40490" rtlCol="0">
            <a:spAutoFit/>
          </a:bodyPr>
          <a:lstStyle/>
          <a:p>
            <a:pPr algn="r"/>
            <a:r>
              <a:rPr lang="zh-CN" altLang="en-US" sz="1800" b="1" dirty="0">
                <a:solidFill>
                  <a:srgbClr val="AC0000"/>
                </a:solidFill>
                <a:latin typeface="微软雅黑" panose="020B0503020204020204" pitchFamily="34" charset="-122"/>
                <a:ea typeface="微软雅黑" panose="020B0503020204020204" pitchFamily="34" charset="-122"/>
              </a:rPr>
              <a:t>添加标题</a:t>
            </a:r>
            <a:endParaRPr lang="id-ID" sz="1800" b="1" dirty="0">
              <a:solidFill>
                <a:srgbClr val="AC0000"/>
              </a:solidFill>
              <a:latin typeface="微软雅黑" panose="020B0503020204020204" pitchFamily="34" charset="-122"/>
              <a:ea typeface="微软雅黑" panose="020B0503020204020204" pitchFamily="34" charset="-122"/>
            </a:endParaRPr>
          </a:p>
        </p:txBody>
      </p:sp>
      <p:sp>
        <p:nvSpPr>
          <p:cNvPr id="69" name="TextBox 68"/>
          <p:cNvSpPr txBox="1"/>
          <p:nvPr/>
        </p:nvSpPr>
        <p:spPr>
          <a:xfrm>
            <a:off x="1059015" y="3774721"/>
            <a:ext cx="1662111" cy="705018"/>
          </a:xfrm>
          <a:prstGeom prst="rect">
            <a:avLst/>
          </a:prstGeom>
          <a:noFill/>
        </p:spPr>
        <p:txBody>
          <a:bodyPr wrap="square" lIns="80979" tIns="40490" rIns="80979" bIns="40490" rtlCol="0">
            <a:spAutoFit/>
          </a:bodyPr>
          <a:lstStyle/>
          <a:p>
            <a:pP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6045909" y="1445200"/>
            <a:ext cx="1662111" cy="705018"/>
          </a:xfrm>
          <a:prstGeom prst="rect">
            <a:avLst/>
          </a:prstGeom>
          <a:noFill/>
          <a:ln>
            <a:noFill/>
          </a:ln>
        </p:spPr>
        <p:txBody>
          <a:bodyPr wrap="square" lIns="80979" tIns="40490" rIns="80979" bIns="40490" rtlCol="0">
            <a:spAutoFit/>
          </a:bodyPr>
          <a:lstStyle/>
          <a:p>
            <a:pPr algn="r">
              <a:lnSpc>
                <a:spcPct val="150000"/>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endParaRPr lang="en-US" sz="9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1" name="Straight Connector 47"/>
          <p:cNvCxnSpPr/>
          <p:nvPr/>
        </p:nvCxnSpPr>
        <p:spPr>
          <a:xfrm>
            <a:off x="6359062" y="3245668"/>
            <a:ext cx="462583" cy="179723"/>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72" name="Straight Connector 48"/>
          <p:cNvCxnSpPr/>
          <p:nvPr/>
        </p:nvCxnSpPr>
        <p:spPr>
          <a:xfrm>
            <a:off x="6821645" y="3425391"/>
            <a:ext cx="1654450" cy="0"/>
          </a:xfrm>
          <a:prstGeom prst="line">
            <a:avLst/>
          </a:prstGeom>
          <a:ln>
            <a:solidFill>
              <a:srgbClr val="AC0000"/>
            </a:solidFill>
            <a:tailEnd type="oval"/>
          </a:ln>
        </p:spPr>
        <p:style>
          <a:lnRef idx="1">
            <a:schemeClr val="accent1"/>
          </a:lnRef>
          <a:fillRef idx="0">
            <a:schemeClr val="accent1"/>
          </a:fillRef>
          <a:effectRef idx="0">
            <a:schemeClr val="accent1"/>
          </a:effectRef>
          <a:fontRef idx="minor">
            <a:schemeClr val="tx1"/>
          </a:fontRef>
        </p:style>
      </p:cxnSp>
      <p:grpSp>
        <p:nvGrpSpPr>
          <p:cNvPr id="73" name="Group 20"/>
          <p:cNvGrpSpPr/>
          <p:nvPr/>
        </p:nvGrpSpPr>
        <p:grpSpPr>
          <a:xfrm>
            <a:off x="3397410" y="1698160"/>
            <a:ext cx="354400" cy="377732"/>
            <a:chOff x="7938" y="-1587"/>
            <a:chExt cx="1450975" cy="1547812"/>
          </a:xfrm>
          <a:solidFill>
            <a:srgbClr val="AC0000"/>
          </a:solidFill>
        </p:grpSpPr>
        <p:sp>
          <p:nvSpPr>
            <p:cNvPr id="74" name="Freeform 5"/>
            <p:cNvSpPr>
              <a:spLocks noEditPoints="1"/>
            </p:cNvSpPr>
            <p:nvPr/>
          </p:nvSpPr>
          <p:spPr bwMode="auto">
            <a:xfrm>
              <a:off x="7938" y="-1587"/>
              <a:ext cx="1450975" cy="1547812"/>
            </a:xfrm>
            <a:custGeom>
              <a:avLst/>
              <a:gdLst>
                <a:gd name="T0" fmla="*/ 358 w 384"/>
                <a:gd name="T1" fmla="*/ 0 h 410"/>
                <a:gd name="T2" fmla="*/ 26 w 384"/>
                <a:gd name="T3" fmla="*/ 0 h 410"/>
                <a:gd name="T4" fmla="*/ 0 w 384"/>
                <a:gd name="T5" fmla="*/ 26 h 410"/>
                <a:gd name="T6" fmla="*/ 0 w 384"/>
                <a:gd name="T7" fmla="*/ 358 h 410"/>
                <a:gd name="T8" fmla="*/ 26 w 384"/>
                <a:gd name="T9" fmla="*/ 384 h 410"/>
                <a:gd name="T10" fmla="*/ 51 w 384"/>
                <a:gd name="T11" fmla="*/ 384 h 410"/>
                <a:gd name="T12" fmla="*/ 77 w 384"/>
                <a:gd name="T13" fmla="*/ 410 h 410"/>
                <a:gd name="T14" fmla="*/ 102 w 384"/>
                <a:gd name="T15" fmla="*/ 384 h 410"/>
                <a:gd name="T16" fmla="*/ 282 w 384"/>
                <a:gd name="T17" fmla="*/ 384 h 410"/>
                <a:gd name="T18" fmla="*/ 307 w 384"/>
                <a:gd name="T19" fmla="*/ 410 h 410"/>
                <a:gd name="T20" fmla="*/ 333 w 384"/>
                <a:gd name="T21" fmla="*/ 384 h 410"/>
                <a:gd name="T22" fmla="*/ 358 w 384"/>
                <a:gd name="T23" fmla="*/ 384 h 410"/>
                <a:gd name="T24" fmla="*/ 384 w 384"/>
                <a:gd name="T25" fmla="*/ 358 h 410"/>
                <a:gd name="T26" fmla="*/ 384 w 384"/>
                <a:gd name="T27" fmla="*/ 26 h 410"/>
                <a:gd name="T28" fmla="*/ 358 w 384"/>
                <a:gd name="T29" fmla="*/ 0 h 410"/>
                <a:gd name="T30" fmla="*/ 333 w 384"/>
                <a:gd name="T31" fmla="*/ 333 h 410"/>
                <a:gd name="T32" fmla="*/ 51 w 384"/>
                <a:gd name="T33" fmla="*/ 333 h 410"/>
                <a:gd name="T34" fmla="*/ 51 w 384"/>
                <a:gd name="T35" fmla="*/ 205 h 410"/>
                <a:gd name="T36" fmla="*/ 333 w 384"/>
                <a:gd name="T37" fmla="*/ 205 h 410"/>
                <a:gd name="T38" fmla="*/ 333 w 384"/>
                <a:gd name="T39" fmla="*/ 333 h 410"/>
                <a:gd name="T40" fmla="*/ 333 w 384"/>
                <a:gd name="T41" fmla="*/ 179 h 410"/>
                <a:gd name="T42" fmla="*/ 51 w 384"/>
                <a:gd name="T43" fmla="*/ 179 h 410"/>
                <a:gd name="T44" fmla="*/ 51 w 384"/>
                <a:gd name="T45" fmla="*/ 51 h 410"/>
                <a:gd name="T46" fmla="*/ 333 w 384"/>
                <a:gd name="T47" fmla="*/ 51 h 410"/>
                <a:gd name="T48" fmla="*/ 333 w 384"/>
                <a:gd name="T49" fmla="*/ 17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4" h="410">
                  <a:moveTo>
                    <a:pt x="358" y="0"/>
                  </a:moveTo>
                  <a:cubicBezTo>
                    <a:pt x="26" y="0"/>
                    <a:pt x="26" y="0"/>
                    <a:pt x="26" y="0"/>
                  </a:cubicBezTo>
                  <a:cubicBezTo>
                    <a:pt x="12" y="0"/>
                    <a:pt x="0" y="12"/>
                    <a:pt x="0" y="26"/>
                  </a:cubicBezTo>
                  <a:cubicBezTo>
                    <a:pt x="0" y="358"/>
                    <a:pt x="0" y="358"/>
                    <a:pt x="0" y="358"/>
                  </a:cubicBezTo>
                  <a:cubicBezTo>
                    <a:pt x="0" y="372"/>
                    <a:pt x="12" y="384"/>
                    <a:pt x="26" y="384"/>
                  </a:cubicBezTo>
                  <a:cubicBezTo>
                    <a:pt x="51" y="384"/>
                    <a:pt x="51" y="384"/>
                    <a:pt x="51" y="384"/>
                  </a:cubicBezTo>
                  <a:cubicBezTo>
                    <a:pt x="51" y="398"/>
                    <a:pt x="63" y="410"/>
                    <a:pt x="77" y="410"/>
                  </a:cubicBezTo>
                  <a:cubicBezTo>
                    <a:pt x="91" y="410"/>
                    <a:pt x="102" y="398"/>
                    <a:pt x="102" y="384"/>
                  </a:cubicBezTo>
                  <a:cubicBezTo>
                    <a:pt x="282" y="384"/>
                    <a:pt x="282" y="384"/>
                    <a:pt x="282" y="384"/>
                  </a:cubicBezTo>
                  <a:cubicBezTo>
                    <a:pt x="282" y="398"/>
                    <a:pt x="293" y="410"/>
                    <a:pt x="307" y="410"/>
                  </a:cubicBezTo>
                  <a:cubicBezTo>
                    <a:pt x="321" y="410"/>
                    <a:pt x="333" y="398"/>
                    <a:pt x="333" y="384"/>
                  </a:cubicBezTo>
                  <a:cubicBezTo>
                    <a:pt x="358" y="384"/>
                    <a:pt x="358" y="384"/>
                    <a:pt x="358" y="384"/>
                  </a:cubicBezTo>
                  <a:cubicBezTo>
                    <a:pt x="372" y="384"/>
                    <a:pt x="384" y="372"/>
                    <a:pt x="384" y="358"/>
                  </a:cubicBezTo>
                  <a:cubicBezTo>
                    <a:pt x="384" y="26"/>
                    <a:pt x="384" y="26"/>
                    <a:pt x="384" y="26"/>
                  </a:cubicBezTo>
                  <a:cubicBezTo>
                    <a:pt x="384" y="12"/>
                    <a:pt x="372" y="0"/>
                    <a:pt x="358" y="0"/>
                  </a:cubicBezTo>
                  <a:close/>
                  <a:moveTo>
                    <a:pt x="333" y="333"/>
                  </a:moveTo>
                  <a:cubicBezTo>
                    <a:pt x="51" y="333"/>
                    <a:pt x="51" y="333"/>
                    <a:pt x="51" y="333"/>
                  </a:cubicBezTo>
                  <a:cubicBezTo>
                    <a:pt x="51" y="205"/>
                    <a:pt x="51" y="205"/>
                    <a:pt x="51" y="205"/>
                  </a:cubicBezTo>
                  <a:cubicBezTo>
                    <a:pt x="333" y="205"/>
                    <a:pt x="333" y="205"/>
                    <a:pt x="333" y="205"/>
                  </a:cubicBezTo>
                  <a:lnTo>
                    <a:pt x="333" y="333"/>
                  </a:lnTo>
                  <a:close/>
                  <a:moveTo>
                    <a:pt x="333" y="179"/>
                  </a:moveTo>
                  <a:cubicBezTo>
                    <a:pt x="51" y="179"/>
                    <a:pt x="51" y="179"/>
                    <a:pt x="51" y="179"/>
                  </a:cubicBezTo>
                  <a:cubicBezTo>
                    <a:pt x="51" y="51"/>
                    <a:pt x="51" y="51"/>
                    <a:pt x="51" y="51"/>
                  </a:cubicBezTo>
                  <a:cubicBezTo>
                    <a:pt x="333" y="51"/>
                    <a:pt x="333" y="51"/>
                    <a:pt x="333" y="51"/>
                  </a:cubicBezTo>
                  <a:lnTo>
                    <a:pt x="333"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75" name="Freeform 6"/>
            <p:cNvSpPr>
              <a:spLocks noEditPoints="1"/>
            </p:cNvSpPr>
            <p:nvPr/>
          </p:nvSpPr>
          <p:spPr bwMode="auto">
            <a:xfrm>
              <a:off x="300038" y="86677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4 h 183"/>
                <a:gd name="T12" fmla="*/ 183 w 547"/>
                <a:gd name="T13" fmla="*/ 124 h 183"/>
                <a:gd name="T14" fmla="*/ 183 w 547"/>
                <a:gd name="T15" fmla="*/ 62 h 183"/>
                <a:gd name="T16" fmla="*/ 364 w 547"/>
                <a:gd name="T17" fmla="*/ 62 h 183"/>
                <a:gd name="T18" fmla="*/ 364 w 547"/>
                <a:gd name="T19" fmla="*/ 124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4"/>
                  </a:moveTo>
                  <a:lnTo>
                    <a:pt x="183" y="124"/>
                  </a:lnTo>
                  <a:lnTo>
                    <a:pt x="183" y="62"/>
                  </a:lnTo>
                  <a:lnTo>
                    <a:pt x="364" y="62"/>
                  </a:lnTo>
                  <a:lnTo>
                    <a:pt x="364"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76" name="Freeform 7"/>
            <p:cNvSpPr>
              <a:spLocks noEditPoints="1"/>
            </p:cNvSpPr>
            <p:nvPr/>
          </p:nvSpPr>
          <p:spPr bwMode="auto">
            <a:xfrm>
              <a:off x="300038" y="288925"/>
              <a:ext cx="868363" cy="290512"/>
            </a:xfrm>
            <a:custGeom>
              <a:avLst/>
              <a:gdLst>
                <a:gd name="T0" fmla="*/ 547 w 547"/>
                <a:gd name="T1" fmla="*/ 0 h 183"/>
                <a:gd name="T2" fmla="*/ 0 w 547"/>
                <a:gd name="T3" fmla="*/ 0 h 183"/>
                <a:gd name="T4" fmla="*/ 0 w 547"/>
                <a:gd name="T5" fmla="*/ 183 h 183"/>
                <a:gd name="T6" fmla="*/ 547 w 547"/>
                <a:gd name="T7" fmla="*/ 183 h 183"/>
                <a:gd name="T8" fmla="*/ 547 w 547"/>
                <a:gd name="T9" fmla="*/ 0 h 183"/>
                <a:gd name="T10" fmla="*/ 364 w 547"/>
                <a:gd name="T11" fmla="*/ 121 h 183"/>
                <a:gd name="T12" fmla="*/ 183 w 547"/>
                <a:gd name="T13" fmla="*/ 121 h 183"/>
                <a:gd name="T14" fmla="*/ 183 w 547"/>
                <a:gd name="T15" fmla="*/ 59 h 183"/>
                <a:gd name="T16" fmla="*/ 364 w 547"/>
                <a:gd name="T17" fmla="*/ 59 h 183"/>
                <a:gd name="T18" fmla="*/ 364 w 547"/>
                <a:gd name="T19" fmla="*/ 121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7" h="183">
                  <a:moveTo>
                    <a:pt x="547" y="0"/>
                  </a:moveTo>
                  <a:lnTo>
                    <a:pt x="0" y="0"/>
                  </a:lnTo>
                  <a:lnTo>
                    <a:pt x="0" y="183"/>
                  </a:lnTo>
                  <a:lnTo>
                    <a:pt x="547" y="183"/>
                  </a:lnTo>
                  <a:lnTo>
                    <a:pt x="547" y="0"/>
                  </a:lnTo>
                  <a:close/>
                  <a:moveTo>
                    <a:pt x="364" y="121"/>
                  </a:moveTo>
                  <a:lnTo>
                    <a:pt x="183" y="121"/>
                  </a:lnTo>
                  <a:lnTo>
                    <a:pt x="183" y="59"/>
                  </a:lnTo>
                  <a:lnTo>
                    <a:pt x="364" y="59"/>
                  </a:lnTo>
                  <a:lnTo>
                    <a:pt x="364"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sp>
        <p:nvSpPr>
          <p:cNvPr id="77" name="Freeform 11"/>
          <p:cNvSpPr>
            <a:spLocks noEditPoints="1"/>
          </p:cNvSpPr>
          <p:nvPr/>
        </p:nvSpPr>
        <p:spPr bwMode="auto">
          <a:xfrm>
            <a:off x="5088995" y="1898101"/>
            <a:ext cx="313633" cy="356863"/>
          </a:xfrm>
          <a:custGeom>
            <a:avLst/>
            <a:gdLst>
              <a:gd name="T0" fmla="*/ 240 w 280"/>
              <a:gd name="T1" fmla="*/ 0 h 320"/>
              <a:gd name="T2" fmla="*/ 40 w 280"/>
              <a:gd name="T3" fmla="*/ 0 h 320"/>
              <a:gd name="T4" fmla="*/ 0 w 280"/>
              <a:gd name="T5" fmla="*/ 40 h 320"/>
              <a:gd name="T6" fmla="*/ 0 w 280"/>
              <a:gd name="T7" fmla="*/ 200 h 320"/>
              <a:gd name="T8" fmla="*/ 0 w 280"/>
              <a:gd name="T9" fmla="*/ 210 h 320"/>
              <a:gd name="T10" fmla="*/ 10 w 280"/>
              <a:gd name="T11" fmla="*/ 220 h 320"/>
              <a:gd name="T12" fmla="*/ 20 w 280"/>
              <a:gd name="T13" fmla="*/ 220 h 320"/>
              <a:gd name="T14" fmla="*/ 20 w 280"/>
              <a:gd name="T15" fmla="*/ 270 h 320"/>
              <a:gd name="T16" fmla="*/ 30 w 280"/>
              <a:gd name="T17" fmla="*/ 280 h 320"/>
              <a:gd name="T18" fmla="*/ 40 w 280"/>
              <a:gd name="T19" fmla="*/ 280 h 320"/>
              <a:gd name="T20" fmla="*/ 40 w 280"/>
              <a:gd name="T21" fmla="*/ 300 h 320"/>
              <a:gd name="T22" fmla="*/ 60 w 280"/>
              <a:gd name="T23" fmla="*/ 320 h 320"/>
              <a:gd name="T24" fmla="*/ 80 w 280"/>
              <a:gd name="T25" fmla="*/ 320 h 320"/>
              <a:gd name="T26" fmla="*/ 100 w 280"/>
              <a:gd name="T27" fmla="*/ 300 h 320"/>
              <a:gd name="T28" fmla="*/ 100 w 280"/>
              <a:gd name="T29" fmla="*/ 280 h 320"/>
              <a:gd name="T30" fmla="*/ 180 w 280"/>
              <a:gd name="T31" fmla="*/ 280 h 320"/>
              <a:gd name="T32" fmla="*/ 180 w 280"/>
              <a:gd name="T33" fmla="*/ 300 h 320"/>
              <a:gd name="T34" fmla="*/ 200 w 280"/>
              <a:gd name="T35" fmla="*/ 320 h 320"/>
              <a:gd name="T36" fmla="*/ 220 w 280"/>
              <a:gd name="T37" fmla="*/ 320 h 320"/>
              <a:gd name="T38" fmla="*/ 240 w 280"/>
              <a:gd name="T39" fmla="*/ 300 h 320"/>
              <a:gd name="T40" fmla="*/ 240 w 280"/>
              <a:gd name="T41" fmla="*/ 280 h 320"/>
              <a:gd name="T42" fmla="*/ 250 w 280"/>
              <a:gd name="T43" fmla="*/ 280 h 320"/>
              <a:gd name="T44" fmla="*/ 260 w 280"/>
              <a:gd name="T45" fmla="*/ 270 h 320"/>
              <a:gd name="T46" fmla="*/ 260 w 280"/>
              <a:gd name="T47" fmla="*/ 220 h 320"/>
              <a:gd name="T48" fmla="*/ 270 w 280"/>
              <a:gd name="T49" fmla="*/ 220 h 320"/>
              <a:gd name="T50" fmla="*/ 280 w 280"/>
              <a:gd name="T51" fmla="*/ 210 h 320"/>
              <a:gd name="T52" fmla="*/ 280 w 280"/>
              <a:gd name="T53" fmla="*/ 200 h 320"/>
              <a:gd name="T54" fmla="*/ 280 w 280"/>
              <a:gd name="T55" fmla="*/ 40 h 320"/>
              <a:gd name="T56" fmla="*/ 240 w 280"/>
              <a:gd name="T57" fmla="*/ 0 h 320"/>
              <a:gd name="T58" fmla="*/ 200 w 280"/>
              <a:gd name="T59" fmla="*/ 80 h 320"/>
              <a:gd name="T60" fmla="*/ 220 w 280"/>
              <a:gd name="T61" fmla="*/ 100 h 320"/>
              <a:gd name="T62" fmla="*/ 220 w 280"/>
              <a:gd name="T63" fmla="*/ 140 h 320"/>
              <a:gd name="T64" fmla="*/ 60 w 280"/>
              <a:gd name="T65" fmla="*/ 140 h 320"/>
              <a:gd name="T66" fmla="*/ 60 w 280"/>
              <a:gd name="T67" fmla="*/ 100 h 320"/>
              <a:gd name="T68" fmla="*/ 80 w 280"/>
              <a:gd name="T69" fmla="*/ 80 h 320"/>
              <a:gd name="T70" fmla="*/ 200 w 280"/>
              <a:gd name="T71" fmla="*/ 80 h 320"/>
              <a:gd name="T72" fmla="*/ 80 w 280"/>
              <a:gd name="T73" fmla="*/ 240 h 320"/>
              <a:gd name="T74" fmla="*/ 60 w 280"/>
              <a:gd name="T75" fmla="*/ 240 h 320"/>
              <a:gd name="T76" fmla="*/ 40 w 280"/>
              <a:gd name="T77" fmla="*/ 220 h 320"/>
              <a:gd name="T78" fmla="*/ 60 w 280"/>
              <a:gd name="T79" fmla="*/ 200 h 320"/>
              <a:gd name="T80" fmla="*/ 80 w 280"/>
              <a:gd name="T81" fmla="*/ 200 h 320"/>
              <a:gd name="T82" fmla="*/ 100 w 280"/>
              <a:gd name="T83" fmla="*/ 220 h 320"/>
              <a:gd name="T84" fmla="*/ 80 w 280"/>
              <a:gd name="T85" fmla="*/ 240 h 320"/>
              <a:gd name="T86" fmla="*/ 220 w 280"/>
              <a:gd name="T87" fmla="*/ 240 h 320"/>
              <a:gd name="T88" fmla="*/ 200 w 280"/>
              <a:gd name="T89" fmla="*/ 240 h 320"/>
              <a:gd name="T90" fmla="*/ 180 w 280"/>
              <a:gd name="T91" fmla="*/ 220 h 320"/>
              <a:gd name="T92" fmla="*/ 200 w 280"/>
              <a:gd name="T93" fmla="*/ 200 h 320"/>
              <a:gd name="T94" fmla="*/ 220 w 280"/>
              <a:gd name="T95" fmla="*/ 200 h 320"/>
              <a:gd name="T96" fmla="*/ 240 w 280"/>
              <a:gd name="T97" fmla="*/ 220 h 320"/>
              <a:gd name="T98" fmla="*/ 220 w 280"/>
              <a:gd name="T99" fmla="*/ 2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0" h="320">
                <a:moveTo>
                  <a:pt x="240" y="0"/>
                </a:moveTo>
                <a:cubicBezTo>
                  <a:pt x="40" y="0"/>
                  <a:pt x="40" y="0"/>
                  <a:pt x="40" y="0"/>
                </a:cubicBezTo>
                <a:cubicBezTo>
                  <a:pt x="18" y="0"/>
                  <a:pt x="0" y="18"/>
                  <a:pt x="0" y="40"/>
                </a:cubicBezTo>
                <a:cubicBezTo>
                  <a:pt x="0" y="200"/>
                  <a:pt x="0" y="200"/>
                  <a:pt x="0" y="200"/>
                </a:cubicBezTo>
                <a:cubicBezTo>
                  <a:pt x="0" y="210"/>
                  <a:pt x="0" y="210"/>
                  <a:pt x="0" y="210"/>
                </a:cubicBezTo>
                <a:cubicBezTo>
                  <a:pt x="0" y="216"/>
                  <a:pt x="4" y="220"/>
                  <a:pt x="10" y="220"/>
                </a:cubicBezTo>
                <a:cubicBezTo>
                  <a:pt x="20" y="220"/>
                  <a:pt x="20" y="220"/>
                  <a:pt x="20" y="220"/>
                </a:cubicBezTo>
                <a:cubicBezTo>
                  <a:pt x="20" y="270"/>
                  <a:pt x="20" y="270"/>
                  <a:pt x="20" y="270"/>
                </a:cubicBezTo>
                <a:cubicBezTo>
                  <a:pt x="20" y="276"/>
                  <a:pt x="24" y="280"/>
                  <a:pt x="30" y="280"/>
                </a:cubicBezTo>
                <a:cubicBezTo>
                  <a:pt x="40" y="280"/>
                  <a:pt x="40" y="280"/>
                  <a:pt x="40" y="280"/>
                </a:cubicBezTo>
                <a:cubicBezTo>
                  <a:pt x="40" y="300"/>
                  <a:pt x="40" y="300"/>
                  <a:pt x="40" y="300"/>
                </a:cubicBezTo>
                <a:cubicBezTo>
                  <a:pt x="40" y="311"/>
                  <a:pt x="49" y="320"/>
                  <a:pt x="60" y="320"/>
                </a:cubicBezTo>
                <a:cubicBezTo>
                  <a:pt x="80" y="320"/>
                  <a:pt x="80" y="320"/>
                  <a:pt x="80" y="320"/>
                </a:cubicBezTo>
                <a:cubicBezTo>
                  <a:pt x="91" y="320"/>
                  <a:pt x="100" y="311"/>
                  <a:pt x="100" y="300"/>
                </a:cubicBezTo>
                <a:cubicBezTo>
                  <a:pt x="100" y="280"/>
                  <a:pt x="100" y="280"/>
                  <a:pt x="100" y="280"/>
                </a:cubicBezTo>
                <a:cubicBezTo>
                  <a:pt x="180" y="280"/>
                  <a:pt x="180" y="280"/>
                  <a:pt x="180" y="280"/>
                </a:cubicBezTo>
                <a:cubicBezTo>
                  <a:pt x="180" y="300"/>
                  <a:pt x="180" y="300"/>
                  <a:pt x="180" y="300"/>
                </a:cubicBezTo>
                <a:cubicBezTo>
                  <a:pt x="180" y="311"/>
                  <a:pt x="189" y="320"/>
                  <a:pt x="200" y="320"/>
                </a:cubicBezTo>
                <a:cubicBezTo>
                  <a:pt x="220" y="320"/>
                  <a:pt x="220" y="320"/>
                  <a:pt x="220" y="320"/>
                </a:cubicBezTo>
                <a:cubicBezTo>
                  <a:pt x="231" y="320"/>
                  <a:pt x="240" y="311"/>
                  <a:pt x="240" y="300"/>
                </a:cubicBezTo>
                <a:cubicBezTo>
                  <a:pt x="240" y="280"/>
                  <a:pt x="240" y="280"/>
                  <a:pt x="240" y="280"/>
                </a:cubicBezTo>
                <a:cubicBezTo>
                  <a:pt x="250" y="280"/>
                  <a:pt x="250" y="280"/>
                  <a:pt x="250" y="280"/>
                </a:cubicBezTo>
                <a:cubicBezTo>
                  <a:pt x="256" y="280"/>
                  <a:pt x="260" y="276"/>
                  <a:pt x="260" y="270"/>
                </a:cubicBezTo>
                <a:cubicBezTo>
                  <a:pt x="260" y="220"/>
                  <a:pt x="260" y="220"/>
                  <a:pt x="260" y="220"/>
                </a:cubicBezTo>
                <a:cubicBezTo>
                  <a:pt x="270" y="220"/>
                  <a:pt x="270" y="220"/>
                  <a:pt x="270" y="220"/>
                </a:cubicBezTo>
                <a:cubicBezTo>
                  <a:pt x="276" y="220"/>
                  <a:pt x="280" y="216"/>
                  <a:pt x="280" y="210"/>
                </a:cubicBezTo>
                <a:cubicBezTo>
                  <a:pt x="280" y="200"/>
                  <a:pt x="280" y="200"/>
                  <a:pt x="280" y="200"/>
                </a:cubicBezTo>
                <a:cubicBezTo>
                  <a:pt x="280" y="40"/>
                  <a:pt x="280" y="40"/>
                  <a:pt x="280" y="40"/>
                </a:cubicBezTo>
                <a:cubicBezTo>
                  <a:pt x="280" y="18"/>
                  <a:pt x="262" y="0"/>
                  <a:pt x="240" y="0"/>
                </a:cubicBezTo>
                <a:close/>
                <a:moveTo>
                  <a:pt x="200" y="80"/>
                </a:moveTo>
                <a:cubicBezTo>
                  <a:pt x="211" y="80"/>
                  <a:pt x="220" y="89"/>
                  <a:pt x="220" y="100"/>
                </a:cubicBezTo>
                <a:cubicBezTo>
                  <a:pt x="220" y="140"/>
                  <a:pt x="220" y="140"/>
                  <a:pt x="220" y="140"/>
                </a:cubicBezTo>
                <a:cubicBezTo>
                  <a:pt x="60" y="140"/>
                  <a:pt x="60" y="140"/>
                  <a:pt x="60" y="140"/>
                </a:cubicBezTo>
                <a:cubicBezTo>
                  <a:pt x="60" y="100"/>
                  <a:pt x="60" y="100"/>
                  <a:pt x="60" y="100"/>
                </a:cubicBezTo>
                <a:cubicBezTo>
                  <a:pt x="60" y="89"/>
                  <a:pt x="69" y="80"/>
                  <a:pt x="80" y="80"/>
                </a:cubicBezTo>
                <a:lnTo>
                  <a:pt x="200" y="80"/>
                </a:lnTo>
                <a:close/>
                <a:moveTo>
                  <a:pt x="80" y="240"/>
                </a:moveTo>
                <a:cubicBezTo>
                  <a:pt x="60" y="240"/>
                  <a:pt x="60" y="240"/>
                  <a:pt x="60" y="240"/>
                </a:cubicBezTo>
                <a:cubicBezTo>
                  <a:pt x="49" y="240"/>
                  <a:pt x="40" y="231"/>
                  <a:pt x="40" y="220"/>
                </a:cubicBezTo>
                <a:cubicBezTo>
                  <a:pt x="40" y="209"/>
                  <a:pt x="49" y="200"/>
                  <a:pt x="60" y="200"/>
                </a:cubicBezTo>
                <a:cubicBezTo>
                  <a:pt x="80" y="200"/>
                  <a:pt x="80" y="200"/>
                  <a:pt x="80" y="200"/>
                </a:cubicBezTo>
                <a:cubicBezTo>
                  <a:pt x="91" y="200"/>
                  <a:pt x="100" y="209"/>
                  <a:pt x="100" y="220"/>
                </a:cubicBezTo>
                <a:cubicBezTo>
                  <a:pt x="100" y="231"/>
                  <a:pt x="91" y="240"/>
                  <a:pt x="80" y="240"/>
                </a:cubicBezTo>
                <a:close/>
                <a:moveTo>
                  <a:pt x="220" y="240"/>
                </a:moveTo>
                <a:cubicBezTo>
                  <a:pt x="200" y="240"/>
                  <a:pt x="200" y="240"/>
                  <a:pt x="200" y="240"/>
                </a:cubicBezTo>
                <a:cubicBezTo>
                  <a:pt x="189" y="240"/>
                  <a:pt x="180" y="231"/>
                  <a:pt x="180" y="220"/>
                </a:cubicBezTo>
                <a:cubicBezTo>
                  <a:pt x="180" y="209"/>
                  <a:pt x="189" y="200"/>
                  <a:pt x="200" y="200"/>
                </a:cubicBezTo>
                <a:cubicBezTo>
                  <a:pt x="220" y="200"/>
                  <a:pt x="220" y="200"/>
                  <a:pt x="220" y="200"/>
                </a:cubicBezTo>
                <a:cubicBezTo>
                  <a:pt x="231" y="200"/>
                  <a:pt x="240" y="209"/>
                  <a:pt x="240" y="220"/>
                </a:cubicBezTo>
                <a:cubicBezTo>
                  <a:pt x="240" y="231"/>
                  <a:pt x="231" y="240"/>
                  <a:pt x="220" y="240"/>
                </a:cubicBezTo>
                <a:close/>
              </a:path>
            </a:pathLst>
          </a:custGeom>
          <a:solidFill>
            <a:srgbClr val="AC0000"/>
          </a:solidFill>
          <a:ln>
            <a:noFill/>
          </a:ln>
        </p:spPr>
        <p:txBody>
          <a:bodyPr vert="horz" wrap="square" lIns="80979" tIns="40490" rIns="80979" bIns="4049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nvGrpSpPr>
          <p:cNvPr id="78" name="Group 59"/>
          <p:cNvGrpSpPr/>
          <p:nvPr/>
        </p:nvGrpSpPr>
        <p:grpSpPr>
          <a:xfrm>
            <a:off x="5361697" y="3679442"/>
            <a:ext cx="456508" cy="475633"/>
            <a:chOff x="-251803" y="2267153"/>
            <a:chExt cx="2078037" cy="2166938"/>
          </a:xfrm>
          <a:solidFill>
            <a:srgbClr val="AC0000"/>
          </a:solidFill>
        </p:grpSpPr>
        <p:sp>
          <p:nvSpPr>
            <p:cNvPr id="79" name="Freeform 22"/>
            <p:cNvSpPr>
              <a:spLocks/>
            </p:cNvSpPr>
            <p:nvPr/>
          </p:nvSpPr>
          <p:spPr bwMode="auto">
            <a:xfrm>
              <a:off x="57759" y="2267153"/>
              <a:ext cx="1768475" cy="1522413"/>
            </a:xfrm>
            <a:custGeom>
              <a:avLst/>
              <a:gdLst>
                <a:gd name="T0" fmla="*/ 432 w 469"/>
                <a:gd name="T1" fmla="*/ 0 h 404"/>
                <a:gd name="T2" fmla="*/ 0 w 469"/>
                <a:gd name="T3" fmla="*/ 0 h 404"/>
                <a:gd name="T4" fmla="*/ 147 w 469"/>
                <a:gd name="T5" fmla="*/ 73 h 404"/>
                <a:gd name="T6" fmla="*/ 395 w 469"/>
                <a:gd name="T7" fmla="*/ 73 h 404"/>
                <a:gd name="T8" fmla="*/ 395 w 469"/>
                <a:gd name="T9" fmla="*/ 110 h 404"/>
                <a:gd name="T10" fmla="*/ 220 w 469"/>
                <a:gd name="T11" fmla="*/ 110 h 404"/>
                <a:gd name="T12" fmla="*/ 269 w 469"/>
                <a:gd name="T13" fmla="*/ 134 h 404"/>
                <a:gd name="T14" fmla="*/ 314 w 469"/>
                <a:gd name="T15" fmla="*/ 184 h 404"/>
                <a:gd name="T16" fmla="*/ 395 w 469"/>
                <a:gd name="T17" fmla="*/ 184 h 404"/>
                <a:gd name="T18" fmla="*/ 395 w 469"/>
                <a:gd name="T19" fmla="*/ 220 h 404"/>
                <a:gd name="T20" fmla="*/ 322 w 469"/>
                <a:gd name="T21" fmla="*/ 220 h 404"/>
                <a:gd name="T22" fmla="*/ 322 w 469"/>
                <a:gd name="T23" fmla="*/ 404 h 404"/>
                <a:gd name="T24" fmla="*/ 432 w 469"/>
                <a:gd name="T25" fmla="*/ 404 h 404"/>
                <a:gd name="T26" fmla="*/ 469 w 469"/>
                <a:gd name="T27" fmla="*/ 367 h 404"/>
                <a:gd name="T28" fmla="*/ 469 w 469"/>
                <a:gd name="T29" fmla="*/ 37 h 404"/>
                <a:gd name="T30" fmla="*/ 432 w 469"/>
                <a:gd name="T31" fmla="*/ 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69" h="404">
                  <a:moveTo>
                    <a:pt x="432" y="0"/>
                  </a:moveTo>
                  <a:cubicBezTo>
                    <a:pt x="0" y="0"/>
                    <a:pt x="0" y="0"/>
                    <a:pt x="0" y="0"/>
                  </a:cubicBezTo>
                  <a:cubicBezTo>
                    <a:pt x="147" y="73"/>
                    <a:pt x="147" y="73"/>
                    <a:pt x="147" y="73"/>
                  </a:cubicBezTo>
                  <a:cubicBezTo>
                    <a:pt x="395" y="73"/>
                    <a:pt x="395" y="73"/>
                    <a:pt x="395" y="73"/>
                  </a:cubicBezTo>
                  <a:cubicBezTo>
                    <a:pt x="395" y="110"/>
                    <a:pt x="395" y="110"/>
                    <a:pt x="395" y="110"/>
                  </a:cubicBezTo>
                  <a:cubicBezTo>
                    <a:pt x="220" y="110"/>
                    <a:pt x="220" y="110"/>
                    <a:pt x="220" y="110"/>
                  </a:cubicBezTo>
                  <a:cubicBezTo>
                    <a:pt x="269" y="134"/>
                    <a:pt x="269" y="134"/>
                    <a:pt x="269" y="134"/>
                  </a:cubicBezTo>
                  <a:cubicBezTo>
                    <a:pt x="288" y="144"/>
                    <a:pt x="304" y="163"/>
                    <a:pt x="314" y="184"/>
                  </a:cubicBezTo>
                  <a:cubicBezTo>
                    <a:pt x="395" y="184"/>
                    <a:pt x="395" y="184"/>
                    <a:pt x="395" y="184"/>
                  </a:cubicBezTo>
                  <a:cubicBezTo>
                    <a:pt x="395" y="220"/>
                    <a:pt x="395" y="220"/>
                    <a:pt x="395" y="220"/>
                  </a:cubicBezTo>
                  <a:cubicBezTo>
                    <a:pt x="322" y="220"/>
                    <a:pt x="322" y="220"/>
                    <a:pt x="322" y="220"/>
                  </a:cubicBezTo>
                  <a:cubicBezTo>
                    <a:pt x="322" y="404"/>
                    <a:pt x="322" y="404"/>
                    <a:pt x="322" y="404"/>
                  </a:cubicBezTo>
                  <a:cubicBezTo>
                    <a:pt x="432" y="404"/>
                    <a:pt x="432" y="404"/>
                    <a:pt x="432" y="404"/>
                  </a:cubicBezTo>
                  <a:cubicBezTo>
                    <a:pt x="452" y="404"/>
                    <a:pt x="469" y="387"/>
                    <a:pt x="469" y="367"/>
                  </a:cubicBezTo>
                  <a:cubicBezTo>
                    <a:pt x="469" y="37"/>
                    <a:pt x="469" y="37"/>
                    <a:pt x="469" y="37"/>
                  </a:cubicBezTo>
                  <a:cubicBezTo>
                    <a:pt x="469" y="17"/>
                    <a:pt x="452" y="0"/>
                    <a:pt x="43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0" name="Freeform 23"/>
            <p:cNvSpPr>
              <a:spLocks noEditPoints="1"/>
            </p:cNvSpPr>
            <p:nvPr/>
          </p:nvSpPr>
          <p:spPr bwMode="auto">
            <a:xfrm>
              <a:off x="-251803" y="2314778"/>
              <a:ext cx="1384300" cy="2119313"/>
            </a:xfrm>
            <a:custGeom>
              <a:avLst/>
              <a:gdLst>
                <a:gd name="T0" fmla="*/ 334 w 367"/>
                <a:gd name="T1" fmla="*/ 154 h 562"/>
                <a:gd name="T2" fmla="*/ 33 w 367"/>
                <a:gd name="T3" fmla="*/ 3 h 562"/>
                <a:gd name="T4" fmla="*/ 20 w 367"/>
                <a:gd name="T5" fmla="*/ 0 h 562"/>
                <a:gd name="T6" fmla="*/ 0 w 367"/>
                <a:gd name="T7" fmla="*/ 24 h 562"/>
                <a:gd name="T8" fmla="*/ 0 w 367"/>
                <a:gd name="T9" fmla="*/ 354 h 562"/>
                <a:gd name="T10" fmla="*/ 33 w 367"/>
                <a:gd name="T11" fmla="*/ 407 h 562"/>
                <a:gd name="T12" fmla="*/ 334 w 367"/>
                <a:gd name="T13" fmla="*/ 558 h 562"/>
                <a:gd name="T14" fmla="*/ 348 w 367"/>
                <a:gd name="T15" fmla="*/ 562 h 562"/>
                <a:gd name="T16" fmla="*/ 367 w 367"/>
                <a:gd name="T17" fmla="*/ 538 h 562"/>
                <a:gd name="T18" fmla="*/ 367 w 367"/>
                <a:gd name="T19" fmla="*/ 207 h 562"/>
                <a:gd name="T20" fmla="*/ 334 w 367"/>
                <a:gd name="T21" fmla="*/ 154 h 562"/>
                <a:gd name="T22" fmla="*/ 257 w 367"/>
                <a:gd name="T23" fmla="*/ 391 h 562"/>
                <a:gd name="T24" fmla="*/ 220 w 367"/>
                <a:gd name="T25" fmla="*/ 336 h 562"/>
                <a:gd name="T26" fmla="*/ 257 w 367"/>
                <a:gd name="T27" fmla="*/ 281 h 562"/>
                <a:gd name="T28" fmla="*/ 294 w 367"/>
                <a:gd name="T29" fmla="*/ 336 h 562"/>
                <a:gd name="T30" fmla="*/ 257 w 367"/>
                <a:gd name="T31" fmla="*/ 391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7" h="562">
                  <a:moveTo>
                    <a:pt x="334" y="154"/>
                  </a:moveTo>
                  <a:cubicBezTo>
                    <a:pt x="33" y="3"/>
                    <a:pt x="33" y="3"/>
                    <a:pt x="33" y="3"/>
                  </a:cubicBezTo>
                  <a:cubicBezTo>
                    <a:pt x="28" y="1"/>
                    <a:pt x="24" y="0"/>
                    <a:pt x="20" y="0"/>
                  </a:cubicBezTo>
                  <a:cubicBezTo>
                    <a:pt x="8" y="0"/>
                    <a:pt x="0" y="9"/>
                    <a:pt x="0" y="24"/>
                  </a:cubicBezTo>
                  <a:cubicBezTo>
                    <a:pt x="0" y="354"/>
                    <a:pt x="0" y="354"/>
                    <a:pt x="0" y="354"/>
                  </a:cubicBezTo>
                  <a:cubicBezTo>
                    <a:pt x="0" y="374"/>
                    <a:pt x="15" y="398"/>
                    <a:pt x="33" y="407"/>
                  </a:cubicBezTo>
                  <a:cubicBezTo>
                    <a:pt x="334" y="558"/>
                    <a:pt x="334" y="558"/>
                    <a:pt x="334" y="558"/>
                  </a:cubicBezTo>
                  <a:cubicBezTo>
                    <a:pt x="339" y="560"/>
                    <a:pt x="344" y="562"/>
                    <a:pt x="348" y="562"/>
                  </a:cubicBezTo>
                  <a:cubicBezTo>
                    <a:pt x="359" y="562"/>
                    <a:pt x="367" y="553"/>
                    <a:pt x="367" y="538"/>
                  </a:cubicBezTo>
                  <a:cubicBezTo>
                    <a:pt x="367" y="207"/>
                    <a:pt x="367" y="207"/>
                    <a:pt x="367" y="207"/>
                  </a:cubicBezTo>
                  <a:cubicBezTo>
                    <a:pt x="367" y="187"/>
                    <a:pt x="352" y="163"/>
                    <a:pt x="334" y="154"/>
                  </a:cubicBezTo>
                  <a:close/>
                  <a:moveTo>
                    <a:pt x="257" y="391"/>
                  </a:moveTo>
                  <a:cubicBezTo>
                    <a:pt x="237" y="391"/>
                    <a:pt x="220" y="366"/>
                    <a:pt x="220" y="336"/>
                  </a:cubicBezTo>
                  <a:cubicBezTo>
                    <a:pt x="220" y="305"/>
                    <a:pt x="237" y="281"/>
                    <a:pt x="257" y="281"/>
                  </a:cubicBezTo>
                  <a:cubicBezTo>
                    <a:pt x="277" y="281"/>
                    <a:pt x="294" y="305"/>
                    <a:pt x="294" y="336"/>
                  </a:cubicBezTo>
                  <a:cubicBezTo>
                    <a:pt x="294" y="366"/>
                    <a:pt x="277" y="391"/>
                    <a:pt x="257"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grpSp>
        <p:nvGrpSpPr>
          <p:cNvPr id="81" name="Group 97"/>
          <p:cNvGrpSpPr/>
          <p:nvPr/>
        </p:nvGrpSpPr>
        <p:grpSpPr>
          <a:xfrm>
            <a:off x="3551949" y="3470577"/>
            <a:ext cx="368484" cy="259595"/>
            <a:chOff x="3175" y="1588"/>
            <a:chExt cx="1184276" cy="835025"/>
          </a:xfrm>
          <a:solidFill>
            <a:srgbClr val="AC0000"/>
          </a:solidFill>
        </p:grpSpPr>
        <p:sp>
          <p:nvSpPr>
            <p:cNvPr id="82" name="Freeform 27"/>
            <p:cNvSpPr>
              <a:spLocks/>
            </p:cNvSpPr>
            <p:nvPr/>
          </p:nvSpPr>
          <p:spPr bwMode="auto">
            <a:xfrm>
              <a:off x="3175" y="1588"/>
              <a:ext cx="833438" cy="835025"/>
            </a:xfrm>
            <a:custGeom>
              <a:avLst/>
              <a:gdLst>
                <a:gd name="T0" fmla="*/ 200 w 220"/>
                <a:gd name="T1" fmla="*/ 0 h 220"/>
                <a:gd name="T2" fmla="*/ 20 w 220"/>
                <a:gd name="T3" fmla="*/ 0 h 220"/>
                <a:gd name="T4" fmla="*/ 0 w 220"/>
                <a:gd name="T5" fmla="*/ 20 h 220"/>
                <a:gd name="T6" fmla="*/ 0 w 220"/>
                <a:gd name="T7" fmla="*/ 200 h 220"/>
                <a:gd name="T8" fmla="*/ 20 w 220"/>
                <a:gd name="T9" fmla="*/ 220 h 220"/>
                <a:gd name="T10" fmla="*/ 200 w 220"/>
                <a:gd name="T11" fmla="*/ 220 h 220"/>
                <a:gd name="T12" fmla="*/ 220 w 220"/>
                <a:gd name="T13" fmla="*/ 200 h 220"/>
                <a:gd name="T14" fmla="*/ 220 w 220"/>
                <a:gd name="T15" fmla="*/ 20 h 220"/>
                <a:gd name="T16" fmla="*/ 200 w 220"/>
                <a:gd name="T17" fmla="*/ 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 h="220">
                  <a:moveTo>
                    <a:pt x="200" y="0"/>
                  </a:moveTo>
                  <a:cubicBezTo>
                    <a:pt x="20" y="0"/>
                    <a:pt x="20" y="0"/>
                    <a:pt x="20" y="0"/>
                  </a:cubicBezTo>
                  <a:cubicBezTo>
                    <a:pt x="9" y="0"/>
                    <a:pt x="0" y="9"/>
                    <a:pt x="0" y="20"/>
                  </a:cubicBezTo>
                  <a:cubicBezTo>
                    <a:pt x="0" y="200"/>
                    <a:pt x="0" y="200"/>
                    <a:pt x="0" y="200"/>
                  </a:cubicBezTo>
                  <a:cubicBezTo>
                    <a:pt x="0" y="211"/>
                    <a:pt x="9" y="220"/>
                    <a:pt x="20" y="220"/>
                  </a:cubicBezTo>
                  <a:cubicBezTo>
                    <a:pt x="200" y="220"/>
                    <a:pt x="200" y="220"/>
                    <a:pt x="200" y="220"/>
                  </a:cubicBezTo>
                  <a:cubicBezTo>
                    <a:pt x="211" y="220"/>
                    <a:pt x="220" y="211"/>
                    <a:pt x="220" y="200"/>
                  </a:cubicBezTo>
                  <a:cubicBezTo>
                    <a:pt x="220" y="20"/>
                    <a:pt x="220" y="20"/>
                    <a:pt x="220" y="20"/>
                  </a:cubicBezTo>
                  <a:cubicBezTo>
                    <a:pt x="220" y="9"/>
                    <a:pt x="211" y="0"/>
                    <a:pt x="2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sp>
          <p:nvSpPr>
            <p:cNvPr id="83" name="Freeform 28"/>
            <p:cNvSpPr>
              <a:spLocks/>
            </p:cNvSpPr>
            <p:nvPr/>
          </p:nvSpPr>
          <p:spPr bwMode="auto">
            <a:xfrm>
              <a:off x="884238" y="111126"/>
              <a:ext cx="303213" cy="612775"/>
            </a:xfrm>
            <a:custGeom>
              <a:avLst/>
              <a:gdLst>
                <a:gd name="T0" fmla="*/ 63 w 80"/>
                <a:gd name="T1" fmla="*/ 5 h 161"/>
                <a:gd name="T2" fmla="*/ 26 w 80"/>
                <a:gd name="T3" fmla="*/ 28 h 161"/>
                <a:gd name="T4" fmla="*/ 0 w 80"/>
                <a:gd name="T5" fmla="*/ 43 h 161"/>
                <a:gd name="T6" fmla="*/ 0 w 80"/>
                <a:gd name="T7" fmla="*/ 118 h 161"/>
                <a:gd name="T8" fmla="*/ 26 w 80"/>
                <a:gd name="T9" fmla="*/ 134 h 161"/>
                <a:gd name="T10" fmla="*/ 63 w 80"/>
                <a:gd name="T11" fmla="*/ 156 h 161"/>
                <a:gd name="T12" fmla="*/ 80 w 80"/>
                <a:gd name="T13" fmla="*/ 146 h 161"/>
                <a:gd name="T14" fmla="*/ 80 w 80"/>
                <a:gd name="T15" fmla="*/ 15 h 161"/>
                <a:gd name="T16" fmla="*/ 63 w 80"/>
                <a:gd name="T17" fmla="*/ 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61">
                  <a:moveTo>
                    <a:pt x="63" y="5"/>
                  </a:moveTo>
                  <a:cubicBezTo>
                    <a:pt x="26" y="28"/>
                    <a:pt x="26" y="28"/>
                    <a:pt x="26" y="28"/>
                  </a:cubicBezTo>
                  <a:cubicBezTo>
                    <a:pt x="18" y="32"/>
                    <a:pt x="8" y="38"/>
                    <a:pt x="0" y="43"/>
                  </a:cubicBezTo>
                  <a:cubicBezTo>
                    <a:pt x="0" y="118"/>
                    <a:pt x="0" y="118"/>
                    <a:pt x="0" y="118"/>
                  </a:cubicBezTo>
                  <a:cubicBezTo>
                    <a:pt x="8" y="123"/>
                    <a:pt x="18" y="129"/>
                    <a:pt x="26" y="134"/>
                  </a:cubicBezTo>
                  <a:cubicBezTo>
                    <a:pt x="63" y="156"/>
                    <a:pt x="63" y="156"/>
                    <a:pt x="63" y="156"/>
                  </a:cubicBezTo>
                  <a:cubicBezTo>
                    <a:pt x="72" y="161"/>
                    <a:pt x="80" y="157"/>
                    <a:pt x="80" y="146"/>
                  </a:cubicBezTo>
                  <a:cubicBezTo>
                    <a:pt x="80" y="15"/>
                    <a:pt x="80" y="15"/>
                    <a:pt x="80" y="15"/>
                  </a:cubicBezTo>
                  <a:cubicBezTo>
                    <a:pt x="80" y="4"/>
                    <a:pt x="72" y="0"/>
                    <a:pt x="6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4249012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4"/>
                                        </p:tgtEl>
                                        <p:attrNameLst>
                                          <p:attrName>ppt_y</p:attrName>
                                        </p:attrNameLst>
                                      </p:cBhvr>
                                      <p:tavLst>
                                        <p:tav tm="0">
                                          <p:val>
                                            <p:strVal val="#ppt_y"/>
                                          </p:val>
                                        </p:tav>
                                        <p:tav tm="100000">
                                          <p:val>
                                            <p:strVal val="#ppt_y"/>
                                          </p:val>
                                        </p:tav>
                                      </p:tavLst>
                                    </p:anim>
                                    <p:anim calcmode="lin" valueType="num">
                                      <p:cBhvr>
                                        <p:cTn id="9"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4"/>
                                        </p:tgtEl>
                                      </p:cBhvr>
                                    </p:animEffect>
                                  </p:childTnLst>
                                </p:cTn>
                              </p:par>
                            </p:childTnLst>
                          </p:cTn>
                        </p:par>
                        <p:par>
                          <p:cTn id="12" fill="hold">
                            <p:stCondLst>
                              <p:cond delay="450"/>
                            </p:stCondLst>
                            <p:childTnLst>
                              <p:par>
                                <p:cTn id="13" presetID="2" presetClass="entr" presetSubtype="9"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500" fill="hold"/>
                                        <p:tgtEl>
                                          <p:spTgt spid="49"/>
                                        </p:tgtEl>
                                        <p:attrNameLst>
                                          <p:attrName>ppt_x</p:attrName>
                                        </p:attrNameLst>
                                      </p:cBhvr>
                                      <p:tavLst>
                                        <p:tav tm="0">
                                          <p:val>
                                            <p:strVal val="0-#ppt_w/2"/>
                                          </p:val>
                                        </p:tav>
                                        <p:tav tm="100000">
                                          <p:val>
                                            <p:strVal val="#ppt_x"/>
                                          </p:val>
                                        </p:tav>
                                      </p:tavLst>
                                    </p:anim>
                                    <p:anim calcmode="lin" valueType="num">
                                      <p:cBhvr additive="base">
                                        <p:cTn id="16" dur="5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500" fill="hold"/>
                                        <p:tgtEl>
                                          <p:spTgt spid="46"/>
                                        </p:tgtEl>
                                        <p:attrNameLst>
                                          <p:attrName>ppt_x</p:attrName>
                                        </p:attrNameLst>
                                      </p:cBhvr>
                                      <p:tavLst>
                                        <p:tav tm="0">
                                          <p:val>
                                            <p:strVal val="1+#ppt_w/2"/>
                                          </p:val>
                                        </p:tav>
                                        <p:tav tm="100000">
                                          <p:val>
                                            <p:strVal val="#ppt_x"/>
                                          </p:val>
                                        </p:tav>
                                      </p:tavLst>
                                    </p:anim>
                                    <p:anim calcmode="lin" valueType="num">
                                      <p:cBhvr additive="base">
                                        <p:cTn id="20" dur="500" fill="hold"/>
                                        <p:tgtEl>
                                          <p:spTgt spid="46"/>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1+#ppt_w/2"/>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0-#ppt_w/2"/>
                                          </p:val>
                                        </p:tav>
                                        <p:tav tm="100000">
                                          <p:val>
                                            <p:strVal val="#ppt_x"/>
                                          </p:val>
                                        </p:tav>
                                      </p:tavLst>
                                    </p:anim>
                                    <p:anim calcmode="lin" valueType="num">
                                      <p:cBhvr additive="base">
                                        <p:cTn id="28" dur="500" fill="hold"/>
                                        <p:tgtEl>
                                          <p:spTgt spid="55"/>
                                        </p:tgtEl>
                                        <p:attrNameLst>
                                          <p:attrName>ppt_y</p:attrName>
                                        </p:attrNameLst>
                                      </p:cBhvr>
                                      <p:tavLst>
                                        <p:tav tm="0">
                                          <p:val>
                                            <p:strVal val="1+#ppt_h/2"/>
                                          </p:val>
                                        </p:tav>
                                        <p:tav tm="100000">
                                          <p:val>
                                            <p:strVal val="#ppt_y"/>
                                          </p:val>
                                        </p:tav>
                                      </p:tavLst>
                                    </p:anim>
                                  </p:childTnLst>
                                </p:cTn>
                              </p:par>
                            </p:childTnLst>
                          </p:cTn>
                        </p:par>
                        <p:par>
                          <p:cTn id="29" fill="hold">
                            <p:stCondLst>
                              <p:cond delay="950"/>
                            </p:stCondLst>
                            <p:childTnLst>
                              <p:par>
                                <p:cTn id="30" presetID="10" presetClass="entr" presetSubtype="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fade">
                                      <p:cBhvr>
                                        <p:cTn id="35" dur="500"/>
                                        <p:tgtEl>
                                          <p:spTgt spid="4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500"/>
                                        <p:tgtEl>
                                          <p:spTgt spid="5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500"/>
                                        <p:tgtEl>
                                          <p:spTgt spid="57"/>
                                        </p:tgtEl>
                                      </p:cBhvr>
                                    </p:animEffect>
                                  </p:childTnLst>
                                </p:cTn>
                              </p:par>
                            </p:childTnLst>
                          </p:cTn>
                        </p:par>
                        <p:par>
                          <p:cTn id="54" fill="hold">
                            <p:stCondLst>
                              <p:cond delay="1450"/>
                            </p:stCondLst>
                            <p:childTnLst>
                              <p:par>
                                <p:cTn id="55" presetID="53" presetClass="entr" presetSubtype="16" fill="hold" nodeType="after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p:cTn id="62" dur="500" fill="hold"/>
                                        <p:tgtEl>
                                          <p:spTgt spid="77"/>
                                        </p:tgtEl>
                                        <p:attrNameLst>
                                          <p:attrName>ppt_w</p:attrName>
                                        </p:attrNameLst>
                                      </p:cBhvr>
                                      <p:tavLst>
                                        <p:tav tm="0">
                                          <p:val>
                                            <p:fltVal val="0"/>
                                          </p:val>
                                        </p:tav>
                                        <p:tav tm="100000">
                                          <p:val>
                                            <p:strVal val="#ppt_w"/>
                                          </p:val>
                                        </p:tav>
                                      </p:tavLst>
                                    </p:anim>
                                    <p:anim calcmode="lin" valueType="num">
                                      <p:cBhvr>
                                        <p:cTn id="63" dur="500" fill="hold"/>
                                        <p:tgtEl>
                                          <p:spTgt spid="77"/>
                                        </p:tgtEl>
                                        <p:attrNameLst>
                                          <p:attrName>ppt_h</p:attrName>
                                        </p:attrNameLst>
                                      </p:cBhvr>
                                      <p:tavLst>
                                        <p:tav tm="0">
                                          <p:val>
                                            <p:fltVal val="0"/>
                                          </p:val>
                                        </p:tav>
                                        <p:tav tm="100000">
                                          <p:val>
                                            <p:strVal val="#ppt_h"/>
                                          </p:val>
                                        </p:tav>
                                      </p:tavLst>
                                    </p:anim>
                                    <p:animEffect transition="in" filter="fade">
                                      <p:cBhvr>
                                        <p:cTn id="64" dur="500"/>
                                        <p:tgtEl>
                                          <p:spTgt spid="77"/>
                                        </p:tgtEl>
                                      </p:cBhvr>
                                    </p:animEffect>
                                  </p:childTnLst>
                                </p:cTn>
                              </p:par>
                              <p:par>
                                <p:cTn id="65" presetID="53" presetClass="entr" presetSubtype="16" fill="hold" nodeType="with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p:cTn id="67" dur="500" fill="hold"/>
                                        <p:tgtEl>
                                          <p:spTgt spid="81"/>
                                        </p:tgtEl>
                                        <p:attrNameLst>
                                          <p:attrName>ppt_w</p:attrName>
                                        </p:attrNameLst>
                                      </p:cBhvr>
                                      <p:tavLst>
                                        <p:tav tm="0">
                                          <p:val>
                                            <p:fltVal val="0"/>
                                          </p:val>
                                        </p:tav>
                                        <p:tav tm="100000">
                                          <p:val>
                                            <p:strVal val="#ppt_w"/>
                                          </p:val>
                                        </p:tav>
                                      </p:tavLst>
                                    </p:anim>
                                    <p:anim calcmode="lin" valueType="num">
                                      <p:cBhvr>
                                        <p:cTn id="68" dur="500" fill="hold"/>
                                        <p:tgtEl>
                                          <p:spTgt spid="81"/>
                                        </p:tgtEl>
                                        <p:attrNameLst>
                                          <p:attrName>ppt_h</p:attrName>
                                        </p:attrNameLst>
                                      </p:cBhvr>
                                      <p:tavLst>
                                        <p:tav tm="0">
                                          <p:val>
                                            <p:fltVal val="0"/>
                                          </p:val>
                                        </p:tav>
                                        <p:tav tm="100000">
                                          <p:val>
                                            <p:strVal val="#ppt_h"/>
                                          </p:val>
                                        </p:tav>
                                      </p:tavLst>
                                    </p:anim>
                                    <p:animEffect transition="in" filter="fade">
                                      <p:cBhvr>
                                        <p:cTn id="69" dur="500"/>
                                        <p:tgtEl>
                                          <p:spTgt spid="81"/>
                                        </p:tgtEl>
                                      </p:cBhvr>
                                    </p:animEffect>
                                  </p:childTnLst>
                                </p:cTn>
                              </p:par>
                              <p:par>
                                <p:cTn id="70" presetID="53" presetClass="entr" presetSubtype="16" fill="hold" nodeType="withEffect">
                                  <p:stCondLst>
                                    <p:cond delay="0"/>
                                  </p:stCondLst>
                                  <p:childTnLst>
                                    <p:set>
                                      <p:cBhvr>
                                        <p:cTn id="71" dur="1" fill="hold">
                                          <p:stCondLst>
                                            <p:cond delay="0"/>
                                          </p:stCondLst>
                                        </p:cTn>
                                        <p:tgtEl>
                                          <p:spTgt spid="78"/>
                                        </p:tgtEl>
                                        <p:attrNameLst>
                                          <p:attrName>style.visibility</p:attrName>
                                        </p:attrNameLst>
                                      </p:cBhvr>
                                      <p:to>
                                        <p:strVal val="visible"/>
                                      </p:to>
                                    </p:set>
                                    <p:anim calcmode="lin" valueType="num">
                                      <p:cBhvr>
                                        <p:cTn id="72" dur="500" fill="hold"/>
                                        <p:tgtEl>
                                          <p:spTgt spid="78"/>
                                        </p:tgtEl>
                                        <p:attrNameLst>
                                          <p:attrName>ppt_w</p:attrName>
                                        </p:attrNameLst>
                                      </p:cBhvr>
                                      <p:tavLst>
                                        <p:tav tm="0">
                                          <p:val>
                                            <p:fltVal val="0"/>
                                          </p:val>
                                        </p:tav>
                                        <p:tav tm="100000">
                                          <p:val>
                                            <p:strVal val="#ppt_w"/>
                                          </p:val>
                                        </p:tav>
                                      </p:tavLst>
                                    </p:anim>
                                    <p:anim calcmode="lin" valueType="num">
                                      <p:cBhvr>
                                        <p:cTn id="73" dur="500" fill="hold"/>
                                        <p:tgtEl>
                                          <p:spTgt spid="78"/>
                                        </p:tgtEl>
                                        <p:attrNameLst>
                                          <p:attrName>ppt_h</p:attrName>
                                        </p:attrNameLst>
                                      </p:cBhvr>
                                      <p:tavLst>
                                        <p:tav tm="0">
                                          <p:val>
                                            <p:fltVal val="0"/>
                                          </p:val>
                                        </p:tav>
                                        <p:tav tm="100000">
                                          <p:val>
                                            <p:strVal val="#ppt_h"/>
                                          </p:val>
                                        </p:tav>
                                      </p:tavLst>
                                    </p:anim>
                                    <p:animEffect transition="in" filter="fade">
                                      <p:cBhvr>
                                        <p:cTn id="74" dur="500"/>
                                        <p:tgtEl>
                                          <p:spTgt spid="78"/>
                                        </p:tgtEl>
                                      </p:cBhvr>
                                    </p:animEffect>
                                  </p:childTnLst>
                                </p:cTn>
                              </p:par>
                            </p:childTnLst>
                          </p:cTn>
                        </p:par>
                        <p:par>
                          <p:cTn id="75" fill="hold">
                            <p:stCondLst>
                              <p:cond delay="1950"/>
                            </p:stCondLst>
                            <p:childTnLst>
                              <p:par>
                                <p:cTn id="76" presetID="8" presetClass="emph" presetSubtype="0" fill="hold" grpId="1" nodeType="afterEffect">
                                  <p:stCondLst>
                                    <p:cond delay="0"/>
                                  </p:stCondLst>
                                  <p:childTnLst>
                                    <p:animRot by="21600000">
                                      <p:cBhvr>
                                        <p:cTn id="77" dur="2000" fill="hold"/>
                                        <p:tgtEl>
                                          <p:spTgt spid="50"/>
                                        </p:tgtEl>
                                        <p:attrNameLst>
                                          <p:attrName>r</p:attrName>
                                        </p:attrNameLst>
                                      </p:cBhvr>
                                    </p:animRot>
                                  </p:childTnLst>
                                </p:cTn>
                              </p:par>
                              <p:par>
                                <p:cTn id="78" presetID="8" presetClass="emph" presetSubtype="0" fill="hold" grpId="1" nodeType="withEffect">
                                  <p:stCondLst>
                                    <p:cond delay="0"/>
                                  </p:stCondLst>
                                  <p:childTnLst>
                                    <p:animRot by="21600000">
                                      <p:cBhvr>
                                        <p:cTn id="79" dur="2000" fill="hold"/>
                                        <p:tgtEl>
                                          <p:spTgt spid="47"/>
                                        </p:tgtEl>
                                        <p:attrNameLst>
                                          <p:attrName>r</p:attrName>
                                        </p:attrNameLst>
                                      </p:cBhvr>
                                    </p:animRot>
                                  </p:childTnLst>
                                </p:cTn>
                              </p:par>
                              <p:par>
                                <p:cTn id="80" presetID="8" presetClass="emph" presetSubtype="0" fill="hold" grpId="1" nodeType="withEffect">
                                  <p:stCondLst>
                                    <p:cond delay="0"/>
                                  </p:stCondLst>
                                  <p:childTnLst>
                                    <p:animRot by="21600000">
                                      <p:cBhvr>
                                        <p:cTn id="81" dur="2000" fill="hold"/>
                                        <p:tgtEl>
                                          <p:spTgt spid="53"/>
                                        </p:tgtEl>
                                        <p:attrNameLst>
                                          <p:attrName>r</p:attrName>
                                        </p:attrNameLst>
                                      </p:cBhvr>
                                    </p:animRot>
                                  </p:childTnLst>
                                </p:cTn>
                              </p:par>
                              <p:par>
                                <p:cTn id="82" presetID="8" presetClass="emph" presetSubtype="0" fill="hold" grpId="1" nodeType="withEffect">
                                  <p:stCondLst>
                                    <p:cond delay="0"/>
                                  </p:stCondLst>
                                  <p:childTnLst>
                                    <p:animRot by="21600000">
                                      <p:cBhvr>
                                        <p:cTn id="83" dur="2000" fill="hold"/>
                                        <p:tgtEl>
                                          <p:spTgt spid="56"/>
                                        </p:tgtEl>
                                        <p:attrNameLst>
                                          <p:attrName>r</p:attrName>
                                        </p:attrNameLst>
                                      </p:cBhvr>
                                    </p:animRot>
                                  </p:childTnLst>
                                </p:cTn>
                              </p:par>
                            </p:childTnLst>
                          </p:cTn>
                        </p:par>
                        <p:par>
                          <p:cTn id="84" fill="hold">
                            <p:stCondLst>
                              <p:cond delay="3950"/>
                            </p:stCondLst>
                            <p:childTnLst>
                              <p:par>
                                <p:cTn id="85" presetID="22" presetClass="entr" presetSubtype="2" fill="hold"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right)">
                                      <p:cBhvr>
                                        <p:cTn id="87" dur="500"/>
                                        <p:tgtEl>
                                          <p:spTgt spid="58"/>
                                        </p:tgtEl>
                                      </p:cBhvr>
                                    </p:animEffect>
                                  </p:childTnLst>
                                </p:cTn>
                              </p:par>
                            </p:childTnLst>
                          </p:cTn>
                        </p:par>
                        <p:par>
                          <p:cTn id="88" fill="hold">
                            <p:stCondLst>
                              <p:cond delay="4450"/>
                            </p:stCondLst>
                            <p:childTnLst>
                              <p:par>
                                <p:cTn id="89" presetID="22" presetClass="entr" presetSubtype="2"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right)">
                                      <p:cBhvr>
                                        <p:cTn id="91" dur="500"/>
                                        <p:tgtEl>
                                          <p:spTgt spid="59"/>
                                        </p:tgtEl>
                                      </p:cBhvr>
                                    </p:animEffect>
                                  </p:childTnLst>
                                </p:cTn>
                              </p:par>
                            </p:childTnLst>
                          </p:cTn>
                        </p:par>
                        <p:par>
                          <p:cTn id="92" fill="hold">
                            <p:stCondLst>
                              <p:cond delay="4950"/>
                            </p:stCondLst>
                            <p:childTnLst>
                              <p:par>
                                <p:cTn id="93" presetID="10" presetClass="entr" presetSubtype="0"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500"/>
                                        <p:tgtEl>
                                          <p:spTgt spid="6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5"/>
                                        </p:tgtEl>
                                        <p:attrNameLst>
                                          <p:attrName>style.visibility</p:attrName>
                                        </p:attrNameLst>
                                      </p:cBhvr>
                                      <p:to>
                                        <p:strVal val="visible"/>
                                      </p:to>
                                    </p:set>
                                    <p:animEffect transition="in" filter="fade">
                                      <p:cBhvr>
                                        <p:cTn id="98" dur="500"/>
                                        <p:tgtEl>
                                          <p:spTgt spid="65"/>
                                        </p:tgtEl>
                                      </p:cBhvr>
                                    </p:animEffect>
                                  </p:childTnLst>
                                </p:cTn>
                              </p:par>
                            </p:childTnLst>
                          </p:cTn>
                        </p:par>
                        <p:par>
                          <p:cTn id="99" fill="hold">
                            <p:stCondLst>
                              <p:cond delay="5450"/>
                            </p:stCondLst>
                            <p:childTnLst>
                              <p:par>
                                <p:cTn id="100" presetID="22" presetClass="entr" presetSubtype="8" fill="hold" nodeType="afterEffect">
                                  <p:stCondLst>
                                    <p:cond delay="0"/>
                                  </p:stCondLst>
                                  <p:childTnLst>
                                    <p:set>
                                      <p:cBhvr>
                                        <p:cTn id="101" dur="1" fill="hold">
                                          <p:stCondLst>
                                            <p:cond delay="0"/>
                                          </p:stCondLst>
                                        </p:cTn>
                                        <p:tgtEl>
                                          <p:spTgt spid="62"/>
                                        </p:tgtEl>
                                        <p:attrNameLst>
                                          <p:attrName>style.visibility</p:attrName>
                                        </p:attrNameLst>
                                      </p:cBhvr>
                                      <p:to>
                                        <p:strVal val="visible"/>
                                      </p:to>
                                    </p:set>
                                    <p:animEffect transition="in" filter="wipe(left)">
                                      <p:cBhvr>
                                        <p:cTn id="102" dur="500"/>
                                        <p:tgtEl>
                                          <p:spTgt spid="62"/>
                                        </p:tgtEl>
                                      </p:cBhvr>
                                    </p:animEffect>
                                  </p:childTnLst>
                                </p:cTn>
                              </p:par>
                            </p:childTnLst>
                          </p:cTn>
                        </p:par>
                        <p:par>
                          <p:cTn id="103" fill="hold">
                            <p:stCondLst>
                              <p:cond delay="5950"/>
                            </p:stCondLst>
                            <p:childTnLst>
                              <p:par>
                                <p:cTn id="104" presetID="22" presetClass="entr" presetSubtype="8" fill="hold" nodeType="after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wipe(left)">
                                      <p:cBhvr>
                                        <p:cTn id="106" dur="500"/>
                                        <p:tgtEl>
                                          <p:spTgt spid="63"/>
                                        </p:tgtEl>
                                      </p:cBhvr>
                                    </p:animEffect>
                                  </p:childTnLst>
                                </p:cTn>
                              </p:par>
                            </p:childTnLst>
                          </p:cTn>
                        </p:par>
                        <p:par>
                          <p:cTn id="107" fill="hold">
                            <p:stCondLst>
                              <p:cond delay="6450"/>
                            </p:stCondLst>
                            <p:childTnLst>
                              <p:par>
                                <p:cTn id="108" presetID="10" presetClass="entr" presetSubtype="0"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fade">
                                      <p:cBhvr>
                                        <p:cTn id="110" dur="500"/>
                                        <p:tgtEl>
                                          <p:spTgt spid="67"/>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0"/>
                                        </p:tgtEl>
                                        <p:attrNameLst>
                                          <p:attrName>style.visibility</p:attrName>
                                        </p:attrNameLst>
                                      </p:cBhvr>
                                      <p:to>
                                        <p:strVal val="visible"/>
                                      </p:to>
                                    </p:set>
                                    <p:animEffect transition="in" filter="fade">
                                      <p:cBhvr>
                                        <p:cTn id="113" dur="500"/>
                                        <p:tgtEl>
                                          <p:spTgt spid="70"/>
                                        </p:tgtEl>
                                      </p:cBhvr>
                                    </p:animEffect>
                                  </p:childTnLst>
                                </p:cTn>
                              </p:par>
                            </p:childTnLst>
                          </p:cTn>
                        </p:par>
                        <p:par>
                          <p:cTn id="114" fill="hold">
                            <p:stCondLst>
                              <p:cond delay="6950"/>
                            </p:stCondLst>
                            <p:childTnLst>
                              <p:par>
                                <p:cTn id="115" presetID="22" presetClass="entr" presetSubtype="2" fill="hold" nodeType="after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wipe(right)">
                                      <p:cBhvr>
                                        <p:cTn id="117" dur="500"/>
                                        <p:tgtEl>
                                          <p:spTgt spid="60"/>
                                        </p:tgtEl>
                                      </p:cBhvr>
                                    </p:animEffect>
                                  </p:childTnLst>
                                </p:cTn>
                              </p:par>
                            </p:childTnLst>
                          </p:cTn>
                        </p:par>
                        <p:par>
                          <p:cTn id="118" fill="hold">
                            <p:stCondLst>
                              <p:cond delay="7450"/>
                            </p:stCondLst>
                            <p:childTnLst>
                              <p:par>
                                <p:cTn id="119" presetID="22" presetClass="entr" presetSubtype="2" fill="hold" nodeType="afterEffect">
                                  <p:stCondLst>
                                    <p:cond delay="0"/>
                                  </p:stCondLst>
                                  <p:childTnLst>
                                    <p:set>
                                      <p:cBhvr>
                                        <p:cTn id="120" dur="1" fill="hold">
                                          <p:stCondLst>
                                            <p:cond delay="0"/>
                                          </p:stCondLst>
                                        </p:cTn>
                                        <p:tgtEl>
                                          <p:spTgt spid="61"/>
                                        </p:tgtEl>
                                        <p:attrNameLst>
                                          <p:attrName>style.visibility</p:attrName>
                                        </p:attrNameLst>
                                      </p:cBhvr>
                                      <p:to>
                                        <p:strVal val="visible"/>
                                      </p:to>
                                    </p:set>
                                    <p:animEffect transition="in" filter="wipe(right)">
                                      <p:cBhvr>
                                        <p:cTn id="121" dur="500"/>
                                        <p:tgtEl>
                                          <p:spTgt spid="61"/>
                                        </p:tgtEl>
                                      </p:cBhvr>
                                    </p:animEffect>
                                  </p:childTnLst>
                                </p:cTn>
                              </p:par>
                            </p:childTnLst>
                          </p:cTn>
                        </p:par>
                        <p:par>
                          <p:cTn id="122" fill="hold">
                            <p:stCondLst>
                              <p:cond delay="7950"/>
                            </p:stCondLst>
                            <p:childTnLst>
                              <p:par>
                                <p:cTn id="123" presetID="10" presetClass="entr" presetSubtype="0" fill="hold" grpId="0" nodeType="afterEffect">
                                  <p:stCondLst>
                                    <p:cond delay="0"/>
                                  </p:stCondLst>
                                  <p:childTnLst>
                                    <p:set>
                                      <p:cBhvr>
                                        <p:cTn id="124" dur="1" fill="hold">
                                          <p:stCondLst>
                                            <p:cond delay="0"/>
                                          </p:stCondLst>
                                        </p:cTn>
                                        <p:tgtEl>
                                          <p:spTgt spid="66"/>
                                        </p:tgtEl>
                                        <p:attrNameLst>
                                          <p:attrName>style.visibility</p:attrName>
                                        </p:attrNameLst>
                                      </p:cBhvr>
                                      <p:to>
                                        <p:strVal val="visible"/>
                                      </p:to>
                                    </p:set>
                                    <p:animEffect transition="in" filter="fade">
                                      <p:cBhvr>
                                        <p:cTn id="125" dur="500"/>
                                        <p:tgtEl>
                                          <p:spTgt spid="66"/>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69"/>
                                        </p:tgtEl>
                                        <p:attrNameLst>
                                          <p:attrName>style.visibility</p:attrName>
                                        </p:attrNameLst>
                                      </p:cBhvr>
                                      <p:to>
                                        <p:strVal val="visible"/>
                                      </p:to>
                                    </p:set>
                                    <p:animEffect transition="in" filter="fade">
                                      <p:cBhvr>
                                        <p:cTn id="128" dur="500"/>
                                        <p:tgtEl>
                                          <p:spTgt spid="69"/>
                                        </p:tgtEl>
                                      </p:cBhvr>
                                    </p:animEffect>
                                  </p:childTnLst>
                                </p:cTn>
                              </p:par>
                            </p:childTnLst>
                          </p:cTn>
                        </p:par>
                        <p:par>
                          <p:cTn id="129" fill="hold">
                            <p:stCondLst>
                              <p:cond delay="8450"/>
                            </p:stCondLst>
                            <p:childTnLst>
                              <p:par>
                                <p:cTn id="130" presetID="22" presetClass="entr" presetSubtype="8" fill="hold" nodeType="afterEffect">
                                  <p:stCondLst>
                                    <p:cond delay="0"/>
                                  </p:stCondLst>
                                  <p:childTnLst>
                                    <p:set>
                                      <p:cBhvr>
                                        <p:cTn id="131" dur="1" fill="hold">
                                          <p:stCondLst>
                                            <p:cond delay="0"/>
                                          </p:stCondLst>
                                        </p:cTn>
                                        <p:tgtEl>
                                          <p:spTgt spid="71"/>
                                        </p:tgtEl>
                                        <p:attrNameLst>
                                          <p:attrName>style.visibility</p:attrName>
                                        </p:attrNameLst>
                                      </p:cBhvr>
                                      <p:to>
                                        <p:strVal val="visible"/>
                                      </p:to>
                                    </p:set>
                                    <p:animEffect transition="in" filter="wipe(left)">
                                      <p:cBhvr>
                                        <p:cTn id="132" dur="500"/>
                                        <p:tgtEl>
                                          <p:spTgt spid="71"/>
                                        </p:tgtEl>
                                      </p:cBhvr>
                                    </p:animEffect>
                                  </p:childTnLst>
                                </p:cTn>
                              </p:par>
                            </p:childTnLst>
                          </p:cTn>
                        </p:par>
                        <p:par>
                          <p:cTn id="133" fill="hold">
                            <p:stCondLst>
                              <p:cond delay="8950"/>
                            </p:stCondLst>
                            <p:childTnLst>
                              <p:par>
                                <p:cTn id="134" presetID="22" presetClass="entr" presetSubtype="8" fill="hold" nodeType="afterEffect">
                                  <p:stCondLst>
                                    <p:cond delay="0"/>
                                  </p:stCondLst>
                                  <p:childTnLst>
                                    <p:set>
                                      <p:cBhvr>
                                        <p:cTn id="135" dur="1" fill="hold">
                                          <p:stCondLst>
                                            <p:cond delay="0"/>
                                          </p:stCondLst>
                                        </p:cTn>
                                        <p:tgtEl>
                                          <p:spTgt spid="72"/>
                                        </p:tgtEl>
                                        <p:attrNameLst>
                                          <p:attrName>style.visibility</p:attrName>
                                        </p:attrNameLst>
                                      </p:cBhvr>
                                      <p:to>
                                        <p:strVal val="visible"/>
                                      </p:to>
                                    </p:set>
                                    <p:animEffect transition="in" filter="wipe(left)">
                                      <p:cBhvr>
                                        <p:cTn id="136" dur="500"/>
                                        <p:tgtEl>
                                          <p:spTgt spid="72"/>
                                        </p:tgtEl>
                                      </p:cBhvr>
                                    </p:animEffect>
                                  </p:childTnLst>
                                </p:cTn>
                              </p:par>
                            </p:childTnLst>
                          </p:cTn>
                        </p:par>
                        <p:par>
                          <p:cTn id="137" fill="hold">
                            <p:stCondLst>
                              <p:cond delay="9450"/>
                            </p:stCondLst>
                            <p:childTnLst>
                              <p:par>
                                <p:cTn id="138" presetID="10" presetClass="entr" presetSubtype="0" fill="hold" grpId="0" nodeType="afterEffect">
                                  <p:stCondLst>
                                    <p:cond delay="0"/>
                                  </p:stCondLst>
                                  <p:childTnLst>
                                    <p:set>
                                      <p:cBhvr>
                                        <p:cTn id="139" dur="1" fill="hold">
                                          <p:stCondLst>
                                            <p:cond delay="0"/>
                                          </p:stCondLst>
                                        </p:cTn>
                                        <p:tgtEl>
                                          <p:spTgt spid="68"/>
                                        </p:tgtEl>
                                        <p:attrNameLst>
                                          <p:attrName>style.visibility</p:attrName>
                                        </p:attrNameLst>
                                      </p:cBhvr>
                                      <p:to>
                                        <p:strVal val="visible"/>
                                      </p:to>
                                    </p:set>
                                    <p:animEffect transition="in" filter="fade">
                                      <p:cBhvr>
                                        <p:cTn id="140" dur="500"/>
                                        <p:tgtEl>
                                          <p:spTgt spid="68"/>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45"/>
                                        </p:tgtEl>
                                        <p:attrNameLst>
                                          <p:attrName>style.visibility</p:attrName>
                                        </p:attrNameLst>
                                      </p:cBhvr>
                                      <p:to>
                                        <p:strVal val="visible"/>
                                      </p:to>
                                    </p:set>
                                    <p:animEffect transition="in" filter="fade">
                                      <p:cBhvr>
                                        <p:cTn id="14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animBg="1"/>
      <p:bldP spid="47" grpId="0" animBg="1"/>
      <p:bldP spid="47" grpId="1" animBg="1"/>
      <p:bldP spid="48" grpId="0" animBg="1"/>
      <p:bldP spid="49" grpId="0" animBg="1"/>
      <p:bldP spid="50" grpId="0" animBg="1"/>
      <p:bldP spid="50" grpId="1" animBg="1"/>
      <p:bldP spid="51" grpId="0" animBg="1"/>
      <p:bldP spid="52" grpId="0" animBg="1"/>
      <p:bldP spid="53" grpId="0" animBg="1"/>
      <p:bldP spid="53" grpId="1" animBg="1"/>
      <p:bldP spid="54" grpId="0" animBg="1"/>
      <p:bldP spid="55" grpId="0" animBg="1"/>
      <p:bldP spid="56" grpId="0" animBg="1"/>
      <p:bldP spid="56" grpId="1" animBg="1"/>
      <p:bldP spid="57" grpId="0" animBg="1"/>
      <p:bldP spid="64" grpId="0"/>
      <p:bldP spid="65" grpId="0"/>
      <p:bldP spid="66" grpId="0"/>
      <p:bldP spid="67" grpId="0"/>
      <p:bldP spid="68" grpId="0"/>
      <p:bldP spid="69" grpId="0"/>
      <p:bldP spid="70" grpId="0"/>
      <p:bldP spid="7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55"/>
          <p:cNvSpPr txBox="1">
            <a:spLocks noChangeArrowheads="1"/>
          </p:cNvSpPr>
          <p:nvPr/>
        </p:nvSpPr>
        <p:spPr bwMode="auto">
          <a:xfrm>
            <a:off x="952843" y="139511"/>
            <a:ext cx="2640562"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sp>
        <p:nvSpPr>
          <p:cNvPr id="32" name="Oval 2"/>
          <p:cNvSpPr>
            <a:spLocks noChangeArrowheads="1"/>
          </p:cNvSpPr>
          <p:nvPr/>
        </p:nvSpPr>
        <p:spPr bwMode="auto">
          <a:xfrm>
            <a:off x="2829817" y="4336132"/>
            <a:ext cx="3352800" cy="323850"/>
          </a:xfrm>
          <a:prstGeom prst="ellipse">
            <a:avLst/>
          </a:prstGeom>
          <a:gradFill rotWithShape="1">
            <a:gsLst>
              <a:gs pos="0">
                <a:srgbClr val="000000">
                  <a:alpha val="50000"/>
                </a:srgbClr>
              </a:gs>
              <a:gs pos="100000">
                <a:srgbClr val="445E7A">
                  <a:alpha val="0"/>
                </a:srgbClr>
              </a:gs>
            </a:gsLst>
            <a:path path="shape">
              <a:fillToRect l="50000" t="50000" r="50000" b="50000"/>
            </a:path>
          </a:gradFill>
          <a:ln>
            <a:noFill/>
          </a:ln>
          <a:effectLst/>
          <a:extLs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sz="1800">
              <a:ea typeface="微软雅黑" pitchFamily="34" charset="-122"/>
            </a:endParaRPr>
          </a:p>
        </p:txBody>
      </p:sp>
      <p:sp>
        <p:nvSpPr>
          <p:cNvPr id="33" name="Freeform 4"/>
          <p:cNvSpPr>
            <a:spLocks noEditPoints="1"/>
          </p:cNvSpPr>
          <p:nvPr/>
        </p:nvSpPr>
        <p:spPr bwMode="auto">
          <a:xfrm>
            <a:off x="3333055" y="2178719"/>
            <a:ext cx="2311400" cy="2138363"/>
          </a:xfrm>
          <a:custGeom>
            <a:avLst/>
            <a:gdLst>
              <a:gd name="T0" fmla="*/ 1505 w 369"/>
              <a:gd name="T1" fmla="*/ 762 h 395"/>
              <a:gd name="T2" fmla="*/ 1346 w 369"/>
              <a:gd name="T3" fmla="*/ 648 h 395"/>
              <a:gd name="T4" fmla="*/ 1472 w 369"/>
              <a:gd name="T5" fmla="*/ 477 h 395"/>
              <a:gd name="T6" fmla="*/ 1285 w 369"/>
              <a:gd name="T7" fmla="*/ 428 h 395"/>
              <a:gd name="T8" fmla="*/ 1350 w 369"/>
              <a:gd name="T9" fmla="*/ 236 h 395"/>
              <a:gd name="T10" fmla="*/ 1158 w 369"/>
              <a:gd name="T11" fmla="*/ 261 h 395"/>
              <a:gd name="T12" fmla="*/ 1154 w 369"/>
              <a:gd name="T13" fmla="*/ 73 h 395"/>
              <a:gd name="T14" fmla="*/ 983 w 369"/>
              <a:gd name="T15" fmla="*/ 159 h 395"/>
              <a:gd name="T16" fmla="*/ 918 w 369"/>
              <a:gd name="T17" fmla="*/ 0 h 395"/>
              <a:gd name="T18" fmla="*/ 779 w 369"/>
              <a:gd name="T19" fmla="*/ 135 h 395"/>
              <a:gd name="T20" fmla="*/ 669 w 369"/>
              <a:gd name="T21" fmla="*/ 16 h 395"/>
              <a:gd name="T22" fmla="*/ 579 w 369"/>
              <a:gd name="T23" fmla="*/ 183 h 395"/>
              <a:gd name="T24" fmla="*/ 436 w 369"/>
              <a:gd name="T25" fmla="*/ 118 h 395"/>
              <a:gd name="T26" fmla="*/ 396 w 369"/>
              <a:gd name="T27" fmla="*/ 293 h 395"/>
              <a:gd name="T28" fmla="*/ 237 w 369"/>
              <a:gd name="T29" fmla="*/ 289 h 395"/>
              <a:gd name="T30" fmla="*/ 253 w 369"/>
              <a:gd name="T31" fmla="*/ 457 h 395"/>
              <a:gd name="T32" fmla="*/ 90 w 369"/>
              <a:gd name="T33" fmla="*/ 514 h 395"/>
              <a:gd name="T34" fmla="*/ 159 w 369"/>
              <a:gd name="T35" fmla="*/ 656 h 395"/>
              <a:gd name="T36" fmla="*/ 8 w 369"/>
              <a:gd name="T37" fmla="*/ 766 h 395"/>
              <a:gd name="T38" fmla="*/ 126 w 369"/>
              <a:gd name="T39" fmla="*/ 872 h 395"/>
              <a:gd name="T40" fmla="*/ 8 w 369"/>
              <a:gd name="T41" fmla="*/ 1031 h 395"/>
              <a:gd name="T42" fmla="*/ 159 w 369"/>
              <a:gd name="T43" fmla="*/ 1084 h 395"/>
              <a:gd name="T44" fmla="*/ 94 w 369"/>
              <a:gd name="T45" fmla="*/ 1272 h 395"/>
              <a:gd name="T46" fmla="*/ 261 w 369"/>
              <a:gd name="T47" fmla="*/ 1264 h 395"/>
              <a:gd name="T48" fmla="*/ 253 w 369"/>
              <a:gd name="T49" fmla="*/ 1467 h 395"/>
              <a:gd name="T50" fmla="*/ 424 w 369"/>
              <a:gd name="T51" fmla="*/ 1390 h 395"/>
              <a:gd name="T52" fmla="*/ 481 w 369"/>
              <a:gd name="T53" fmla="*/ 1586 h 395"/>
              <a:gd name="T54" fmla="*/ 628 w 369"/>
              <a:gd name="T55" fmla="*/ 1447 h 395"/>
              <a:gd name="T56" fmla="*/ 750 w 369"/>
              <a:gd name="T57" fmla="*/ 1606 h 395"/>
              <a:gd name="T58" fmla="*/ 852 w 369"/>
              <a:gd name="T59" fmla="*/ 1418 h 395"/>
              <a:gd name="T60" fmla="*/ 1024 w 369"/>
              <a:gd name="T61" fmla="*/ 1516 h 395"/>
              <a:gd name="T62" fmla="*/ 1060 w 369"/>
              <a:gd name="T63" fmla="*/ 1300 h 395"/>
              <a:gd name="T64" fmla="*/ 1264 w 369"/>
              <a:gd name="T65" fmla="*/ 1325 h 395"/>
              <a:gd name="T66" fmla="*/ 1228 w 369"/>
              <a:gd name="T67" fmla="*/ 1117 h 395"/>
              <a:gd name="T68" fmla="*/ 1432 w 369"/>
              <a:gd name="T69" fmla="*/ 1060 h 395"/>
              <a:gd name="T70" fmla="*/ 1330 w 369"/>
              <a:gd name="T71" fmla="*/ 889 h 395"/>
              <a:gd name="T72" fmla="*/ 865 w 369"/>
              <a:gd name="T73" fmla="*/ 868 h 395"/>
              <a:gd name="T74" fmla="*/ 587 w 369"/>
              <a:gd name="T75" fmla="*/ 697 h 395"/>
              <a:gd name="T76" fmla="*/ 865 w 369"/>
              <a:gd name="T77" fmla="*/ 868 h 39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9" h="395">
                <a:moveTo>
                  <a:pt x="365" y="216"/>
                </a:moveTo>
                <a:cubicBezTo>
                  <a:pt x="369" y="187"/>
                  <a:pt x="369" y="187"/>
                  <a:pt x="369" y="187"/>
                </a:cubicBezTo>
                <a:cubicBezTo>
                  <a:pt x="331" y="180"/>
                  <a:pt x="331" y="180"/>
                  <a:pt x="331" y="180"/>
                </a:cubicBezTo>
                <a:cubicBezTo>
                  <a:pt x="330" y="159"/>
                  <a:pt x="330" y="159"/>
                  <a:pt x="330" y="159"/>
                </a:cubicBezTo>
                <a:cubicBezTo>
                  <a:pt x="367" y="143"/>
                  <a:pt x="367" y="143"/>
                  <a:pt x="367" y="143"/>
                </a:cubicBezTo>
                <a:cubicBezTo>
                  <a:pt x="361" y="117"/>
                  <a:pt x="361" y="117"/>
                  <a:pt x="361" y="117"/>
                </a:cubicBezTo>
                <a:cubicBezTo>
                  <a:pt x="323" y="124"/>
                  <a:pt x="323" y="124"/>
                  <a:pt x="323" y="124"/>
                </a:cubicBezTo>
                <a:cubicBezTo>
                  <a:pt x="315" y="105"/>
                  <a:pt x="315" y="105"/>
                  <a:pt x="315" y="105"/>
                </a:cubicBezTo>
                <a:cubicBezTo>
                  <a:pt x="345" y="79"/>
                  <a:pt x="345" y="79"/>
                  <a:pt x="345" y="79"/>
                </a:cubicBezTo>
                <a:cubicBezTo>
                  <a:pt x="331" y="58"/>
                  <a:pt x="331" y="58"/>
                  <a:pt x="331" y="58"/>
                </a:cubicBezTo>
                <a:cubicBezTo>
                  <a:pt x="297" y="77"/>
                  <a:pt x="297" y="77"/>
                  <a:pt x="297" y="77"/>
                </a:cubicBezTo>
                <a:cubicBezTo>
                  <a:pt x="284" y="64"/>
                  <a:pt x="284" y="64"/>
                  <a:pt x="284" y="64"/>
                </a:cubicBezTo>
                <a:cubicBezTo>
                  <a:pt x="303" y="31"/>
                  <a:pt x="303" y="31"/>
                  <a:pt x="303" y="31"/>
                </a:cubicBezTo>
                <a:cubicBezTo>
                  <a:pt x="283" y="18"/>
                  <a:pt x="283" y="18"/>
                  <a:pt x="283" y="18"/>
                </a:cubicBezTo>
                <a:cubicBezTo>
                  <a:pt x="257" y="46"/>
                  <a:pt x="257" y="46"/>
                  <a:pt x="257" y="46"/>
                </a:cubicBezTo>
                <a:cubicBezTo>
                  <a:pt x="241" y="39"/>
                  <a:pt x="241" y="39"/>
                  <a:pt x="241" y="39"/>
                </a:cubicBezTo>
                <a:cubicBezTo>
                  <a:pt x="248" y="4"/>
                  <a:pt x="248" y="4"/>
                  <a:pt x="248" y="4"/>
                </a:cubicBezTo>
                <a:cubicBezTo>
                  <a:pt x="225" y="0"/>
                  <a:pt x="225" y="0"/>
                  <a:pt x="225" y="0"/>
                </a:cubicBezTo>
                <a:cubicBezTo>
                  <a:pt x="210" y="33"/>
                  <a:pt x="210" y="33"/>
                  <a:pt x="210" y="33"/>
                </a:cubicBezTo>
                <a:cubicBezTo>
                  <a:pt x="191" y="33"/>
                  <a:pt x="191" y="33"/>
                  <a:pt x="191" y="33"/>
                </a:cubicBezTo>
                <a:cubicBezTo>
                  <a:pt x="188" y="0"/>
                  <a:pt x="188" y="0"/>
                  <a:pt x="188" y="0"/>
                </a:cubicBezTo>
                <a:cubicBezTo>
                  <a:pt x="164" y="4"/>
                  <a:pt x="164" y="4"/>
                  <a:pt x="164" y="4"/>
                </a:cubicBezTo>
                <a:cubicBezTo>
                  <a:pt x="160" y="38"/>
                  <a:pt x="160" y="38"/>
                  <a:pt x="160" y="38"/>
                </a:cubicBezTo>
                <a:cubicBezTo>
                  <a:pt x="142" y="45"/>
                  <a:pt x="142" y="45"/>
                  <a:pt x="142" y="45"/>
                </a:cubicBezTo>
                <a:cubicBezTo>
                  <a:pt x="128" y="17"/>
                  <a:pt x="128" y="17"/>
                  <a:pt x="128" y="17"/>
                </a:cubicBezTo>
                <a:cubicBezTo>
                  <a:pt x="107" y="29"/>
                  <a:pt x="107" y="29"/>
                  <a:pt x="107" y="29"/>
                </a:cubicBezTo>
                <a:cubicBezTo>
                  <a:pt x="113" y="60"/>
                  <a:pt x="113" y="60"/>
                  <a:pt x="113" y="60"/>
                </a:cubicBezTo>
                <a:cubicBezTo>
                  <a:pt x="97" y="72"/>
                  <a:pt x="97" y="72"/>
                  <a:pt x="97" y="72"/>
                </a:cubicBezTo>
                <a:cubicBezTo>
                  <a:pt x="75" y="53"/>
                  <a:pt x="75" y="53"/>
                  <a:pt x="75" y="53"/>
                </a:cubicBezTo>
                <a:cubicBezTo>
                  <a:pt x="58" y="71"/>
                  <a:pt x="58" y="71"/>
                  <a:pt x="58" y="71"/>
                </a:cubicBezTo>
                <a:cubicBezTo>
                  <a:pt x="73" y="96"/>
                  <a:pt x="73" y="96"/>
                  <a:pt x="73" y="96"/>
                </a:cubicBezTo>
                <a:cubicBezTo>
                  <a:pt x="62" y="112"/>
                  <a:pt x="62" y="112"/>
                  <a:pt x="62" y="112"/>
                </a:cubicBezTo>
                <a:cubicBezTo>
                  <a:pt x="34" y="103"/>
                  <a:pt x="34" y="103"/>
                  <a:pt x="34" y="103"/>
                </a:cubicBezTo>
                <a:cubicBezTo>
                  <a:pt x="22" y="126"/>
                  <a:pt x="22" y="126"/>
                  <a:pt x="22" y="126"/>
                </a:cubicBezTo>
                <a:cubicBezTo>
                  <a:pt x="45" y="143"/>
                  <a:pt x="45" y="143"/>
                  <a:pt x="45" y="143"/>
                </a:cubicBezTo>
                <a:cubicBezTo>
                  <a:pt x="39" y="161"/>
                  <a:pt x="39" y="161"/>
                  <a:pt x="39" y="161"/>
                </a:cubicBezTo>
                <a:cubicBezTo>
                  <a:pt x="8" y="164"/>
                  <a:pt x="8" y="164"/>
                  <a:pt x="8" y="164"/>
                </a:cubicBezTo>
                <a:cubicBezTo>
                  <a:pt x="2" y="188"/>
                  <a:pt x="2" y="188"/>
                  <a:pt x="2" y="188"/>
                </a:cubicBezTo>
                <a:cubicBezTo>
                  <a:pt x="32" y="195"/>
                  <a:pt x="32" y="195"/>
                  <a:pt x="32" y="195"/>
                </a:cubicBezTo>
                <a:cubicBezTo>
                  <a:pt x="31" y="214"/>
                  <a:pt x="31" y="214"/>
                  <a:pt x="31" y="214"/>
                </a:cubicBezTo>
                <a:cubicBezTo>
                  <a:pt x="0" y="228"/>
                  <a:pt x="0" y="228"/>
                  <a:pt x="0" y="228"/>
                </a:cubicBezTo>
                <a:cubicBezTo>
                  <a:pt x="2" y="253"/>
                  <a:pt x="2" y="253"/>
                  <a:pt x="2" y="253"/>
                </a:cubicBezTo>
                <a:cubicBezTo>
                  <a:pt x="34" y="248"/>
                  <a:pt x="34" y="248"/>
                  <a:pt x="34" y="248"/>
                </a:cubicBezTo>
                <a:cubicBezTo>
                  <a:pt x="39" y="266"/>
                  <a:pt x="39" y="266"/>
                  <a:pt x="39" y="266"/>
                </a:cubicBezTo>
                <a:cubicBezTo>
                  <a:pt x="12" y="290"/>
                  <a:pt x="12" y="290"/>
                  <a:pt x="12" y="290"/>
                </a:cubicBezTo>
                <a:cubicBezTo>
                  <a:pt x="23" y="312"/>
                  <a:pt x="23" y="312"/>
                  <a:pt x="23" y="312"/>
                </a:cubicBezTo>
                <a:cubicBezTo>
                  <a:pt x="53" y="295"/>
                  <a:pt x="53" y="295"/>
                  <a:pt x="53" y="295"/>
                </a:cubicBezTo>
                <a:cubicBezTo>
                  <a:pt x="64" y="310"/>
                  <a:pt x="64" y="310"/>
                  <a:pt x="64" y="310"/>
                </a:cubicBezTo>
                <a:cubicBezTo>
                  <a:pt x="45" y="344"/>
                  <a:pt x="45" y="344"/>
                  <a:pt x="45" y="344"/>
                </a:cubicBezTo>
                <a:cubicBezTo>
                  <a:pt x="62" y="360"/>
                  <a:pt x="62" y="360"/>
                  <a:pt x="62" y="360"/>
                </a:cubicBezTo>
                <a:cubicBezTo>
                  <a:pt x="88" y="332"/>
                  <a:pt x="88" y="332"/>
                  <a:pt x="88" y="332"/>
                </a:cubicBezTo>
                <a:cubicBezTo>
                  <a:pt x="104" y="341"/>
                  <a:pt x="104" y="341"/>
                  <a:pt x="104" y="341"/>
                </a:cubicBezTo>
                <a:cubicBezTo>
                  <a:pt x="95" y="381"/>
                  <a:pt x="95" y="381"/>
                  <a:pt x="95" y="381"/>
                </a:cubicBezTo>
                <a:cubicBezTo>
                  <a:pt x="118" y="389"/>
                  <a:pt x="118" y="389"/>
                  <a:pt x="118" y="389"/>
                </a:cubicBezTo>
                <a:cubicBezTo>
                  <a:pt x="135" y="352"/>
                  <a:pt x="135" y="352"/>
                  <a:pt x="135" y="352"/>
                </a:cubicBezTo>
                <a:cubicBezTo>
                  <a:pt x="154" y="355"/>
                  <a:pt x="154" y="355"/>
                  <a:pt x="154" y="355"/>
                </a:cubicBezTo>
                <a:cubicBezTo>
                  <a:pt x="158" y="395"/>
                  <a:pt x="158" y="395"/>
                  <a:pt x="158" y="395"/>
                </a:cubicBezTo>
                <a:cubicBezTo>
                  <a:pt x="184" y="394"/>
                  <a:pt x="184" y="394"/>
                  <a:pt x="184" y="394"/>
                </a:cubicBezTo>
                <a:cubicBezTo>
                  <a:pt x="189" y="353"/>
                  <a:pt x="189" y="353"/>
                  <a:pt x="189" y="353"/>
                </a:cubicBezTo>
                <a:cubicBezTo>
                  <a:pt x="209" y="348"/>
                  <a:pt x="209" y="348"/>
                  <a:pt x="209" y="348"/>
                </a:cubicBezTo>
                <a:cubicBezTo>
                  <a:pt x="226" y="383"/>
                  <a:pt x="226" y="383"/>
                  <a:pt x="226" y="383"/>
                </a:cubicBezTo>
                <a:cubicBezTo>
                  <a:pt x="251" y="372"/>
                  <a:pt x="251" y="372"/>
                  <a:pt x="251" y="372"/>
                </a:cubicBezTo>
                <a:cubicBezTo>
                  <a:pt x="242" y="332"/>
                  <a:pt x="242" y="332"/>
                  <a:pt x="242" y="332"/>
                </a:cubicBezTo>
                <a:cubicBezTo>
                  <a:pt x="260" y="319"/>
                  <a:pt x="260" y="319"/>
                  <a:pt x="260" y="319"/>
                </a:cubicBezTo>
                <a:cubicBezTo>
                  <a:pt x="289" y="346"/>
                  <a:pt x="289" y="346"/>
                  <a:pt x="289" y="346"/>
                </a:cubicBezTo>
                <a:cubicBezTo>
                  <a:pt x="310" y="325"/>
                  <a:pt x="310" y="325"/>
                  <a:pt x="310" y="325"/>
                </a:cubicBezTo>
                <a:cubicBezTo>
                  <a:pt x="288" y="292"/>
                  <a:pt x="288" y="292"/>
                  <a:pt x="288" y="292"/>
                </a:cubicBezTo>
                <a:cubicBezTo>
                  <a:pt x="301" y="274"/>
                  <a:pt x="301" y="274"/>
                  <a:pt x="301" y="274"/>
                </a:cubicBezTo>
                <a:cubicBezTo>
                  <a:pt x="338" y="287"/>
                  <a:pt x="338" y="287"/>
                  <a:pt x="338" y="287"/>
                </a:cubicBezTo>
                <a:cubicBezTo>
                  <a:pt x="351" y="260"/>
                  <a:pt x="351" y="260"/>
                  <a:pt x="351" y="260"/>
                </a:cubicBezTo>
                <a:cubicBezTo>
                  <a:pt x="319" y="239"/>
                  <a:pt x="319" y="239"/>
                  <a:pt x="319" y="239"/>
                </a:cubicBezTo>
                <a:cubicBezTo>
                  <a:pt x="326" y="218"/>
                  <a:pt x="326" y="218"/>
                  <a:pt x="326" y="218"/>
                </a:cubicBezTo>
                <a:lnTo>
                  <a:pt x="365" y="216"/>
                </a:lnTo>
                <a:close/>
                <a:moveTo>
                  <a:pt x="212" y="213"/>
                </a:moveTo>
                <a:cubicBezTo>
                  <a:pt x="199" y="234"/>
                  <a:pt x="173" y="243"/>
                  <a:pt x="154" y="231"/>
                </a:cubicBezTo>
                <a:cubicBezTo>
                  <a:pt x="135" y="220"/>
                  <a:pt x="131" y="193"/>
                  <a:pt x="144" y="171"/>
                </a:cubicBezTo>
                <a:cubicBezTo>
                  <a:pt x="157" y="149"/>
                  <a:pt x="183" y="141"/>
                  <a:pt x="202" y="153"/>
                </a:cubicBezTo>
                <a:cubicBezTo>
                  <a:pt x="221" y="164"/>
                  <a:pt x="225" y="191"/>
                  <a:pt x="212" y="213"/>
                </a:cubicBezTo>
                <a:close/>
              </a:path>
            </a:pathLst>
          </a:custGeom>
          <a:solidFill>
            <a:srgbClr val="FF0000"/>
          </a:solidFill>
          <a:ln w="9525">
            <a:noFill/>
            <a:round/>
            <a:headEnd/>
            <a:tailEnd/>
          </a:ln>
          <a:effectLst/>
          <a:scene3d>
            <a:camera prst="legacyObliqueBottomRight"/>
            <a:lightRig rig="legacyFlat3" dir="t"/>
          </a:scene3d>
          <a:sp3d extrusionH="227000" prstMaterial="legacyMatte">
            <a:bevelT w="13500" h="13500" prst="angle"/>
            <a:bevelB w="13500" h="13500" prst="angle"/>
            <a:extrusionClr>
              <a:srgbClr val="FF0000"/>
            </a:extrusionClr>
          </a:sp3d>
        </p:spPr>
        <p:txBody>
          <a:bodyPr>
            <a:flatTx/>
          </a:bodyPr>
          <a:lstStyle/>
          <a:p>
            <a:endParaRPr lang="zh-CN" altLang="en-US"/>
          </a:p>
        </p:txBody>
      </p:sp>
      <p:sp>
        <p:nvSpPr>
          <p:cNvPr id="34" name="Freeform 5"/>
          <p:cNvSpPr>
            <a:spLocks noEditPoints="1"/>
          </p:cNvSpPr>
          <p:nvPr/>
        </p:nvSpPr>
        <p:spPr bwMode="auto">
          <a:xfrm>
            <a:off x="2525017" y="1915194"/>
            <a:ext cx="1068388" cy="1003300"/>
          </a:xfrm>
          <a:custGeom>
            <a:avLst/>
            <a:gdLst>
              <a:gd name="T0" fmla="*/ 595 w 171"/>
              <a:gd name="T1" fmla="*/ 338 h 185"/>
              <a:gd name="T2" fmla="*/ 697 w 171"/>
              <a:gd name="T3" fmla="*/ 285 h 185"/>
              <a:gd name="T4" fmla="*/ 685 w 171"/>
              <a:gd name="T5" fmla="*/ 196 h 185"/>
              <a:gd name="T6" fmla="*/ 579 w 171"/>
              <a:gd name="T7" fmla="*/ 220 h 185"/>
              <a:gd name="T8" fmla="*/ 550 w 171"/>
              <a:gd name="T9" fmla="*/ 171 h 185"/>
              <a:gd name="T10" fmla="*/ 607 w 171"/>
              <a:gd name="T11" fmla="*/ 69 h 185"/>
              <a:gd name="T12" fmla="*/ 542 w 171"/>
              <a:gd name="T13" fmla="*/ 24 h 185"/>
              <a:gd name="T14" fmla="*/ 465 w 171"/>
              <a:gd name="T15" fmla="*/ 110 h 185"/>
              <a:gd name="T16" fmla="*/ 408 w 171"/>
              <a:gd name="T17" fmla="*/ 102 h 185"/>
              <a:gd name="T18" fmla="*/ 399 w 171"/>
              <a:gd name="T19" fmla="*/ 0 h 185"/>
              <a:gd name="T20" fmla="*/ 314 w 171"/>
              <a:gd name="T21" fmla="*/ 20 h 185"/>
              <a:gd name="T22" fmla="*/ 293 w 171"/>
              <a:gd name="T23" fmla="*/ 122 h 185"/>
              <a:gd name="T24" fmla="*/ 236 w 171"/>
              <a:gd name="T25" fmla="*/ 159 h 185"/>
              <a:gd name="T26" fmla="*/ 171 w 171"/>
              <a:gd name="T27" fmla="*/ 102 h 185"/>
              <a:gd name="T28" fmla="*/ 106 w 171"/>
              <a:gd name="T29" fmla="*/ 171 h 185"/>
              <a:gd name="T30" fmla="*/ 147 w 171"/>
              <a:gd name="T31" fmla="*/ 249 h 185"/>
              <a:gd name="T32" fmla="*/ 114 w 171"/>
              <a:gd name="T33" fmla="*/ 310 h 185"/>
              <a:gd name="T34" fmla="*/ 20 w 171"/>
              <a:gd name="T35" fmla="*/ 326 h 185"/>
              <a:gd name="T36" fmla="*/ 0 w 171"/>
              <a:gd name="T37" fmla="*/ 416 h 185"/>
              <a:gd name="T38" fmla="*/ 86 w 171"/>
              <a:gd name="T39" fmla="*/ 432 h 185"/>
              <a:gd name="T40" fmla="*/ 94 w 171"/>
              <a:gd name="T41" fmla="*/ 493 h 185"/>
              <a:gd name="T42" fmla="*/ 12 w 171"/>
              <a:gd name="T43" fmla="*/ 571 h 185"/>
              <a:gd name="T44" fmla="*/ 45 w 171"/>
              <a:gd name="T45" fmla="*/ 644 h 185"/>
              <a:gd name="T46" fmla="*/ 143 w 171"/>
              <a:gd name="T47" fmla="*/ 587 h 185"/>
              <a:gd name="T48" fmla="*/ 183 w 171"/>
              <a:gd name="T49" fmla="*/ 624 h 185"/>
              <a:gd name="T50" fmla="*/ 155 w 171"/>
              <a:gd name="T51" fmla="*/ 738 h 185"/>
              <a:gd name="T52" fmla="*/ 236 w 171"/>
              <a:gd name="T53" fmla="*/ 754 h 185"/>
              <a:gd name="T54" fmla="*/ 289 w 171"/>
              <a:gd name="T55" fmla="*/ 648 h 185"/>
              <a:gd name="T56" fmla="*/ 351 w 171"/>
              <a:gd name="T57" fmla="*/ 640 h 185"/>
              <a:gd name="T58" fmla="*/ 395 w 171"/>
              <a:gd name="T59" fmla="*/ 730 h 185"/>
              <a:gd name="T60" fmla="*/ 481 w 171"/>
              <a:gd name="T61" fmla="*/ 685 h 185"/>
              <a:gd name="T62" fmla="*/ 465 w 171"/>
              <a:gd name="T63" fmla="*/ 579 h 185"/>
              <a:gd name="T64" fmla="*/ 518 w 171"/>
              <a:gd name="T65" fmla="*/ 526 h 185"/>
              <a:gd name="T66" fmla="*/ 611 w 171"/>
              <a:gd name="T67" fmla="*/ 550 h 185"/>
              <a:gd name="T68" fmla="*/ 660 w 171"/>
              <a:gd name="T69" fmla="*/ 461 h 185"/>
              <a:gd name="T70" fmla="*/ 579 w 171"/>
              <a:gd name="T71" fmla="*/ 408 h 185"/>
              <a:gd name="T72" fmla="*/ 595 w 171"/>
              <a:gd name="T73" fmla="*/ 338 h 185"/>
              <a:gd name="T74" fmla="*/ 391 w 171"/>
              <a:gd name="T75" fmla="*/ 408 h 185"/>
              <a:gd name="T76" fmla="*/ 281 w 171"/>
              <a:gd name="T77" fmla="*/ 440 h 185"/>
              <a:gd name="T78" fmla="*/ 261 w 171"/>
              <a:gd name="T79" fmla="*/ 326 h 185"/>
              <a:gd name="T80" fmla="*/ 375 w 171"/>
              <a:gd name="T81" fmla="*/ 289 h 185"/>
              <a:gd name="T82" fmla="*/ 391 w 171"/>
              <a:gd name="T83" fmla="*/ 408 h 18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1" h="185">
                <a:moveTo>
                  <a:pt x="146" y="83"/>
                </a:moveTo>
                <a:cubicBezTo>
                  <a:pt x="171" y="70"/>
                  <a:pt x="171" y="70"/>
                  <a:pt x="171" y="70"/>
                </a:cubicBezTo>
                <a:cubicBezTo>
                  <a:pt x="168" y="48"/>
                  <a:pt x="168" y="48"/>
                  <a:pt x="168" y="48"/>
                </a:cubicBezTo>
                <a:cubicBezTo>
                  <a:pt x="142" y="54"/>
                  <a:pt x="142" y="54"/>
                  <a:pt x="142" y="54"/>
                </a:cubicBezTo>
                <a:cubicBezTo>
                  <a:pt x="135" y="42"/>
                  <a:pt x="135" y="42"/>
                  <a:pt x="135" y="42"/>
                </a:cubicBezTo>
                <a:cubicBezTo>
                  <a:pt x="149" y="17"/>
                  <a:pt x="149" y="17"/>
                  <a:pt x="149" y="17"/>
                </a:cubicBezTo>
                <a:cubicBezTo>
                  <a:pt x="133" y="6"/>
                  <a:pt x="133" y="6"/>
                  <a:pt x="133" y="6"/>
                </a:cubicBezTo>
                <a:cubicBezTo>
                  <a:pt x="114" y="27"/>
                  <a:pt x="114" y="27"/>
                  <a:pt x="114" y="27"/>
                </a:cubicBezTo>
                <a:cubicBezTo>
                  <a:pt x="100" y="25"/>
                  <a:pt x="100" y="25"/>
                  <a:pt x="100" y="25"/>
                </a:cubicBezTo>
                <a:cubicBezTo>
                  <a:pt x="98" y="0"/>
                  <a:pt x="98" y="0"/>
                  <a:pt x="98" y="0"/>
                </a:cubicBezTo>
                <a:cubicBezTo>
                  <a:pt x="77" y="5"/>
                  <a:pt x="77" y="5"/>
                  <a:pt x="77" y="5"/>
                </a:cubicBezTo>
                <a:cubicBezTo>
                  <a:pt x="72" y="30"/>
                  <a:pt x="72" y="30"/>
                  <a:pt x="72" y="30"/>
                </a:cubicBezTo>
                <a:cubicBezTo>
                  <a:pt x="58" y="39"/>
                  <a:pt x="58" y="39"/>
                  <a:pt x="58" y="39"/>
                </a:cubicBezTo>
                <a:cubicBezTo>
                  <a:pt x="42" y="25"/>
                  <a:pt x="42" y="25"/>
                  <a:pt x="42" y="25"/>
                </a:cubicBezTo>
                <a:cubicBezTo>
                  <a:pt x="26" y="42"/>
                  <a:pt x="26" y="42"/>
                  <a:pt x="26" y="42"/>
                </a:cubicBezTo>
                <a:cubicBezTo>
                  <a:pt x="36" y="61"/>
                  <a:pt x="36" y="61"/>
                  <a:pt x="36" y="61"/>
                </a:cubicBezTo>
                <a:cubicBezTo>
                  <a:pt x="28" y="76"/>
                  <a:pt x="28" y="76"/>
                  <a:pt x="28" y="76"/>
                </a:cubicBezTo>
                <a:cubicBezTo>
                  <a:pt x="5" y="80"/>
                  <a:pt x="5" y="80"/>
                  <a:pt x="5" y="80"/>
                </a:cubicBezTo>
                <a:cubicBezTo>
                  <a:pt x="0" y="102"/>
                  <a:pt x="0" y="102"/>
                  <a:pt x="0" y="102"/>
                </a:cubicBezTo>
                <a:cubicBezTo>
                  <a:pt x="21" y="106"/>
                  <a:pt x="21" y="106"/>
                  <a:pt x="21" y="106"/>
                </a:cubicBezTo>
                <a:cubicBezTo>
                  <a:pt x="23" y="121"/>
                  <a:pt x="23" y="121"/>
                  <a:pt x="23" y="121"/>
                </a:cubicBezTo>
                <a:cubicBezTo>
                  <a:pt x="3" y="140"/>
                  <a:pt x="3" y="140"/>
                  <a:pt x="3" y="140"/>
                </a:cubicBezTo>
                <a:cubicBezTo>
                  <a:pt x="11" y="158"/>
                  <a:pt x="11" y="158"/>
                  <a:pt x="11" y="158"/>
                </a:cubicBezTo>
                <a:cubicBezTo>
                  <a:pt x="35" y="144"/>
                  <a:pt x="35" y="144"/>
                  <a:pt x="35" y="144"/>
                </a:cubicBezTo>
                <a:cubicBezTo>
                  <a:pt x="45" y="153"/>
                  <a:pt x="45" y="153"/>
                  <a:pt x="45" y="153"/>
                </a:cubicBezTo>
                <a:cubicBezTo>
                  <a:pt x="38" y="181"/>
                  <a:pt x="38" y="181"/>
                  <a:pt x="38" y="181"/>
                </a:cubicBezTo>
                <a:cubicBezTo>
                  <a:pt x="58" y="185"/>
                  <a:pt x="58" y="185"/>
                  <a:pt x="58" y="185"/>
                </a:cubicBezTo>
                <a:cubicBezTo>
                  <a:pt x="71" y="159"/>
                  <a:pt x="71" y="159"/>
                  <a:pt x="71" y="159"/>
                </a:cubicBezTo>
                <a:cubicBezTo>
                  <a:pt x="86" y="157"/>
                  <a:pt x="86" y="157"/>
                  <a:pt x="86" y="157"/>
                </a:cubicBezTo>
                <a:cubicBezTo>
                  <a:pt x="97" y="179"/>
                  <a:pt x="97" y="179"/>
                  <a:pt x="97" y="179"/>
                </a:cubicBezTo>
                <a:cubicBezTo>
                  <a:pt x="118" y="168"/>
                  <a:pt x="118" y="168"/>
                  <a:pt x="118" y="168"/>
                </a:cubicBezTo>
                <a:cubicBezTo>
                  <a:pt x="114" y="142"/>
                  <a:pt x="114" y="142"/>
                  <a:pt x="114" y="142"/>
                </a:cubicBezTo>
                <a:cubicBezTo>
                  <a:pt x="127" y="129"/>
                  <a:pt x="127" y="129"/>
                  <a:pt x="127" y="129"/>
                </a:cubicBezTo>
                <a:cubicBezTo>
                  <a:pt x="150" y="135"/>
                  <a:pt x="150" y="135"/>
                  <a:pt x="150" y="135"/>
                </a:cubicBezTo>
                <a:cubicBezTo>
                  <a:pt x="162" y="113"/>
                  <a:pt x="162" y="113"/>
                  <a:pt x="162" y="113"/>
                </a:cubicBezTo>
                <a:cubicBezTo>
                  <a:pt x="142" y="100"/>
                  <a:pt x="142" y="100"/>
                  <a:pt x="142" y="100"/>
                </a:cubicBezTo>
                <a:lnTo>
                  <a:pt x="146" y="83"/>
                </a:lnTo>
                <a:close/>
                <a:moveTo>
                  <a:pt x="96" y="100"/>
                </a:moveTo>
                <a:cubicBezTo>
                  <a:pt x="90" y="110"/>
                  <a:pt x="78" y="114"/>
                  <a:pt x="69" y="108"/>
                </a:cubicBezTo>
                <a:cubicBezTo>
                  <a:pt x="60" y="103"/>
                  <a:pt x="58" y="90"/>
                  <a:pt x="64" y="80"/>
                </a:cubicBezTo>
                <a:cubicBezTo>
                  <a:pt x="70" y="70"/>
                  <a:pt x="83" y="66"/>
                  <a:pt x="92" y="71"/>
                </a:cubicBezTo>
                <a:cubicBezTo>
                  <a:pt x="101" y="77"/>
                  <a:pt x="103" y="89"/>
                  <a:pt x="96" y="100"/>
                </a:cubicBezTo>
                <a:close/>
              </a:path>
            </a:pathLst>
          </a:custGeom>
          <a:gradFill rotWithShape="1">
            <a:gsLst>
              <a:gs pos="0">
                <a:srgbClr val="808080"/>
              </a:gs>
              <a:gs pos="100000">
                <a:srgbClr val="C0C0C0"/>
              </a:gs>
            </a:gsLst>
            <a:lin ang="18900000" scaled="1"/>
          </a:gradFill>
          <a:ln w="9525">
            <a:round/>
            <a:headEnd/>
            <a:tailEnd/>
          </a:ln>
          <a:effectLst/>
          <a:scene3d>
            <a:camera prst="legacyObliqueBottomRight"/>
            <a:lightRig rig="legacyFlat4" dir="b"/>
          </a:scene3d>
          <a:sp3d extrusionH="201600" prstMaterial="legacyMatte">
            <a:bevelT w="13500" h="13500" prst="angle"/>
            <a:bevelB w="13500" h="13500" prst="angle"/>
            <a:extrusionClr>
              <a:schemeClr val="bg2"/>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
        <p:nvSpPr>
          <p:cNvPr id="35" name="Freeform 6"/>
          <p:cNvSpPr>
            <a:spLocks noEditPoints="1"/>
          </p:cNvSpPr>
          <p:nvPr/>
        </p:nvSpPr>
        <p:spPr bwMode="auto">
          <a:xfrm>
            <a:off x="5344417" y="1115094"/>
            <a:ext cx="1676400" cy="1544638"/>
          </a:xfrm>
          <a:custGeom>
            <a:avLst/>
            <a:gdLst>
              <a:gd name="T0" fmla="*/ 1217 w 304"/>
              <a:gd name="T1" fmla="*/ 673 h 285"/>
              <a:gd name="T2" fmla="*/ 1241 w 304"/>
              <a:gd name="T3" fmla="*/ 550 h 285"/>
              <a:gd name="T4" fmla="*/ 1094 w 304"/>
              <a:gd name="T5" fmla="*/ 522 h 285"/>
              <a:gd name="T6" fmla="*/ 1082 w 304"/>
              <a:gd name="T7" fmla="*/ 432 h 285"/>
              <a:gd name="T8" fmla="*/ 1217 w 304"/>
              <a:gd name="T9" fmla="*/ 359 h 285"/>
              <a:gd name="T10" fmla="*/ 1172 w 304"/>
              <a:gd name="T11" fmla="*/ 253 h 285"/>
              <a:gd name="T12" fmla="*/ 1025 w 304"/>
              <a:gd name="T13" fmla="*/ 298 h 285"/>
              <a:gd name="T14" fmla="*/ 967 w 304"/>
              <a:gd name="T15" fmla="*/ 232 h 285"/>
              <a:gd name="T16" fmla="*/ 1045 w 304"/>
              <a:gd name="T17" fmla="*/ 114 h 285"/>
              <a:gd name="T18" fmla="*/ 951 w 304"/>
              <a:gd name="T19" fmla="*/ 53 h 285"/>
              <a:gd name="T20" fmla="*/ 845 w 304"/>
              <a:gd name="T21" fmla="*/ 151 h 285"/>
              <a:gd name="T22" fmla="*/ 759 w 304"/>
              <a:gd name="T23" fmla="*/ 126 h 285"/>
              <a:gd name="T24" fmla="*/ 767 w 304"/>
              <a:gd name="T25" fmla="*/ 0 h 285"/>
              <a:gd name="T26" fmla="*/ 649 w 304"/>
              <a:gd name="T27" fmla="*/ 0 h 285"/>
              <a:gd name="T28" fmla="*/ 604 w 304"/>
              <a:gd name="T29" fmla="*/ 122 h 285"/>
              <a:gd name="T30" fmla="*/ 514 w 304"/>
              <a:gd name="T31" fmla="*/ 139 h 285"/>
              <a:gd name="T32" fmla="*/ 457 w 304"/>
              <a:gd name="T33" fmla="*/ 41 h 285"/>
              <a:gd name="T34" fmla="*/ 347 w 304"/>
              <a:gd name="T35" fmla="*/ 90 h 285"/>
              <a:gd name="T36" fmla="*/ 367 w 304"/>
              <a:gd name="T37" fmla="*/ 204 h 285"/>
              <a:gd name="T38" fmla="*/ 298 w 304"/>
              <a:gd name="T39" fmla="*/ 261 h 285"/>
              <a:gd name="T40" fmla="*/ 192 w 304"/>
              <a:gd name="T41" fmla="*/ 208 h 285"/>
              <a:gd name="T42" fmla="*/ 114 w 304"/>
              <a:gd name="T43" fmla="*/ 298 h 285"/>
              <a:gd name="T44" fmla="*/ 196 w 304"/>
              <a:gd name="T45" fmla="*/ 379 h 285"/>
              <a:gd name="T46" fmla="*/ 155 w 304"/>
              <a:gd name="T47" fmla="*/ 457 h 285"/>
              <a:gd name="T48" fmla="*/ 29 w 304"/>
              <a:gd name="T49" fmla="*/ 465 h 285"/>
              <a:gd name="T50" fmla="*/ 0 w 304"/>
              <a:gd name="T51" fmla="*/ 571 h 285"/>
              <a:gd name="T52" fmla="*/ 122 w 304"/>
              <a:gd name="T53" fmla="*/ 599 h 285"/>
              <a:gd name="T54" fmla="*/ 122 w 304"/>
              <a:gd name="T55" fmla="*/ 681 h 285"/>
              <a:gd name="T56" fmla="*/ 4 w 304"/>
              <a:gd name="T57" fmla="*/ 750 h 285"/>
              <a:gd name="T58" fmla="*/ 37 w 304"/>
              <a:gd name="T59" fmla="*/ 852 h 285"/>
              <a:gd name="T60" fmla="*/ 167 w 304"/>
              <a:gd name="T61" fmla="*/ 815 h 285"/>
              <a:gd name="T62" fmla="*/ 216 w 304"/>
              <a:gd name="T63" fmla="*/ 885 h 285"/>
              <a:gd name="T64" fmla="*/ 139 w 304"/>
              <a:gd name="T65" fmla="*/ 1003 h 285"/>
              <a:gd name="T66" fmla="*/ 225 w 304"/>
              <a:gd name="T67" fmla="*/ 1072 h 285"/>
              <a:gd name="T68" fmla="*/ 331 w 304"/>
              <a:gd name="T69" fmla="*/ 974 h 285"/>
              <a:gd name="T70" fmla="*/ 412 w 304"/>
              <a:gd name="T71" fmla="*/ 1011 h 285"/>
              <a:gd name="T72" fmla="*/ 400 w 304"/>
              <a:gd name="T73" fmla="*/ 1150 h 285"/>
              <a:gd name="T74" fmla="*/ 523 w 304"/>
              <a:gd name="T75" fmla="*/ 1162 h 285"/>
              <a:gd name="T76" fmla="*/ 572 w 304"/>
              <a:gd name="T77" fmla="*/ 1027 h 285"/>
              <a:gd name="T78" fmla="*/ 665 w 304"/>
              <a:gd name="T79" fmla="*/ 1015 h 285"/>
              <a:gd name="T80" fmla="*/ 735 w 304"/>
              <a:gd name="T81" fmla="*/ 1138 h 285"/>
              <a:gd name="T82" fmla="*/ 857 w 304"/>
              <a:gd name="T83" fmla="*/ 1089 h 285"/>
              <a:gd name="T84" fmla="*/ 825 w 304"/>
              <a:gd name="T85" fmla="*/ 954 h 285"/>
              <a:gd name="T86" fmla="*/ 906 w 304"/>
              <a:gd name="T87" fmla="*/ 897 h 285"/>
              <a:gd name="T88" fmla="*/ 1037 w 304"/>
              <a:gd name="T89" fmla="*/ 962 h 285"/>
              <a:gd name="T90" fmla="*/ 1123 w 304"/>
              <a:gd name="T91" fmla="*/ 864 h 285"/>
              <a:gd name="T92" fmla="*/ 1021 w 304"/>
              <a:gd name="T93" fmla="*/ 767 h 285"/>
              <a:gd name="T94" fmla="*/ 1061 w 304"/>
              <a:gd name="T95" fmla="*/ 681 h 285"/>
              <a:gd name="T96" fmla="*/ 1217 w 304"/>
              <a:gd name="T97" fmla="*/ 673 h 285"/>
              <a:gd name="T98" fmla="*/ 714 w 304"/>
              <a:gd name="T99" fmla="*/ 762 h 285"/>
              <a:gd name="T100" fmla="*/ 376 w 304"/>
              <a:gd name="T101" fmla="*/ 701 h 285"/>
              <a:gd name="T102" fmla="*/ 486 w 304"/>
              <a:gd name="T103" fmla="*/ 375 h 285"/>
              <a:gd name="T104" fmla="*/ 821 w 304"/>
              <a:gd name="T105" fmla="*/ 436 h 285"/>
              <a:gd name="T106" fmla="*/ 714 w 304"/>
              <a:gd name="T107" fmla="*/ 762 h 2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04" h="285">
                <a:moveTo>
                  <a:pt x="298" y="165"/>
                </a:moveTo>
                <a:cubicBezTo>
                  <a:pt x="304" y="135"/>
                  <a:pt x="304" y="135"/>
                  <a:pt x="304" y="135"/>
                </a:cubicBezTo>
                <a:cubicBezTo>
                  <a:pt x="268" y="128"/>
                  <a:pt x="268" y="128"/>
                  <a:pt x="268" y="128"/>
                </a:cubicBezTo>
                <a:cubicBezTo>
                  <a:pt x="265" y="106"/>
                  <a:pt x="265" y="106"/>
                  <a:pt x="265" y="106"/>
                </a:cubicBezTo>
                <a:cubicBezTo>
                  <a:pt x="298" y="88"/>
                  <a:pt x="298" y="88"/>
                  <a:pt x="298" y="88"/>
                </a:cubicBezTo>
                <a:cubicBezTo>
                  <a:pt x="287" y="62"/>
                  <a:pt x="287" y="62"/>
                  <a:pt x="287" y="62"/>
                </a:cubicBezTo>
                <a:cubicBezTo>
                  <a:pt x="251" y="73"/>
                  <a:pt x="251" y="73"/>
                  <a:pt x="251" y="73"/>
                </a:cubicBezTo>
                <a:cubicBezTo>
                  <a:pt x="237" y="57"/>
                  <a:pt x="237" y="57"/>
                  <a:pt x="237" y="57"/>
                </a:cubicBezTo>
                <a:cubicBezTo>
                  <a:pt x="256" y="28"/>
                  <a:pt x="256" y="28"/>
                  <a:pt x="256" y="28"/>
                </a:cubicBezTo>
                <a:cubicBezTo>
                  <a:pt x="233" y="13"/>
                  <a:pt x="233" y="13"/>
                  <a:pt x="233" y="13"/>
                </a:cubicBezTo>
                <a:cubicBezTo>
                  <a:pt x="207" y="37"/>
                  <a:pt x="207" y="37"/>
                  <a:pt x="207" y="37"/>
                </a:cubicBezTo>
                <a:cubicBezTo>
                  <a:pt x="186" y="31"/>
                  <a:pt x="186" y="31"/>
                  <a:pt x="186" y="31"/>
                </a:cubicBezTo>
                <a:cubicBezTo>
                  <a:pt x="188" y="0"/>
                  <a:pt x="188" y="0"/>
                  <a:pt x="188" y="0"/>
                </a:cubicBezTo>
                <a:cubicBezTo>
                  <a:pt x="159" y="0"/>
                  <a:pt x="159" y="0"/>
                  <a:pt x="159" y="0"/>
                </a:cubicBezTo>
                <a:cubicBezTo>
                  <a:pt x="148" y="30"/>
                  <a:pt x="148" y="30"/>
                  <a:pt x="148" y="30"/>
                </a:cubicBezTo>
                <a:cubicBezTo>
                  <a:pt x="126" y="34"/>
                  <a:pt x="126" y="34"/>
                  <a:pt x="126" y="34"/>
                </a:cubicBezTo>
                <a:cubicBezTo>
                  <a:pt x="112" y="10"/>
                  <a:pt x="112" y="10"/>
                  <a:pt x="112" y="10"/>
                </a:cubicBezTo>
                <a:cubicBezTo>
                  <a:pt x="85" y="22"/>
                  <a:pt x="85" y="22"/>
                  <a:pt x="85" y="22"/>
                </a:cubicBezTo>
                <a:cubicBezTo>
                  <a:pt x="90" y="50"/>
                  <a:pt x="90" y="50"/>
                  <a:pt x="90" y="50"/>
                </a:cubicBezTo>
                <a:cubicBezTo>
                  <a:pt x="73" y="64"/>
                  <a:pt x="73" y="64"/>
                  <a:pt x="73" y="64"/>
                </a:cubicBezTo>
                <a:cubicBezTo>
                  <a:pt x="47" y="51"/>
                  <a:pt x="47" y="51"/>
                  <a:pt x="47" y="51"/>
                </a:cubicBezTo>
                <a:cubicBezTo>
                  <a:pt x="28" y="73"/>
                  <a:pt x="28" y="73"/>
                  <a:pt x="28" y="73"/>
                </a:cubicBezTo>
                <a:cubicBezTo>
                  <a:pt x="48" y="93"/>
                  <a:pt x="48" y="93"/>
                  <a:pt x="48" y="93"/>
                </a:cubicBezTo>
                <a:cubicBezTo>
                  <a:pt x="38" y="112"/>
                  <a:pt x="38" y="112"/>
                  <a:pt x="38" y="112"/>
                </a:cubicBezTo>
                <a:cubicBezTo>
                  <a:pt x="7" y="114"/>
                  <a:pt x="7" y="114"/>
                  <a:pt x="7" y="114"/>
                </a:cubicBezTo>
                <a:cubicBezTo>
                  <a:pt x="0" y="140"/>
                  <a:pt x="0" y="140"/>
                  <a:pt x="0" y="140"/>
                </a:cubicBezTo>
                <a:cubicBezTo>
                  <a:pt x="30" y="147"/>
                  <a:pt x="30" y="147"/>
                  <a:pt x="30" y="147"/>
                </a:cubicBezTo>
                <a:cubicBezTo>
                  <a:pt x="30" y="167"/>
                  <a:pt x="30" y="167"/>
                  <a:pt x="30" y="167"/>
                </a:cubicBezTo>
                <a:cubicBezTo>
                  <a:pt x="1" y="184"/>
                  <a:pt x="1" y="184"/>
                  <a:pt x="1" y="184"/>
                </a:cubicBezTo>
                <a:cubicBezTo>
                  <a:pt x="9" y="209"/>
                  <a:pt x="9" y="209"/>
                  <a:pt x="9" y="209"/>
                </a:cubicBezTo>
                <a:cubicBezTo>
                  <a:pt x="41" y="200"/>
                  <a:pt x="41" y="200"/>
                  <a:pt x="41" y="200"/>
                </a:cubicBezTo>
                <a:cubicBezTo>
                  <a:pt x="53" y="217"/>
                  <a:pt x="53" y="217"/>
                  <a:pt x="53" y="217"/>
                </a:cubicBezTo>
                <a:cubicBezTo>
                  <a:pt x="34" y="246"/>
                  <a:pt x="34" y="246"/>
                  <a:pt x="34" y="246"/>
                </a:cubicBezTo>
                <a:cubicBezTo>
                  <a:pt x="55" y="263"/>
                  <a:pt x="55" y="263"/>
                  <a:pt x="55" y="263"/>
                </a:cubicBezTo>
                <a:cubicBezTo>
                  <a:pt x="81" y="239"/>
                  <a:pt x="81" y="239"/>
                  <a:pt x="81" y="239"/>
                </a:cubicBezTo>
                <a:cubicBezTo>
                  <a:pt x="101" y="248"/>
                  <a:pt x="101" y="248"/>
                  <a:pt x="101" y="248"/>
                </a:cubicBezTo>
                <a:cubicBezTo>
                  <a:pt x="98" y="282"/>
                  <a:pt x="98" y="282"/>
                  <a:pt x="98" y="282"/>
                </a:cubicBezTo>
                <a:cubicBezTo>
                  <a:pt x="128" y="285"/>
                  <a:pt x="128" y="285"/>
                  <a:pt x="128" y="285"/>
                </a:cubicBezTo>
                <a:cubicBezTo>
                  <a:pt x="140" y="252"/>
                  <a:pt x="140" y="252"/>
                  <a:pt x="140" y="252"/>
                </a:cubicBezTo>
                <a:cubicBezTo>
                  <a:pt x="163" y="249"/>
                  <a:pt x="163" y="249"/>
                  <a:pt x="163" y="249"/>
                </a:cubicBezTo>
                <a:cubicBezTo>
                  <a:pt x="180" y="279"/>
                  <a:pt x="180" y="279"/>
                  <a:pt x="180" y="279"/>
                </a:cubicBezTo>
                <a:cubicBezTo>
                  <a:pt x="210" y="267"/>
                  <a:pt x="210" y="267"/>
                  <a:pt x="210" y="267"/>
                </a:cubicBezTo>
                <a:cubicBezTo>
                  <a:pt x="202" y="234"/>
                  <a:pt x="202" y="234"/>
                  <a:pt x="202" y="234"/>
                </a:cubicBezTo>
                <a:cubicBezTo>
                  <a:pt x="222" y="220"/>
                  <a:pt x="222" y="220"/>
                  <a:pt x="222" y="220"/>
                </a:cubicBezTo>
                <a:cubicBezTo>
                  <a:pt x="254" y="236"/>
                  <a:pt x="254" y="236"/>
                  <a:pt x="254" y="236"/>
                </a:cubicBezTo>
                <a:cubicBezTo>
                  <a:pt x="275" y="212"/>
                  <a:pt x="275" y="212"/>
                  <a:pt x="275" y="212"/>
                </a:cubicBezTo>
                <a:cubicBezTo>
                  <a:pt x="250" y="188"/>
                  <a:pt x="250" y="188"/>
                  <a:pt x="250" y="188"/>
                </a:cubicBezTo>
                <a:cubicBezTo>
                  <a:pt x="260" y="167"/>
                  <a:pt x="260" y="167"/>
                  <a:pt x="260" y="167"/>
                </a:cubicBezTo>
                <a:lnTo>
                  <a:pt x="298" y="165"/>
                </a:lnTo>
                <a:close/>
                <a:moveTo>
                  <a:pt x="175" y="187"/>
                </a:moveTo>
                <a:cubicBezTo>
                  <a:pt x="145" y="205"/>
                  <a:pt x="108" y="198"/>
                  <a:pt x="92" y="172"/>
                </a:cubicBezTo>
                <a:cubicBezTo>
                  <a:pt x="77" y="145"/>
                  <a:pt x="89" y="110"/>
                  <a:pt x="119" y="92"/>
                </a:cubicBezTo>
                <a:cubicBezTo>
                  <a:pt x="149" y="75"/>
                  <a:pt x="185" y="81"/>
                  <a:pt x="201" y="107"/>
                </a:cubicBezTo>
                <a:cubicBezTo>
                  <a:pt x="216" y="134"/>
                  <a:pt x="205" y="169"/>
                  <a:pt x="175" y="187"/>
                </a:cubicBezTo>
                <a:close/>
              </a:path>
            </a:pathLst>
          </a:custGeom>
          <a:gradFill rotWithShape="1">
            <a:gsLst>
              <a:gs pos="0">
                <a:srgbClr val="C0C0C0"/>
              </a:gs>
              <a:gs pos="100000">
                <a:srgbClr val="FFFFFF"/>
              </a:gs>
            </a:gsLst>
            <a:lin ang="18900000" scaled="1"/>
          </a:gradFill>
          <a:ln w="9525">
            <a:round/>
            <a:headEnd/>
            <a:tailEnd/>
          </a:ln>
          <a:effectLst/>
          <a:scene3d>
            <a:camera prst="legacyObliqueBottomRight"/>
            <a:lightRig rig="legacyFlat4" dir="b"/>
          </a:scene3d>
          <a:sp3d extrusionH="252400" prstMaterial="legacyMatte">
            <a:bevelT w="13500" h="13500" prst="angle"/>
            <a:bevelB w="13500" h="13500" prst="angle"/>
            <a:extrusionClr>
              <a:srgbClr val="FFFFFF"/>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a:flatTx/>
          </a:bodyPr>
          <a:lstStyle/>
          <a:p>
            <a:endParaRPr lang="zh-CN" altLang="en-US"/>
          </a:p>
        </p:txBody>
      </p:sp>
      <p:sp>
        <p:nvSpPr>
          <p:cNvPr id="36" name="Rectangle 7"/>
          <p:cNvSpPr>
            <a:spLocks noChangeArrowheads="1"/>
          </p:cNvSpPr>
          <p:nvPr/>
        </p:nvSpPr>
        <p:spPr bwMode="auto">
          <a:xfrm>
            <a:off x="688280" y="3669382"/>
            <a:ext cx="2446337" cy="75713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auto">
              <a:lnSpc>
                <a:spcPct val="120000"/>
              </a:lnSpc>
              <a:spcBef>
                <a:spcPts val="0"/>
              </a:spcBef>
              <a:spcAft>
                <a:spcPts val="0"/>
              </a:spcAft>
              <a:defRPr/>
            </a:pPr>
            <a:r>
              <a:rPr lang="zh-CN" altLang="en-US" sz="1200" dirty="0">
                <a:latin typeface="+mn-ea"/>
                <a:ea typeface="+mn-ea"/>
              </a:rPr>
              <a:t>单击此处添加段落文字内容</a:t>
            </a:r>
          </a:p>
          <a:p>
            <a:pPr fontAlgn="auto">
              <a:lnSpc>
                <a:spcPct val="120000"/>
              </a:lnSpc>
              <a:spcBef>
                <a:spcPts val="0"/>
              </a:spcBef>
              <a:spcAft>
                <a:spcPts val="0"/>
              </a:spcAft>
              <a:defRPr/>
            </a:pPr>
            <a:r>
              <a:rPr lang="zh-CN" altLang="en-US" sz="1200" dirty="0">
                <a:latin typeface="+mn-ea"/>
                <a:ea typeface="+mn-ea"/>
              </a:rPr>
              <a:t>单击此处添加段落文字内容</a:t>
            </a:r>
          </a:p>
          <a:p>
            <a:pPr fontAlgn="auto">
              <a:lnSpc>
                <a:spcPct val="120000"/>
              </a:lnSpc>
              <a:spcBef>
                <a:spcPts val="0"/>
              </a:spcBef>
              <a:spcAft>
                <a:spcPts val="0"/>
              </a:spcAft>
              <a:defRPr/>
            </a:pPr>
            <a:r>
              <a:rPr lang="zh-CN" altLang="en-US" sz="1200" dirty="0">
                <a:latin typeface="+mn-ea"/>
                <a:ea typeface="+mn-ea"/>
              </a:rPr>
              <a:t>单击此处添加段落文字内容</a:t>
            </a:r>
          </a:p>
        </p:txBody>
      </p:sp>
      <p:sp>
        <p:nvSpPr>
          <p:cNvPr id="37" name="Rectangle 8"/>
          <p:cNvSpPr>
            <a:spLocks noChangeArrowheads="1"/>
          </p:cNvSpPr>
          <p:nvPr/>
        </p:nvSpPr>
        <p:spPr bwMode="auto">
          <a:xfrm>
            <a:off x="688280" y="332648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auto">
              <a:spcBef>
                <a:spcPts val="0"/>
              </a:spcBef>
              <a:spcAft>
                <a:spcPts val="0"/>
              </a:spcAft>
              <a:defRPr/>
            </a:pPr>
            <a:r>
              <a:rPr lang="zh-CN" altLang="en-US" b="1" dirty="0" smtClean="0">
                <a:solidFill>
                  <a:srgbClr val="AC0000"/>
                </a:solidFill>
                <a:latin typeface="+mn-ea"/>
                <a:ea typeface="+mn-ea"/>
              </a:rPr>
              <a:t>单击添加标题</a:t>
            </a:r>
            <a:endParaRPr lang="zh-CN" altLang="en-US" b="1" dirty="0">
              <a:solidFill>
                <a:srgbClr val="AC0000"/>
              </a:solidFill>
              <a:latin typeface="+mn-ea"/>
              <a:ea typeface="+mn-ea"/>
            </a:endParaRPr>
          </a:p>
        </p:txBody>
      </p:sp>
      <p:sp>
        <p:nvSpPr>
          <p:cNvPr id="38" name="Rectangle 9"/>
          <p:cNvSpPr>
            <a:spLocks noChangeArrowheads="1"/>
          </p:cNvSpPr>
          <p:nvPr/>
        </p:nvSpPr>
        <p:spPr bwMode="auto">
          <a:xfrm>
            <a:off x="610492" y="1832644"/>
            <a:ext cx="2447925" cy="530225"/>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p:txBody>
      </p:sp>
      <p:sp>
        <p:nvSpPr>
          <p:cNvPr id="39" name="Rectangle 10"/>
          <p:cNvSpPr>
            <a:spLocks noChangeArrowheads="1"/>
          </p:cNvSpPr>
          <p:nvPr/>
        </p:nvSpPr>
        <p:spPr bwMode="auto">
          <a:xfrm>
            <a:off x="610492" y="149768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b="1" dirty="0" smtClean="0">
                <a:solidFill>
                  <a:srgbClr val="AC0000"/>
                </a:solidFill>
                <a:latin typeface="微软雅黑" pitchFamily="34" charset="-122"/>
                <a:ea typeface="微软雅黑" pitchFamily="34" charset="-122"/>
              </a:rPr>
              <a:t>单击添加标题</a:t>
            </a:r>
            <a:endParaRPr lang="zh-CN" altLang="en-US" b="1" dirty="0">
              <a:solidFill>
                <a:srgbClr val="AC0000"/>
              </a:solidFill>
              <a:latin typeface="微软雅黑" pitchFamily="34" charset="-122"/>
              <a:ea typeface="微软雅黑" pitchFamily="34" charset="-122"/>
            </a:endParaRPr>
          </a:p>
        </p:txBody>
      </p:sp>
      <p:sp>
        <p:nvSpPr>
          <p:cNvPr id="40" name="Rectangle 11"/>
          <p:cNvSpPr>
            <a:spLocks noChangeArrowheads="1"/>
          </p:cNvSpPr>
          <p:nvPr/>
        </p:nvSpPr>
        <p:spPr bwMode="auto">
          <a:xfrm>
            <a:off x="6444555" y="3243932"/>
            <a:ext cx="2447925" cy="749300"/>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a:p>
            <a:pPr eaLnBrk="1" hangingPunct="1">
              <a:lnSpc>
                <a:spcPct val="120000"/>
              </a:lnSpc>
            </a:pPr>
            <a:r>
              <a:rPr lang="zh-CN" altLang="en-US" sz="1200">
                <a:solidFill>
                  <a:srgbClr val="000000"/>
                </a:solidFill>
                <a:latin typeface="微软雅黑" pitchFamily="34" charset="-122"/>
                <a:ea typeface="微软雅黑" pitchFamily="34" charset="-122"/>
              </a:rPr>
              <a:t>单击此处添加段落文字内容</a:t>
            </a:r>
          </a:p>
        </p:txBody>
      </p:sp>
      <p:sp>
        <p:nvSpPr>
          <p:cNvPr id="41" name="Rectangle 12"/>
          <p:cNvSpPr>
            <a:spLocks noChangeArrowheads="1"/>
          </p:cNvSpPr>
          <p:nvPr/>
        </p:nvSpPr>
        <p:spPr bwMode="auto">
          <a:xfrm>
            <a:off x="6411217" y="2888332"/>
            <a:ext cx="1569660" cy="369332"/>
          </a:xfrm>
          <a:prstGeom prst="rect">
            <a:avLst/>
          </a:prstGeom>
          <a:noFill/>
          <a:ln>
            <a:noFill/>
          </a:ln>
          <a:effectLst/>
          <a:extLst>
            <a:ext uri="{909E8E84-426E-40DD-AFC4-6F175D3DCCD1}">
              <a14:hiddenFill xmlns:a14="http://schemas.microsoft.com/office/drawing/2010/main">
                <a:solidFill>
                  <a:srgbClr val="007EEA"/>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b="1" dirty="0" smtClean="0">
                <a:solidFill>
                  <a:srgbClr val="AC0000"/>
                </a:solidFill>
                <a:latin typeface="微软雅黑" pitchFamily="34" charset="-122"/>
                <a:ea typeface="微软雅黑" pitchFamily="34" charset="-122"/>
              </a:rPr>
              <a:t>单击添加标题</a:t>
            </a:r>
            <a:endParaRPr lang="zh-CN" altLang="en-US" b="1" dirty="0">
              <a:solidFill>
                <a:srgbClr val="AC0000"/>
              </a:solidFill>
              <a:latin typeface="微软雅黑" pitchFamily="34" charset="-122"/>
              <a:ea typeface="微软雅黑" pitchFamily="34" charset="-122"/>
            </a:endParaRPr>
          </a:p>
        </p:txBody>
      </p:sp>
    </p:spTree>
    <p:extLst>
      <p:ext uri="{BB962C8B-B14F-4D97-AF65-F5344CB8AC3E}">
        <p14:creationId xmlns:p14="http://schemas.microsoft.com/office/powerpoint/2010/main" val="129107011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gtEl>
                                      </p:cBhvr>
                                    </p:animEffect>
                                  </p:childTnLst>
                                </p:cTn>
                              </p:par>
                            </p:childTnLst>
                          </p:cTn>
                        </p:par>
                        <p:par>
                          <p:cTn id="12" fill="hold">
                            <p:stCondLst>
                              <p:cond delay="450"/>
                            </p:stCondLst>
                            <p:childTnLst>
                              <p:par>
                                <p:cTn id="13" presetID="49" presetClass="entr" presetSubtype="0" decel="10000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p:cTn id="15" dur="500" fill="hold"/>
                                        <p:tgtEl>
                                          <p:spTgt spid="34"/>
                                        </p:tgtEl>
                                        <p:attrNameLst>
                                          <p:attrName>ppt_w</p:attrName>
                                        </p:attrNameLst>
                                      </p:cBhvr>
                                      <p:tavLst>
                                        <p:tav tm="0">
                                          <p:val>
                                            <p:fltVal val="0"/>
                                          </p:val>
                                        </p:tav>
                                        <p:tav tm="100000">
                                          <p:val>
                                            <p:strVal val="#ppt_w"/>
                                          </p:val>
                                        </p:tav>
                                      </p:tavLst>
                                    </p:anim>
                                    <p:anim calcmode="lin" valueType="num">
                                      <p:cBhvr>
                                        <p:cTn id="16" dur="500" fill="hold"/>
                                        <p:tgtEl>
                                          <p:spTgt spid="34"/>
                                        </p:tgtEl>
                                        <p:attrNameLst>
                                          <p:attrName>ppt_h</p:attrName>
                                        </p:attrNameLst>
                                      </p:cBhvr>
                                      <p:tavLst>
                                        <p:tav tm="0">
                                          <p:val>
                                            <p:fltVal val="0"/>
                                          </p:val>
                                        </p:tav>
                                        <p:tav tm="100000">
                                          <p:val>
                                            <p:strVal val="#ppt_h"/>
                                          </p:val>
                                        </p:tav>
                                      </p:tavLst>
                                    </p:anim>
                                    <p:anim calcmode="lin" valueType="num">
                                      <p:cBhvr>
                                        <p:cTn id="17" dur="500" fill="hold"/>
                                        <p:tgtEl>
                                          <p:spTgt spid="34"/>
                                        </p:tgtEl>
                                        <p:attrNameLst>
                                          <p:attrName>style.rotation</p:attrName>
                                        </p:attrNameLst>
                                      </p:cBhvr>
                                      <p:tavLst>
                                        <p:tav tm="0">
                                          <p:val>
                                            <p:fltVal val="360"/>
                                          </p:val>
                                        </p:tav>
                                        <p:tav tm="100000">
                                          <p:val>
                                            <p:fltVal val="0"/>
                                          </p:val>
                                        </p:tav>
                                      </p:tavLst>
                                    </p:anim>
                                    <p:animEffect transition="in" filter="fade">
                                      <p:cBhvr>
                                        <p:cTn id="18" dur="500"/>
                                        <p:tgtEl>
                                          <p:spTgt spid="34"/>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 calcmode="lin" valueType="num">
                                      <p:cBhvr>
                                        <p:cTn id="23" dur="500" fill="hold"/>
                                        <p:tgtEl>
                                          <p:spTgt spid="33"/>
                                        </p:tgtEl>
                                        <p:attrNameLst>
                                          <p:attrName>style.rotation</p:attrName>
                                        </p:attrNameLst>
                                      </p:cBhvr>
                                      <p:tavLst>
                                        <p:tav tm="0">
                                          <p:val>
                                            <p:fltVal val="360"/>
                                          </p:val>
                                        </p:tav>
                                        <p:tav tm="100000">
                                          <p:val>
                                            <p:fltVal val="0"/>
                                          </p:val>
                                        </p:tav>
                                      </p:tavLst>
                                    </p:anim>
                                    <p:animEffect transition="in" filter="fade">
                                      <p:cBhvr>
                                        <p:cTn id="24" dur="500"/>
                                        <p:tgtEl>
                                          <p:spTgt spid="33"/>
                                        </p:tgtEl>
                                      </p:cBhvr>
                                    </p:animEffect>
                                  </p:childTnLst>
                                </p:cTn>
                              </p:par>
                              <p:par>
                                <p:cTn id="25" presetID="49" presetClass="entr" presetSubtype="0" decel="10000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 calcmode="lin" valueType="num">
                                      <p:cBhvr>
                                        <p:cTn id="29" dur="500" fill="hold"/>
                                        <p:tgtEl>
                                          <p:spTgt spid="35"/>
                                        </p:tgtEl>
                                        <p:attrNameLst>
                                          <p:attrName>style.rotation</p:attrName>
                                        </p:attrNameLst>
                                      </p:cBhvr>
                                      <p:tavLst>
                                        <p:tav tm="0">
                                          <p:val>
                                            <p:fltVal val="360"/>
                                          </p:val>
                                        </p:tav>
                                        <p:tav tm="100000">
                                          <p:val>
                                            <p:fltVal val="0"/>
                                          </p:val>
                                        </p:tav>
                                      </p:tavLst>
                                    </p:anim>
                                    <p:animEffect transition="in" filter="fade">
                                      <p:cBhvr>
                                        <p:cTn id="30" dur="500"/>
                                        <p:tgtEl>
                                          <p:spTgt spid="35"/>
                                        </p:tgtEl>
                                      </p:cBhvr>
                                    </p:animEffect>
                                  </p:childTnLst>
                                </p:cTn>
                              </p:par>
                              <p:par>
                                <p:cTn id="31" presetID="47" presetClass="entr" presetSubtype="0" fill="hold" grpId="0"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1000"/>
                                        <p:tgtEl>
                                          <p:spTgt spid="32"/>
                                        </p:tgtEl>
                                      </p:cBhvr>
                                    </p:animEffect>
                                    <p:anim calcmode="lin" valueType="num">
                                      <p:cBhvr>
                                        <p:cTn id="34" dur="1000" fill="hold"/>
                                        <p:tgtEl>
                                          <p:spTgt spid="32"/>
                                        </p:tgtEl>
                                        <p:attrNameLst>
                                          <p:attrName>ppt_x</p:attrName>
                                        </p:attrNameLst>
                                      </p:cBhvr>
                                      <p:tavLst>
                                        <p:tav tm="0">
                                          <p:val>
                                            <p:strVal val="#ppt_x"/>
                                          </p:val>
                                        </p:tav>
                                        <p:tav tm="100000">
                                          <p:val>
                                            <p:strVal val="#ppt_x"/>
                                          </p:val>
                                        </p:tav>
                                      </p:tavLst>
                                    </p:anim>
                                    <p:anim calcmode="lin" valueType="num">
                                      <p:cBhvr>
                                        <p:cTn id="35" dur="1000" fill="hold"/>
                                        <p:tgtEl>
                                          <p:spTgt spid="32"/>
                                        </p:tgtEl>
                                        <p:attrNameLst>
                                          <p:attrName>ppt_y</p:attrName>
                                        </p:attrNameLst>
                                      </p:cBhvr>
                                      <p:tavLst>
                                        <p:tav tm="0">
                                          <p:val>
                                            <p:strVal val="#ppt_y-.1"/>
                                          </p:val>
                                        </p:tav>
                                        <p:tav tm="100000">
                                          <p:val>
                                            <p:strVal val="#ppt_y"/>
                                          </p:val>
                                        </p:tav>
                                      </p:tavLst>
                                    </p:anim>
                                  </p:childTnLst>
                                </p:cTn>
                              </p:par>
                            </p:childTnLst>
                          </p:cTn>
                        </p:par>
                        <p:par>
                          <p:cTn id="36" fill="hold">
                            <p:stCondLst>
                              <p:cond delay="1450"/>
                            </p:stCondLst>
                            <p:childTnLst>
                              <p:par>
                                <p:cTn id="37" presetID="2" presetClass="entr" presetSubtype="2"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1+#ppt_w/2"/>
                                          </p:val>
                                        </p:tav>
                                        <p:tav tm="100000">
                                          <p:val>
                                            <p:strVal val="#ppt_x"/>
                                          </p:val>
                                        </p:tav>
                                      </p:tavLst>
                                    </p:anim>
                                    <p:anim calcmode="lin" valueType="num">
                                      <p:cBhvr additive="base">
                                        <p:cTn id="40" dur="500" fill="hold"/>
                                        <p:tgtEl>
                                          <p:spTgt spid="3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1+#ppt_w/2"/>
                                          </p:val>
                                        </p:tav>
                                        <p:tav tm="100000">
                                          <p:val>
                                            <p:strVal val="#ppt_x"/>
                                          </p:val>
                                        </p:tav>
                                      </p:tavLst>
                                    </p:anim>
                                    <p:anim calcmode="lin" valueType="num">
                                      <p:cBhvr additive="base">
                                        <p:cTn id="44" dur="500" fill="hold"/>
                                        <p:tgtEl>
                                          <p:spTgt spid="3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1+#ppt_w/2"/>
                                          </p:val>
                                        </p:tav>
                                        <p:tav tm="100000">
                                          <p:val>
                                            <p:strVal val="#ppt_x"/>
                                          </p:val>
                                        </p:tav>
                                      </p:tavLst>
                                    </p:anim>
                                    <p:anim calcmode="lin" valueType="num">
                                      <p:cBhvr additive="base">
                                        <p:cTn id="48" dur="500" fill="hold"/>
                                        <p:tgtEl>
                                          <p:spTgt spid="38"/>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1+#ppt_w/2"/>
                                          </p:val>
                                        </p:tav>
                                        <p:tav tm="100000">
                                          <p:val>
                                            <p:strVal val="#ppt_x"/>
                                          </p:val>
                                        </p:tav>
                                      </p:tavLst>
                                    </p:anim>
                                    <p:anim calcmode="lin" valueType="num">
                                      <p:cBhvr additive="base">
                                        <p:cTn id="52" dur="500" fill="hold"/>
                                        <p:tgtEl>
                                          <p:spTgt spid="39"/>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0-#ppt_w/2"/>
                                          </p:val>
                                        </p:tav>
                                        <p:tav tm="100000">
                                          <p:val>
                                            <p:strVal val="#ppt_x"/>
                                          </p:val>
                                        </p:tav>
                                      </p:tavLst>
                                    </p:anim>
                                    <p:anim calcmode="lin" valueType="num">
                                      <p:cBhvr additive="base">
                                        <p:cTn id="56" dur="500" fill="hold"/>
                                        <p:tgtEl>
                                          <p:spTgt spid="4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0-#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2" grpId="0" animBg="1"/>
      <p:bldP spid="33" grpId="0" animBg="1"/>
      <p:bldP spid="34" grpId="0" animBg="1"/>
      <p:bldP spid="35" grpId="0" animBg="1"/>
      <p:bldP spid="36" grpId="0"/>
      <p:bldP spid="37" grpId="0"/>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 Box 55"/>
          <p:cNvSpPr txBox="1">
            <a:spLocks noChangeArrowheads="1"/>
          </p:cNvSpPr>
          <p:nvPr/>
        </p:nvSpPr>
        <p:spPr bwMode="auto">
          <a:xfrm>
            <a:off x="952843" y="139511"/>
            <a:ext cx="2647658"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grpSp>
        <p:nvGrpSpPr>
          <p:cNvPr id="26" name="组合 25"/>
          <p:cNvGrpSpPr/>
          <p:nvPr/>
        </p:nvGrpSpPr>
        <p:grpSpPr>
          <a:xfrm>
            <a:off x="3995837" y="2737450"/>
            <a:ext cx="4464595" cy="792525"/>
            <a:chOff x="5519357" y="2845462"/>
            <a:chExt cx="4464595" cy="792525"/>
          </a:xfrm>
        </p:grpSpPr>
        <p:sp>
          <p:nvSpPr>
            <p:cNvPr id="27" name="Rectangle 14"/>
            <p:cNvSpPr/>
            <p:nvPr/>
          </p:nvSpPr>
          <p:spPr>
            <a:xfrm>
              <a:off x="6215443" y="2845462"/>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5519357" y="2866804"/>
              <a:ext cx="652843" cy="630942"/>
              <a:chOff x="5519357" y="2866804"/>
              <a:chExt cx="652843" cy="630942"/>
            </a:xfrm>
          </p:grpSpPr>
          <p:sp>
            <p:nvSpPr>
              <p:cNvPr id="29" name="Rounded Rectangle 23"/>
              <p:cNvSpPr/>
              <p:nvPr/>
            </p:nvSpPr>
            <p:spPr>
              <a:xfrm>
                <a:off x="5519357" y="2866804"/>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Freeform 11"/>
              <p:cNvSpPr>
                <a:spLocks noEditPoints="1"/>
              </p:cNvSpPr>
              <p:nvPr/>
            </p:nvSpPr>
            <p:spPr bwMode="auto">
              <a:xfrm>
                <a:off x="5659308" y="3016598"/>
                <a:ext cx="372940" cy="331354"/>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1" name="组合 30"/>
          <p:cNvGrpSpPr/>
          <p:nvPr/>
        </p:nvGrpSpPr>
        <p:grpSpPr>
          <a:xfrm>
            <a:off x="3995837" y="1941934"/>
            <a:ext cx="4464595" cy="826041"/>
            <a:chOff x="5519357" y="2049946"/>
            <a:chExt cx="4464595" cy="826041"/>
          </a:xfrm>
        </p:grpSpPr>
        <p:sp>
          <p:nvSpPr>
            <p:cNvPr id="33" name="Rectangle 13"/>
            <p:cNvSpPr/>
            <p:nvPr/>
          </p:nvSpPr>
          <p:spPr>
            <a:xfrm>
              <a:off x="6215443" y="2083462"/>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5519357" y="2049946"/>
              <a:ext cx="652843" cy="630942"/>
              <a:chOff x="5519357" y="2049946"/>
              <a:chExt cx="652843" cy="630942"/>
            </a:xfrm>
          </p:grpSpPr>
          <p:sp>
            <p:nvSpPr>
              <p:cNvPr id="35" name="Rounded Rectangle 22"/>
              <p:cNvSpPr/>
              <p:nvPr/>
            </p:nvSpPr>
            <p:spPr>
              <a:xfrm>
                <a:off x="5519357" y="2049946"/>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Freeform 10"/>
              <p:cNvSpPr>
                <a:spLocks noEditPoints="1"/>
              </p:cNvSpPr>
              <p:nvPr/>
            </p:nvSpPr>
            <p:spPr bwMode="auto">
              <a:xfrm>
                <a:off x="5658224" y="2180258"/>
                <a:ext cx="375107" cy="370318"/>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37" name="组合 36"/>
          <p:cNvGrpSpPr/>
          <p:nvPr/>
        </p:nvGrpSpPr>
        <p:grpSpPr>
          <a:xfrm>
            <a:off x="3995837" y="1103734"/>
            <a:ext cx="4464595" cy="792525"/>
            <a:chOff x="5519357" y="1211746"/>
            <a:chExt cx="4464595" cy="792525"/>
          </a:xfrm>
        </p:grpSpPr>
        <p:sp>
          <p:nvSpPr>
            <p:cNvPr id="38" name="Rectangle 12"/>
            <p:cNvSpPr/>
            <p:nvPr/>
          </p:nvSpPr>
          <p:spPr>
            <a:xfrm>
              <a:off x="6215443" y="1211746"/>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5519357" y="1211746"/>
              <a:ext cx="652843" cy="630942"/>
              <a:chOff x="5519357" y="1211746"/>
              <a:chExt cx="652843" cy="630942"/>
            </a:xfrm>
          </p:grpSpPr>
          <p:sp>
            <p:nvSpPr>
              <p:cNvPr id="40" name="Rounded Rectangle 2"/>
              <p:cNvSpPr/>
              <p:nvPr/>
            </p:nvSpPr>
            <p:spPr>
              <a:xfrm>
                <a:off x="5519357" y="1211746"/>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Freeform 33"/>
              <p:cNvSpPr>
                <a:spLocks noEditPoints="1"/>
              </p:cNvSpPr>
              <p:nvPr/>
            </p:nvSpPr>
            <p:spPr bwMode="auto">
              <a:xfrm>
                <a:off x="5607593" y="1365049"/>
                <a:ext cx="476369" cy="32433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nvGrpSpPr>
          <p:cNvPr id="42" name="组合 41"/>
          <p:cNvGrpSpPr/>
          <p:nvPr/>
        </p:nvGrpSpPr>
        <p:grpSpPr>
          <a:xfrm>
            <a:off x="3995837" y="3575650"/>
            <a:ext cx="4464595" cy="792525"/>
            <a:chOff x="5519357" y="3683662"/>
            <a:chExt cx="4464595" cy="792525"/>
          </a:xfrm>
        </p:grpSpPr>
        <p:sp>
          <p:nvSpPr>
            <p:cNvPr id="43" name="Rectangle 15"/>
            <p:cNvSpPr/>
            <p:nvPr/>
          </p:nvSpPr>
          <p:spPr>
            <a:xfrm>
              <a:off x="6215443" y="3683662"/>
              <a:ext cx="3768509" cy="792525"/>
            </a:xfrm>
            <a:prstGeom prst="rect">
              <a:avLst/>
            </a:prstGeom>
          </p:spPr>
          <p:txBody>
            <a:bodyPr wrap="square">
              <a:spAutoFit/>
            </a:bodyPr>
            <a:lstStyle/>
            <a:p>
              <a:r>
                <a:rPr lang="zh-CN" altLang="en-US" sz="1400" b="1" dirty="0">
                  <a:solidFill>
                    <a:srgbClr val="C00000"/>
                  </a:solidFill>
                  <a:latin typeface="微软雅黑" panose="020B0503020204020204" pitchFamily="34" charset="-122"/>
                  <a:ea typeface="微软雅黑" panose="020B0503020204020204" pitchFamily="34" charset="-122"/>
                  <a:cs typeface="Open Sans" pitchFamily="34" charset="0"/>
                </a:rPr>
                <a:t>单击此处添加标题</a:t>
              </a:r>
            </a:p>
            <a:p>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单击此处添加文本内容，单击此处添加文本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r>
                <a:rPr lang="zh-CN" altLang="en-US" sz="1050" kern="3000" spc="23" dirty="0">
                  <a:solidFill>
                    <a:schemeClr val="tx1">
                      <a:lumMod val="85000"/>
                      <a:lumOff val="15000"/>
                    </a:schemeClr>
                  </a:solidFill>
                  <a:latin typeface="微软雅黑" panose="020B0503020204020204" pitchFamily="34" charset="-122"/>
                  <a:ea typeface="微软雅黑" panose="020B0503020204020204" pitchFamily="34" charset="-122"/>
                </a:rPr>
                <a:t>单击此处添加文本</a:t>
              </a:r>
              <a:r>
                <a:rPr lang="zh-CN" altLang="en-US" sz="1050" kern="3000" spc="23" dirty="0" smtClean="0">
                  <a:solidFill>
                    <a:schemeClr val="tx1">
                      <a:lumMod val="85000"/>
                      <a:lumOff val="15000"/>
                    </a:schemeClr>
                  </a:solidFill>
                  <a:latin typeface="微软雅黑" panose="020B0503020204020204" pitchFamily="34" charset="-122"/>
                  <a:ea typeface="微软雅黑" panose="020B0503020204020204" pitchFamily="34" charset="-122"/>
                </a:rPr>
                <a:t>内容</a:t>
              </a:r>
              <a:endParaRPr lang="en-US" altLang="zh-CN" sz="1050" kern="3000" spc="23"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4" name="组合 43"/>
            <p:cNvGrpSpPr/>
            <p:nvPr/>
          </p:nvGrpSpPr>
          <p:grpSpPr>
            <a:xfrm>
              <a:off x="5519357" y="3705004"/>
              <a:ext cx="652843" cy="630942"/>
              <a:chOff x="5519357" y="3705004"/>
              <a:chExt cx="652843" cy="630942"/>
            </a:xfrm>
          </p:grpSpPr>
          <p:sp>
            <p:nvSpPr>
              <p:cNvPr id="45" name="Rounded Rectangle 24"/>
              <p:cNvSpPr/>
              <p:nvPr/>
            </p:nvSpPr>
            <p:spPr>
              <a:xfrm>
                <a:off x="5519357" y="3705004"/>
                <a:ext cx="652843" cy="630942"/>
              </a:xfrm>
              <a:prstGeom prst="roundRect">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46" name="Group 28"/>
              <p:cNvGrpSpPr/>
              <p:nvPr/>
            </p:nvGrpSpPr>
            <p:grpSpPr>
              <a:xfrm>
                <a:off x="5678148" y="3810936"/>
                <a:ext cx="335260" cy="419077"/>
                <a:chOff x="6751638" y="2265363"/>
                <a:chExt cx="158750" cy="198438"/>
              </a:xfrm>
              <a:solidFill>
                <a:schemeClr val="bg1"/>
              </a:solidFill>
            </p:grpSpPr>
            <p:sp>
              <p:nvSpPr>
                <p:cNvPr id="47" name="Freeform 18"/>
                <p:cNvSpPr>
                  <a:spLocks/>
                </p:cNvSpPr>
                <p:nvPr/>
              </p:nvSpPr>
              <p:spPr bwMode="auto">
                <a:xfrm>
                  <a:off x="6751638" y="2349501"/>
                  <a:ext cx="158750" cy="65088"/>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8" name="Freeform 19"/>
                <p:cNvSpPr>
                  <a:spLocks/>
                </p:cNvSpPr>
                <p:nvPr/>
              </p:nvSpPr>
              <p:spPr bwMode="auto">
                <a:xfrm>
                  <a:off x="6751638" y="2397126"/>
                  <a:ext cx="158750" cy="66675"/>
                </a:xfrm>
                <a:custGeom>
                  <a:avLst/>
                  <a:gdLst>
                    <a:gd name="T0" fmla="*/ 49 w 98"/>
                    <a:gd name="T1" fmla="*/ 16 h 41"/>
                    <a:gd name="T2" fmla="*/ 2 w 98"/>
                    <a:gd name="T3" fmla="*/ 0 h 41"/>
                    <a:gd name="T4" fmla="*/ 0 w 98"/>
                    <a:gd name="T5" fmla="*/ 5 h 41"/>
                    <a:gd name="T6" fmla="*/ 0 w 98"/>
                    <a:gd name="T7" fmla="*/ 20 h 41"/>
                    <a:gd name="T8" fmla="*/ 49 w 98"/>
                    <a:gd name="T9" fmla="*/ 41 h 41"/>
                    <a:gd name="T10" fmla="*/ 98 w 98"/>
                    <a:gd name="T11" fmla="*/ 20 h 41"/>
                    <a:gd name="T12" fmla="*/ 98 w 98"/>
                    <a:gd name="T13" fmla="*/ 5 h 41"/>
                    <a:gd name="T14" fmla="*/ 96 w 98"/>
                    <a:gd name="T15" fmla="*/ 0 h 41"/>
                    <a:gd name="T16" fmla="*/ 49 w 98"/>
                    <a:gd name="T17" fmla="*/ 1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49" y="16"/>
                      </a:moveTo>
                      <a:cubicBezTo>
                        <a:pt x="26" y="16"/>
                        <a:pt x="7"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Freeform 20"/>
                <p:cNvSpPr>
                  <a:spLocks/>
                </p:cNvSpPr>
                <p:nvPr/>
              </p:nvSpPr>
              <p:spPr bwMode="auto">
                <a:xfrm>
                  <a:off x="6751638" y="2300288"/>
                  <a:ext cx="158750" cy="65088"/>
                </a:xfrm>
                <a:custGeom>
                  <a:avLst/>
                  <a:gdLst>
                    <a:gd name="T0" fmla="*/ 96 w 98"/>
                    <a:gd name="T1" fmla="*/ 0 h 40"/>
                    <a:gd name="T2" fmla="*/ 49 w 98"/>
                    <a:gd name="T3" fmla="*/ 15 h 40"/>
                    <a:gd name="T4" fmla="*/ 2 w 98"/>
                    <a:gd name="T5" fmla="*/ 0 h 40"/>
                    <a:gd name="T6" fmla="*/ 0 w 98"/>
                    <a:gd name="T7" fmla="*/ 5 h 40"/>
                    <a:gd name="T8" fmla="*/ 0 w 98"/>
                    <a:gd name="T9" fmla="*/ 19 h 40"/>
                    <a:gd name="T10" fmla="*/ 49 w 98"/>
                    <a:gd name="T11" fmla="*/ 40 h 40"/>
                    <a:gd name="T12" fmla="*/ 98 w 98"/>
                    <a:gd name="T13" fmla="*/ 19 h 40"/>
                    <a:gd name="T14" fmla="*/ 98 w 98"/>
                    <a:gd name="T15" fmla="*/ 5 h 40"/>
                    <a:gd name="T16" fmla="*/ 96 w 98"/>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96" y="0"/>
                      </a:moveTo>
                      <a:cubicBezTo>
                        <a:pt x="95" y="8"/>
                        <a:pt x="75" y="15"/>
                        <a:pt x="49" y="15"/>
                      </a:cubicBezTo>
                      <a:cubicBezTo>
                        <a:pt x="23" y="15"/>
                        <a:pt x="3" y="8"/>
                        <a:pt x="2" y="0"/>
                      </a:cubicBezTo>
                      <a:cubicBezTo>
                        <a:pt x="1" y="1"/>
                        <a:pt x="0" y="3"/>
                        <a:pt x="0" y="5"/>
                      </a:cubicBezTo>
                      <a:cubicBezTo>
                        <a:pt x="0" y="19"/>
                        <a:pt x="0" y="19"/>
                        <a:pt x="0" y="19"/>
                      </a:cubicBezTo>
                      <a:cubicBezTo>
                        <a:pt x="0" y="31"/>
                        <a:pt x="22" y="40"/>
                        <a:pt x="49" y="40"/>
                      </a:cubicBezTo>
                      <a:cubicBezTo>
                        <a:pt x="76" y="40"/>
                        <a:pt x="98" y="31"/>
                        <a:pt x="98" y="19"/>
                      </a:cubicBezTo>
                      <a:cubicBezTo>
                        <a:pt x="98" y="5"/>
                        <a:pt x="98" y="5"/>
                        <a:pt x="98" y="5"/>
                      </a:cubicBezTo>
                      <a:cubicBezTo>
                        <a:pt x="98" y="3"/>
                        <a:pt x="97" y="1"/>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0" name="Oval 21"/>
                <p:cNvSpPr>
                  <a:spLocks noChangeArrowheads="1"/>
                </p:cNvSpPr>
                <p:nvPr/>
              </p:nvSpPr>
              <p:spPr bwMode="auto">
                <a:xfrm>
                  <a:off x="6754813" y="2265363"/>
                  <a:ext cx="1524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pic>
        <p:nvPicPr>
          <p:cNvPr id="51"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71600" y="1139792"/>
            <a:ext cx="2628901" cy="3066800"/>
          </a:xfrm>
          <a:prstGeom prst="rect">
            <a:avLst/>
          </a:prstGeom>
          <a:noFill/>
          <a:ln w="9525">
            <a:solidFill>
              <a:srgbClr val="FF000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5803618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450"/>
                            </p:stCondLst>
                            <p:childTnLst>
                              <p:par>
                                <p:cTn id="13" presetID="2" presetClass="entr" presetSubtype="4" fill="hold" nodeType="afterEffect">
                                  <p:stCondLst>
                                    <p:cond delay="0"/>
                                  </p:stCondLst>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500" fill="hold"/>
                                        <p:tgtEl>
                                          <p:spTgt spid="51"/>
                                        </p:tgtEl>
                                        <p:attrNameLst>
                                          <p:attrName>ppt_x</p:attrName>
                                        </p:attrNameLst>
                                      </p:cBhvr>
                                      <p:tavLst>
                                        <p:tav tm="0">
                                          <p:val>
                                            <p:strVal val="#ppt_x"/>
                                          </p:val>
                                        </p:tav>
                                        <p:tav tm="100000">
                                          <p:val>
                                            <p:strVal val="#ppt_x"/>
                                          </p:val>
                                        </p:tav>
                                      </p:tavLst>
                                    </p:anim>
                                    <p:anim calcmode="lin" valueType="num">
                                      <p:cBhvr additive="base">
                                        <p:cTn id="16" dur="500" fill="hold"/>
                                        <p:tgtEl>
                                          <p:spTgt spid="51"/>
                                        </p:tgtEl>
                                        <p:attrNameLst>
                                          <p:attrName>ppt_y</p:attrName>
                                        </p:attrNameLst>
                                      </p:cBhvr>
                                      <p:tavLst>
                                        <p:tav tm="0">
                                          <p:val>
                                            <p:strVal val="1+#ppt_h/2"/>
                                          </p:val>
                                        </p:tav>
                                        <p:tav tm="100000">
                                          <p:val>
                                            <p:strVal val="#ppt_y"/>
                                          </p:val>
                                        </p:tav>
                                      </p:tavLst>
                                    </p:anim>
                                  </p:childTnLst>
                                </p:cTn>
                              </p:par>
                            </p:childTnLst>
                          </p:cTn>
                        </p:par>
                        <p:par>
                          <p:cTn id="17" fill="hold">
                            <p:stCondLst>
                              <p:cond delay="950"/>
                            </p:stCondLst>
                            <p:childTnLst>
                              <p:par>
                                <p:cTn id="18" presetID="2" presetClass="entr" presetSubtype="2"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500" fill="hold"/>
                                        <p:tgtEl>
                                          <p:spTgt spid="37"/>
                                        </p:tgtEl>
                                        <p:attrNameLst>
                                          <p:attrName>ppt_x</p:attrName>
                                        </p:attrNameLst>
                                      </p:cBhvr>
                                      <p:tavLst>
                                        <p:tav tm="0">
                                          <p:val>
                                            <p:strVal val="1+#ppt_w/2"/>
                                          </p:val>
                                        </p:tav>
                                        <p:tav tm="100000">
                                          <p:val>
                                            <p:strVal val="#ppt_x"/>
                                          </p:val>
                                        </p:tav>
                                      </p:tavLst>
                                    </p:anim>
                                    <p:anim calcmode="lin" valueType="num">
                                      <p:cBhvr additive="base">
                                        <p:cTn id="21" dur="500" fill="hold"/>
                                        <p:tgtEl>
                                          <p:spTgt spid="37"/>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25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1+#ppt_w/2"/>
                                          </p:val>
                                        </p:tav>
                                        <p:tav tm="100000">
                                          <p:val>
                                            <p:strVal val="#ppt_x"/>
                                          </p:val>
                                        </p:tav>
                                      </p:tavLst>
                                    </p:anim>
                                    <p:anim calcmode="lin" valueType="num">
                                      <p:cBhvr additive="base">
                                        <p:cTn id="25" dur="500" fill="hold"/>
                                        <p:tgtEl>
                                          <p:spTgt spid="31"/>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50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1+#ppt_w/2"/>
                                          </p:val>
                                        </p:tav>
                                        <p:tav tm="100000">
                                          <p:val>
                                            <p:strVal val="#ppt_x"/>
                                          </p:val>
                                        </p:tav>
                                      </p:tavLst>
                                    </p:anim>
                                    <p:anim calcmode="lin" valueType="num">
                                      <p:cBhvr additive="base">
                                        <p:cTn id="29" dur="500" fill="hold"/>
                                        <p:tgtEl>
                                          <p:spTgt spid="26"/>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75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1+#ppt_w/2"/>
                                          </p:val>
                                        </p:tav>
                                        <p:tav tm="100000">
                                          <p:val>
                                            <p:strVal val="#ppt_x"/>
                                          </p:val>
                                        </p:tav>
                                      </p:tavLst>
                                    </p:anim>
                                    <p:anim calcmode="lin" valueType="num">
                                      <p:cBhvr additive="base">
                                        <p:cTn id="33"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2461048" y="1025896"/>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文字说明</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38" name="组合 37"/>
          <p:cNvGrpSpPr/>
          <p:nvPr/>
        </p:nvGrpSpPr>
        <p:grpSpPr>
          <a:xfrm>
            <a:off x="1270483" y="1107811"/>
            <a:ext cx="1048470" cy="1048470"/>
            <a:chOff x="2280387" y="2060848"/>
            <a:chExt cx="1894500" cy="1894500"/>
          </a:xfrm>
          <a:solidFill>
            <a:srgbClr val="0070C0"/>
          </a:solidFill>
        </p:grpSpPr>
        <p:sp>
          <p:nvSpPr>
            <p:cNvPr id="72" name="椭圆 71"/>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smtClean="0">
                  <a:latin typeface="微软雅黑" pitchFamily="34" charset="-122"/>
                  <a:ea typeface="微软雅黑" pitchFamily="34" charset="-122"/>
                </a:rPr>
                <a:t>文本</a:t>
              </a:r>
              <a:endParaRPr lang="zh-CN" altLang="en-US" b="1" dirty="0">
                <a:latin typeface="微软雅黑" pitchFamily="34" charset="-122"/>
                <a:ea typeface="微软雅黑" pitchFamily="34" charset="-122"/>
              </a:endParaRPr>
            </a:p>
          </p:txBody>
        </p:sp>
        <p:sp>
          <p:nvSpPr>
            <p:cNvPr id="73" name="椭圆 72"/>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
        <p:nvSpPr>
          <p:cNvPr id="74" name="TextBox 73"/>
          <p:cNvSpPr txBox="1"/>
          <p:nvPr/>
        </p:nvSpPr>
        <p:spPr>
          <a:xfrm>
            <a:off x="2461048" y="2211710"/>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文字说明</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75" name="组合 74"/>
          <p:cNvGrpSpPr/>
          <p:nvPr/>
        </p:nvGrpSpPr>
        <p:grpSpPr>
          <a:xfrm>
            <a:off x="1270483" y="2293625"/>
            <a:ext cx="1048470" cy="1048470"/>
            <a:chOff x="1331640" y="2365633"/>
            <a:chExt cx="1048470" cy="1048470"/>
          </a:xfrm>
        </p:grpSpPr>
        <p:sp>
          <p:nvSpPr>
            <p:cNvPr id="76" name="椭圆 75"/>
            <p:cNvSpPr/>
            <p:nvPr/>
          </p:nvSpPr>
          <p:spPr>
            <a:xfrm>
              <a:off x="1423680" y="2457673"/>
              <a:ext cx="864391" cy="864391"/>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smtClean="0">
                  <a:latin typeface="微软雅黑" pitchFamily="34" charset="-122"/>
                  <a:ea typeface="微软雅黑" pitchFamily="34" charset="-122"/>
                </a:rPr>
                <a:t>文本</a:t>
              </a:r>
              <a:endParaRPr lang="zh-CN" altLang="en-US" b="1" dirty="0">
                <a:latin typeface="微软雅黑" pitchFamily="34" charset="-122"/>
                <a:ea typeface="微软雅黑" pitchFamily="34" charset="-122"/>
              </a:endParaRPr>
            </a:p>
          </p:txBody>
        </p:sp>
        <p:sp>
          <p:nvSpPr>
            <p:cNvPr id="77" name="椭圆 76"/>
            <p:cNvSpPr/>
            <p:nvPr/>
          </p:nvSpPr>
          <p:spPr>
            <a:xfrm>
              <a:off x="1331640" y="2365633"/>
              <a:ext cx="1048470" cy="104847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
        <p:nvSpPr>
          <p:cNvPr id="78" name="TextBox 77"/>
          <p:cNvSpPr txBox="1"/>
          <p:nvPr/>
        </p:nvSpPr>
        <p:spPr>
          <a:xfrm>
            <a:off x="2461048" y="3419003"/>
            <a:ext cx="5567336" cy="1384995"/>
          </a:xfrm>
          <a:prstGeom prst="rect">
            <a:avLst/>
          </a:prstGeom>
          <a:noFill/>
        </p:spPr>
        <p:txBody>
          <a:bodyPr wrap="square" rtlCol="0">
            <a:spAutoFit/>
          </a:bodyPr>
          <a:lstStyle/>
          <a:p>
            <a:pPr>
              <a:lnSpc>
                <a:spcPct val="150000"/>
              </a:lnSpc>
            </a:pPr>
            <a:r>
              <a:rPr lang="zh-CN" altLang="en-US"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说明性文字</a:t>
            </a:r>
            <a:endParaRPr lang="en-US" altLang="zh-CN" sz="2000" b="0" dirty="0" smtClean="0">
              <a:solidFill>
                <a:schemeClr val="tx1">
                  <a:lumMod val="85000"/>
                  <a:lumOff val="15000"/>
                </a:schemeClr>
              </a:solidFill>
              <a:latin typeface="方正黑体简体" panose="02010601030101010101" pitchFamily="2" charset="-122"/>
              <a:ea typeface="方正黑体简体" panose="02010601030101010101" pitchFamily="2" charset="-122"/>
            </a:endParaRPr>
          </a:p>
          <a:p>
            <a:pPr>
              <a:lnSpc>
                <a:spcPct val="150000"/>
              </a:lnSpc>
            </a:pP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文字说明</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性</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文字</a:t>
            </a:r>
            <a:r>
              <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rPr>
              <a:t>说明</a:t>
            </a:r>
            <a:r>
              <a:rPr lang="zh-CN" altLang="en-US" sz="1200" b="0" dirty="0" smtClean="0">
                <a:solidFill>
                  <a:schemeClr val="tx1">
                    <a:lumMod val="85000"/>
                    <a:lumOff val="15000"/>
                  </a:schemeClr>
                </a:solidFill>
                <a:latin typeface="方正黑体简体" panose="02010601030101010101" pitchFamily="2" charset="-122"/>
                <a:ea typeface="方正黑体简体" panose="02010601030101010101" pitchFamily="2" charset="-122"/>
              </a:rPr>
              <a:t>性文字说明性文字说明性文字说明性文字说明性文字说明性文字说明性文字说明性文字说明性文字说明性文字说字说明性文字</a:t>
            </a:r>
          </a:p>
          <a:p>
            <a:pPr>
              <a:lnSpc>
                <a:spcPct val="150000"/>
              </a:lnSpc>
            </a:pPr>
            <a:endParaRPr lang="zh-CN" altLang="en-US" sz="1200" b="0" dirty="0">
              <a:solidFill>
                <a:schemeClr val="tx1">
                  <a:lumMod val="85000"/>
                  <a:lumOff val="15000"/>
                </a:schemeClr>
              </a:solidFill>
              <a:latin typeface="方正黑体简体" panose="02010601030101010101" pitchFamily="2" charset="-122"/>
              <a:ea typeface="方正黑体简体" panose="02010601030101010101" pitchFamily="2" charset="-122"/>
            </a:endParaRPr>
          </a:p>
        </p:txBody>
      </p:sp>
      <p:grpSp>
        <p:nvGrpSpPr>
          <p:cNvPr id="79" name="组合 78"/>
          <p:cNvGrpSpPr/>
          <p:nvPr/>
        </p:nvGrpSpPr>
        <p:grpSpPr>
          <a:xfrm>
            <a:off x="1270483" y="3500918"/>
            <a:ext cx="1048470" cy="1048470"/>
            <a:chOff x="2280387" y="2060848"/>
            <a:chExt cx="1894500" cy="1894500"/>
          </a:xfrm>
        </p:grpSpPr>
        <p:sp>
          <p:nvSpPr>
            <p:cNvPr id="80" name="椭圆 79"/>
            <p:cNvSpPr/>
            <p:nvPr/>
          </p:nvSpPr>
          <p:spPr>
            <a:xfrm>
              <a:off x="2446695" y="2227156"/>
              <a:ext cx="1561885" cy="1561885"/>
            </a:xfrm>
            <a:prstGeom prst="ellips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b="1" dirty="0" smtClean="0">
                  <a:latin typeface="微软雅黑" pitchFamily="34" charset="-122"/>
                  <a:ea typeface="微软雅黑" pitchFamily="34" charset="-122"/>
                </a:rPr>
                <a:t>文本</a:t>
              </a:r>
              <a:endParaRPr lang="zh-CN" altLang="en-US" b="1" dirty="0">
                <a:latin typeface="微软雅黑" pitchFamily="34" charset="-122"/>
                <a:ea typeface="微软雅黑" pitchFamily="34" charset="-122"/>
              </a:endParaRPr>
            </a:p>
          </p:txBody>
        </p:sp>
        <p:sp>
          <p:nvSpPr>
            <p:cNvPr id="81" name="椭圆 80"/>
            <p:cNvSpPr/>
            <p:nvPr/>
          </p:nvSpPr>
          <p:spPr>
            <a:xfrm>
              <a:off x="2280387" y="2060848"/>
              <a:ext cx="1894500" cy="1894500"/>
            </a:xfrm>
            <a:prstGeom prst="ellipse">
              <a:avLst/>
            </a:prstGeom>
            <a:noFill/>
            <a:ln>
              <a:solidFill>
                <a:srgbClr val="AC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latin typeface="微软雅黑" pitchFamily="34" charset="-122"/>
                <a:ea typeface="微软雅黑" pitchFamily="34" charset="-122"/>
              </a:endParaRPr>
            </a:p>
          </p:txBody>
        </p:sp>
      </p:grpSp>
    </p:spTree>
    <p:extLst>
      <p:ext uri="{BB962C8B-B14F-4D97-AF65-F5344CB8AC3E}">
        <p14:creationId xmlns:p14="http://schemas.microsoft.com/office/powerpoint/2010/main" val="175702446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1)">
                                      <p:cBhvr>
                                        <p:cTn id="7" dur="500"/>
                                        <p:tgtEl>
                                          <p:spTgt spid="3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1" presetClass="entr" presetSubtype="1" fill="hold" nodeType="afterEffect">
                                  <p:stCondLst>
                                    <p:cond delay="0"/>
                                  </p:stCondLst>
                                  <p:childTnLst>
                                    <p:set>
                                      <p:cBhvr>
                                        <p:cTn id="14" dur="1" fill="hold">
                                          <p:stCondLst>
                                            <p:cond delay="0"/>
                                          </p:stCondLst>
                                        </p:cTn>
                                        <p:tgtEl>
                                          <p:spTgt spid="75"/>
                                        </p:tgtEl>
                                        <p:attrNameLst>
                                          <p:attrName>style.visibility</p:attrName>
                                        </p:attrNameLst>
                                      </p:cBhvr>
                                      <p:to>
                                        <p:strVal val="visible"/>
                                      </p:to>
                                    </p:set>
                                    <p:animEffect transition="in" filter="wheel(1)">
                                      <p:cBhvr>
                                        <p:cTn id="15" dur="500"/>
                                        <p:tgtEl>
                                          <p:spTgt spid="7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4"/>
                                        </p:tgtEl>
                                        <p:attrNameLst>
                                          <p:attrName>style.visibility</p:attrName>
                                        </p:attrNameLst>
                                      </p:cBhvr>
                                      <p:to>
                                        <p:strVal val="visible"/>
                                      </p:to>
                                    </p:set>
                                    <p:animEffect transition="in" filter="wipe(left)">
                                      <p:cBhvr>
                                        <p:cTn id="19" dur="500"/>
                                        <p:tgtEl>
                                          <p:spTgt spid="74"/>
                                        </p:tgtEl>
                                      </p:cBhvr>
                                    </p:animEffect>
                                  </p:childTnLst>
                                </p:cTn>
                              </p:par>
                            </p:childTnLst>
                          </p:cTn>
                        </p:par>
                        <p:par>
                          <p:cTn id="20" fill="hold">
                            <p:stCondLst>
                              <p:cond delay="2000"/>
                            </p:stCondLst>
                            <p:childTnLst>
                              <p:par>
                                <p:cTn id="21" presetID="21" presetClass="entr" presetSubtype="1" fill="hold" nodeType="afterEffect">
                                  <p:stCondLst>
                                    <p:cond delay="0"/>
                                  </p:stCondLst>
                                  <p:childTnLst>
                                    <p:set>
                                      <p:cBhvr>
                                        <p:cTn id="22" dur="1" fill="hold">
                                          <p:stCondLst>
                                            <p:cond delay="0"/>
                                          </p:stCondLst>
                                        </p:cTn>
                                        <p:tgtEl>
                                          <p:spTgt spid="79"/>
                                        </p:tgtEl>
                                        <p:attrNameLst>
                                          <p:attrName>style.visibility</p:attrName>
                                        </p:attrNameLst>
                                      </p:cBhvr>
                                      <p:to>
                                        <p:strVal val="visible"/>
                                      </p:to>
                                    </p:set>
                                    <p:animEffect transition="in" filter="wheel(1)">
                                      <p:cBhvr>
                                        <p:cTn id="23" dur="500"/>
                                        <p:tgtEl>
                                          <p:spTgt spid="7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8"/>
                                        </p:tgtEl>
                                        <p:attrNameLst>
                                          <p:attrName>style.visibility</p:attrName>
                                        </p:attrNameLst>
                                      </p:cBhvr>
                                      <p:to>
                                        <p:strVal val="visible"/>
                                      </p:to>
                                    </p:set>
                                    <p:animEffect transition="in" filter="wipe(left)">
                                      <p:cBhvr>
                                        <p:cTn id="27"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74" grpId="0"/>
      <p:bldP spid="7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270249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cxnSp>
        <p:nvCxnSpPr>
          <p:cNvPr id="30" name="直接连接符 29"/>
          <p:cNvCxnSpPr/>
          <p:nvPr/>
        </p:nvCxnSpPr>
        <p:spPr>
          <a:xfrm>
            <a:off x="0" y="4275428"/>
            <a:ext cx="9144000" cy="0"/>
          </a:xfrm>
          <a:prstGeom prst="line">
            <a:avLst/>
          </a:prstGeom>
          <a:ln>
            <a:solidFill>
              <a:srgbClr val="AC0000"/>
            </a:solidFill>
          </a:ln>
        </p:spPr>
        <p:style>
          <a:lnRef idx="1">
            <a:schemeClr val="accent6"/>
          </a:lnRef>
          <a:fillRef idx="0">
            <a:schemeClr val="accent6"/>
          </a:fillRef>
          <a:effectRef idx="0">
            <a:schemeClr val="accent6"/>
          </a:effectRef>
          <a:fontRef idx="minor">
            <a:schemeClr val="tx1"/>
          </a:fontRef>
        </p:style>
      </p:cxnSp>
      <p:sp>
        <p:nvSpPr>
          <p:cNvPr id="31" name="椭圆 30"/>
          <p:cNvSpPr/>
          <p:nvPr/>
        </p:nvSpPr>
        <p:spPr>
          <a:xfrm>
            <a:off x="1896788"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327022" y="1203598"/>
            <a:ext cx="1333322" cy="2791051"/>
            <a:chOff x="1115616" y="1077584"/>
            <a:chExt cx="1224136" cy="2562492"/>
          </a:xfrm>
        </p:grpSpPr>
        <p:sp>
          <p:nvSpPr>
            <p:cNvPr id="33" name="任意多边形 3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圆角矩形 33"/>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矩形 3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AC0000"/>
                  </a:solidFill>
                  <a:latin typeface="微软雅黑" panose="020B0503020204020204" pitchFamily="34" charset="-122"/>
                  <a:ea typeface="微软雅黑" panose="020B0503020204020204" pitchFamily="34" charset="-122"/>
                </a:rPr>
                <a:t>第一季度</a:t>
              </a:r>
              <a:endParaRPr lang="zh-CN" altLang="en-US" sz="1400" b="1" dirty="0">
                <a:solidFill>
                  <a:srgbClr val="AC0000"/>
                </a:solidFill>
                <a:latin typeface="微软雅黑" panose="020B0503020204020204" pitchFamily="34" charset="-122"/>
                <a:ea typeface="微软雅黑" panose="020B0503020204020204" pitchFamily="34" charset="-122"/>
              </a:endParaRPr>
            </a:p>
          </p:txBody>
        </p:sp>
        <p:sp>
          <p:nvSpPr>
            <p:cNvPr id="36" name="文本框 16"/>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8" name="椭圆 37"/>
          <p:cNvSpPr/>
          <p:nvPr/>
        </p:nvSpPr>
        <p:spPr>
          <a:xfrm>
            <a:off x="3655339"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9" name="组合 38"/>
          <p:cNvGrpSpPr/>
          <p:nvPr/>
        </p:nvGrpSpPr>
        <p:grpSpPr>
          <a:xfrm>
            <a:off x="3085575" y="1203598"/>
            <a:ext cx="1333322" cy="2791051"/>
            <a:chOff x="1115616" y="1077584"/>
            <a:chExt cx="1224136" cy="2562492"/>
          </a:xfrm>
        </p:grpSpPr>
        <p:sp>
          <p:nvSpPr>
            <p:cNvPr id="40" name="任意多边形 3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圆角矩形 40"/>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矩形 41"/>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AC0000"/>
                  </a:solidFill>
                  <a:latin typeface="微软雅黑" panose="020B0503020204020204" pitchFamily="34" charset="-122"/>
                  <a:ea typeface="微软雅黑" panose="020B0503020204020204" pitchFamily="34" charset="-122"/>
                </a:rPr>
                <a:t>第二季度</a:t>
              </a:r>
              <a:endParaRPr lang="zh-CN" altLang="en-US" sz="1400" b="1" dirty="0">
                <a:solidFill>
                  <a:srgbClr val="AC0000"/>
                </a:solidFill>
                <a:latin typeface="微软雅黑" panose="020B0503020204020204" pitchFamily="34" charset="-122"/>
                <a:ea typeface="微软雅黑" panose="020B0503020204020204" pitchFamily="34" charset="-122"/>
              </a:endParaRPr>
            </a:p>
          </p:txBody>
        </p:sp>
        <p:sp>
          <p:nvSpPr>
            <p:cNvPr id="43" name="文本框 24"/>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4"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45" name="椭圆 44"/>
          <p:cNvSpPr/>
          <p:nvPr/>
        </p:nvSpPr>
        <p:spPr>
          <a:xfrm>
            <a:off x="5413893"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6" name="组合 45"/>
          <p:cNvGrpSpPr/>
          <p:nvPr/>
        </p:nvGrpSpPr>
        <p:grpSpPr>
          <a:xfrm>
            <a:off x="4844129" y="1203598"/>
            <a:ext cx="1333322" cy="2791051"/>
            <a:chOff x="1115616" y="1077584"/>
            <a:chExt cx="1224136" cy="2562492"/>
          </a:xfrm>
        </p:grpSpPr>
        <p:sp>
          <p:nvSpPr>
            <p:cNvPr id="47" name="任意多边形 4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圆角矩形 47"/>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矩形 4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AC0000"/>
                  </a:solidFill>
                  <a:latin typeface="微软雅黑" panose="020B0503020204020204" pitchFamily="34" charset="-122"/>
                  <a:ea typeface="微软雅黑" panose="020B0503020204020204" pitchFamily="34" charset="-122"/>
                </a:rPr>
                <a:t>第三季度</a:t>
              </a:r>
              <a:endParaRPr lang="zh-CN" altLang="en-US" sz="1400" b="1" dirty="0">
                <a:solidFill>
                  <a:srgbClr val="AC0000"/>
                </a:solidFill>
                <a:latin typeface="微软雅黑" panose="020B0503020204020204" pitchFamily="34" charset="-122"/>
                <a:ea typeface="微软雅黑" panose="020B0503020204020204" pitchFamily="34" charset="-122"/>
              </a:endParaRPr>
            </a:p>
          </p:txBody>
        </p:sp>
        <p:sp>
          <p:nvSpPr>
            <p:cNvPr id="50" name="文本框 31"/>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1"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52" name="椭圆 51"/>
          <p:cNvSpPr/>
          <p:nvPr/>
        </p:nvSpPr>
        <p:spPr>
          <a:xfrm>
            <a:off x="7172448" y="4136658"/>
            <a:ext cx="235292" cy="235292"/>
          </a:xfrm>
          <a:prstGeom prst="ellipse">
            <a:avLst/>
          </a:prstGeom>
          <a:solidFill>
            <a:schemeClr val="bg1"/>
          </a:solidFill>
          <a:ln w="38100">
            <a:solidFill>
              <a:srgbClr val="AC000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602682" y="1203598"/>
            <a:ext cx="1333322" cy="2791051"/>
            <a:chOff x="1115616" y="1077584"/>
            <a:chExt cx="1224136" cy="2562492"/>
          </a:xfrm>
        </p:grpSpPr>
        <p:sp>
          <p:nvSpPr>
            <p:cNvPr id="54" name="任意多边形 53"/>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5" name="圆角矩形 54"/>
            <p:cNvSpPr/>
            <p:nvPr/>
          </p:nvSpPr>
          <p:spPr>
            <a:xfrm>
              <a:off x="1259632" y="1216298"/>
              <a:ext cx="936104" cy="2088232"/>
            </a:xfrm>
            <a:prstGeom prst="roundRect">
              <a:avLst>
                <a:gd name="adj" fmla="val 14632"/>
              </a:avLst>
            </a:prstGeom>
            <a:solidFill>
              <a:srgbClr val="AC000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矩形 55"/>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AC0000"/>
                  </a:solidFill>
                  <a:latin typeface="微软雅黑" panose="020B0503020204020204" pitchFamily="34" charset="-122"/>
                  <a:ea typeface="微软雅黑" panose="020B0503020204020204" pitchFamily="34" charset="-122"/>
                </a:rPr>
                <a:t>第四季度</a:t>
              </a:r>
              <a:endParaRPr lang="zh-CN" altLang="en-US" sz="1400" b="1" dirty="0">
                <a:solidFill>
                  <a:srgbClr val="AC0000"/>
                </a:solidFill>
                <a:latin typeface="微软雅黑" panose="020B0503020204020204" pitchFamily="34" charset="-122"/>
                <a:ea typeface="微软雅黑" panose="020B0503020204020204" pitchFamily="34" charset="-122"/>
              </a:endParaRPr>
            </a:p>
          </p:txBody>
        </p:sp>
        <p:sp>
          <p:nvSpPr>
            <p:cNvPr id="57" name="文本框 38"/>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8"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Tree>
    <p:extLst>
      <p:ext uri="{BB962C8B-B14F-4D97-AF65-F5344CB8AC3E}">
        <p14:creationId xmlns:p14="http://schemas.microsoft.com/office/powerpoint/2010/main" val="350782567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450"/>
                            </p:stCondLst>
                            <p:childTnLst>
                              <p:par>
                                <p:cTn id="13" presetID="22" presetClass="entr" presetSubtype="8"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950"/>
                            </p:stCondLst>
                            <p:childTnLst>
                              <p:par>
                                <p:cTn id="17" presetID="42"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anim calcmode="lin" valueType="num">
                                      <p:cBhvr>
                                        <p:cTn id="20" dur="500" fill="hold"/>
                                        <p:tgtEl>
                                          <p:spTgt spid="31"/>
                                        </p:tgtEl>
                                        <p:attrNameLst>
                                          <p:attrName>ppt_x</p:attrName>
                                        </p:attrNameLst>
                                      </p:cBhvr>
                                      <p:tavLst>
                                        <p:tav tm="0">
                                          <p:val>
                                            <p:strVal val="#ppt_x"/>
                                          </p:val>
                                        </p:tav>
                                        <p:tav tm="100000">
                                          <p:val>
                                            <p:strVal val="#ppt_x"/>
                                          </p:val>
                                        </p:tav>
                                      </p:tavLst>
                                    </p:anim>
                                    <p:anim calcmode="lin" valueType="num">
                                      <p:cBhvr>
                                        <p:cTn id="21" dur="500" fill="hold"/>
                                        <p:tgtEl>
                                          <p:spTgt spid="31"/>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500"/>
                                        <p:tgtEl>
                                          <p:spTgt spid="32"/>
                                        </p:tgtEl>
                                      </p:cBhvr>
                                    </p:animEffect>
                                    <p:anim calcmode="lin" valueType="num">
                                      <p:cBhvr>
                                        <p:cTn id="25" dur="500" fill="hold"/>
                                        <p:tgtEl>
                                          <p:spTgt spid="32"/>
                                        </p:tgtEl>
                                        <p:attrNameLst>
                                          <p:attrName>ppt_x</p:attrName>
                                        </p:attrNameLst>
                                      </p:cBhvr>
                                      <p:tavLst>
                                        <p:tav tm="0">
                                          <p:val>
                                            <p:strVal val="#ppt_x"/>
                                          </p:val>
                                        </p:tav>
                                        <p:tav tm="100000">
                                          <p:val>
                                            <p:strVal val="#ppt_x"/>
                                          </p:val>
                                        </p:tav>
                                      </p:tavLst>
                                    </p:anim>
                                    <p:anim calcmode="lin" valueType="num">
                                      <p:cBhvr>
                                        <p:cTn id="26" dur="5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30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500"/>
                                        <p:tgtEl>
                                          <p:spTgt spid="38"/>
                                        </p:tgtEl>
                                      </p:cBhvr>
                                    </p:animEffect>
                                    <p:anim calcmode="lin" valueType="num">
                                      <p:cBhvr>
                                        <p:cTn id="30" dur="500" fill="hold"/>
                                        <p:tgtEl>
                                          <p:spTgt spid="38"/>
                                        </p:tgtEl>
                                        <p:attrNameLst>
                                          <p:attrName>ppt_x</p:attrName>
                                        </p:attrNameLst>
                                      </p:cBhvr>
                                      <p:tavLst>
                                        <p:tav tm="0">
                                          <p:val>
                                            <p:strVal val="#ppt_x"/>
                                          </p:val>
                                        </p:tav>
                                        <p:tav tm="100000">
                                          <p:val>
                                            <p:strVal val="#ppt_x"/>
                                          </p:val>
                                        </p:tav>
                                      </p:tavLst>
                                    </p:anim>
                                    <p:anim calcmode="lin" valueType="num">
                                      <p:cBhvr>
                                        <p:cTn id="31" dur="500" fill="hold"/>
                                        <p:tgtEl>
                                          <p:spTgt spid="38"/>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300"/>
                                  </p:stCondLst>
                                  <p:childTnLst>
                                    <p:set>
                                      <p:cBhvr>
                                        <p:cTn id="33" dur="1" fill="hold">
                                          <p:stCondLst>
                                            <p:cond delay="0"/>
                                          </p:stCondLst>
                                        </p:cTn>
                                        <p:tgtEl>
                                          <p:spTgt spid="39"/>
                                        </p:tgtEl>
                                        <p:attrNameLst>
                                          <p:attrName>style.visibility</p:attrName>
                                        </p:attrNameLst>
                                      </p:cBhvr>
                                      <p:to>
                                        <p:strVal val="visible"/>
                                      </p:to>
                                    </p:set>
                                    <p:animEffect transition="in" filter="fade">
                                      <p:cBhvr>
                                        <p:cTn id="34" dur="500"/>
                                        <p:tgtEl>
                                          <p:spTgt spid="39"/>
                                        </p:tgtEl>
                                      </p:cBhvr>
                                    </p:animEffect>
                                    <p:anim calcmode="lin" valueType="num">
                                      <p:cBhvr>
                                        <p:cTn id="35" dur="500" fill="hold"/>
                                        <p:tgtEl>
                                          <p:spTgt spid="39"/>
                                        </p:tgtEl>
                                        <p:attrNameLst>
                                          <p:attrName>ppt_x</p:attrName>
                                        </p:attrNameLst>
                                      </p:cBhvr>
                                      <p:tavLst>
                                        <p:tav tm="0">
                                          <p:val>
                                            <p:strVal val="#ppt_x"/>
                                          </p:val>
                                        </p:tav>
                                        <p:tav tm="100000">
                                          <p:val>
                                            <p:strVal val="#ppt_x"/>
                                          </p:val>
                                        </p:tav>
                                      </p:tavLst>
                                    </p:anim>
                                    <p:anim calcmode="lin" valueType="num">
                                      <p:cBhvr>
                                        <p:cTn id="36" dur="500" fill="hold"/>
                                        <p:tgtEl>
                                          <p:spTgt spid="3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60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500"/>
                                        <p:tgtEl>
                                          <p:spTgt spid="45"/>
                                        </p:tgtEl>
                                      </p:cBhvr>
                                    </p:animEffect>
                                    <p:anim calcmode="lin" valueType="num">
                                      <p:cBhvr>
                                        <p:cTn id="40" dur="500" fill="hold"/>
                                        <p:tgtEl>
                                          <p:spTgt spid="45"/>
                                        </p:tgtEl>
                                        <p:attrNameLst>
                                          <p:attrName>ppt_x</p:attrName>
                                        </p:attrNameLst>
                                      </p:cBhvr>
                                      <p:tavLst>
                                        <p:tav tm="0">
                                          <p:val>
                                            <p:strVal val="#ppt_x"/>
                                          </p:val>
                                        </p:tav>
                                        <p:tav tm="100000">
                                          <p:val>
                                            <p:strVal val="#ppt_x"/>
                                          </p:val>
                                        </p:tav>
                                      </p:tavLst>
                                    </p:anim>
                                    <p:anim calcmode="lin" valueType="num">
                                      <p:cBhvr>
                                        <p:cTn id="41" dur="500" fill="hold"/>
                                        <p:tgtEl>
                                          <p:spTgt spid="45"/>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60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anim calcmode="lin" valueType="num">
                                      <p:cBhvr>
                                        <p:cTn id="45" dur="500" fill="hold"/>
                                        <p:tgtEl>
                                          <p:spTgt spid="46"/>
                                        </p:tgtEl>
                                        <p:attrNameLst>
                                          <p:attrName>ppt_x</p:attrName>
                                        </p:attrNameLst>
                                      </p:cBhvr>
                                      <p:tavLst>
                                        <p:tav tm="0">
                                          <p:val>
                                            <p:strVal val="#ppt_x"/>
                                          </p:val>
                                        </p:tav>
                                        <p:tav tm="100000">
                                          <p:val>
                                            <p:strVal val="#ppt_x"/>
                                          </p:val>
                                        </p:tav>
                                      </p:tavLst>
                                    </p:anim>
                                    <p:anim calcmode="lin" valueType="num">
                                      <p:cBhvr>
                                        <p:cTn id="46" dur="500" fill="hold"/>
                                        <p:tgtEl>
                                          <p:spTgt spid="4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90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anim calcmode="lin" valueType="num">
                                      <p:cBhvr>
                                        <p:cTn id="50" dur="500" fill="hold"/>
                                        <p:tgtEl>
                                          <p:spTgt spid="52"/>
                                        </p:tgtEl>
                                        <p:attrNameLst>
                                          <p:attrName>ppt_x</p:attrName>
                                        </p:attrNameLst>
                                      </p:cBhvr>
                                      <p:tavLst>
                                        <p:tav tm="0">
                                          <p:val>
                                            <p:strVal val="#ppt_x"/>
                                          </p:val>
                                        </p:tav>
                                        <p:tav tm="100000">
                                          <p:val>
                                            <p:strVal val="#ppt_x"/>
                                          </p:val>
                                        </p:tav>
                                      </p:tavLst>
                                    </p:anim>
                                    <p:anim calcmode="lin" valueType="num">
                                      <p:cBhvr>
                                        <p:cTn id="51" dur="500" fill="hold"/>
                                        <p:tgtEl>
                                          <p:spTgt spid="52"/>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900"/>
                                  </p:stCondLst>
                                  <p:childTnLst>
                                    <p:set>
                                      <p:cBhvr>
                                        <p:cTn id="53" dur="1" fill="hold">
                                          <p:stCondLst>
                                            <p:cond delay="0"/>
                                          </p:stCondLst>
                                        </p:cTn>
                                        <p:tgtEl>
                                          <p:spTgt spid="53"/>
                                        </p:tgtEl>
                                        <p:attrNameLst>
                                          <p:attrName>style.visibility</p:attrName>
                                        </p:attrNameLst>
                                      </p:cBhvr>
                                      <p:to>
                                        <p:strVal val="visible"/>
                                      </p:to>
                                    </p:set>
                                    <p:animEffect transition="in" filter="fade">
                                      <p:cBhvr>
                                        <p:cTn id="54" dur="500"/>
                                        <p:tgtEl>
                                          <p:spTgt spid="53"/>
                                        </p:tgtEl>
                                      </p:cBhvr>
                                    </p:animEffect>
                                    <p:anim calcmode="lin" valueType="num">
                                      <p:cBhvr>
                                        <p:cTn id="55" dur="500" fill="hold"/>
                                        <p:tgtEl>
                                          <p:spTgt spid="53"/>
                                        </p:tgtEl>
                                        <p:attrNameLst>
                                          <p:attrName>ppt_x</p:attrName>
                                        </p:attrNameLst>
                                      </p:cBhvr>
                                      <p:tavLst>
                                        <p:tav tm="0">
                                          <p:val>
                                            <p:strVal val="#ppt_x"/>
                                          </p:val>
                                        </p:tav>
                                        <p:tav tm="100000">
                                          <p:val>
                                            <p:strVal val="#ppt_x"/>
                                          </p:val>
                                        </p:tav>
                                      </p:tavLst>
                                    </p:anim>
                                    <p:anim calcmode="lin" valueType="num">
                                      <p:cBhvr>
                                        <p:cTn id="56"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animBg="1"/>
      <p:bldP spid="38" grpId="0" animBg="1"/>
      <p:bldP spid="45" grpId="0" animBg="1"/>
      <p:bldP spid="5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0"/>
            <a:ext cx="9144000" cy="514350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11" y="0"/>
            <a:ext cx="1333501" cy="3015956"/>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2481262"/>
            <a:ext cx="9144000" cy="2662237"/>
          </a:xfrm>
          <a:prstGeom prst="rect">
            <a:avLst/>
          </a:prstGeom>
        </p:spPr>
      </p:pic>
      <p:pic>
        <p:nvPicPr>
          <p:cNvPr id="9" name="图片 8"/>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939798" y="-25400"/>
            <a:ext cx="1155561" cy="2040209"/>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885246" y="0"/>
            <a:ext cx="1333501" cy="3015956"/>
          </a:xfrm>
          <a:prstGeom prst="rect">
            <a:avLst/>
          </a:prstGeom>
        </p:spPr>
      </p:pic>
      <p:grpSp>
        <p:nvGrpSpPr>
          <p:cNvPr id="18" name="组合 17"/>
          <p:cNvGrpSpPr/>
          <p:nvPr/>
        </p:nvGrpSpPr>
        <p:grpSpPr>
          <a:xfrm>
            <a:off x="4090857" y="969168"/>
            <a:ext cx="1142790" cy="1142784"/>
            <a:chOff x="1238553" y="3018721"/>
            <a:chExt cx="2033144" cy="2033133"/>
          </a:xfrm>
          <a:solidFill>
            <a:srgbClr val="FFFF00"/>
          </a:solidFill>
        </p:grpSpPr>
        <p:sp>
          <p:nvSpPr>
            <p:cNvPr id="19" name="任意多边形 18"/>
            <p:cNvSpPr/>
            <p:nvPr/>
          </p:nvSpPr>
          <p:spPr>
            <a:xfrm rot="1800000">
              <a:off x="2158186" y="3018721"/>
              <a:ext cx="319847" cy="184664"/>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0" name="任意多边形 19"/>
            <p:cNvSpPr/>
            <p:nvPr/>
          </p:nvSpPr>
          <p:spPr>
            <a:xfrm rot="1800000">
              <a:off x="1824498" y="3028271"/>
              <a:ext cx="261154" cy="261154"/>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1" name="任意多边形 20"/>
            <p:cNvSpPr/>
            <p:nvPr/>
          </p:nvSpPr>
          <p:spPr>
            <a:xfrm rot="1800000">
              <a:off x="2491416" y="3153439"/>
              <a:ext cx="369330" cy="53531"/>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2" name="任意多边形 21"/>
            <p:cNvSpPr/>
            <p:nvPr/>
          </p:nvSpPr>
          <p:spPr>
            <a:xfrm rot="1800000">
              <a:off x="1598331" y="3158846"/>
              <a:ext cx="95590" cy="356743"/>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3" name="任意多边形 22"/>
            <p:cNvSpPr/>
            <p:nvPr/>
          </p:nvSpPr>
          <p:spPr>
            <a:xfrm rot="1800000">
              <a:off x="2774829" y="3378500"/>
              <a:ext cx="356741" cy="95588"/>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4" name="任意多边形 23"/>
            <p:cNvSpPr/>
            <p:nvPr/>
          </p:nvSpPr>
          <p:spPr>
            <a:xfrm rot="1800000">
              <a:off x="1373273" y="3429670"/>
              <a:ext cx="53530" cy="369328"/>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5" name="任意多边形 24"/>
            <p:cNvSpPr/>
            <p:nvPr/>
          </p:nvSpPr>
          <p:spPr>
            <a:xfrm rot="1800000">
              <a:off x="3000994" y="3604663"/>
              <a:ext cx="261152" cy="261152"/>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6" name="任意多边形 25"/>
            <p:cNvSpPr/>
            <p:nvPr/>
          </p:nvSpPr>
          <p:spPr>
            <a:xfrm rot="1800000">
              <a:off x="1238553" y="3812383"/>
              <a:ext cx="184664" cy="319848"/>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7" name="任意多边形 26"/>
            <p:cNvSpPr/>
            <p:nvPr/>
          </p:nvSpPr>
          <p:spPr>
            <a:xfrm rot="1800000">
              <a:off x="3087031" y="3938351"/>
              <a:ext cx="184666" cy="319851"/>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8" name="任意多边形 27"/>
            <p:cNvSpPr/>
            <p:nvPr/>
          </p:nvSpPr>
          <p:spPr>
            <a:xfrm rot="1800000">
              <a:off x="1248101" y="4204764"/>
              <a:ext cx="261154" cy="261153"/>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9" name="任意多边形 28"/>
            <p:cNvSpPr/>
            <p:nvPr/>
          </p:nvSpPr>
          <p:spPr>
            <a:xfrm rot="1800000">
              <a:off x="3083445" y="4271580"/>
              <a:ext cx="53530" cy="369329"/>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0" name="任意多边形 29"/>
            <p:cNvSpPr/>
            <p:nvPr/>
          </p:nvSpPr>
          <p:spPr>
            <a:xfrm rot="1800000">
              <a:off x="1378679" y="4596491"/>
              <a:ext cx="356743" cy="95590"/>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1" name="任意多边形 30"/>
            <p:cNvSpPr/>
            <p:nvPr/>
          </p:nvSpPr>
          <p:spPr>
            <a:xfrm rot="1800000">
              <a:off x="2816325" y="4554994"/>
              <a:ext cx="95588" cy="356741"/>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2" name="任意多边形 31"/>
            <p:cNvSpPr/>
            <p:nvPr/>
          </p:nvSpPr>
          <p:spPr>
            <a:xfrm rot="1800000">
              <a:off x="1649502" y="4863612"/>
              <a:ext cx="369328" cy="53530"/>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3" name="任意多边形 32"/>
            <p:cNvSpPr/>
            <p:nvPr/>
          </p:nvSpPr>
          <p:spPr>
            <a:xfrm rot="1800000">
              <a:off x="2424591" y="4781160"/>
              <a:ext cx="261154" cy="261155"/>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4" name="任意多边形 33"/>
            <p:cNvSpPr/>
            <p:nvPr/>
          </p:nvSpPr>
          <p:spPr>
            <a:xfrm rot="1800000">
              <a:off x="2032207" y="4867190"/>
              <a:ext cx="319848" cy="184664"/>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grpSp>
      <p:sp>
        <p:nvSpPr>
          <p:cNvPr id="36" name="矩形 35"/>
          <p:cNvSpPr/>
          <p:nvPr/>
        </p:nvSpPr>
        <p:spPr>
          <a:xfrm>
            <a:off x="2297122" y="2265091"/>
            <a:ext cx="4867038" cy="769441"/>
          </a:xfrm>
          <a:prstGeom prst="rect">
            <a:avLst/>
          </a:prstGeom>
        </p:spPr>
        <p:txBody>
          <a:bodyPr wrap="none">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点击添加您的标题</a:t>
            </a:r>
            <a:r>
              <a:rPr lang="en-US" altLang="zh-CN" sz="4400" b="1" dirty="0" smtClean="0">
                <a:solidFill>
                  <a:schemeClr val="bg1"/>
                </a:solidFill>
                <a:latin typeface="微软雅黑" panose="020B0503020204020204" pitchFamily="34" charset="-122"/>
                <a:ea typeface="微软雅黑" panose="020B0503020204020204" pitchFamily="34" charset="-122"/>
              </a:rPr>
              <a:t> </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4212324" y="1064102"/>
            <a:ext cx="923651" cy="923330"/>
          </a:xfrm>
          <a:prstGeom prst="rect">
            <a:avLst/>
          </a:prstGeom>
          <a:noFill/>
        </p:spPr>
        <p:txBody>
          <a:bodyPr wrap="none" rtlCol="0">
            <a:spAutoFit/>
          </a:bodyPr>
          <a:lstStyle/>
          <a:p>
            <a:r>
              <a:rPr lang="en-US" altLang="zh-CN" sz="5400" dirty="0" smtClean="0">
                <a:solidFill>
                  <a:srgbClr val="FFDC00"/>
                </a:solidFill>
                <a:latin typeface="Impact" panose="020B0806030902050204" pitchFamily="34" charset="0"/>
              </a:rPr>
              <a:t>03</a:t>
            </a:r>
            <a:endParaRPr lang="zh-CN" altLang="en-US" sz="5400" dirty="0">
              <a:solidFill>
                <a:srgbClr val="FFDC00"/>
              </a:solidFill>
              <a:latin typeface="Impact" panose="020B0806030902050204" pitchFamily="34" charset="0"/>
            </a:endParaRPr>
          </a:p>
        </p:txBody>
      </p:sp>
    </p:spTree>
    <p:extLst>
      <p:ext uri="{BB962C8B-B14F-4D97-AF65-F5344CB8AC3E}">
        <p14:creationId xmlns:p14="http://schemas.microsoft.com/office/powerpoint/2010/main" val="268260118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 calcmode="lin" valueType="num">
                                      <p:cBhvr>
                                        <p:cTn id="9" dur="750" fill="hold"/>
                                        <p:tgtEl>
                                          <p:spTgt spid="18"/>
                                        </p:tgtEl>
                                        <p:attrNameLst>
                                          <p:attrName>style.rotation</p:attrName>
                                        </p:attrNameLst>
                                      </p:cBhvr>
                                      <p:tavLst>
                                        <p:tav tm="0">
                                          <p:val>
                                            <p:fltVal val="360"/>
                                          </p:val>
                                        </p:tav>
                                        <p:tav tm="100000">
                                          <p:val>
                                            <p:fltVal val="0"/>
                                          </p:val>
                                        </p:tav>
                                      </p:tavLst>
                                    </p:anim>
                                    <p:animEffect transition="in" filter="fade">
                                      <p:cBhvr>
                                        <p:cTn id="10" dur="750"/>
                                        <p:tgtEl>
                                          <p:spTgt spid="18"/>
                                        </p:tgtEl>
                                      </p:cBhvr>
                                    </p:animEffect>
                                  </p:childTnLst>
                                </p:cTn>
                              </p:par>
                            </p:childTnLst>
                          </p:cTn>
                        </p:par>
                        <p:par>
                          <p:cTn id="11" fill="hold">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94"/>
                                        </p:tgtEl>
                                        <p:attrNameLst>
                                          <p:attrName>style.visibility</p:attrName>
                                        </p:attrNameLst>
                                      </p:cBhvr>
                                      <p:to>
                                        <p:strVal val="visible"/>
                                      </p:to>
                                    </p:set>
                                    <p:anim calcmode="lin" valueType="num">
                                      <p:cBhvr>
                                        <p:cTn id="14" dur="500" fill="hold"/>
                                        <p:tgtEl>
                                          <p:spTgt spid="94"/>
                                        </p:tgtEl>
                                        <p:attrNameLst>
                                          <p:attrName>ppt_w</p:attrName>
                                        </p:attrNameLst>
                                      </p:cBhvr>
                                      <p:tavLst>
                                        <p:tav tm="0">
                                          <p:val>
                                            <p:fltVal val="0"/>
                                          </p:val>
                                        </p:tav>
                                        <p:tav tm="100000">
                                          <p:val>
                                            <p:strVal val="#ppt_w"/>
                                          </p:val>
                                        </p:tav>
                                      </p:tavLst>
                                    </p:anim>
                                    <p:anim calcmode="lin" valueType="num">
                                      <p:cBhvr>
                                        <p:cTn id="15" dur="500" fill="hold"/>
                                        <p:tgtEl>
                                          <p:spTgt spid="94"/>
                                        </p:tgtEl>
                                        <p:attrNameLst>
                                          <p:attrName>ppt_h</p:attrName>
                                        </p:attrNameLst>
                                      </p:cBhvr>
                                      <p:tavLst>
                                        <p:tav tm="0">
                                          <p:val>
                                            <p:fltVal val="0"/>
                                          </p:val>
                                        </p:tav>
                                        <p:tav tm="100000">
                                          <p:val>
                                            <p:strVal val="#ppt_h"/>
                                          </p:val>
                                        </p:tav>
                                      </p:tavLst>
                                    </p:anim>
                                    <p:animEffect transition="in" filter="fade">
                                      <p:cBhvr>
                                        <p:cTn id="16" dur="500"/>
                                        <p:tgtEl>
                                          <p:spTgt spid="94"/>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barn(inVertical)">
                                      <p:cBhvr>
                                        <p:cTn id="2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9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2478358"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sp>
        <p:nvSpPr>
          <p:cNvPr id="27" name="AutoShape 10"/>
          <p:cNvSpPr>
            <a:spLocks noChangeArrowheads="1"/>
          </p:cNvSpPr>
          <p:nvPr/>
        </p:nvSpPr>
        <p:spPr bwMode="auto">
          <a:xfrm rot="16200000">
            <a:off x="3964199" y="-1357633"/>
            <a:ext cx="1258950" cy="8443817"/>
          </a:xfrm>
          <a:prstGeom prst="downArrow">
            <a:avLst>
              <a:gd name="adj1" fmla="val 49065"/>
              <a:gd name="adj2" fmla="val 44827"/>
            </a:avLst>
          </a:prstGeom>
          <a:solidFill>
            <a:srgbClr val="AC0000"/>
          </a:solidFill>
          <a:ln>
            <a:noFill/>
          </a:ln>
        </p:spPr>
        <p:txBody>
          <a:bodyPr vert="eaVert"/>
          <a:lstStyle/>
          <a:p>
            <a:endParaRPr lang="zh-CN" altLang="en-US" sz="2000" b="0">
              <a:latin typeface="微软雅黑" pitchFamily="34" charset="-122"/>
              <a:ea typeface="微软雅黑" pitchFamily="34" charset="-122"/>
            </a:endParaRPr>
          </a:p>
        </p:txBody>
      </p:sp>
      <p:grpSp>
        <p:nvGrpSpPr>
          <p:cNvPr id="29" name="组合 41"/>
          <p:cNvGrpSpPr>
            <a:grpSpLocks/>
          </p:cNvGrpSpPr>
          <p:nvPr/>
        </p:nvGrpSpPr>
        <p:grpSpPr bwMode="auto">
          <a:xfrm>
            <a:off x="2589800" y="2134167"/>
            <a:ext cx="1701613" cy="1524290"/>
            <a:chOff x="1214414" y="2786058"/>
            <a:chExt cx="1935848" cy="1751017"/>
          </a:xfrm>
        </p:grpSpPr>
        <p:grpSp>
          <p:nvGrpSpPr>
            <p:cNvPr id="30" name="Group 6"/>
            <p:cNvGrpSpPr>
              <a:grpSpLocks/>
            </p:cNvGrpSpPr>
            <p:nvPr/>
          </p:nvGrpSpPr>
          <p:grpSpPr bwMode="auto">
            <a:xfrm>
              <a:off x="1295400" y="2786058"/>
              <a:ext cx="1753450" cy="1751017"/>
              <a:chOff x="1823" y="2371"/>
              <a:chExt cx="1801" cy="1801"/>
            </a:xfrm>
          </p:grpSpPr>
          <p:sp>
            <p:nvSpPr>
              <p:cNvPr id="3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solidFill>
                    <a:srgbClr val="0070C0"/>
                  </a:solidFill>
                  <a:latin typeface="微软雅黑" pitchFamily="34" charset="-122"/>
                  <a:ea typeface="微软雅黑" pitchFamily="34" charset="-122"/>
                </a:endParaRPr>
              </a:p>
            </p:txBody>
          </p:sp>
          <p:sp>
            <p:nvSpPr>
              <p:cNvPr id="33" name="Oval 8"/>
              <p:cNvSpPr>
                <a:spLocks noChangeArrowheads="1"/>
              </p:cNvSpPr>
              <p:nvPr/>
            </p:nvSpPr>
            <p:spPr bwMode="auto">
              <a:xfrm>
                <a:off x="1945" y="2493"/>
                <a:ext cx="1556" cy="1556"/>
              </a:xfrm>
              <a:prstGeom prst="ellipse">
                <a:avLst/>
              </a:prstGeom>
              <a:solidFill>
                <a:srgbClr val="DE0000"/>
              </a:solidFill>
              <a:ln w="38100">
                <a:solidFill>
                  <a:srgbClr val="FFFFFF"/>
                </a:solidFill>
                <a:round/>
                <a:headEnd/>
                <a:tailEnd/>
              </a:ln>
            </p:spPr>
            <p:txBody>
              <a:bodyPr/>
              <a:lstStyle/>
              <a:p>
                <a:pPr>
                  <a:defRPr/>
                </a:pPr>
                <a:endParaRPr lang="zh-CN" altLang="en-US" sz="2000" b="0">
                  <a:solidFill>
                    <a:srgbClr val="0070C0"/>
                  </a:solidFill>
                  <a:latin typeface="微软雅黑" pitchFamily="34" charset="-122"/>
                  <a:ea typeface="微软雅黑" pitchFamily="34" charset="-122"/>
                </a:endParaRPr>
              </a:p>
            </p:txBody>
          </p:sp>
        </p:grpSp>
        <p:sp>
          <p:nvSpPr>
            <p:cNvPr id="31"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a:solidFill>
                    <a:schemeClr val="bg1"/>
                  </a:solidFill>
                  <a:latin typeface="微软雅黑" pitchFamily="34" charset="-122"/>
                  <a:ea typeface="微软雅黑" pitchFamily="34" charset="-122"/>
                </a:rPr>
                <a:t>添加</a:t>
              </a:r>
              <a:r>
                <a:rPr lang="zh-CN" altLang="en-US" sz="2000" b="0" dirty="0" smtClean="0">
                  <a:solidFill>
                    <a:schemeClr val="bg1"/>
                  </a:solidFill>
                  <a:latin typeface="微软雅黑" pitchFamily="34" charset="-122"/>
                  <a:ea typeface="微软雅黑" pitchFamily="34" charset="-122"/>
                </a:rPr>
                <a:t>文本</a:t>
              </a:r>
              <a:endParaRPr lang="zh-CN" altLang="en-US" sz="2000" b="0" dirty="0">
                <a:solidFill>
                  <a:schemeClr val="bg1"/>
                </a:solidFill>
                <a:latin typeface="微软雅黑" pitchFamily="34" charset="-122"/>
                <a:ea typeface="微软雅黑" pitchFamily="34" charset="-122"/>
              </a:endParaRPr>
            </a:p>
          </p:txBody>
        </p:sp>
      </p:grpSp>
      <p:grpSp>
        <p:nvGrpSpPr>
          <p:cNvPr id="34" name="组合 46"/>
          <p:cNvGrpSpPr>
            <a:grpSpLocks/>
          </p:cNvGrpSpPr>
          <p:nvPr/>
        </p:nvGrpSpPr>
        <p:grpSpPr bwMode="auto">
          <a:xfrm>
            <a:off x="4291412" y="2134167"/>
            <a:ext cx="1701612" cy="1524290"/>
            <a:chOff x="1214414" y="2786058"/>
            <a:chExt cx="1935848" cy="1751017"/>
          </a:xfrm>
        </p:grpSpPr>
        <p:grpSp>
          <p:nvGrpSpPr>
            <p:cNvPr id="35" name="Group 6"/>
            <p:cNvGrpSpPr>
              <a:grpSpLocks/>
            </p:cNvGrpSpPr>
            <p:nvPr/>
          </p:nvGrpSpPr>
          <p:grpSpPr bwMode="auto">
            <a:xfrm>
              <a:off x="1295400" y="2786058"/>
              <a:ext cx="1753450" cy="1751017"/>
              <a:chOff x="1823" y="2371"/>
              <a:chExt cx="1801" cy="1801"/>
            </a:xfrm>
          </p:grpSpPr>
          <p:sp>
            <p:nvSpPr>
              <p:cNvPr id="3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solidFill>
                    <a:srgbClr val="0070C0"/>
                  </a:solidFill>
                  <a:latin typeface="微软雅黑" pitchFamily="34" charset="-122"/>
                  <a:ea typeface="微软雅黑" pitchFamily="34" charset="-122"/>
                </a:endParaRPr>
              </a:p>
            </p:txBody>
          </p:sp>
          <p:sp>
            <p:nvSpPr>
              <p:cNvPr id="38" name="Oval 8"/>
              <p:cNvSpPr>
                <a:spLocks noChangeArrowheads="1"/>
              </p:cNvSpPr>
              <p:nvPr/>
            </p:nvSpPr>
            <p:spPr bwMode="auto">
              <a:xfrm>
                <a:off x="1945" y="2493"/>
                <a:ext cx="1556" cy="1556"/>
              </a:xfrm>
              <a:prstGeom prst="ellipse">
                <a:avLst/>
              </a:prstGeom>
              <a:solidFill>
                <a:srgbClr val="FF0000"/>
              </a:solidFill>
              <a:ln w="38100">
                <a:solidFill>
                  <a:srgbClr val="FFFFFF"/>
                </a:solidFill>
                <a:round/>
                <a:headEnd/>
                <a:tailEnd/>
              </a:ln>
            </p:spPr>
            <p:txBody>
              <a:bodyPr/>
              <a:lstStyle/>
              <a:p>
                <a:pPr>
                  <a:defRPr/>
                </a:pPr>
                <a:endParaRPr lang="zh-CN" altLang="en-US" sz="2000" b="0">
                  <a:solidFill>
                    <a:srgbClr val="0070C0"/>
                  </a:solidFill>
                  <a:latin typeface="微软雅黑" pitchFamily="34" charset="-122"/>
                  <a:ea typeface="微软雅黑" pitchFamily="34" charset="-122"/>
                </a:endParaRPr>
              </a:p>
            </p:txBody>
          </p:sp>
        </p:grpSp>
        <p:sp>
          <p:nvSpPr>
            <p:cNvPr id="3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a:solidFill>
                    <a:schemeClr val="bg1"/>
                  </a:solidFill>
                  <a:latin typeface="微软雅黑" pitchFamily="34" charset="-122"/>
                  <a:ea typeface="微软雅黑" pitchFamily="34" charset="-122"/>
                </a:rPr>
                <a:t>添加</a:t>
              </a:r>
              <a:r>
                <a:rPr lang="zh-CN" altLang="en-US" sz="2000" b="0" dirty="0" smtClean="0">
                  <a:solidFill>
                    <a:schemeClr val="bg1"/>
                  </a:solidFill>
                  <a:latin typeface="微软雅黑" pitchFamily="34" charset="-122"/>
                  <a:ea typeface="微软雅黑" pitchFamily="34" charset="-122"/>
                </a:rPr>
                <a:t>文本</a:t>
              </a:r>
              <a:endParaRPr lang="zh-CN" altLang="en-US" sz="2000" b="0" dirty="0">
                <a:solidFill>
                  <a:schemeClr val="bg1"/>
                </a:solidFill>
                <a:latin typeface="微软雅黑" pitchFamily="34" charset="-122"/>
                <a:ea typeface="微软雅黑" pitchFamily="34" charset="-122"/>
              </a:endParaRPr>
            </a:p>
          </p:txBody>
        </p:sp>
      </p:grpSp>
      <p:grpSp>
        <p:nvGrpSpPr>
          <p:cNvPr id="39" name="组合 51"/>
          <p:cNvGrpSpPr>
            <a:grpSpLocks/>
          </p:cNvGrpSpPr>
          <p:nvPr/>
        </p:nvGrpSpPr>
        <p:grpSpPr bwMode="auto">
          <a:xfrm>
            <a:off x="6009776" y="2134167"/>
            <a:ext cx="1701613" cy="1524290"/>
            <a:chOff x="1214414" y="2786058"/>
            <a:chExt cx="1935848" cy="1751017"/>
          </a:xfrm>
        </p:grpSpPr>
        <p:grpSp>
          <p:nvGrpSpPr>
            <p:cNvPr id="40" name="Group 6"/>
            <p:cNvGrpSpPr>
              <a:grpSpLocks/>
            </p:cNvGrpSpPr>
            <p:nvPr/>
          </p:nvGrpSpPr>
          <p:grpSpPr bwMode="auto">
            <a:xfrm>
              <a:off x="1295400" y="2786058"/>
              <a:ext cx="1753450" cy="1751017"/>
              <a:chOff x="1823" y="2371"/>
              <a:chExt cx="1801" cy="1801"/>
            </a:xfrm>
          </p:grpSpPr>
          <p:sp>
            <p:nvSpPr>
              <p:cNvPr id="4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solidFill>
                    <a:srgbClr val="0070C0"/>
                  </a:solidFill>
                  <a:latin typeface="微软雅黑" pitchFamily="34" charset="-122"/>
                  <a:ea typeface="微软雅黑" pitchFamily="34" charset="-122"/>
                </a:endParaRPr>
              </a:p>
            </p:txBody>
          </p:sp>
          <p:sp>
            <p:nvSpPr>
              <p:cNvPr id="43" name="Oval 8"/>
              <p:cNvSpPr>
                <a:spLocks noChangeArrowheads="1"/>
              </p:cNvSpPr>
              <p:nvPr/>
            </p:nvSpPr>
            <p:spPr bwMode="auto">
              <a:xfrm>
                <a:off x="1945" y="2493"/>
                <a:ext cx="1556" cy="1556"/>
              </a:xfrm>
              <a:prstGeom prst="ellipse">
                <a:avLst/>
              </a:prstGeom>
              <a:solidFill>
                <a:srgbClr val="FFAFAF"/>
              </a:solidFill>
              <a:ln w="38100">
                <a:solidFill>
                  <a:srgbClr val="FFFFFF"/>
                </a:solidFill>
                <a:round/>
                <a:headEnd/>
                <a:tailEnd/>
              </a:ln>
            </p:spPr>
            <p:txBody>
              <a:bodyPr/>
              <a:lstStyle/>
              <a:p>
                <a:pPr>
                  <a:defRPr/>
                </a:pPr>
                <a:endParaRPr lang="zh-CN" altLang="en-US" sz="2000" b="0">
                  <a:solidFill>
                    <a:srgbClr val="0070C0"/>
                  </a:solidFill>
                  <a:latin typeface="微软雅黑" pitchFamily="34" charset="-122"/>
                  <a:ea typeface="微软雅黑" pitchFamily="34" charset="-122"/>
                </a:endParaRPr>
              </a:p>
            </p:txBody>
          </p:sp>
        </p:grpSp>
        <p:sp>
          <p:nvSpPr>
            <p:cNvPr id="41"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a:solidFill>
                    <a:schemeClr val="bg1"/>
                  </a:solidFill>
                  <a:latin typeface="微软雅黑" pitchFamily="34" charset="-122"/>
                  <a:ea typeface="微软雅黑" pitchFamily="34" charset="-122"/>
                </a:rPr>
                <a:t>添加</a:t>
              </a:r>
              <a:r>
                <a:rPr lang="zh-CN" altLang="en-US" sz="2000" b="0" dirty="0" smtClean="0">
                  <a:solidFill>
                    <a:schemeClr val="bg1"/>
                  </a:solidFill>
                  <a:latin typeface="微软雅黑" pitchFamily="34" charset="-122"/>
                  <a:ea typeface="微软雅黑" pitchFamily="34" charset="-122"/>
                </a:rPr>
                <a:t>文本</a:t>
              </a:r>
              <a:endParaRPr lang="zh-CN" altLang="en-US" sz="2000" b="0" dirty="0">
                <a:solidFill>
                  <a:schemeClr val="bg1"/>
                </a:solidFill>
                <a:latin typeface="微软雅黑" pitchFamily="34" charset="-122"/>
                <a:ea typeface="微软雅黑" pitchFamily="34" charset="-122"/>
              </a:endParaRPr>
            </a:p>
          </p:txBody>
        </p:sp>
      </p:grpSp>
      <p:grpSp>
        <p:nvGrpSpPr>
          <p:cNvPr id="44" name="组合 40"/>
          <p:cNvGrpSpPr>
            <a:grpSpLocks/>
          </p:cNvGrpSpPr>
          <p:nvPr/>
        </p:nvGrpSpPr>
        <p:grpSpPr bwMode="auto">
          <a:xfrm>
            <a:off x="925965" y="2134167"/>
            <a:ext cx="1701613" cy="1524290"/>
            <a:chOff x="1214414" y="2786058"/>
            <a:chExt cx="1935848" cy="1751017"/>
          </a:xfrm>
        </p:grpSpPr>
        <p:grpSp>
          <p:nvGrpSpPr>
            <p:cNvPr id="45" name="Group 6"/>
            <p:cNvGrpSpPr>
              <a:grpSpLocks/>
            </p:cNvGrpSpPr>
            <p:nvPr/>
          </p:nvGrpSpPr>
          <p:grpSpPr bwMode="auto">
            <a:xfrm>
              <a:off x="1295400" y="2786058"/>
              <a:ext cx="1753450" cy="1751017"/>
              <a:chOff x="1823" y="2371"/>
              <a:chExt cx="1801" cy="1801"/>
            </a:xfrm>
          </p:grpSpPr>
          <p:sp>
            <p:nvSpPr>
              <p:cNvPr id="4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latin typeface="微软雅黑" pitchFamily="34" charset="-122"/>
                  <a:ea typeface="微软雅黑" pitchFamily="34" charset="-122"/>
                </a:endParaRPr>
              </a:p>
            </p:txBody>
          </p:sp>
          <p:sp>
            <p:nvSpPr>
              <p:cNvPr id="48" name="Oval 8"/>
              <p:cNvSpPr>
                <a:spLocks noChangeArrowheads="1"/>
              </p:cNvSpPr>
              <p:nvPr/>
            </p:nvSpPr>
            <p:spPr bwMode="auto">
              <a:xfrm>
                <a:off x="1946" y="2493"/>
                <a:ext cx="1556" cy="1556"/>
              </a:xfrm>
              <a:prstGeom prst="ellipse">
                <a:avLst/>
              </a:prstGeom>
              <a:solidFill>
                <a:srgbClr val="AC0000"/>
              </a:solidFill>
              <a:ln w="38100">
                <a:solidFill>
                  <a:srgbClr val="FFFFFF"/>
                </a:solidFill>
                <a:round/>
                <a:headEnd/>
                <a:tailEnd/>
              </a:ln>
            </p:spPr>
            <p:txBody>
              <a:bodyPr/>
              <a:lstStyle/>
              <a:p>
                <a:endParaRPr lang="zh-CN" altLang="en-US" sz="2000" b="0">
                  <a:latin typeface="微软雅黑" pitchFamily="34" charset="-122"/>
                  <a:ea typeface="微软雅黑" pitchFamily="34" charset="-122"/>
                </a:endParaRPr>
              </a:p>
            </p:txBody>
          </p:sp>
        </p:grpSp>
        <p:sp>
          <p:nvSpPr>
            <p:cNvPr id="4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smtClean="0">
                  <a:solidFill>
                    <a:schemeClr val="bg1"/>
                  </a:solidFill>
                  <a:latin typeface="微软雅黑" pitchFamily="34" charset="-122"/>
                  <a:ea typeface="微软雅黑" pitchFamily="34" charset="-122"/>
                </a:rPr>
                <a:t>添加文本</a:t>
              </a:r>
              <a:endParaRPr lang="zh-CN" altLang="en-US" sz="2000" b="0" dirty="0">
                <a:solidFill>
                  <a:schemeClr val="bg1"/>
                </a:solidFill>
                <a:latin typeface="微软雅黑" pitchFamily="34" charset="-122"/>
                <a:ea typeface="微软雅黑" pitchFamily="34" charset="-122"/>
              </a:endParaRPr>
            </a:p>
          </p:txBody>
        </p:sp>
      </p:grpSp>
      <p:sp>
        <p:nvSpPr>
          <p:cNvPr id="49" name="矩形标注 48"/>
          <p:cNvSpPr/>
          <p:nvPr/>
        </p:nvSpPr>
        <p:spPr>
          <a:xfrm>
            <a:off x="2921466" y="3875500"/>
            <a:ext cx="1477858" cy="45262"/>
          </a:xfrm>
          <a:prstGeom prst="wedgeRectCallout">
            <a:avLst>
              <a:gd name="adj1" fmla="val -17526"/>
              <a:gd name="adj2" fmla="val -509465"/>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0" name="矩形标注 49"/>
          <p:cNvSpPr/>
          <p:nvPr/>
        </p:nvSpPr>
        <p:spPr>
          <a:xfrm>
            <a:off x="1230308" y="1840716"/>
            <a:ext cx="1584840" cy="63499"/>
          </a:xfrm>
          <a:prstGeom prst="wedgeRectCallout">
            <a:avLst>
              <a:gd name="adj1" fmla="val -23398"/>
              <a:gd name="adj2" fmla="val 403291"/>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1" name="Rectangle 28"/>
          <p:cNvSpPr>
            <a:spLocks noChangeArrowheads="1"/>
          </p:cNvSpPr>
          <p:nvPr/>
        </p:nvSpPr>
        <p:spPr bwMode="auto">
          <a:xfrm>
            <a:off x="2901118" y="3885075"/>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
        <p:nvSpPr>
          <p:cNvPr id="52" name="Rectangle 28"/>
          <p:cNvSpPr>
            <a:spLocks noChangeArrowheads="1"/>
          </p:cNvSpPr>
          <p:nvPr/>
        </p:nvSpPr>
        <p:spPr bwMode="auto">
          <a:xfrm>
            <a:off x="1297381" y="1328564"/>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
        <p:nvSpPr>
          <p:cNvPr id="53" name="矩形标注 52"/>
          <p:cNvSpPr/>
          <p:nvPr/>
        </p:nvSpPr>
        <p:spPr>
          <a:xfrm>
            <a:off x="4542676" y="1840716"/>
            <a:ext cx="1584840" cy="63499"/>
          </a:xfrm>
          <a:prstGeom prst="wedgeRectCallout">
            <a:avLst>
              <a:gd name="adj1" fmla="val -23398"/>
              <a:gd name="adj2" fmla="val 403291"/>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4" name="Rectangle 28"/>
          <p:cNvSpPr>
            <a:spLocks noChangeArrowheads="1"/>
          </p:cNvSpPr>
          <p:nvPr/>
        </p:nvSpPr>
        <p:spPr bwMode="auto">
          <a:xfrm>
            <a:off x="4609749" y="1328564"/>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
        <p:nvSpPr>
          <p:cNvPr id="55" name="矩形标注 54"/>
          <p:cNvSpPr/>
          <p:nvPr/>
        </p:nvSpPr>
        <p:spPr>
          <a:xfrm>
            <a:off x="6377850" y="3875500"/>
            <a:ext cx="1477858" cy="45262"/>
          </a:xfrm>
          <a:prstGeom prst="wedgeRectCallout">
            <a:avLst>
              <a:gd name="adj1" fmla="val -17526"/>
              <a:gd name="adj2" fmla="val -509465"/>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6" name="Rectangle 28"/>
          <p:cNvSpPr>
            <a:spLocks noChangeArrowheads="1"/>
          </p:cNvSpPr>
          <p:nvPr/>
        </p:nvSpPr>
        <p:spPr bwMode="auto">
          <a:xfrm>
            <a:off x="6357502" y="3885075"/>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93765718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par>
                          <p:cTn id="12" fill="hold">
                            <p:stCondLst>
                              <p:cond delay="45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950"/>
                            </p:stCondLst>
                            <p:childTnLst>
                              <p:par>
                                <p:cTn id="17" presetID="15" presetClass="entr" presetSubtype="0"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p:cTn id="19" dur="1000" fill="hold"/>
                                        <p:tgtEl>
                                          <p:spTgt spid="44"/>
                                        </p:tgtEl>
                                        <p:attrNameLst>
                                          <p:attrName>ppt_w</p:attrName>
                                        </p:attrNameLst>
                                      </p:cBhvr>
                                      <p:tavLst>
                                        <p:tav tm="0">
                                          <p:val>
                                            <p:fltVal val="0"/>
                                          </p:val>
                                        </p:tav>
                                        <p:tav tm="100000">
                                          <p:val>
                                            <p:strVal val="#ppt_w"/>
                                          </p:val>
                                        </p:tav>
                                      </p:tavLst>
                                    </p:anim>
                                    <p:anim calcmode="lin" valueType="num">
                                      <p:cBhvr>
                                        <p:cTn id="20" dur="1000" fill="hold"/>
                                        <p:tgtEl>
                                          <p:spTgt spid="44"/>
                                        </p:tgtEl>
                                        <p:attrNameLst>
                                          <p:attrName>ppt_h</p:attrName>
                                        </p:attrNameLst>
                                      </p:cBhvr>
                                      <p:tavLst>
                                        <p:tav tm="0">
                                          <p:val>
                                            <p:fltVal val="0"/>
                                          </p:val>
                                        </p:tav>
                                        <p:tav tm="100000">
                                          <p:val>
                                            <p:strVal val="#ppt_h"/>
                                          </p:val>
                                        </p:tav>
                                      </p:tavLst>
                                    </p:anim>
                                    <p:anim calcmode="lin" valueType="num">
                                      <p:cBhvr>
                                        <p:cTn id="21" dur="1000" fill="hold"/>
                                        <p:tgtEl>
                                          <p:spTgt spid="44"/>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44"/>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250"/>
                                  </p:stCondLst>
                                  <p:childTnLst>
                                    <p:set>
                                      <p:cBhvr>
                                        <p:cTn id="24" dur="1" fill="hold">
                                          <p:stCondLst>
                                            <p:cond delay="0"/>
                                          </p:stCondLst>
                                        </p:cTn>
                                        <p:tgtEl>
                                          <p:spTgt spid="29"/>
                                        </p:tgtEl>
                                        <p:attrNameLst>
                                          <p:attrName>style.visibility</p:attrName>
                                        </p:attrNameLst>
                                      </p:cBhvr>
                                      <p:to>
                                        <p:strVal val="visible"/>
                                      </p:to>
                                    </p:set>
                                    <p:anim calcmode="lin" valueType="num">
                                      <p:cBhvr>
                                        <p:cTn id="25" dur="1000" fill="hold"/>
                                        <p:tgtEl>
                                          <p:spTgt spid="29"/>
                                        </p:tgtEl>
                                        <p:attrNameLst>
                                          <p:attrName>ppt_w</p:attrName>
                                        </p:attrNameLst>
                                      </p:cBhvr>
                                      <p:tavLst>
                                        <p:tav tm="0">
                                          <p:val>
                                            <p:fltVal val="0"/>
                                          </p:val>
                                        </p:tav>
                                        <p:tav tm="100000">
                                          <p:val>
                                            <p:strVal val="#ppt_w"/>
                                          </p:val>
                                        </p:tav>
                                      </p:tavLst>
                                    </p:anim>
                                    <p:anim calcmode="lin" valueType="num">
                                      <p:cBhvr>
                                        <p:cTn id="26" dur="1000" fill="hold"/>
                                        <p:tgtEl>
                                          <p:spTgt spid="29"/>
                                        </p:tgtEl>
                                        <p:attrNameLst>
                                          <p:attrName>ppt_h</p:attrName>
                                        </p:attrNameLst>
                                      </p:cBhvr>
                                      <p:tavLst>
                                        <p:tav tm="0">
                                          <p:val>
                                            <p:fltVal val="0"/>
                                          </p:val>
                                        </p:tav>
                                        <p:tav tm="100000">
                                          <p:val>
                                            <p:strVal val="#ppt_h"/>
                                          </p:val>
                                        </p:tav>
                                      </p:tavLst>
                                    </p:anim>
                                    <p:anim calcmode="lin" valueType="num">
                                      <p:cBhvr>
                                        <p:cTn id="27"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29"/>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500"/>
                                  </p:stCondLst>
                                  <p:childTnLst>
                                    <p:set>
                                      <p:cBhvr>
                                        <p:cTn id="30" dur="1" fill="hold">
                                          <p:stCondLst>
                                            <p:cond delay="0"/>
                                          </p:stCondLst>
                                        </p:cTn>
                                        <p:tgtEl>
                                          <p:spTgt spid="34"/>
                                        </p:tgtEl>
                                        <p:attrNameLst>
                                          <p:attrName>style.visibility</p:attrName>
                                        </p:attrNameLst>
                                      </p:cBhvr>
                                      <p:to>
                                        <p:strVal val="visible"/>
                                      </p:to>
                                    </p:set>
                                    <p:anim calcmode="lin" valueType="num">
                                      <p:cBhvr>
                                        <p:cTn id="31" dur="1000" fill="hold"/>
                                        <p:tgtEl>
                                          <p:spTgt spid="34"/>
                                        </p:tgtEl>
                                        <p:attrNameLst>
                                          <p:attrName>ppt_w</p:attrName>
                                        </p:attrNameLst>
                                      </p:cBhvr>
                                      <p:tavLst>
                                        <p:tav tm="0">
                                          <p:val>
                                            <p:fltVal val="0"/>
                                          </p:val>
                                        </p:tav>
                                        <p:tav tm="100000">
                                          <p:val>
                                            <p:strVal val="#ppt_w"/>
                                          </p:val>
                                        </p:tav>
                                      </p:tavLst>
                                    </p:anim>
                                    <p:anim calcmode="lin" valueType="num">
                                      <p:cBhvr>
                                        <p:cTn id="32" dur="1000" fill="hold"/>
                                        <p:tgtEl>
                                          <p:spTgt spid="34"/>
                                        </p:tgtEl>
                                        <p:attrNameLst>
                                          <p:attrName>ppt_h</p:attrName>
                                        </p:attrNameLst>
                                      </p:cBhvr>
                                      <p:tavLst>
                                        <p:tav tm="0">
                                          <p:val>
                                            <p:fltVal val="0"/>
                                          </p:val>
                                        </p:tav>
                                        <p:tav tm="100000">
                                          <p:val>
                                            <p:strVal val="#ppt_h"/>
                                          </p:val>
                                        </p:tav>
                                      </p:tavLst>
                                    </p:anim>
                                    <p:anim calcmode="lin" valueType="num">
                                      <p:cBhvr>
                                        <p:cTn id="33"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4"/>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750"/>
                                  </p:stCondLst>
                                  <p:childTnLst>
                                    <p:set>
                                      <p:cBhvr>
                                        <p:cTn id="36" dur="1" fill="hold">
                                          <p:stCondLst>
                                            <p:cond delay="0"/>
                                          </p:stCondLst>
                                        </p:cTn>
                                        <p:tgtEl>
                                          <p:spTgt spid="39"/>
                                        </p:tgtEl>
                                        <p:attrNameLst>
                                          <p:attrName>style.visibility</p:attrName>
                                        </p:attrNameLst>
                                      </p:cBhvr>
                                      <p:to>
                                        <p:strVal val="visible"/>
                                      </p:to>
                                    </p:set>
                                    <p:anim calcmode="lin" valueType="num">
                                      <p:cBhvr>
                                        <p:cTn id="37" dur="1000" fill="hold"/>
                                        <p:tgtEl>
                                          <p:spTgt spid="39"/>
                                        </p:tgtEl>
                                        <p:attrNameLst>
                                          <p:attrName>ppt_w</p:attrName>
                                        </p:attrNameLst>
                                      </p:cBhvr>
                                      <p:tavLst>
                                        <p:tav tm="0">
                                          <p:val>
                                            <p:fltVal val="0"/>
                                          </p:val>
                                        </p:tav>
                                        <p:tav tm="100000">
                                          <p:val>
                                            <p:strVal val="#ppt_w"/>
                                          </p:val>
                                        </p:tav>
                                      </p:tavLst>
                                    </p:anim>
                                    <p:anim calcmode="lin" valueType="num">
                                      <p:cBhvr>
                                        <p:cTn id="38" dur="1000" fill="hold"/>
                                        <p:tgtEl>
                                          <p:spTgt spid="39"/>
                                        </p:tgtEl>
                                        <p:attrNameLst>
                                          <p:attrName>ppt_h</p:attrName>
                                        </p:attrNameLst>
                                      </p:cBhvr>
                                      <p:tavLst>
                                        <p:tav tm="0">
                                          <p:val>
                                            <p:fltVal val="0"/>
                                          </p:val>
                                        </p:tav>
                                        <p:tav tm="100000">
                                          <p:val>
                                            <p:strVal val="#ppt_h"/>
                                          </p:val>
                                        </p:tav>
                                      </p:tavLst>
                                    </p:anim>
                                    <p:anim calcmode="lin" valueType="num">
                                      <p:cBhvr>
                                        <p:cTn id="39"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00"/>
                            </p:stCondLst>
                            <p:childTnLst>
                              <p:par>
                                <p:cTn id="42" presetID="2" presetClass="entr" presetSubtype="1"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fill="hold"/>
                                        <p:tgtEl>
                                          <p:spTgt spid="50"/>
                                        </p:tgtEl>
                                        <p:attrNameLst>
                                          <p:attrName>ppt_x</p:attrName>
                                        </p:attrNameLst>
                                      </p:cBhvr>
                                      <p:tavLst>
                                        <p:tav tm="0">
                                          <p:val>
                                            <p:strVal val="#ppt_x"/>
                                          </p:val>
                                        </p:tav>
                                        <p:tav tm="100000">
                                          <p:val>
                                            <p:strVal val="#ppt_x"/>
                                          </p:val>
                                        </p:tav>
                                      </p:tavLst>
                                    </p:anim>
                                    <p:anim calcmode="lin" valueType="num">
                                      <p:cBhvr additive="base">
                                        <p:cTn id="45" dur="500" fill="hold"/>
                                        <p:tgtEl>
                                          <p:spTgt spid="50"/>
                                        </p:tgtEl>
                                        <p:attrNameLst>
                                          <p:attrName>ppt_y</p:attrName>
                                        </p:attrNameLst>
                                      </p:cBhvr>
                                      <p:tavLst>
                                        <p:tav tm="0">
                                          <p:val>
                                            <p:strVal val="0-#ppt_h/2"/>
                                          </p:val>
                                        </p:tav>
                                        <p:tav tm="100000">
                                          <p:val>
                                            <p:strVal val="#ppt_y"/>
                                          </p:val>
                                        </p:tav>
                                      </p:tavLst>
                                    </p:anim>
                                  </p:childTnLst>
                                </p:cTn>
                              </p:par>
                            </p:childTnLst>
                          </p:cTn>
                        </p:par>
                        <p:par>
                          <p:cTn id="46" fill="hold">
                            <p:stCondLst>
                              <p:cond delay="3200"/>
                            </p:stCondLst>
                            <p:childTnLst>
                              <p:par>
                                <p:cTn id="47" presetID="32" presetClass="emph" presetSubtype="0" fill="hold" grpId="1" nodeType="afterEffect">
                                  <p:stCondLst>
                                    <p:cond delay="0"/>
                                  </p:stCondLst>
                                  <p:childTnLst>
                                    <p:animRot by="120000">
                                      <p:cBhvr>
                                        <p:cTn id="48" dur="50" fill="hold">
                                          <p:stCondLst>
                                            <p:cond delay="0"/>
                                          </p:stCondLst>
                                        </p:cTn>
                                        <p:tgtEl>
                                          <p:spTgt spid="50"/>
                                        </p:tgtEl>
                                        <p:attrNameLst>
                                          <p:attrName>r</p:attrName>
                                        </p:attrNameLst>
                                      </p:cBhvr>
                                    </p:animRot>
                                    <p:animRot by="-240000">
                                      <p:cBhvr>
                                        <p:cTn id="49" dur="100" fill="hold">
                                          <p:stCondLst>
                                            <p:cond delay="100"/>
                                          </p:stCondLst>
                                        </p:cTn>
                                        <p:tgtEl>
                                          <p:spTgt spid="50"/>
                                        </p:tgtEl>
                                        <p:attrNameLst>
                                          <p:attrName>r</p:attrName>
                                        </p:attrNameLst>
                                      </p:cBhvr>
                                    </p:animRot>
                                    <p:animRot by="240000">
                                      <p:cBhvr>
                                        <p:cTn id="50" dur="100" fill="hold">
                                          <p:stCondLst>
                                            <p:cond delay="200"/>
                                          </p:stCondLst>
                                        </p:cTn>
                                        <p:tgtEl>
                                          <p:spTgt spid="50"/>
                                        </p:tgtEl>
                                        <p:attrNameLst>
                                          <p:attrName>r</p:attrName>
                                        </p:attrNameLst>
                                      </p:cBhvr>
                                    </p:animRot>
                                    <p:animRot by="-240000">
                                      <p:cBhvr>
                                        <p:cTn id="51" dur="100" fill="hold">
                                          <p:stCondLst>
                                            <p:cond delay="300"/>
                                          </p:stCondLst>
                                        </p:cTn>
                                        <p:tgtEl>
                                          <p:spTgt spid="50"/>
                                        </p:tgtEl>
                                        <p:attrNameLst>
                                          <p:attrName>r</p:attrName>
                                        </p:attrNameLst>
                                      </p:cBhvr>
                                    </p:animRot>
                                    <p:animRot by="120000">
                                      <p:cBhvr>
                                        <p:cTn id="52" dur="100" fill="hold">
                                          <p:stCondLst>
                                            <p:cond delay="400"/>
                                          </p:stCondLst>
                                        </p:cTn>
                                        <p:tgtEl>
                                          <p:spTgt spid="50"/>
                                        </p:tgtEl>
                                        <p:attrNameLst>
                                          <p:attrName>r</p:attrName>
                                        </p:attrNameLst>
                                      </p:cBhvr>
                                    </p:animRot>
                                  </p:childTnLst>
                                </p:cTn>
                              </p:par>
                            </p:childTnLst>
                          </p:cTn>
                        </p:par>
                        <p:par>
                          <p:cTn id="53" fill="hold">
                            <p:stCondLst>
                              <p:cond delay="3700"/>
                            </p:stCondLst>
                            <p:childTnLst>
                              <p:par>
                                <p:cTn id="54" presetID="18" presetClass="entr" presetSubtype="9" fill="hold" grpId="0" nodeType="after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strips(upLeft)">
                                      <p:cBhvr>
                                        <p:cTn id="56" dur="500"/>
                                        <p:tgtEl>
                                          <p:spTgt spid="52"/>
                                        </p:tgtEl>
                                      </p:cBhvr>
                                    </p:animEffect>
                                  </p:childTnLst>
                                </p:cTn>
                              </p:par>
                            </p:childTnLst>
                          </p:cTn>
                        </p:par>
                        <p:par>
                          <p:cTn id="57" fill="hold">
                            <p:stCondLst>
                              <p:cond delay="4200"/>
                            </p:stCondLst>
                            <p:childTnLst>
                              <p:par>
                                <p:cTn id="58" presetID="2" presetClass="entr" presetSubtype="4" fill="hold" grpId="0" nodeType="after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500" fill="hold"/>
                                        <p:tgtEl>
                                          <p:spTgt spid="49"/>
                                        </p:tgtEl>
                                        <p:attrNameLst>
                                          <p:attrName>ppt_x</p:attrName>
                                        </p:attrNameLst>
                                      </p:cBhvr>
                                      <p:tavLst>
                                        <p:tav tm="0">
                                          <p:val>
                                            <p:strVal val="#ppt_x"/>
                                          </p:val>
                                        </p:tav>
                                        <p:tav tm="100000">
                                          <p:val>
                                            <p:strVal val="#ppt_x"/>
                                          </p:val>
                                        </p:tav>
                                      </p:tavLst>
                                    </p:anim>
                                    <p:anim calcmode="lin" valueType="num">
                                      <p:cBhvr additive="base">
                                        <p:cTn id="61" dur="500" fill="hold"/>
                                        <p:tgtEl>
                                          <p:spTgt spid="49"/>
                                        </p:tgtEl>
                                        <p:attrNameLst>
                                          <p:attrName>ppt_y</p:attrName>
                                        </p:attrNameLst>
                                      </p:cBhvr>
                                      <p:tavLst>
                                        <p:tav tm="0">
                                          <p:val>
                                            <p:strVal val="1+#ppt_h/2"/>
                                          </p:val>
                                        </p:tav>
                                        <p:tav tm="100000">
                                          <p:val>
                                            <p:strVal val="#ppt_y"/>
                                          </p:val>
                                        </p:tav>
                                      </p:tavLst>
                                    </p:anim>
                                  </p:childTnLst>
                                </p:cTn>
                              </p:par>
                            </p:childTnLst>
                          </p:cTn>
                        </p:par>
                        <p:par>
                          <p:cTn id="62" fill="hold">
                            <p:stCondLst>
                              <p:cond delay="4700"/>
                            </p:stCondLst>
                            <p:childTnLst>
                              <p:par>
                                <p:cTn id="63" presetID="32" presetClass="emph" presetSubtype="0" fill="hold" grpId="1" nodeType="afterEffect">
                                  <p:stCondLst>
                                    <p:cond delay="0"/>
                                  </p:stCondLst>
                                  <p:childTnLst>
                                    <p:animRot by="120000">
                                      <p:cBhvr>
                                        <p:cTn id="64" dur="50" fill="hold">
                                          <p:stCondLst>
                                            <p:cond delay="0"/>
                                          </p:stCondLst>
                                        </p:cTn>
                                        <p:tgtEl>
                                          <p:spTgt spid="49"/>
                                        </p:tgtEl>
                                        <p:attrNameLst>
                                          <p:attrName>r</p:attrName>
                                        </p:attrNameLst>
                                      </p:cBhvr>
                                    </p:animRot>
                                    <p:animRot by="-240000">
                                      <p:cBhvr>
                                        <p:cTn id="65" dur="100" fill="hold">
                                          <p:stCondLst>
                                            <p:cond delay="100"/>
                                          </p:stCondLst>
                                        </p:cTn>
                                        <p:tgtEl>
                                          <p:spTgt spid="49"/>
                                        </p:tgtEl>
                                        <p:attrNameLst>
                                          <p:attrName>r</p:attrName>
                                        </p:attrNameLst>
                                      </p:cBhvr>
                                    </p:animRot>
                                    <p:animRot by="240000">
                                      <p:cBhvr>
                                        <p:cTn id="66" dur="100" fill="hold">
                                          <p:stCondLst>
                                            <p:cond delay="200"/>
                                          </p:stCondLst>
                                        </p:cTn>
                                        <p:tgtEl>
                                          <p:spTgt spid="49"/>
                                        </p:tgtEl>
                                        <p:attrNameLst>
                                          <p:attrName>r</p:attrName>
                                        </p:attrNameLst>
                                      </p:cBhvr>
                                    </p:animRot>
                                    <p:animRot by="-240000">
                                      <p:cBhvr>
                                        <p:cTn id="67" dur="100" fill="hold">
                                          <p:stCondLst>
                                            <p:cond delay="300"/>
                                          </p:stCondLst>
                                        </p:cTn>
                                        <p:tgtEl>
                                          <p:spTgt spid="49"/>
                                        </p:tgtEl>
                                        <p:attrNameLst>
                                          <p:attrName>r</p:attrName>
                                        </p:attrNameLst>
                                      </p:cBhvr>
                                    </p:animRot>
                                    <p:animRot by="120000">
                                      <p:cBhvr>
                                        <p:cTn id="68" dur="100" fill="hold">
                                          <p:stCondLst>
                                            <p:cond delay="400"/>
                                          </p:stCondLst>
                                        </p:cTn>
                                        <p:tgtEl>
                                          <p:spTgt spid="49"/>
                                        </p:tgtEl>
                                        <p:attrNameLst>
                                          <p:attrName>r</p:attrName>
                                        </p:attrNameLst>
                                      </p:cBhvr>
                                    </p:animRot>
                                  </p:childTnLst>
                                </p:cTn>
                              </p:par>
                            </p:childTnLst>
                          </p:cTn>
                        </p:par>
                        <p:par>
                          <p:cTn id="69" fill="hold">
                            <p:stCondLst>
                              <p:cond delay="5200"/>
                            </p:stCondLst>
                            <p:childTnLst>
                              <p:par>
                                <p:cTn id="70" presetID="18" presetClass="entr" presetSubtype="9"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strips(upLeft)">
                                      <p:cBhvr>
                                        <p:cTn id="72" dur="500"/>
                                        <p:tgtEl>
                                          <p:spTgt spid="51"/>
                                        </p:tgtEl>
                                      </p:cBhvr>
                                    </p:animEffect>
                                  </p:childTnLst>
                                </p:cTn>
                              </p:par>
                            </p:childTnLst>
                          </p:cTn>
                        </p:par>
                        <p:par>
                          <p:cTn id="73" fill="hold">
                            <p:stCondLst>
                              <p:cond delay="5700"/>
                            </p:stCondLst>
                            <p:childTnLst>
                              <p:par>
                                <p:cTn id="74" presetID="2" presetClass="entr" presetSubtype="1" fill="hold" grpId="0" nodeType="afterEffect">
                                  <p:stCondLst>
                                    <p:cond delay="0"/>
                                  </p:stCondLst>
                                  <p:childTnLst>
                                    <p:set>
                                      <p:cBhvr>
                                        <p:cTn id="75" dur="1" fill="hold">
                                          <p:stCondLst>
                                            <p:cond delay="0"/>
                                          </p:stCondLst>
                                        </p:cTn>
                                        <p:tgtEl>
                                          <p:spTgt spid="53"/>
                                        </p:tgtEl>
                                        <p:attrNameLst>
                                          <p:attrName>style.visibility</p:attrName>
                                        </p:attrNameLst>
                                      </p:cBhvr>
                                      <p:to>
                                        <p:strVal val="visible"/>
                                      </p:to>
                                    </p:set>
                                    <p:anim calcmode="lin" valueType="num">
                                      <p:cBhvr additive="base">
                                        <p:cTn id="76" dur="500" fill="hold"/>
                                        <p:tgtEl>
                                          <p:spTgt spid="53"/>
                                        </p:tgtEl>
                                        <p:attrNameLst>
                                          <p:attrName>ppt_x</p:attrName>
                                        </p:attrNameLst>
                                      </p:cBhvr>
                                      <p:tavLst>
                                        <p:tav tm="0">
                                          <p:val>
                                            <p:strVal val="#ppt_x"/>
                                          </p:val>
                                        </p:tav>
                                        <p:tav tm="100000">
                                          <p:val>
                                            <p:strVal val="#ppt_x"/>
                                          </p:val>
                                        </p:tav>
                                      </p:tavLst>
                                    </p:anim>
                                    <p:anim calcmode="lin" valueType="num">
                                      <p:cBhvr additive="base">
                                        <p:cTn id="77" dur="500" fill="hold"/>
                                        <p:tgtEl>
                                          <p:spTgt spid="53"/>
                                        </p:tgtEl>
                                        <p:attrNameLst>
                                          <p:attrName>ppt_y</p:attrName>
                                        </p:attrNameLst>
                                      </p:cBhvr>
                                      <p:tavLst>
                                        <p:tav tm="0">
                                          <p:val>
                                            <p:strVal val="0-#ppt_h/2"/>
                                          </p:val>
                                        </p:tav>
                                        <p:tav tm="100000">
                                          <p:val>
                                            <p:strVal val="#ppt_y"/>
                                          </p:val>
                                        </p:tav>
                                      </p:tavLst>
                                    </p:anim>
                                  </p:childTnLst>
                                </p:cTn>
                              </p:par>
                            </p:childTnLst>
                          </p:cTn>
                        </p:par>
                        <p:par>
                          <p:cTn id="78" fill="hold">
                            <p:stCondLst>
                              <p:cond delay="6200"/>
                            </p:stCondLst>
                            <p:childTnLst>
                              <p:par>
                                <p:cTn id="79" presetID="32" presetClass="emph" presetSubtype="0" fill="hold" grpId="1" nodeType="afterEffect">
                                  <p:stCondLst>
                                    <p:cond delay="0"/>
                                  </p:stCondLst>
                                  <p:childTnLst>
                                    <p:animRot by="120000">
                                      <p:cBhvr>
                                        <p:cTn id="80" dur="50" fill="hold">
                                          <p:stCondLst>
                                            <p:cond delay="0"/>
                                          </p:stCondLst>
                                        </p:cTn>
                                        <p:tgtEl>
                                          <p:spTgt spid="53"/>
                                        </p:tgtEl>
                                        <p:attrNameLst>
                                          <p:attrName>r</p:attrName>
                                        </p:attrNameLst>
                                      </p:cBhvr>
                                    </p:animRot>
                                    <p:animRot by="-240000">
                                      <p:cBhvr>
                                        <p:cTn id="81" dur="100" fill="hold">
                                          <p:stCondLst>
                                            <p:cond delay="100"/>
                                          </p:stCondLst>
                                        </p:cTn>
                                        <p:tgtEl>
                                          <p:spTgt spid="53"/>
                                        </p:tgtEl>
                                        <p:attrNameLst>
                                          <p:attrName>r</p:attrName>
                                        </p:attrNameLst>
                                      </p:cBhvr>
                                    </p:animRot>
                                    <p:animRot by="240000">
                                      <p:cBhvr>
                                        <p:cTn id="82" dur="100" fill="hold">
                                          <p:stCondLst>
                                            <p:cond delay="200"/>
                                          </p:stCondLst>
                                        </p:cTn>
                                        <p:tgtEl>
                                          <p:spTgt spid="53"/>
                                        </p:tgtEl>
                                        <p:attrNameLst>
                                          <p:attrName>r</p:attrName>
                                        </p:attrNameLst>
                                      </p:cBhvr>
                                    </p:animRot>
                                    <p:animRot by="-240000">
                                      <p:cBhvr>
                                        <p:cTn id="83" dur="100" fill="hold">
                                          <p:stCondLst>
                                            <p:cond delay="300"/>
                                          </p:stCondLst>
                                        </p:cTn>
                                        <p:tgtEl>
                                          <p:spTgt spid="53"/>
                                        </p:tgtEl>
                                        <p:attrNameLst>
                                          <p:attrName>r</p:attrName>
                                        </p:attrNameLst>
                                      </p:cBhvr>
                                    </p:animRot>
                                    <p:animRot by="120000">
                                      <p:cBhvr>
                                        <p:cTn id="84" dur="100" fill="hold">
                                          <p:stCondLst>
                                            <p:cond delay="400"/>
                                          </p:stCondLst>
                                        </p:cTn>
                                        <p:tgtEl>
                                          <p:spTgt spid="53"/>
                                        </p:tgtEl>
                                        <p:attrNameLst>
                                          <p:attrName>r</p:attrName>
                                        </p:attrNameLst>
                                      </p:cBhvr>
                                    </p:animRot>
                                  </p:childTnLst>
                                </p:cTn>
                              </p:par>
                            </p:childTnLst>
                          </p:cTn>
                        </p:par>
                        <p:par>
                          <p:cTn id="85" fill="hold">
                            <p:stCondLst>
                              <p:cond delay="6700"/>
                            </p:stCondLst>
                            <p:childTnLst>
                              <p:par>
                                <p:cTn id="86" presetID="18" presetClass="entr" presetSubtype="9" fill="hold" grpId="0" nodeType="after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strips(upLeft)">
                                      <p:cBhvr>
                                        <p:cTn id="88" dur="500"/>
                                        <p:tgtEl>
                                          <p:spTgt spid="54"/>
                                        </p:tgtEl>
                                      </p:cBhvr>
                                    </p:animEffect>
                                  </p:childTnLst>
                                </p:cTn>
                              </p:par>
                            </p:childTnLst>
                          </p:cTn>
                        </p:par>
                        <p:par>
                          <p:cTn id="89" fill="hold">
                            <p:stCondLst>
                              <p:cond delay="7200"/>
                            </p:stCondLst>
                            <p:childTnLst>
                              <p:par>
                                <p:cTn id="90" presetID="2" presetClass="entr" presetSubtype="4" fill="hold" grpId="0" nodeType="afterEffect">
                                  <p:stCondLst>
                                    <p:cond delay="0"/>
                                  </p:stCondLst>
                                  <p:childTnLst>
                                    <p:set>
                                      <p:cBhvr>
                                        <p:cTn id="91" dur="1" fill="hold">
                                          <p:stCondLst>
                                            <p:cond delay="0"/>
                                          </p:stCondLst>
                                        </p:cTn>
                                        <p:tgtEl>
                                          <p:spTgt spid="55"/>
                                        </p:tgtEl>
                                        <p:attrNameLst>
                                          <p:attrName>style.visibility</p:attrName>
                                        </p:attrNameLst>
                                      </p:cBhvr>
                                      <p:to>
                                        <p:strVal val="visible"/>
                                      </p:to>
                                    </p:set>
                                    <p:anim calcmode="lin" valueType="num">
                                      <p:cBhvr additive="base">
                                        <p:cTn id="92" dur="500" fill="hold"/>
                                        <p:tgtEl>
                                          <p:spTgt spid="55"/>
                                        </p:tgtEl>
                                        <p:attrNameLst>
                                          <p:attrName>ppt_x</p:attrName>
                                        </p:attrNameLst>
                                      </p:cBhvr>
                                      <p:tavLst>
                                        <p:tav tm="0">
                                          <p:val>
                                            <p:strVal val="#ppt_x"/>
                                          </p:val>
                                        </p:tav>
                                        <p:tav tm="100000">
                                          <p:val>
                                            <p:strVal val="#ppt_x"/>
                                          </p:val>
                                        </p:tav>
                                      </p:tavLst>
                                    </p:anim>
                                    <p:anim calcmode="lin" valueType="num">
                                      <p:cBhvr additive="base">
                                        <p:cTn id="93" dur="500" fill="hold"/>
                                        <p:tgtEl>
                                          <p:spTgt spid="55"/>
                                        </p:tgtEl>
                                        <p:attrNameLst>
                                          <p:attrName>ppt_y</p:attrName>
                                        </p:attrNameLst>
                                      </p:cBhvr>
                                      <p:tavLst>
                                        <p:tav tm="0">
                                          <p:val>
                                            <p:strVal val="1+#ppt_h/2"/>
                                          </p:val>
                                        </p:tav>
                                        <p:tav tm="100000">
                                          <p:val>
                                            <p:strVal val="#ppt_y"/>
                                          </p:val>
                                        </p:tav>
                                      </p:tavLst>
                                    </p:anim>
                                  </p:childTnLst>
                                </p:cTn>
                              </p:par>
                            </p:childTnLst>
                          </p:cTn>
                        </p:par>
                        <p:par>
                          <p:cTn id="94" fill="hold">
                            <p:stCondLst>
                              <p:cond delay="7700"/>
                            </p:stCondLst>
                            <p:childTnLst>
                              <p:par>
                                <p:cTn id="95" presetID="32" presetClass="emph" presetSubtype="0" fill="hold" grpId="1" nodeType="afterEffect">
                                  <p:stCondLst>
                                    <p:cond delay="0"/>
                                  </p:stCondLst>
                                  <p:childTnLst>
                                    <p:animRot by="120000">
                                      <p:cBhvr>
                                        <p:cTn id="96" dur="50" fill="hold">
                                          <p:stCondLst>
                                            <p:cond delay="0"/>
                                          </p:stCondLst>
                                        </p:cTn>
                                        <p:tgtEl>
                                          <p:spTgt spid="55"/>
                                        </p:tgtEl>
                                        <p:attrNameLst>
                                          <p:attrName>r</p:attrName>
                                        </p:attrNameLst>
                                      </p:cBhvr>
                                    </p:animRot>
                                    <p:animRot by="-240000">
                                      <p:cBhvr>
                                        <p:cTn id="97" dur="100" fill="hold">
                                          <p:stCondLst>
                                            <p:cond delay="100"/>
                                          </p:stCondLst>
                                        </p:cTn>
                                        <p:tgtEl>
                                          <p:spTgt spid="55"/>
                                        </p:tgtEl>
                                        <p:attrNameLst>
                                          <p:attrName>r</p:attrName>
                                        </p:attrNameLst>
                                      </p:cBhvr>
                                    </p:animRot>
                                    <p:animRot by="240000">
                                      <p:cBhvr>
                                        <p:cTn id="98" dur="100" fill="hold">
                                          <p:stCondLst>
                                            <p:cond delay="200"/>
                                          </p:stCondLst>
                                        </p:cTn>
                                        <p:tgtEl>
                                          <p:spTgt spid="55"/>
                                        </p:tgtEl>
                                        <p:attrNameLst>
                                          <p:attrName>r</p:attrName>
                                        </p:attrNameLst>
                                      </p:cBhvr>
                                    </p:animRot>
                                    <p:animRot by="-240000">
                                      <p:cBhvr>
                                        <p:cTn id="99" dur="100" fill="hold">
                                          <p:stCondLst>
                                            <p:cond delay="300"/>
                                          </p:stCondLst>
                                        </p:cTn>
                                        <p:tgtEl>
                                          <p:spTgt spid="55"/>
                                        </p:tgtEl>
                                        <p:attrNameLst>
                                          <p:attrName>r</p:attrName>
                                        </p:attrNameLst>
                                      </p:cBhvr>
                                    </p:animRot>
                                    <p:animRot by="120000">
                                      <p:cBhvr>
                                        <p:cTn id="100" dur="100" fill="hold">
                                          <p:stCondLst>
                                            <p:cond delay="400"/>
                                          </p:stCondLst>
                                        </p:cTn>
                                        <p:tgtEl>
                                          <p:spTgt spid="55"/>
                                        </p:tgtEl>
                                        <p:attrNameLst>
                                          <p:attrName>r</p:attrName>
                                        </p:attrNameLst>
                                      </p:cBhvr>
                                    </p:animRot>
                                  </p:childTnLst>
                                </p:cTn>
                              </p:par>
                            </p:childTnLst>
                          </p:cTn>
                        </p:par>
                        <p:par>
                          <p:cTn id="101" fill="hold">
                            <p:stCondLst>
                              <p:cond delay="8200"/>
                            </p:stCondLst>
                            <p:childTnLst>
                              <p:par>
                                <p:cTn id="102" presetID="18" presetClass="entr" presetSubtype="9" fill="hold" grpId="0" nodeType="afterEffect">
                                  <p:stCondLst>
                                    <p:cond delay="0"/>
                                  </p:stCondLst>
                                  <p:childTnLst>
                                    <p:set>
                                      <p:cBhvr>
                                        <p:cTn id="103" dur="1" fill="hold">
                                          <p:stCondLst>
                                            <p:cond delay="0"/>
                                          </p:stCondLst>
                                        </p:cTn>
                                        <p:tgtEl>
                                          <p:spTgt spid="56"/>
                                        </p:tgtEl>
                                        <p:attrNameLst>
                                          <p:attrName>style.visibility</p:attrName>
                                        </p:attrNameLst>
                                      </p:cBhvr>
                                      <p:to>
                                        <p:strVal val="visible"/>
                                      </p:to>
                                    </p:set>
                                    <p:animEffect transition="in" filter="strips(upLeft)">
                                      <p:cBhvr>
                                        <p:cTn id="104" dur="500"/>
                                        <p:tgtEl>
                                          <p:spTgt spid="56"/>
                                        </p:tgtEl>
                                      </p:cBhvr>
                                    </p:animEffect>
                                  </p:childTnLst>
                                </p:cTn>
                              </p:par>
                            </p:childTnLst>
                          </p:cTn>
                        </p:par>
                        <p:par>
                          <p:cTn id="105" fill="hold">
                            <p:stCondLst>
                              <p:cond delay="8700"/>
                            </p:stCondLst>
                            <p:childTnLst>
                              <p:par>
                                <p:cTn id="106" presetID="2" presetClass="exit" presetSubtype="2" fill="hold" grpId="1" nodeType="afterEffect">
                                  <p:stCondLst>
                                    <p:cond delay="0"/>
                                  </p:stCondLst>
                                  <p:childTnLst>
                                    <p:anim calcmode="lin" valueType="num">
                                      <p:cBhvr additive="base">
                                        <p:cTn id="107" dur="500"/>
                                        <p:tgtEl>
                                          <p:spTgt spid="27"/>
                                        </p:tgtEl>
                                        <p:attrNameLst>
                                          <p:attrName>ppt_x</p:attrName>
                                        </p:attrNameLst>
                                      </p:cBhvr>
                                      <p:tavLst>
                                        <p:tav tm="0">
                                          <p:val>
                                            <p:strVal val="ppt_x"/>
                                          </p:val>
                                        </p:tav>
                                        <p:tav tm="100000">
                                          <p:val>
                                            <p:strVal val="1+ppt_w/2"/>
                                          </p:val>
                                        </p:tav>
                                      </p:tavLst>
                                    </p:anim>
                                    <p:anim calcmode="lin" valueType="num">
                                      <p:cBhvr additive="base">
                                        <p:cTn id="108" dur="500"/>
                                        <p:tgtEl>
                                          <p:spTgt spid="27"/>
                                        </p:tgtEl>
                                        <p:attrNameLst>
                                          <p:attrName>ppt_y</p:attrName>
                                        </p:attrNameLst>
                                      </p:cBhvr>
                                      <p:tavLst>
                                        <p:tav tm="0">
                                          <p:val>
                                            <p:strVal val="ppt_y"/>
                                          </p:val>
                                        </p:tav>
                                        <p:tav tm="100000">
                                          <p:val>
                                            <p:strVal val="ppt_y"/>
                                          </p:val>
                                        </p:tav>
                                      </p:tavLst>
                                    </p:anim>
                                    <p:set>
                                      <p:cBhvr>
                                        <p:cTn id="109" dur="1" fill="hold">
                                          <p:stCondLst>
                                            <p:cond delay="499"/>
                                          </p:stCondLst>
                                        </p:cTn>
                                        <p:tgtEl>
                                          <p:spTgt spid="27"/>
                                        </p:tgtEl>
                                        <p:attrNameLst>
                                          <p:attrName>style.visibility</p:attrName>
                                        </p:attrNameLst>
                                      </p:cBhvr>
                                      <p:to>
                                        <p:strVal val="hidden"/>
                                      </p:to>
                                    </p:set>
                                  </p:childTnLst>
                                </p:cTn>
                              </p:par>
                            </p:childTnLst>
                          </p:cTn>
                        </p:par>
                        <p:par>
                          <p:cTn id="110" fill="hold">
                            <p:stCondLst>
                              <p:cond delay="9200"/>
                            </p:stCondLst>
                            <p:childTnLst>
                              <p:par>
                                <p:cTn id="111" presetID="52" presetClass="exit" presetSubtype="0" fill="hold" nodeType="afterEffect">
                                  <p:stCondLst>
                                    <p:cond delay="0"/>
                                  </p:stCondLst>
                                  <p:childTnLst>
                                    <p:animScale>
                                      <p:cBhvr>
                                        <p:cTn id="112" dur="1000" accel="50000">
                                          <p:stCondLst>
                                            <p:cond delay="0"/>
                                          </p:stCondLst>
                                        </p:cTn>
                                        <p:tgtEl>
                                          <p:spTgt spid="4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3" dur="1000" accel="50000">
                                          <p:stCondLst>
                                            <p:cond delay="0"/>
                                          </p:stCondLst>
                                        </p:cTn>
                                        <p:tgtEl>
                                          <p:spTgt spid="44"/>
                                        </p:tgtEl>
                                        <p:attrNameLst>
                                          <p:attrName>ppt_x</p:attrName>
                                          <p:attrName>ppt_y</p:attrName>
                                        </p:attrNameLst>
                                      </p:cBhvr>
                                    </p:animMotion>
                                    <p:animEffect transition="out" filter="fade">
                                      <p:cBhvr>
                                        <p:cTn id="114" dur="1000"/>
                                        <p:tgtEl>
                                          <p:spTgt spid="44"/>
                                        </p:tgtEl>
                                      </p:cBhvr>
                                    </p:animEffect>
                                    <p:set>
                                      <p:cBhvr>
                                        <p:cTn id="115" dur="1" fill="hold">
                                          <p:stCondLst>
                                            <p:cond delay="999"/>
                                          </p:stCondLst>
                                        </p:cTn>
                                        <p:tgtEl>
                                          <p:spTgt spid="44"/>
                                        </p:tgtEl>
                                        <p:attrNameLst>
                                          <p:attrName>style.visibility</p:attrName>
                                        </p:attrNameLst>
                                      </p:cBhvr>
                                      <p:to>
                                        <p:strVal val="hidden"/>
                                      </p:to>
                                    </p:set>
                                  </p:childTnLst>
                                </p:cTn>
                              </p:par>
                              <p:par>
                                <p:cTn id="116" presetID="52" presetClass="exit" presetSubtype="0" fill="hold" nodeType="withEffect">
                                  <p:stCondLst>
                                    <p:cond delay="250"/>
                                  </p:stCondLst>
                                  <p:childTnLst>
                                    <p:animScale>
                                      <p:cBhvr>
                                        <p:cTn id="117" dur="1000" accel="50000">
                                          <p:stCondLst>
                                            <p:cond delay="0"/>
                                          </p:stCondLst>
                                        </p:cTn>
                                        <p:tgtEl>
                                          <p:spTgt spid="2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8" dur="1000" accel="50000">
                                          <p:stCondLst>
                                            <p:cond delay="0"/>
                                          </p:stCondLst>
                                        </p:cTn>
                                        <p:tgtEl>
                                          <p:spTgt spid="29"/>
                                        </p:tgtEl>
                                        <p:attrNameLst>
                                          <p:attrName>ppt_x</p:attrName>
                                          <p:attrName>ppt_y</p:attrName>
                                        </p:attrNameLst>
                                      </p:cBhvr>
                                    </p:animMotion>
                                    <p:animEffect transition="out" filter="fade">
                                      <p:cBhvr>
                                        <p:cTn id="119" dur="1000"/>
                                        <p:tgtEl>
                                          <p:spTgt spid="29"/>
                                        </p:tgtEl>
                                      </p:cBhvr>
                                    </p:animEffect>
                                    <p:set>
                                      <p:cBhvr>
                                        <p:cTn id="120" dur="1" fill="hold">
                                          <p:stCondLst>
                                            <p:cond delay="999"/>
                                          </p:stCondLst>
                                        </p:cTn>
                                        <p:tgtEl>
                                          <p:spTgt spid="29"/>
                                        </p:tgtEl>
                                        <p:attrNameLst>
                                          <p:attrName>style.visibility</p:attrName>
                                        </p:attrNameLst>
                                      </p:cBhvr>
                                      <p:to>
                                        <p:strVal val="hidden"/>
                                      </p:to>
                                    </p:set>
                                  </p:childTnLst>
                                </p:cTn>
                              </p:par>
                              <p:par>
                                <p:cTn id="121" presetID="52" presetClass="exit" presetSubtype="0" fill="hold" nodeType="withEffect">
                                  <p:stCondLst>
                                    <p:cond delay="500"/>
                                  </p:stCondLst>
                                  <p:childTnLst>
                                    <p:animScale>
                                      <p:cBhvr>
                                        <p:cTn id="122" dur="1000" accel="50000">
                                          <p:stCondLst>
                                            <p:cond delay="0"/>
                                          </p:stCondLst>
                                        </p:cTn>
                                        <p:tgtEl>
                                          <p:spTgt spid="3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3" dur="1000" accel="50000">
                                          <p:stCondLst>
                                            <p:cond delay="0"/>
                                          </p:stCondLst>
                                        </p:cTn>
                                        <p:tgtEl>
                                          <p:spTgt spid="34"/>
                                        </p:tgtEl>
                                        <p:attrNameLst>
                                          <p:attrName>ppt_x</p:attrName>
                                          <p:attrName>ppt_y</p:attrName>
                                        </p:attrNameLst>
                                      </p:cBhvr>
                                    </p:animMotion>
                                    <p:animEffect transition="out" filter="fade">
                                      <p:cBhvr>
                                        <p:cTn id="124" dur="1000"/>
                                        <p:tgtEl>
                                          <p:spTgt spid="34"/>
                                        </p:tgtEl>
                                      </p:cBhvr>
                                    </p:animEffect>
                                    <p:set>
                                      <p:cBhvr>
                                        <p:cTn id="125" dur="1" fill="hold">
                                          <p:stCondLst>
                                            <p:cond delay="999"/>
                                          </p:stCondLst>
                                        </p:cTn>
                                        <p:tgtEl>
                                          <p:spTgt spid="34"/>
                                        </p:tgtEl>
                                        <p:attrNameLst>
                                          <p:attrName>style.visibility</p:attrName>
                                        </p:attrNameLst>
                                      </p:cBhvr>
                                      <p:to>
                                        <p:strVal val="hidden"/>
                                      </p:to>
                                    </p:set>
                                  </p:childTnLst>
                                </p:cTn>
                              </p:par>
                              <p:par>
                                <p:cTn id="126" presetID="52" presetClass="exit" presetSubtype="0" fill="hold" nodeType="withEffect">
                                  <p:stCondLst>
                                    <p:cond delay="750"/>
                                  </p:stCondLst>
                                  <p:childTnLst>
                                    <p:animScale>
                                      <p:cBhvr>
                                        <p:cTn id="127" dur="1000" accel="50000">
                                          <p:stCondLst>
                                            <p:cond delay="0"/>
                                          </p:stCondLst>
                                        </p:cTn>
                                        <p:tgtEl>
                                          <p:spTgt spid="3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8" dur="1000" accel="50000">
                                          <p:stCondLst>
                                            <p:cond delay="0"/>
                                          </p:stCondLst>
                                        </p:cTn>
                                        <p:tgtEl>
                                          <p:spTgt spid="39"/>
                                        </p:tgtEl>
                                        <p:attrNameLst>
                                          <p:attrName>ppt_x</p:attrName>
                                          <p:attrName>ppt_y</p:attrName>
                                        </p:attrNameLst>
                                      </p:cBhvr>
                                    </p:animMotion>
                                    <p:animEffect transition="out" filter="fade">
                                      <p:cBhvr>
                                        <p:cTn id="129" dur="1000"/>
                                        <p:tgtEl>
                                          <p:spTgt spid="39"/>
                                        </p:tgtEl>
                                      </p:cBhvr>
                                    </p:animEffect>
                                    <p:set>
                                      <p:cBhvr>
                                        <p:cTn id="130" dur="1" fill="hold">
                                          <p:stCondLst>
                                            <p:cond delay="999"/>
                                          </p:stCondLst>
                                        </p:cTn>
                                        <p:tgtEl>
                                          <p:spTgt spid="39"/>
                                        </p:tgtEl>
                                        <p:attrNameLst>
                                          <p:attrName>style.visibility</p:attrName>
                                        </p:attrNameLst>
                                      </p:cBhvr>
                                      <p:to>
                                        <p:strVal val="hidden"/>
                                      </p:to>
                                    </p:set>
                                  </p:childTnLst>
                                </p:cTn>
                              </p:par>
                            </p:childTnLst>
                          </p:cTn>
                        </p:par>
                        <p:par>
                          <p:cTn id="131" fill="hold">
                            <p:stCondLst>
                              <p:cond delay="10950"/>
                            </p:stCondLst>
                            <p:childTnLst>
                              <p:par>
                                <p:cTn id="132" presetID="2" presetClass="exit" presetSubtype="4" fill="hold" grpId="2" nodeType="afterEffect">
                                  <p:stCondLst>
                                    <p:cond delay="0"/>
                                  </p:stCondLst>
                                  <p:childTnLst>
                                    <p:anim calcmode="lin" valueType="num">
                                      <p:cBhvr additive="base">
                                        <p:cTn id="133" dur="500"/>
                                        <p:tgtEl>
                                          <p:spTgt spid="50"/>
                                        </p:tgtEl>
                                        <p:attrNameLst>
                                          <p:attrName>ppt_x</p:attrName>
                                        </p:attrNameLst>
                                      </p:cBhvr>
                                      <p:tavLst>
                                        <p:tav tm="0">
                                          <p:val>
                                            <p:strVal val="ppt_x"/>
                                          </p:val>
                                        </p:tav>
                                        <p:tav tm="100000">
                                          <p:val>
                                            <p:strVal val="ppt_x"/>
                                          </p:val>
                                        </p:tav>
                                      </p:tavLst>
                                    </p:anim>
                                    <p:anim calcmode="lin" valueType="num">
                                      <p:cBhvr additive="base">
                                        <p:cTn id="134" dur="500"/>
                                        <p:tgtEl>
                                          <p:spTgt spid="50"/>
                                        </p:tgtEl>
                                        <p:attrNameLst>
                                          <p:attrName>ppt_y</p:attrName>
                                        </p:attrNameLst>
                                      </p:cBhvr>
                                      <p:tavLst>
                                        <p:tav tm="0">
                                          <p:val>
                                            <p:strVal val="ppt_y"/>
                                          </p:val>
                                        </p:tav>
                                        <p:tav tm="100000">
                                          <p:val>
                                            <p:strVal val="1+ppt_h/2"/>
                                          </p:val>
                                        </p:tav>
                                      </p:tavLst>
                                    </p:anim>
                                    <p:set>
                                      <p:cBhvr>
                                        <p:cTn id="135" dur="1" fill="hold">
                                          <p:stCondLst>
                                            <p:cond delay="499"/>
                                          </p:stCondLst>
                                        </p:cTn>
                                        <p:tgtEl>
                                          <p:spTgt spid="50"/>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52"/>
                                        </p:tgtEl>
                                        <p:attrNameLst>
                                          <p:attrName>ppt_x</p:attrName>
                                        </p:attrNameLst>
                                      </p:cBhvr>
                                      <p:tavLst>
                                        <p:tav tm="0">
                                          <p:val>
                                            <p:strVal val="ppt_x"/>
                                          </p:val>
                                        </p:tav>
                                        <p:tav tm="100000">
                                          <p:val>
                                            <p:strVal val="ppt_x"/>
                                          </p:val>
                                        </p:tav>
                                      </p:tavLst>
                                    </p:anim>
                                    <p:anim calcmode="lin" valueType="num">
                                      <p:cBhvr additive="base">
                                        <p:cTn id="138" dur="500"/>
                                        <p:tgtEl>
                                          <p:spTgt spid="52"/>
                                        </p:tgtEl>
                                        <p:attrNameLst>
                                          <p:attrName>ppt_y</p:attrName>
                                        </p:attrNameLst>
                                      </p:cBhvr>
                                      <p:tavLst>
                                        <p:tav tm="0">
                                          <p:val>
                                            <p:strVal val="ppt_y"/>
                                          </p:val>
                                        </p:tav>
                                        <p:tav tm="100000">
                                          <p:val>
                                            <p:strVal val="1+ppt_h/2"/>
                                          </p:val>
                                        </p:tav>
                                      </p:tavLst>
                                    </p:anim>
                                    <p:set>
                                      <p:cBhvr>
                                        <p:cTn id="139" dur="1" fill="hold">
                                          <p:stCondLst>
                                            <p:cond delay="499"/>
                                          </p:stCondLst>
                                        </p:cTn>
                                        <p:tgtEl>
                                          <p:spTgt spid="52"/>
                                        </p:tgtEl>
                                        <p:attrNameLst>
                                          <p:attrName>style.visibility</p:attrName>
                                        </p:attrNameLst>
                                      </p:cBhvr>
                                      <p:to>
                                        <p:strVal val="hidden"/>
                                      </p:to>
                                    </p:set>
                                  </p:childTnLst>
                                </p:cTn>
                              </p:par>
                              <p:par>
                                <p:cTn id="140" presetID="2" presetClass="exit" presetSubtype="4" fill="hold" grpId="2" nodeType="withEffect">
                                  <p:stCondLst>
                                    <p:cond delay="0"/>
                                  </p:stCondLst>
                                  <p:childTnLst>
                                    <p:anim calcmode="lin" valueType="num">
                                      <p:cBhvr additive="base">
                                        <p:cTn id="141" dur="500"/>
                                        <p:tgtEl>
                                          <p:spTgt spid="53"/>
                                        </p:tgtEl>
                                        <p:attrNameLst>
                                          <p:attrName>ppt_x</p:attrName>
                                        </p:attrNameLst>
                                      </p:cBhvr>
                                      <p:tavLst>
                                        <p:tav tm="0">
                                          <p:val>
                                            <p:strVal val="ppt_x"/>
                                          </p:val>
                                        </p:tav>
                                        <p:tav tm="100000">
                                          <p:val>
                                            <p:strVal val="ppt_x"/>
                                          </p:val>
                                        </p:tav>
                                      </p:tavLst>
                                    </p:anim>
                                    <p:anim calcmode="lin" valueType="num">
                                      <p:cBhvr additive="base">
                                        <p:cTn id="142" dur="500"/>
                                        <p:tgtEl>
                                          <p:spTgt spid="53"/>
                                        </p:tgtEl>
                                        <p:attrNameLst>
                                          <p:attrName>ppt_y</p:attrName>
                                        </p:attrNameLst>
                                      </p:cBhvr>
                                      <p:tavLst>
                                        <p:tav tm="0">
                                          <p:val>
                                            <p:strVal val="ppt_y"/>
                                          </p:val>
                                        </p:tav>
                                        <p:tav tm="100000">
                                          <p:val>
                                            <p:strVal val="1+ppt_h/2"/>
                                          </p:val>
                                        </p:tav>
                                      </p:tavLst>
                                    </p:anim>
                                    <p:set>
                                      <p:cBhvr>
                                        <p:cTn id="143" dur="1" fill="hold">
                                          <p:stCondLst>
                                            <p:cond delay="499"/>
                                          </p:stCondLst>
                                        </p:cTn>
                                        <p:tgtEl>
                                          <p:spTgt spid="53"/>
                                        </p:tgtEl>
                                        <p:attrNameLst>
                                          <p:attrName>style.visibility</p:attrName>
                                        </p:attrNameLst>
                                      </p:cBhvr>
                                      <p:to>
                                        <p:strVal val="hidden"/>
                                      </p:to>
                                    </p:set>
                                  </p:childTnLst>
                                </p:cTn>
                              </p:par>
                              <p:par>
                                <p:cTn id="144" presetID="2" presetClass="exit" presetSubtype="4" fill="hold" grpId="1" nodeType="withEffect">
                                  <p:stCondLst>
                                    <p:cond delay="0"/>
                                  </p:stCondLst>
                                  <p:childTnLst>
                                    <p:anim calcmode="lin" valueType="num">
                                      <p:cBhvr additive="base">
                                        <p:cTn id="145" dur="500"/>
                                        <p:tgtEl>
                                          <p:spTgt spid="54"/>
                                        </p:tgtEl>
                                        <p:attrNameLst>
                                          <p:attrName>ppt_x</p:attrName>
                                        </p:attrNameLst>
                                      </p:cBhvr>
                                      <p:tavLst>
                                        <p:tav tm="0">
                                          <p:val>
                                            <p:strVal val="ppt_x"/>
                                          </p:val>
                                        </p:tav>
                                        <p:tav tm="100000">
                                          <p:val>
                                            <p:strVal val="ppt_x"/>
                                          </p:val>
                                        </p:tav>
                                      </p:tavLst>
                                    </p:anim>
                                    <p:anim calcmode="lin" valueType="num">
                                      <p:cBhvr additive="base">
                                        <p:cTn id="146" dur="500"/>
                                        <p:tgtEl>
                                          <p:spTgt spid="54"/>
                                        </p:tgtEl>
                                        <p:attrNameLst>
                                          <p:attrName>ppt_y</p:attrName>
                                        </p:attrNameLst>
                                      </p:cBhvr>
                                      <p:tavLst>
                                        <p:tav tm="0">
                                          <p:val>
                                            <p:strVal val="ppt_y"/>
                                          </p:val>
                                        </p:tav>
                                        <p:tav tm="100000">
                                          <p:val>
                                            <p:strVal val="1+ppt_h/2"/>
                                          </p:val>
                                        </p:tav>
                                      </p:tavLst>
                                    </p:anim>
                                    <p:set>
                                      <p:cBhvr>
                                        <p:cTn id="147" dur="1" fill="hold">
                                          <p:stCondLst>
                                            <p:cond delay="499"/>
                                          </p:stCondLst>
                                        </p:cTn>
                                        <p:tgtEl>
                                          <p:spTgt spid="54"/>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49"/>
                                        </p:tgtEl>
                                        <p:attrNameLst>
                                          <p:attrName>ppt_x</p:attrName>
                                        </p:attrNameLst>
                                      </p:cBhvr>
                                      <p:tavLst>
                                        <p:tav tm="0">
                                          <p:val>
                                            <p:strVal val="ppt_x"/>
                                          </p:val>
                                        </p:tav>
                                        <p:tav tm="100000">
                                          <p:val>
                                            <p:strVal val="ppt_x"/>
                                          </p:val>
                                        </p:tav>
                                      </p:tavLst>
                                    </p:anim>
                                    <p:anim calcmode="lin" valueType="num">
                                      <p:cBhvr additive="base">
                                        <p:cTn id="150" dur="500"/>
                                        <p:tgtEl>
                                          <p:spTgt spid="49"/>
                                        </p:tgtEl>
                                        <p:attrNameLst>
                                          <p:attrName>ppt_y</p:attrName>
                                        </p:attrNameLst>
                                      </p:cBhvr>
                                      <p:tavLst>
                                        <p:tav tm="0">
                                          <p:val>
                                            <p:strVal val="ppt_y"/>
                                          </p:val>
                                        </p:tav>
                                        <p:tav tm="100000">
                                          <p:val>
                                            <p:strVal val="0-ppt_h/2"/>
                                          </p:val>
                                        </p:tav>
                                      </p:tavLst>
                                    </p:anim>
                                    <p:set>
                                      <p:cBhvr>
                                        <p:cTn id="151" dur="1" fill="hold">
                                          <p:stCondLst>
                                            <p:cond delay="499"/>
                                          </p:stCondLst>
                                        </p:cTn>
                                        <p:tgtEl>
                                          <p:spTgt spid="49"/>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51"/>
                                        </p:tgtEl>
                                        <p:attrNameLst>
                                          <p:attrName>ppt_x</p:attrName>
                                        </p:attrNameLst>
                                      </p:cBhvr>
                                      <p:tavLst>
                                        <p:tav tm="0">
                                          <p:val>
                                            <p:strVal val="ppt_x"/>
                                          </p:val>
                                        </p:tav>
                                        <p:tav tm="100000">
                                          <p:val>
                                            <p:strVal val="ppt_x"/>
                                          </p:val>
                                        </p:tav>
                                      </p:tavLst>
                                    </p:anim>
                                    <p:anim calcmode="lin" valueType="num">
                                      <p:cBhvr additive="base">
                                        <p:cTn id="154" dur="500"/>
                                        <p:tgtEl>
                                          <p:spTgt spid="51"/>
                                        </p:tgtEl>
                                        <p:attrNameLst>
                                          <p:attrName>ppt_y</p:attrName>
                                        </p:attrNameLst>
                                      </p:cBhvr>
                                      <p:tavLst>
                                        <p:tav tm="0">
                                          <p:val>
                                            <p:strVal val="ppt_y"/>
                                          </p:val>
                                        </p:tav>
                                        <p:tav tm="100000">
                                          <p:val>
                                            <p:strVal val="0-ppt_h/2"/>
                                          </p:val>
                                        </p:tav>
                                      </p:tavLst>
                                    </p:anim>
                                    <p:set>
                                      <p:cBhvr>
                                        <p:cTn id="155" dur="1" fill="hold">
                                          <p:stCondLst>
                                            <p:cond delay="499"/>
                                          </p:stCondLst>
                                        </p:cTn>
                                        <p:tgtEl>
                                          <p:spTgt spid="51"/>
                                        </p:tgtEl>
                                        <p:attrNameLst>
                                          <p:attrName>style.visibility</p:attrName>
                                        </p:attrNameLst>
                                      </p:cBhvr>
                                      <p:to>
                                        <p:strVal val="hidden"/>
                                      </p:to>
                                    </p:set>
                                  </p:childTnLst>
                                </p:cTn>
                              </p:par>
                              <p:par>
                                <p:cTn id="156" presetID="2" presetClass="exit" presetSubtype="1" fill="hold" grpId="2" nodeType="withEffect">
                                  <p:stCondLst>
                                    <p:cond delay="0"/>
                                  </p:stCondLst>
                                  <p:childTnLst>
                                    <p:anim calcmode="lin" valueType="num">
                                      <p:cBhvr additive="base">
                                        <p:cTn id="157" dur="500"/>
                                        <p:tgtEl>
                                          <p:spTgt spid="55"/>
                                        </p:tgtEl>
                                        <p:attrNameLst>
                                          <p:attrName>ppt_x</p:attrName>
                                        </p:attrNameLst>
                                      </p:cBhvr>
                                      <p:tavLst>
                                        <p:tav tm="0">
                                          <p:val>
                                            <p:strVal val="ppt_x"/>
                                          </p:val>
                                        </p:tav>
                                        <p:tav tm="100000">
                                          <p:val>
                                            <p:strVal val="ppt_x"/>
                                          </p:val>
                                        </p:tav>
                                      </p:tavLst>
                                    </p:anim>
                                    <p:anim calcmode="lin" valueType="num">
                                      <p:cBhvr additive="base">
                                        <p:cTn id="158" dur="500"/>
                                        <p:tgtEl>
                                          <p:spTgt spid="55"/>
                                        </p:tgtEl>
                                        <p:attrNameLst>
                                          <p:attrName>ppt_y</p:attrName>
                                        </p:attrNameLst>
                                      </p:cBhvr>
                                      <p:tavLst>
                                        <p:tav tm="0">
                                          <p:val>
                                            <p:strVal val="ppt_y"/>
                                          </p:val>
                                        </p:tav>
                                        <p:tav tm="100000">
                                          <p:val>
                                            <p:strVal val="0-ppt_h/2"/>
                                          </p:val>
                                        </p:tav>
                                      </p:tavLst>
                                    </p:anim>
                                    <p:set>
                                      <p:cBhvr>
                                        <p:cTn id="159" dur="1" fill="hold">
                                          <p:stCondLst>
                                            <p:cond delay="499"/>
                                          </p:stCondLst>
                                        </p:cTn>
                                        <p:tgtEl>
                                          <p:spTgt spid="55"/>
                                        </p:tgtEl>
                                        <p:attrNameLst>
                                          <p:attrName>style.visibility</p:attrName>
                                        </p:attrNameLst>
                                      </p:cBhvr>
                                      <p:to>
                                        <p:strVal val="hidden"/>
                                      </p:to>
                                    </p:set>
                                  </p:childTnLst>
                                </p:cTn>
                              </p:par>
                              <p:par>
                                <p:cTn id="160" presetID="2" presetClass="exit" presetSubtype="1" fill="hold" grpId="1" nodeType="withEffect">
                                  <p:stCondLst>
                                    <p:cond delay="0"/>
                                  </p:stCondLst>
                                  <p:childTnLst>
                                    <p:anim calcmode="lin" valueType="num">
                                      <p:cBhvr additive="base">
                                        <p:cTn id="161" dur="500"/>
                                        <p:tgtEl>
                                          <p:spTgt spid="56"/>
                                        </p:tgtEl>
                                        <p:attrNameLst>
                                          <p:attrName>ppt_x</p:attrName>
                                        </p:attrNameLst>
                                      </p:cBhvr>
                                      <p:tavLst>
                                        <p:tav tm="0">
                                          <p:val>
                                            <p:strVal val="ppt_x"/>
                                          </p:val>
                                        </p:tav>
                                        <p:tav tm="100000">
                                          <p:val>
                                            <p:strVal val="ppt_x"/>
                                          </p:val>
                                        </p:tav>
                                      </p:tavLst>
                                    </p:anim>
                                    <p:anim calcmode="lin" valueType="num">
                                      <p:cBhvr additive="base">
                                        <p:cTn id="162" dur="500"/>
                                        <p:tgtEl>
                                          <p:spTgt spid="56"/>
                                        </p:tgtEl>
                                        <p:attrNameLst>
                                          <p:attrName>ppt_y</p:attrName>
                                        </p:attrNameLst>
                                      </p:cBhvr>
                                      <p:tavLst>
                                        <p:tav tm="0">
                                          <p:val>
                                            <p:strVal val="ppt_y"/>
                                          </p:val>
                                        </p:tav>
                                        <p:tav tm="100000">
                                          <p:val>
                                            <p:strVal val="0-ppt_h/2"/>
                                          </p:val>
                                        </p:tav>
                                      </p:tavLst>
                                    </p:anim>
                                    <p:set>
                                      <p:cBhvr>
                                        <p:cTn id="163" dur="1" fill="hold">
                                          <p:stCondLst>
                                            <p:cond delay="499"/>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7" grpId="0" animBg="1"/>
      <p:bldP spid="27" grpId="1" animBg="1"/>
      <p:bldP spid="49" grpId="0" animBg="1"/>
      <p:bldP spid="49" grpId="1" animBg="1"/>
      <p:bldP spid="49" grpId="2" animBg="1"/>
      <p:bldP spid="50" grpId="0" animBg="1"/>
      <p:bldP spid="50" grpId="1" animBg="1"/>
      <p:bldP spid="50" grpId="2" animBg="1"/>
      <p:bldP spid="51" grpId="0"/>
      <p:bldP spid="51" grpId="1"/>
      <p:bldP spid="52" grpId="0"/>
      <p:bldP spid="52" grpId="1"/>
      <p:bldP spid="53" grpId="0" animBg="1"/>
      <p:bldP spid="53" grpId="1" animBg="1"/>
      <p:bldP spid="53" grpId="2" animBg="1"/>
      <p:bldP spid="54" grpId="0"/>
      <p:bldP spid="54" grpId="1"/>
      <p:bldP spid="55" grpId="0" animBg="1"/>
      <p:bldP spid="55" grpId="1" animBg="1"/>
      <p:bldP spid="55" grpId="2" animBg="1"/>
      <p:bldP spid="56" grpId="0"/>
      <p:bldP spid="56"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sp>
        <p:nvSpPr>
          <p:cNvPr id="22" name="齿轮1"/>
          <p:cNvSpPr/>
          <p:nvPr/>
        </p:nvSpPr>
        <p:spPr>
          <a:xfrm>
            <a:off x="3507196" y="2554624"/>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AC0000"/>
          </a:solidFill>
          <a:ln w="25400" cap="flat" cmpd="sng" algn="ctr">
            <a:no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sz="2800" b="1" kern="0" dirty="0" smtClean="0">
                <a:solidFill>
                  <a:sysClr val="window" lastClr="FFFFFF"/>
                </a:solidFill>
                <a:latin typeface="Calibri"/>
                <a:ea typeface="微软雅黑" pitchFamily="34" charset="-122"/>
              </a:rPr>
              <a:t>文字一</a:t>
            </a:r>
            <a:endParaRPr lang="zh-CN" altLang="en-US" sz="2800" b="1" kern="0" dirty="0">
              <a:solidFill>
                <a:sysClr val="window" lastClr="FFFFFF"/>
              </a:solidFill>
              <a:latin typeface="Calibri"/>
              <a:ea typeface="微软雅黑" pitchFamily="34" charset="-122"/>
            </a:endParaRPr>
          </a:p>
        </p:txBody>
      </p:sp>
      <p:sp>
        <p:nvSpPr>
          <p:cNvPr id="23" name="齿轮2"/>
          <p:cNvSpPr/>
          <p:nvPr/>
        </p:nvSpPr>
        <p:spPr>
          <a:xfrm>
            <a:off x="2267602" y="2039134"/>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b="1" kern="0" dirty="0" smtClean="0">
                <a:solidFill>
                  <a:srgbClr val="4D4D4D"/>
                </a:solidFill>
                <a:latin typeface="微软雅黑" pitchFamily="34" charset="-122"/>
                <a:ea typeface="微软雅黑" pitchFamily="34" charset="-122"/>
              </a:rPr>
              <a:t>文字二</a:t>
            </a:r>
            <a:endParaRPr lang="zh-CN" altLang="en-US" b="1" kern="0" dirty="0">
              <a:solidFill>
                <a:srgbClr val="4D4D4D"/>
              </a:solidFill>
              <a:latin typeface="微软雅黑" pitchFamily="34" charset="-122"/>
              <a:ea typeface="微软雅黑" pitchFamily="34" charset="-122"/>
            </a:endParaRPr>
          </a:p>
        </p:txBody>
      </p:sp>
      <p:sp>
        <p:nvSpPr>
          <p:cNvPr id="24" name="齿轮3"/>
          <p:cNvSpPr/>
          <p:nvPr/>
        </p:nvSpPr>
        <p:spPr>
          <a:xfrm>
            <a:off x="2999122" y="738654"/>
            <a:ext cx="1950720" cy="1950720"/>
          </a:xfrm>
          <a:custGeom>
            <a:avLst/>
            <a:gdLst>
              <a:gd name="connsiteX0" fmla="*/ 1191775 w 1592756"/>
              <a:gd name="connsiteY0" fmla="*/ 403405 h 1592756"/>
              <a:gd name="connsiteX1" fmla="*/ 1426760 w 1592756"/>
              <a:gd name="connsiteY1" fmla="*/ 332584 h 1592756"/>
              <a:gd name="connsiteX2" fmla="*/ 1513226 w 1592756"/>
              <a:gd name="connsiteY2" fmla="*/ 482348 h 1592756"/>
              <a:gd name="connsiteX3" fmla="*/ 1334401 w 1592756"/>
              <a:gd name="connsiteY3" fmla="*/ 650441 h 1592756"/>
              <a:gd name="connsiteX4" fmla="*/ 1334401 w 1592756"/>
              <a:gd name="connsiteY4" fmla="*/ 942315 h 1592756"/>
              <a:gd name="connsiteX5" fmla="*/ 1513226 w 1592756"/>
              <a:gd name="connsiteY5" fmla="*/ 1110408 h 1592756"/>
              <a:gd name="connsiteX6" fmla="*/ 1426760 w 1592756"/>
              <a:gd name="connsiteY6" fmla="*/ 1260172 h 1592756"/>
              <a:gd name="connsiteX7" fmla="*/ 1191775 w 1592756"/>
              <a:gd name="connsiteY7" fmla="*/ 1189351 h 1592756"/>
              <a:gd name="connsiteX8" fmla="*/ 939004 w 1592756"/>
              <a:gd name="connsiteY8" fmla="*/ 1335288 h 1592756"/>
              <a:gd name="connsiteX9" fmla="*/ 882844 w 1592756"/>
              <a:gd name="connsiteY9" fmla="*/ 1574202 h 1592756"/>
              <a:gd name="connsiteX10" fmla="*/ 709912 w 1592756"/>
              <a:gd name="connsiteY10" fmla="*/ 1574202 h 1592756"/>
              <a:gd name="connsiteX11" fmla="*/ 653752 w 1592756"/>
              <a:gd name="connsiteY11" fmla="*/ 1335288 h 1592756"/>
              <a:gd name="connsiteX12" fmla="*/ 400981 w 1592756"/>
              <a:gd name="connsiteY12" fmla="*/ 1189351 h 1592756"/>
              <a:gd name="connsiteX13" fmla="*/ 165996 w 1592756"/>
              <a:gd name="connsiteY13" fmla="*/ 1260172 h 1592756"/>
              <a:gd name="connsiteX14" fmla="*/ 79530 w 1592756"/>
              <a:gd name="connsiteY14" fmla="*/ 1110408 h 1592756"/>
              <a:gd name="connsiteX15" fmla="*/ 258355 w 1592756"/>
              <a:gd name="connsiteY15" fmla="*/ 942315 h 1592756"/>
              <a:gd name="connsiteX16" fmla="*/ 258355 w 1592756"/>
              <a:gd name="connsiteY16" fmla="*/ 650441 h 1592756"/>
              <a:gd name="connsiteX17" fmla="*/ 79530 w 1592756"/>
              <a:gd name="connsiteY17" fmla="*/ 482348 h 1592756"/>
              <a:gd name="connsiteX18" fmla="*/ 165996 w 1592756"/>
              <a:gd name="connsiteY18" fmla="*/ 332584 h 1592756"/>
              <a:gd name="connsiteX19" fmla="*/ 400981 w 1592756"/>
              <a:gd name="connsiteY19" fmla="*/ 403405 h 1592756"/>
              <a:gd name="connsiteX20" fmla="*/ 653752 w 1592756"/>
              <a:gd name="connsiteY20" fmla="*/ 257468 h 1592756"/>
              <a:gd name="connsiteX21" fmla="*/ 709912 w 1592756"/>
              <a:gd name="connsiteY21" fmla="*/ 18554 h 1592756"/>
              <a:gd name="connsiteX22" fmla="*/ 882844 w 1592756"/>
              <a:gd name="connsiteY22" fmla="*/ 18554 h 1592756"/>
              <a:gd name="connsiteX23" fmla="*/ 939004 w 1592756"/>
              <a:gd name="connsiteY23" fmla="*/ 257468 h 1592756"/>
              <a:gd name="connsiteX24" fmla="*/ 1191775 w 1592756"/>
              <a:gd name="connsiteY24" fmla="*/ 403405 h 159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2756" h="1592756">
                <a:moveTo>
                  <a:pt x="1025173" y="402893"/>
                </a:moveTo>
                <a:lnTo>
                  <a:pt x="1195533" y="297380"/>
                </a:lnTo>
                <a:lnTo>
                  <a:pt x="1295376" y="397223"/>
                </a:lnTo>
                <a:lnTo>
                  <a:pt x="1189863" y="567584"/>
                </a:lnTo>
                <a:cubicBezTo>
                  <a:pt x="1230502" y="637475"/>
                  <a:pt x="1251792" y="716930"/>
                  <a:pt x="1251543" y="797777"/>
                </a:cubicBezTo>
                <a:lnTo>
                  <a:pt x="1428100" y="892558"/>
                </a:lnTo>
                <a:lnTo>
                  <a:pt x="1391556" y="1028945"/>
                </a:lnTo>
                <a:lnTo>
                  <a:pt x="1191263" y="1022749"/>
                </a:lnTo>
                <a:cubicBezTo>
                  <a:pt x="1151054" y="1092889"/>
                  <a:pt x="1092889" y="1151054"/>
                  <a:pt x="1022749" y="1191262"/>
                </a:cubicBezTo>
                <a:lnTo>
                  <a:pt x="1028945" y="1391556"/>
                </a:lnTo>
                <a:lnTo>
                  <a:pt x="892558" y="1428101"/>
                </a:lnTo>
                <a:lnTo>
                  <a:pt x="797778" y="1251543"/>
                </a:lnTo>
                <a:cubicBezTo>
                  <a:pt x="716930" y="1251791"/>
                  <a:pt x="637475" y="1230502"/>
                  <a:pt x="567583" y="1189863"/>
                </a:cubicBezTo>
                <a:lnTo>
                  <a:pt x="397223" y="1295376"/>
                </a:lnTo>
                <a:lnTo>
                  <a:pt x="297380" y="1195533"/>
                </a:lnTo>
                <a:lnTo>
                  <a:pt x="402893" y="1025172"/>
                </a:lnTo>
                <a:cubicBezTo>
                  <a:pt x="362254" y="955281"/>
                  <a:pt x="340964" y="875826"/>
                  <a:pt x="341213" y="794979"/>
                </a:cubicBezTo>
                <a:lnTo>
                  <a:pt x="164656" y="700198"/>
                </a:lnTo>
                <a:lnTo>
                  <a:pt x="201200" y="563811"/>
                </a:lnTo>
                <a:lnTo>
                  <a:pt x="401493" y="570007"/>
                </a:lnTo>
                <a:cubicBezTo>
                  <a:pt x="441702" y="499867"/>
                  <a:pt x="499867" y="441702"/>
                  <a:pt x="570007" y="401494"/>
                </a:cubicBezTo>
                <a:lnTo>
                  <a:pt x="563811" y="201200"/>
                </a:lnTo>
                <a:lnTo>
                  <a:pt x="700198" y="164655"/>
                </a:lnTo>
                <a:lnTo>
                  <a:pt x="794978" y="341213"/>
                </a:lnTo>
                <a:cubicBezTo>
                  <a:pt x="875826" y="340965"/>
                  <a:pt x="955281" y="362254"/>
                  <a:pt x="1025173" y="402893"/>
                </a:cubicBezTo>
                <a:close/>
              </a:path>
            </a:pathLst>
          </a:cu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txBody>
          <a:bodyPr lIns="91430" tIns="45716" rIns="91430" bIns="45716" anchor="ctr"/>
          <a:lstStyle/>
          <a:p>
            <a:pPr algn="ctr">
              <a:lnSpc>
                <a:spcPct val="120000"/>
              </a:lnSpc>
              <a:defRPr/>
            </a:pPr>
            <a:r>
              <a:rPr lang="zh-CN" altLang="en-US" b="1" kern="0" dirty="0" smtClean="0">
                <a:solidFill>
                  <a:srgbClr val="4D4D4D"/>
                </a:solidFill>
                <a:latin typeface="微软雅黑" pitchFamily="34" charset="-122"/>
                <a:ea typeface="微软雅黑" pitchFamily="34" charset="-122"/>
              </a:rPr>
              <a:t>文字三</a:t>
            </a:r>
            <a:endParaRPr lang="zh-CN" altLang="en-US" b="1" kern="0" dirty="0">
              <a:solidFill>
                <a:srgbClr val="4D4D4D"/>
              </a:solidFill>
              <a:latin typeface="微软雅黑" pitchFamily="34" charset="-122"/>
              <a:ea typeface="微软雅黑" pitchFamily="34" charset="-122"/>
            </a:endParaRPr>
          </a:p>
        </p:txBody>
      </p:sp>
      <p:sp>
        <p:nvSpPr>
          <p:cNvPr id="25" name="箭头1"/>
          <p:cNvSpPr/>
          <p:nvPr/>
        </p:nvSpPr>
        <p:spPr>
          <a:xfrm>
            <a:off x="3394787" y="2230974"/>
            <a:ext cx="2861057" cy="2861056"/>
          </a:xfrm>
          <a:prstGeom prst="circularArrow">
            <a:avLst>
              <a:gd name="adj1" fmla="val 4687"/>
              <a:gd name="adj2" fmla="val 299029"/>
              <a:gd name="adj3" fmla="val 2513083"/>
              <a:gd name="adj4" fmla="val 15867933"/>
              <a:gd name="adj5" fmla="val 5469"/>
            </a:avLst>
          </a:prstGeom>
          <a:gradFill>
            <a:gsLst>
              <a:gs pos="33000">
                <a:srgbClr val="F9F9F9"/>
              </a:gs>
              <a:gs pos="100000">
                <a:srgbClr val="D7D7D7"/>
              </a:gs>
            </a:gsLst>
            <a:lin ang="5400000" scaled="0"/>
          </a:gradFill>
          <a:ln w="3175" cap="flat" cmpd="sng" algn="ctr">
            <a:solidFill>
              <a:srgbClr val="A9A9A9"/>
            </a:solidFill>
            <a:prstDash val="solid"/>
          </a:ln>
          <a:effectLst>
            <a:outerShdw blurRad="50800" dist="38100" algn="l" rotWithShape="0">
              <a:prstClr val="black">
                <a:alpha val="40000"/>
              </a:prstClr>
            </a:outerShdw>
          </a:effectLst>
        </p:spPr>
      </p:sp>
      <p:sp>
        <p:nvSpPr>
          <p:cNvPr id="26" name="箭头2"/>
          <p:cNvSpPr/>
          <p:nvPr/>
        </p:nvSpPr>
        <p:spPr>
          <a:xfrm>
            <a:off x="1979712" y="1680009"/>
            <a:ext cx="2078737" cy="2078736"/>
          </a:xfrm>
          <a:prstGeom prst="leftCircularArrow">
            <a:avLst>
              <a:gd name="adj1" fmla="val 6452"/>
              <a:gd name="adj2" fmla="val 429999"/>
              <a:gd name="adj3" fmla="val 10489124"/>
              <a:gd name="adj4" fmla="val 14837806"/>
              <a:gd name="adj5" fmla="val 7527"/>
            </a:avLst>
          </a:prstGeom>
          <a:solidFill>
            <a:srgbClr val="AC0000"/>
          </a:solidFill>
          <a:ln w="25400" cap="flat" cmpd="sng" algn="ctr">
            <a:noFill/>
            <a:prstDash val="solid"/>
          </a:ln>
          <a:effectLst>
            <a:outerShdw blurRad="50800" dist="38100" algn="l" rotWithShape="0">
              <a:prstClr val="black">
                <a:alpha val="40000"/>
              </a:prstClr>
            </a:outerShdw>
          </a:effectLst>
        </p:spPr>
      </p:sp>
      <p:sp>
        <p:nvSpPr>
          <p:cNvPr id="27" name="Text Box 40"/>
          <p:cNvSpPr txBox="1">
            <a:spLocks noChangeArrowheads="1"/>
          </p:cNvSpPr>
          <p:nvPr/>
        </p:nvSpPr>
        <p:spPr bwMode="gray">
          <a:xfrm>
            <a:off x="6249639" y="3390031"/>
            <a:ext cx="3255336" cy="535523"/>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单击此处输入文字单击此处输入文字</a:t>
            </a:r>
          </a:p>
        </p:txBody>
      </p:sp>
      <p:sp>
        <p:nvSpPr>
          <p:cNvPr id="28" name="Rectangle 11"/>
          <p:cNvSpPr>
            <a:spLocks noChangeArrowheads="1"/>
          </p:cNvSpPr>
          <p:nvPr/>
        </p:nvSpPr>
        <p:spPr bwMode="gray">
          <a:xfrm>
            <a:off x="6323657" y="3013162"/>
            <a:ext cx="1250165" cy="358775"/>
          </a:xfrm>
          <a:prstGeom prst="rect">
            <a:avLst/>
          </a:prstGeom>
          <a:noFill/>
          <a:ln>
            <a:noFill/>
          </a:ln>
          <a:extLst/>
        </p:spPr>
        <p:txBody>
          <a:bodyPr lIns="0" tIns="0" rIns="0" bIns="0" anchor="ctr"/>
          <a:lstStyle/>
          <a:p>
            <a:pPr lvl="0">
              <a:lnSpc>
                <a:spcPct val="120000"/>
              </a:lnSpc>
              <a:defRPr/>
            </a:pPr>
            <a:r>
              <a:rPr lang="zh-CN" altLang="en-US" sz="1600" b="1" kern="0" dirty="0" smtClean="0">
                <a:solidFill>
                  <a:srgbClr val="AC0000"/>
                </a:solidFill>
                <a:latin typeface="微软雅黑" pitchFamily="34" charset="-122"/>
                <a:ea typeface="微软雅黑" pitchFamily="34" charset="-122"/>
              </a:rPr>
              <a:t>添加小标题</a:t>
            </a:r>
            <a:endParaRPr lang="zh-CN" altLang="en-US" sz="1600" b="1" kern="0" dirty="0">
              <a:solidFill>
                <a:srgbClr val="AC0000"/>
              </a:solidFill>
              <a:latin typeface="微软雅黑" pitchFamily="34" charset="-122"/>
              <a:ea typeface="微软雅黑" pitchFamily="34" charset="-122"/>
            </a:endParaRPr>
          </a:p>
        </p:txBody>
      </p:sp>
      <p:sp>
        <p:nvSpPr>
          <p:cNvPr id="29" name="Text Box 40"/>
          <p:cNvSpPr txBox="1">
            <a:spLocks noChangeArrowheads="1"/>
          </p:cNvSpPr>
          <p:nvPr/>
        </p:nvSpPr>
        <p:spPr bwMode="gray">
          <a:xfrm>
            <a:off x="5421120" y="1441170"/>
            <a:ext cx="3255336" cy="535523"/>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单击此处输入文字单击此处输入文字</a:t>
            </a:r>
          </a:p>
        </p:txBody>
      </p:sp>
      <p:sp>
        <p:nvSpPr>
          <p:cNvPr id="30" name="Rectangle 11"/>
          <p:cNvSpPr>
            <a:spLocks noChangeArrowheads="1"/>
          </p:cNvSpPr>
          <p:nvPr/>
        </p:nvSpPr>
        <p:spPr bwMode="gray">
          <a:xfrm>
            <a:off x="5495139" y="1064301"/>
            <a:ext cx="1165093" cy="358775"/>
          </a:xfrm>
          <a:prstGeom prst="rect">
            <a:avLst/>
          </a:prstGeom>
          <a:noFill/>
          <a:ln>
            <a:noFill/>
          </a:ln>
          <a:extLst/>
        </p:spPr>
        <p:txBody>
          <a:bodyPr lIns="0" tIns="0" rIns="0" bIns="0" anchor="ctr"/>
          <a:lstStyle/>
          <a:p>
            <a:pPr lvl="0">
              <a:lnSpc>
                <a:spcPct val="120000"/>
              </a:lnSpc>
              <a:defRPr/>
            </a:pPr>
            <a:r>
              <a:rPr lang="zh-CN" altLang="en-US" sz="1600" kern="0" dirty="0" smtClean="0">
                <a:solidFill>
                  <a:srgbClr val="AC0000"/>
                </a:solidFill>
                <a:latin typeface="微软雅黑" pitchFamily="34" charset="-122"/>
                <a:ea typeface="微软雅黑" pitchFamily="34" charset="-122"/>
              </a:rPr>
              <a:t>添加</a:t>
            </a:r>
            <a:r>
              <a:rPr lang="zh-CN" altLang="en-US" sz="1600" b="1" kern="0" dirty="0" smtClean="0">
                <a:solidFill>
                  <a:srgbClr val="AC0000"/>
                </a:solidFill>
                <a:latin typeface="微软雅黑" pitchFamily="34" charset="-122"/>
                <a:ea typeface="微软雅黑" pitchFamily="34" charset="-122"/>
              </a:rPr>
              <a:t>小标题</a:t>
            </a:r>
            <a:endParaRPr lang="zh-CN" altLang="en-US" sz="1600" b="1" kern="0" dirty="0">
              <a:solidFill>
                <a:srgbClr val="AC0000"/>
              </a:solidFill>
              <a:latin typeface="微软雅黑" pitchFamily="34" charset="-122"/>
              <a:ea typeface="微软雅黑" pitchFamily="34" charset="-122"/>
            </a:endParaRPr>
          </a:p>
        </p:txBody>
      </p:sp>
      <p:sp>
        <p:nvSpPr>
          <p:cNvPr id="12" name="Text Box 40"/>
          <p:cNvSpPr txBox="1">
            <a:spLocks noChangeArrowheads="1"/>
          </p:cNvSpPr>
          <p:nvPr/>
        </p:nvSpPr>
        <p:spPr bwMode="gray">
          <a:xfrm>
            <a:off x="668018" y="2961181"/>
            <a:ext cx="1887758" cy="978721"/>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a:t>
            </a:r>
            <a:r>
              <a:rPr lang="zh-CN" altLang="en-US" sz="1200" kern="0" dirty="0" smtClean="0">
                <a:solidFill>
                  <a:schemeClr val="tx1">
                    <a:lumMod val="75000"/>
                    <a:lumOff val="25000"/>
                  </a:schemeClr>
                </a:solidFill>
                <a:latin typeface="微软雅黑" pitchFamily="34" charset="-122"/>
                <a:ea typeface="微软雅黑" pitchFamily="34" charset="-122"/>
              </a:rPr>
              <a:t>文字</a:t>
            </a:r>
            <a:endParaRPr lang="en-US" altLang="zh-CN" sz="1200" kern="0" dirty="0" smtClean="0">
              <a:solidFill>
                <a:schemeClr val="tx1">
                  <a:lumMod val="75000"/>
                  <a:lumOff val="25000"/>
                </a:schemeClr>
              </a:solidFill>
              <a:latin typeface="微软雅黑" pitchFamily="34" charset="-122"/>
              <a:ea typeface="微软雅黑" pitchFamily="34" charset="-122"/>
            </a:endParaRP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a:t>
            </a:r>
            <a:r>
              <a:rPr lang="zh-CN" altLang="en-US" sz="1200" kern="0" dirty="0">
                <a:solidFill>
                  <a:schemeClr val="tx1">
                    <a:lumMod val="75000"/>
                    <a:lumOff val="25000"/>
                  </a:schemeClr>
                </a:solidFill>
                <a:latin typeface="微软雅黑" pitchFamily="34" charset="-122"/>
                <a:ea typeface="微软雅黑" pitchFamily="34" charset="-122"/>
              </a:rPr>
              <a:t>此处输入文字</a:t>
            </a:r>
          </a:p>
          <a:p>
            <a:pPr lvl="0">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单击此处输入</a:t>
            </a:r>
            <a:r>
              <a:rPr lang="zh-CN" altLang="en-US" sz="1200" kern="0" dirty="0" smtClean="0">
                <a:solidFill>
                  <a:schemeClr val="tx1">
                    <a:lumMod val="75000"/>
                    <a:lumOff val="25000"/>
                  </a:schemeClr>
                </a:solidFill>
                <a:latin typeface="微软雅黑" pitchFamily="34" charset="-122"/>
                <a:ea typeface="微软雅黑" pitchFamily="34" charset="-122"/>
              </a:rPr>
              <a:t>文字</a:t>
            </a:r>
            <a:endParaRPr lang="en-US" altLang="zh-CN" sz="1200" kern="0" dirty="0" smtClean="0">
              <a:solidFill>
                <a:schemeClr val="tx1">
                  <a:lumMod val="75000"/>
                  <a:lumOff val="25000"/>
                </a:schemeClr>
              </a:solidFill>
              <a:latin typeface="微软雅黑" pitchFamily="34" charset="-122"/>
              <a:ea typeface="微软雅黑" pitchFamily="34" charset="-122"/>
            </a:endParaRPr>
          </a:p>
          <a:p>
            <a:pPr lvl="0">
              <a:lnSpc>
                <a:spcPct val="120000"/>
              </a:lnSpc>
              <a:defRPr/>
            </a:pPr>
            <a:r>
              <a:rPr lang="zh-CN" altLang="en-US" sz="1200" kern="0" dirty="0" smtClean="0">
                <a:solidFill>
                  <a:schemeClr val="tx1">
                    <a:lumMod val="75000"/>
                    <a:lumOff val="25000"/>
                  </a:schemeClr>
                </a:solidFill>
                <a:latin typeface="微软雅黑" pitchFamily="34" charset="-122"/>
                <a:ea typeface="微软雅黑" pitchFamily="34" charset="-122"/>
              </a:rPr>
              <a:t>单击</a:t>
            </a:r>
            <a:r>
              <a:rPr lang="zh-CN" altLang="en-US" sz="1200" kern="0" dirty="0">
                <a:solidFill>
                  <a:schemeClr val="tx1">
                    <a:lumMod val="75000"/>
                    <a:lumOff val="25000"/>
                  </a:schemeClr>
                </a:solidFill>
                <a:latin typeface="微软雅黑" pitchFamily="34" charset="-122"/>
                <a:ea typeface="微软雅黑" pitchFamily="34" charset="-122"/>
              </a:rPr>
              <a:t>此处输入文字</a:t>
            </a:r>
          </a:p>
        </p:txBody>
      </p:sp>
      <p:sp>
        <p:nvSpPr>
          <p:cNvPr id="13" name="Rectangle 11"/>
          <p:cNvSpPr>
            <a:spLocks noChangeArrowheads="1"/>
          </p:cNvSpPr>
          <p:nvPr/>
        </p:nvSpPr>
        <p:spPr bwMode="gray">
          <a:xfrm>
            <a:off x="742036" y="2584312"/>
            <a:ext cx="1510255" cy="358775"/>
          </a:xfrm>
          <a:prstGeom prst="rect">
            <a:avLst/>
          </a:prstGeom>
          <a:noFill/>
          <a:ln>
            <a:noFill/>
          </a:ln>
          <a:extLst/>
        </p:spPr>
        <p:txBody>
          <a:bodyPr lIns="0" tIns="0" rIns="0" bIns="0" anchor="ctr"/>
          <a:lstStyle/>
          <a:p>
            <a:pPr lvl="0">
              <a:lnSpc>
                <a:spcPct val="120000"/>
              </a:lnSpc>
              <a:defRPr/>
            </a:pPr>
            <a:r>
              <a:rPr lang="zh-CN" altLang="en-US" sz="1600" kern="0" dirty="0">
                <a:solidFill>
                  <a:srgbClr val="AC0000"/>
                </a:solidFill>
                <a:latin typeface="微软雅黑" pitchFamily="34" charset="-122"/>
                <a:ea typeface="微软雅黑" pitchFamily="34" charset="-122"/>
              </a:rPr>
              <a:t>添加</a:t>
            </a:r>
            <a:r>
              <a:rPr lang="zh-CN" altLang="en-US" sz="1600" b="1" kern="0" dirty="0" smtClean="0">
                <a:solidFill>
                  <a:srgbClr val="AC0000"/>
                </a:solidFill>
                <a:latin typeface="微软雅黑" pitchFamily="34" charset="-122"/>
                <a:ea typeface="微软雅黑" pitchFamily="34" charset="-122"/>
              </a:rPr>
              <a:t>小标题</a:t>
            </a:r>
            <a:endParaRPr lang="zh-CN" altLang="en-US" sz="1600" b="1" kern="0" dirty="0">
              <a:solidFill>
                <a:srgbClr val="AC0000"/>
              </a:solidFill>
              <a:latin typeface="微软雅黑" pitchFamily="34" charset="-122"/>
              <a:ea typeface="微软雅黑" pitchFamily="34" charset="-122"/>
            </a:endParaRPr>
          </a:p>
        </p:txBody>
      </p:sp>
    </p:spTree>
    <p:extLst>
      <p:ext uri="{BB962C8B-B14F-4D97-AF65-F5344CB8AC3E}">
        <p14:creationId xmlns:p14="http://schemas.microsoft.com/office/powerpoint/2010/main" val="362603922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
                                        </p:tgtEl>
                                        <p:attrNameLst>
                                          <p:attrName>ppt_y</p:attrName>
                                        </p:attrNameLst>
                                      </p:cBhvr>
                                      <p:tavLst>
                                        <p:tav tm="0">
                                          <p:val>
                                            <p:strVal val="#ppt_y"/>
                                          </p:val>
                                        </p:tav>
                                        <p:tav tm="100000">
                                          <p:val>
                                            <p:strVal val="#ppt_y"/>
                                          </p:val>
                                        </p:tav>
                                      </p:tavLst>
                                    </p:anim>
                                    <p:anim calcmode="lin" valueType="num">
                                      <p:cBhvr>
                                        <p:cTn id="9"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8"/>
                                        </p:tgtEl>
                                      </p:cBhvr>
                                    </p:animEffect>
                                  </p:childTnLst>
                                </p:cTn>
                              </p:par>
                            </p:childTnLst>
                          </p:cTn>
                        </p:par>
                        <p:par>
                          <p:cTn id="12" fill="hold">
                            <p:stCondLst>
                              <p:cond delay="45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950"/>
                            </p:stCondLst>
                            <p:childTnLst>
                              <p:par>
                                <p:cTn id="17" presetID="22" presetClass="entr" presetSubtype="1"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up)">
                                      <p:cBhvr>
                                        <p:cTn id="19" dur="500"/>
                                        <p:tgtEl>
                                          <p:spTgt spid="25"/>
                                        </p:tgtEl>
                                      </p:cBhvr>
                                    </p:animEffect>
                                  </p:childTnLst>
                                </p:cTn>
                              </p:par>
                            </p:childTnLst>
                          </p:cTn>
                        </p:par>
                        <p:par>
                          <p:cTn id="20" fill="hold">
                            <p:stCondLst>
                              <p:cond delay="1450"/>
                            </p:stCondLst>
                            <p:childTnLst>
                              <p:par>
                                <p:cTn id="21" presetID="10" presetClass="entr" presetSubtype="0"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fade">
                                      <p:cBhvr>
                                        <p:cTn id="23" dur="500"/>
                                        <p:tgtEl>
                                          <p:spTgt spid="23"/>
                                        </p:tgtEl>
                                      </p:cBhvr>
                                    </p:animEffect>
                                  </p:childTnLst>
                                </p:cTn>
                              </p:par>
                            </p:childTnLst>
                          </p:cTn>
                        </p:par>
                        <p:par>
                          <p:cTn id="24" fill="hold">
                            <p:stCondLst>
                              <p:cond delay="1950"/>
                            </p:stCondLst>
                            <p:childTnLst>
                              <p:par>
                                <p:cTn id="25" presetID="22" presetClass="entr" presetSubtype="1"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up)">
                                      <p:cBhvr>
                                        <p:cTn id="27" dur="500"/>
                                        <p:tgtEl>
                                          <p:spTgt spid="26"/>
                                        </p:tgtEl>
                                      </p:cBhvr>
                                    </p:animEffect>
                                  </p:childTnLst>
                                </p:cTn>
                              </p:par>
                            </p:childTnLst>
                          </p:cTn>
                        </p:par>
                        <p:par>
                          <p:cTn id="28" fill="hold">
                            <p:stCondLst>
                              <p:cond delay="245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2950"/>
                            </p:stCondLst>
                            <p:childTnLst>
                              <p:par>
                                <p:cTn id="33" presetID="8" presetClass="emph" presetSubtype="0" repeatCount="indefinite" fill="hold" grpId="1" nodeType="afterEffect">
                                  <p:stCondLst>
                                    <p:cond delay="0"/>
                                  </p:stCondLst>
                                  <p:childTnLst>
                                    <p:animRot by="21600000">
                                      <p:cBhvr>
                                        <p:cTn id="34" dur="3000" fill="hold"/>
                                        <p:tgtEl>
                                          <p:spTgt spid="22"/>
                                        </p:tgtEl>
                                        <p:attrNameLst>
                                          <p:attrName>r</p:attrName>
                                        </p:attrNameLst>
                                      </p:cBhvr>
                                    </p:animRot>
                                  </p:childTnLst>
                                </p:cTn>
                              </p:par>
                              <p:par>
                                <p:cTn id="35" presetID="8" presetClass="emph" presetSubtype="0" repeatCount="indefinite" fill="hold" grpId="1" nodeType="withEffect">
                                  <p:stCondLst>
                                    <p:cond delay="0"/>
                                  </p:stCondLst>
                                  <p:childTnLst>
                                    <p:animRot by="-21600000">
                                      <p:cBhvr>
                                        <p:cTn id="36" dur="2000" fill="hold"/>
                                        <p:tgtEl>
                                          <p:spTgt spid="23"/>
                                        </p:tgtEl>
                                        <p:attrNameLst>
                                          <p:attrName>r</p:attrName>
                                        </p:attrNameLst>
                                      </p:cBhvr>
                                    </p:animRot>
                                  </p:childTnLst>
                                </p:cTn>
                              </p:par>
                              <p:par>
                                <p:cTn id="37" presetID="8" presetClass="emph" presetSubtype="0" repeatCount="indefinite" fill="hold" grpId="1" nodeType="withEffect">
                                  <p:stCondLst>
                                    <p:cond delay="0"/>
                                  </p:stCondLst>
                                  <p:childTnLst>
                                    <p:animRot by="21600000">
                                      <p:cBhvr>
                                        <p:cTn id="38" dur="2000" fill="hold"/>
                                        <p:tgtEl>
                                          <p:spTgt spid="24"/>
                                        </p:tgtEl>
                                        <p:attrNameLst>
                                          <p:attrName>r</p:attrName>
                                        </p:attrNameLst>
                                      </p:cBhvr>
                                    </p:animRot>
                                  </p:childTnLst>
                                </p:cTn>
                              </p:par>
                            </p:childTnLst>
                          </p:cTn>
                        </p:par>
                        <p:par>
                          <p:cTn id="39" fill="hold">
                            <p:stCondLst>
                              <p:cond delay="595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28"/>
                                        </p:tgtEl>
                                        <p:attrNameLst>
                                          <p:attrName>ppt_y</p:attrName>
                                        </p:attrNameLst>
                                      </p:cBhvr>
                                      <p:tavLst>
                                        <p:tav tm="0">
                                          <p:val>
                                            <p:strVal val="#ppt_y"/>
                                          </p:val>
                                        </p:tav>
                                        <p:tav tm="100000">
                                          <p:val>
                                            <p:strVal val="#ppt_y"/>
                                          </p:val>
                                        </p:tav>
                                      </p:tavLst>
                                    </p:anim>
                                    <p:anim calcmode="lin" valueType="num">
                                      <p:cBhvr>
                                        <p:cTn id="44"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28"/>
                                        </p:tgtEl>
                                      </p:cBhvr>
                                    </p:animEffect>
                                  </p:childTnLst>
                                </p:cTn>
                              </p:par>
                            </p:childTnLst>
                          </p:cTn>
                        </p:par>
                        <p:par>
                          <p:cTn id="47" fill="hold">
                            <p:stCondLst>
                              <p:cond delay="6650"/>
                            </p:stCondLst>
                            <p:childTnLst>
                              <p:par>
                                <p:cTn id="48" presetID="42"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750"/>
                                        <p:tgtEl>
                                          <p:spTgt spid="27"/>
                                        </p:tgtEl>
                                      </p:cBhvr>
                                    </p:animEffect>
                                    <p:anim calcmode="lin" valueType="num">
                                      <p:cBhvr>
                                        <p:cTn id="51" dur="750" fill="hold"/>
                                        <p:tgtEl>
                                          <p:spTgt spid="27"/>
                                        </p:tgtEl>
                                        <p:attrNameLst>
                                          <p:attrName>ppt_x</p:attrName>
                                        </p:attrNameLst>
                                      </p:cBhvr>
                                      <p:tavLst>
                                        <p:tav tm="0">
                                          <p:val>
                                            <p:strVal val="#ppt_x"/>
                                          </p:val>
                                        </p:tav>
                                        <p:tav tm="100000">
                                          <p:val>
                                            <p:strVal val="#ppt_x"/>
                                          </p:val>
                                        </p:tav>
                                      </p:tavLst>
                                    </p:anim>
                                    <p:anim calcmode="lin" valueType="num">
                                      <p:cBhvr>
                                        <p:cTn id="52" dur="750" fill="hold"/>
                                        <p:tgtEl>
                                          <p:spTgt spid="27"/>
                                        </p:tgtEl>
                                        <p:attrNameLst>
                                          <p:attrName>ppt_y</p:attrName>
                                        </p:attrNameLst>
                                      </p:cBhvr>
                                      <p:tavLst>
                                        <p:tav tm="0">
                                          <p:val>
                                            <p:strVal val="#ppt_y+.1"/>
                                          </p:val>
                                        </p:tav>
                                        <p:tav tm="100000">
                                          <p:val>
                                            <p:strVal val="#ppt_y"/>
                                          </p:val>
                                        </p:tav>
                                      </p:tavLst>
                                    </p:anim>
                                  </p:childTnLst>
                                </p:cTn>
                              </p:par>
                            </p:childTnLst>
                          </p:cTn>
                        </p:par>
                        <p:par>
                          <p:cTn id="53" fill="hold">
                            <p:stCondLst>
                              <p:cond delay="740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30"/>
                                        </p:tgtEl>
                                        <p:attrNameLst>
                                          <p:attrName>style.visibility</p:attrName>
                                        </p:attrNameLst>
                                      </p:cBhvr>
                                      <p:to>
                                        <p:strVal val="visible"/>
                                      </p:to>
                                    </p:set>
                                    <p:anim calcmode="lin" valueType="num">
                                      <p:cBhvr>
                                        <p:cTn id="56"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30"/>
                                        </p:tgtEl>
                                        <p:attrNameLst>
                                          <p:attrName>ppt_y</p:attrName>
                                        </p:attrNameLst>
                                      </p:cBhvr>
                                      <p:tavLst>
                                        <p:tav tm="0">
                                          <p:val>
                                            <p:strVal val="#ppt_y"/>
                                          </p:val>
                                        </p:tav>
                                        <p:tav tm="100000">
                                          <p:val>
                                            <p:strVal val="#ppt_y"/>
                                          </p:val>
                                        </p:tav>
                                      </p:tavLst>
                                    </p:anim>
                                    <p:anim calcmode="lin" valueType="num">
                                      <p:cBhvr>
                                        <p:cTn id="58"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30"/>
                                        </p:tgtEl>
                                      </p:cBhvr>
                                    </p:animEffect>
                                  </p:childTnLst>
                                </p:cTn>
                              </p:par>
                            </p:childTnLst>
                          </p:cTn>
                        </p:par>
                        <p:par>
                          <p:cTn id="61" fill="hold">
                            <p:stCondLst>
                              <p:cond delay="8100"/>
                            </p:stCondLst>
                            <p:childTnLst>
                              <p:par>
                                <p:cTn id="62" presetID="42" presetClass="entr" presetSubtype="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750"/>
                                        <p:tgtEl>
                                          <p:spTgt spid="29"/>
                                        </p:tgtEl>
                                      </p:cBhvr>
                                    </p:animEffect>
                                    <p:anim calcmode="lin" valueType="num">
                                      <p:cBhvr>
                                        <p:cTn id="65" dur="750" fill="hold"/>
                                        <p:tgtEl>
                                          <p:spTgt spid="29"/>
                                        </p:tgtEl>
                                        <p:attrNameLst>
                                          <p:attrName>ppt_x</p:attrName>
                                        </p:attrNameLst>
                                      </p:cBhvr>
                                      <p:tavLst>
                                        <p:tav tm="0">
                                          <p:val>
                                            <p:strVal val="#ppt_x"/>
                                          </p:val>
                                        </p:tav>
                                        <p:tav tm="100000">
                                          <p:val>
                                            <p:strVal val="#ppt_x"/>
                                          </p:val>
                                        </p:tav>
                                      </p:tavLst>
                                    </p:anim>
                                    <p:anim calcmode="lin" valueType="num">
                                      <p:cBhvr>
                                        <p:cTn id="66" dur="750" fill="hold"/>
                                        <p:tgtEl>
                                          <p:spTgt spid="29"/>
                                        </p:tgtEl>
                                        <p:attrNameLst>
                                          <p:attrName>ppt_y</p:attrName>
                                        </p:attrNameLst>
                                      </p:cBhvr>
                                      <p:tavLst>
                                        <p:tav tm="0">
                                          <p:val>
                                            <p:strVal val="#ppt_y+.1"/>
                                          </p:val>
                                        </p:tav>
                                        <p:tav tm="100000">
                                          <p:val>
                                            <p:strVal val="#ppt_y"/>
                                          </p:val>
                                        </p:tav>
                                      </p:tavLst>
                                    </p:anim>
                                  </p:childTnLst>
                                </p:cTn>
                              </p:par>
                            </p:childTnLst>
                          </p:cTn>
                        </p:par>
                        <p:par>
                          <p:cTn id="67" fill="hold">
                            <p:stCondLst>
                              <p:cond delay="885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3"/>
                                        </p:tgtEl>
                                        <p:attrNameLst>
                                          <p:attrName>style.visibility</p:attrName>
                                        </p:attrNameLst>
                                      </p:cBhvr>
                                      <p:to>
                                        <p:strVal val="visible"/>
                                      </p:to>
                                    </p:set>
                                    <p:anim calcmode="lin" valueType="num">
                                      <p:cBhvr>
                                        <p:cTn id="7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3"/>
                                        </p:tgtEl>
                                        <p:attrNameLst>
                                          <p:attrName>ppt_y</p:attrName>
                                        </p:attrNameLst>
                                      </p:cBhvr>
                                      <p:tavLst>
                                        <p:tav tm="0">
                                          <p:val>
                                            <p:strVal val="#ppt_y"/>
                                          </p:val>
                                        </p:tav>
                                        <p:tav tm="100000">
                                          <p:val>
                                            <p:strVal val="#ppt_y"/>
                                          </p:val>
                                        </p:tav>
                                      </p:tavLst>
                                    </p:anim>
                                    <p:anim calcmode="lin" valueType="num">
                                      <p:cBhvr>
                                        <p:cTn id="7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3"/>
                                        </p:tgtEl>
                                      </p:cBhvr>
                                    </p:animEffect>
                                  </p:childTnLst>
                                </p:cTn>
                              </p:par>
                            </p:childTnLst>
                          </p:cTn>
                        </p:par>
                        <p:par>
                          <p:cTn id="75" fill="hold">
                            <p:stCondLst>
                              <p:cond delay="9550"/>
                            </p:stCondLst>
                            <p:childTnLst>
                              <p:par>
                                <p:cTn id="76" presetID="42" presetClass="entr" presetSubtype="0"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fade">
                                      <p:cBhvr>
                                        <p:cTn id="78" dur="750"/>
                                        <p:tgtEl>
                                          <p:spTgt spid="12"/>
                                        </p:tgtEl>
                                      </p:cBhvr>
                                    </p:animEffect>
                                    <p:anim calcmode="lin" valueType="num">
                                      <p:cBhvr>
                                        <p:cTn id="79" dur="750" fill="hold"/>
                                        <p:tgtEl>
                                          <p:spTgt spid="12"/>
                                        </p:tgtEl>
                                        <p:attrNameLst>
                                          <p:attrName>ppt_x</p:attrName>
                                        </p:attrNameLst>
                                      </p:cBhvr>
                                      <p:tavLst>
                                        <p:tav tm="0">
                                          <p:val>
                                            <p:strVal val="#ppt_x"/>
                                          </p:val>
                                        </p:tav>
                                        <p:tav tm="100000">
                                          <p:val>
                                            <p:strVal val="#ppt_x"/>
                                          </p:val>
                                        </p:tav>
                                      </p:tavLst>
                                    </p:anim>
                                    <p:anim calcmode="lin" valueType="num">
                                      <p:cBhvr>
                                        <p:cTn id="80" dur="75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22" grpId="0" animBg="1"/>
      <p:bldP spid="22" grpId="1" animBg="1"/>
      <p:bldP spid="23" grpId="0" animBg="1"/>
      <p:bldP spid="23" grpId="1" animBg="1"/>
      <p:bldP spid="24" grpId="0" animBg="1"/>
      <p:bldP spid="24" grpId="1" animBg="1"/>
      <p:bldP spid="27" grpId="0"/>
      <p:bldP spid="28" grpId="0"/>
      <p:bldP spid="29" grpId="0"/>
      <p:bldP spid="30" grpId="0"/>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260131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sp>
        <p:nvSpPr>
          <p:cNvPr id="45" name="Freeform 14"/>
          <p:cNvSpPr>
            <a:spLocks/>
          </p:cNvSpPr>
          <p:nvPr/>
        </p:nvSpPr>
        <p:spPr bwMode="auto">
          <a:xfrm rot="13500000">
            <a:off x="2702962" y="1976913"/>
            <a:ext cx="920055"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rgbClr val="AC0000"/>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46" name="Freeform 6"/>
          <p:cNvSpPr>
            <a:spLocks/>
          </p:cNvSpPr>
          <p:nvPr/>
        </p:nvSpPr>
        <p:spPr bwMode="auto">
          <a:xfrm>
            <a:off x="-27545" y="1801955"/>
            <a:ext cx="9280065" cy="246294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rgbClr val="AC0000"/>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47" name="Freeform 13"/>
          <p:cNvSpPr>
            <a:spLocks/>
          </p:cNvSpPr>
          <p:nvPr/>
        </p:nvSpPr>
        <p:spPr bwMode="auto">
          <a:xfrm>
            <a:off x="5479537" y="2879139"/>
            <a:ext cx="134443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AC0000"/>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nvGrpSpPr>
          <p:cNvPr id="48" name="Group 19"/>
          <p:cNvGrpSpPr/>
          <p:nvPr/>
        </p:nvGrpSpPr>
        <p:grpSpPr>
          <a:xfrm>
            <a:off x="620524" y="2643758"/>
            <a:ext cx="1503204" cy="1027981"/>
            <a:chOff x="620524" y="2606422"/>
            <a:chExt cx="1503204" cy="1027981"/>
          </a:xfrm>
        </p:grpSpPr>
        <p:sp>
          <p:nvSpPr>
            <p:cNvPr id="49" name="Rectangle 26"/>
            <p:cNvSpPr>
              <a:spLocks/>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50" name="Rectangle 27"/>
            <p:cNvSpPr>
              <a:spLocks/>
            </p:cNvSpPr>
            <p:nvPr/>
          </p:nvSpPr>
          <p:spPr bwMode="auto">
            <a:xfrm>
              <a:off x="620524" y="260642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rgbClr val="AC0000"/>
                  </a:solidFill>
                  <a:latin typeface="微软雅黑" panose="020B0503020204020204" pitchFamily="34" charset="-122"/>
                  <a:ea typeface="微软雅黑" panose="020B0503020204020204" pitchFamily="34" charset="-122"/>
                  <a:cs typeface="Bebas Neue" charset="0"/>
                  <a:sym typeface="Bebas Neue" charset="0"/>
                </a:rPr>
                <a:t>添加标题</a:t>
              </a:r>
              <a:endParaRPr lang="en-US" sz="1600" dirty="0">
                <a:solidFill>
                  <a:srgbClr val="AC0000"/>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51" name="Freeform 13"/>
          <p:cNvSpPr>
            <a:spLocks/>
          </p:cNvSpPr>
          <p:nvPr/>
        </p:nvSpPr>
        <p:spPr bwMode="auto">
          <a:xfrm rot="5910658">
            <a:off x="6060917" y="1802017"/>
            <a:ext cx="1030906"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rgbClr val="AC0000"/>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nvGrpSpPr>
          <p:cNvPr id="52" name="Group 129"/>
          <p:cNvGrpSpPr/>
          <p:nvPr/>
        </p:nvGrpSpPr>
        <p:grpSpPr>
          <a:xfrm>
            <a:off x="2199267" y="1851670"/>
            <a:ext cx="1362945" cy="906739"/>
            <a:chOff x="696724" y="2510670"/>
            <a:chExt cx="1362945" cy="906739"/>
          </a:xfrm>
        </p:grpSpPr>
        <p:sp>
          <p:nvSpPr>
            <p:cNvPr id="53" name="Rectangle 26"/>
            <p:cNvSpPr>
              <a:spLocks/>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gn="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gn="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gn="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54" name="Rectangle 27"/>
            <p:cNvSpPr>
              <a:spLocks/>
            </p:cNvSpPr>
            <p:nvPr/>
          </p:nvSpPr>
          <p:spPr bwMode="auto">
            <a:xfrm>
              <a:off x="696724" y="2510670"/>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dirty="0" smtClean="0">
                  <a:solidFill>
                    <a:srgbClr val="AC0000"/>
                  </a:solidFill>
                  <a:latin typeface="微软雅黑" panose="020B0503020204020204" pitchFamily="34" charset="-122"/>
                  <a:ea typeface="微软雅黑" panose="020B0503020204020204" pitchFamily="34" charset="-122"/>
                  <a:cs typeface="Bebas Neue" charset="0"/>
                  <a:sym typeface="Bebas Neue" charset="0"/>
                </a:rPr>
                <a:t>添加标题</a:t>
              </a:r>
              <a:endParaRPr lang="en-US" sz="1600" dirty="0">
                <a:solidFill>
                  <a:srgbClr val="AC0000"/>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55" name="Group 132"/>
          <p:cNvGrpSpPr/>
          <p:nvPr/>
        </p:nvGrpSpPr>
        <p:grpSpPr>
          <a:xfrm>
            <a:off x="4912480" y="1223467"/>
            <a:ext cx="1362945" cy="844227"/>
            <a:chOff x="696724" y="2640481"/>
            <a:chExt cx="1362945" cy="844227"/>
          </a:xfrm>
        </p:grpSpPr>
        <p:sp>
          <p:nvSpPr>
            <p:cNvPr id="56" name="Rectangle 26"/>
            <p:cNvSpPr>
              <a:spLocks/>
            </p:cNvSpPr>
            <p:nvPr/>
          </p:nvSpPr>
          <p:spPr bwMode="auto">
            <a:xfrm>
              <a:off x="696724" y="2885870"/>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11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gn="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gn="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gn="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gn="r">
                <a:lnSpc>
                  <a:spcPct val="114000"/>
                </a:lnSpc>
              </a:pPr>
              <a:endParaRPr 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57" name="Rectangle 27"/>
            <p:cNvSpPr>
              <a:spLocks/>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dirty="0" smtClean="0">
                  <a:solidFill>
                    <a:srgbClr val="AC0000"/>
                  </a:solidFill>
                  <a:latin typeface="微软雅黑" panose="020B0503020204020204" pitchFamily="34" charset="-122"/>
                  <a:ea typeface="微软雅黑" panose="020B0503020204020204" pitchFamily="34" charset="-122"/>
                  <a:cs typeface="Bebas Neue" charset="0"/>
                  <a:sym typeface="Bebas Neue" charset="0"/>
                </a:rPr>
                <a:t>添加标题</a:t>
              </a:r>
              <a:endParaRPr lang="en-US" sz="1600" dirty="0">
                <a:solidFill>
                  <a:srgbClr val="AC0000"/>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58" name="Group 135"/>
          <p:cNvGrpSpPr/>
          <p:nvPr/>
        </p:nvGrpSpPr>
        <p:grpSpPr>
          <a:xfrm>
            <a:off x="2843808" y="4083918"/>
            <a:ext cx="3307161" cy="864096"/>
            <a:chOff x="-1404768" y="2720733"/>
            <a:chExt cx="3307161" cy="864096"/>
          </a:xfrm>
        </p:grpSpPr>
        <p:sp>
          <p:nvSpPr>
            <p:cNvPr id="59" name="Rectangle 26"/>
            <p:cNvSpPr>
              <a:spLocks/>
            </p:cNvSpPr>
            <p:nvPr/>
          </p:nvSpPr>
          <p:spPr bwMode="auto">
            <a:xfrm>
              <a:off x="-1404768" y="2994316"/>
              <a:ext cx="2746033"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a:t>
              </a:r>
              <a:r>
                <a:rPr lang="zh-CN" altLang="en-US" sz="11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说明添加</a:t>
              </a: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gn="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a:t>
              </a:r>
              <a:r>
                <a:rPr lang="zh-CN" altLang="en-US" sz="11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说明添加</a:t>
              </a: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60" name="Rectangle 27"/>
            <p:cNvSpPr>
              <a:spLocks/>
            </p:cNvSpPr>
            <p:nvPr/>
          </p:nvSpPr>
          <p:spPr bwMode="auto">
            <a:xfrm>
              <a:off x="539448" y="2720733"/>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rgbClr val="AC0000"/>
                  </a:solidFill>
                  <a:latin typeface="微软雅黑" panose="020B0503020204020204" pitchFamily="34" charset="-122"/>
                  <a:ea typeface="微软雅黑" panose="020B0503020204020204" pitchFamily="34" charset="-122"/>
                  <a:cs typeface="Bebas Neue" charset="0"/>
                  <a:sym typeface="Bebas Neue" charset="0"/>
                </a:rPr>
                <a:t>添加标题</a:t>
              </a:r>
              <a:endParaRPr lang="en-US" sz="1600" dirty="0">
                <a:solidFill>
                  <a:srgbClr val="AC0000"/>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61" name="Group 138"/>
          <p:cNvGrpSpPr/>
          <p:nvPr/>
        </p:nvGrpSpPr>
        <p:grpSpPr>
          <a:xfrm>
            <a:off x="6817176" y="3554355"/>
            <a:ext cx="1499240" cy="817595"/>
            <a:chOff x="552376" y="2623218"/>
            <a:chExt cx="1499240" cy="817595"/>
          </a:xfrm>
        </p:grpSpPr>
        <p:sp>
          <p:nvSpPr>
            <p:cNvPr id="62"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63" name="Rectangle 27"/>
            <p:cNvSpPr>
              <a:spLocks/>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rgbClr val="AC0000"/>
                  </a:solidFill>
                  <a:latin typeface="微软雅黑" panose="020B0503020204020204" pitchFamily="34" charset="-122"/>
                  <a:ea typeface="微软雅黑" panose="020B0503020204020204" pitchFamily="34" charset="-122"/>
                  <a:cs typeface="Bebas Neue" charset="0"/>
                  <a:sym typeface="Bebas Neue" charset="0"/>
                </a:rPr>
                <a:t>添加标题</a:t>
              </a:r>
              <a:endParaRPr lang="en-US" sz="1600" dirty="0">
                <a:solidFill>
                  <a:srgbClr val="AC0000"/>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64" name="Group 141"/>
          <p:cNvGrpSpPr/>
          <p:nvPr/>
        </p:nvGrpSpPr>
        <p:grpSpPr>
          <a:xfrm>
            <a:off x="7380312" y="2159571"/>
            <a:ext cx="1499240" cy="807725"/>
            <a:chOff x="552376" y="2633088"/>
            <a:chExt cx="1499240" cy="807725"/>
          </a:xfrm>
        </p:grpSpPr>
        <p:sp>
          <p:nvSpPr>
            <p:cNvPr id="65"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a:p>
              <a:pPr>
                <a:lnSpc>
                  <a:spcPct val="114000"/>
                </a:lnSpc>
              </a:pPr>
              <a:r>
                <a:rPr lang="zh-CN" altLang="en-US" sz="1100" dirty="0">
                  <a:solidFill>
                    <a:srgbClr val="4D4D4D"/>
                  </a:solidFill>
                  <a:latin typeface="微软雅黑" panose="020B0503020204020204" pitchFamily="34" charset="-122"/>
                  <a:ea typeface="微软雅黑" panose="020B0503020204020204" pitchFamily="34" charset="-122"/>
                  <a:cs typeface="Lato Light" charset="0"/>
                  <a:sym typeface="Lato Light" charset="0"/>
                </a:rPr>
                <a:t>添加简要文字说明</a:t>
              </a:r>
              <a:endParaRPr lang="en-US" altLang="zh-CN" sz="11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66" name="Rectangle 27"/>
            <p:cNvSpPr>
              <a:spLocks/>
            </p:cNvSpPr>
            <p:nvPr/>
          </p:nvSpPr>
          <p:spPr bwMode="auto">
            <a:xfrm>
              <a:off x="557583" y="2633088"/>
              <a:ext cx="1362945" cy="170840"/>
            </a:xfrm>
            <a:prstGeom prst="rect">
              <a:avLst/>
            </a:prstGeom>
            <a:no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rgbClr val="AC0000"/>
                  </a:solidFill>
                  <a:latin typeface="微软雅黑" panose="020B0503020204020204" pitchFamily="34" charset="-122"/>
                  <a:ea typeface="微软雅黑" panose="020B0503020204020204" pitchFamily="34" charset="-122"/>
                  <a:cs typeface="Bebas Neue" charset="0"/>
                  <a:sym typeface="Bebas Neue" charset="0"/>
                </a:rPr>
                <a:t>添加标题</a:t>
              </a:r>
              <a:endParaRPr lang="en-US" sz="1600" dirty="0">
                <a:solidFill>
                  <a:srgbClr val="AC0000"/>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67" name="Group 15"/>
          <p:cNvGrpSpPr/>
          <p:nvPr/>
        </p:nvGrpSpPr>
        <p:grpSpPr>
          <a:xfrm>
            <a:off x="6590322" y="2976786"/>
            <a:ext cx="467298" cy="467298"/>
            <a:chOff x="6590322" y="2740893"/>
            <a:chExt cx="467298" cy="467298"/>
          </a:xfrm>
        </p:grpSpPr>
        <p:sp>
          <p:nvSpPr>
            <p:cNvPr id="68"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AC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69"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grpSp>
        <p:nvGrpSpPr>
          <p:cNvPr id="70" name="Group 1"/>
          <p:cNvGrpSpPr/>
          <p:nvPr/>
        </p:nvGrpSpPr>
        <p:grpSpPr>
          <a:xfrm>
            <a:off x="1066082" y="2054561"/>
            <a:ext cx="465007" cy="467298"/>
            <a:chOff x="1066082" y="1818668"/>
            <a:chExt cx="465007" cy="467298"/>
          </a:xfrm>
        </p:grpSpPr>
        <p:sp>
          <p:nvSpPr>
            <p:cNvPr id="71"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AC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72"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grpSp>
        <p:nvGrpSpPr>
          <p:cNvPr id="73" name="Group 2"/>
          <p:cNvGrpSpPr/>
          <p:nvPr/>
        </p:nvGrpSpPr>
        <p:grpSpPr>
          <a:xfrm>
            <a:off x="3635896" y="2061023"/>
            <a:ext cx="465007" cy="465007"/>
            <a:chOff x="3635896" y="1825130"/>
            <a:chExt cx="465007" cy="465007"/>
          </a:xfrm>
        </p:grpSpPr>
        <p:sp>
          <p:nvSpPr>
            <p:cNvPr id="74"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AC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75"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grpSp>
        <p:nvGrpSpPr>
          <p:cNvPr id="76" name="Group 17"/>
          <p:cNvGrpSpPr/>
          <p:nvPr/>
        </p:nvGrpSpPr>
        <p:grpSpPr>
          <a:xfrm>
            <a:off x="6365383" y="1223467"/>
            <a:ext cx="467298" cy="465007"/>
            <a:chOff x="6365383" y="987574"/>
            <a:chExt cx="467298" cy="465007"/>
          </a:xfrm>
        </p:grpSpPr>
        <p:sp>
          <p:nvSpPr>
            <p:cNvPr id="77"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AC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78"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grpSp>
        <p:nvGrpSpPr>
          <p:cNvPr id="79" name="Group 3"/>
          <p:cNvGrpSpPr/>
          <p:nvPr/>
        </p:nvGrpSpPr>
        <p:grpSpPr>
          <a:xfrm>
            <a:off x="4770914" y="3326814"/>
            <a:ext cx="465007" cy="469589"/>
            <a:chOff x="4770914" y="3090921"/>
            <a:chExt cx="465007" cy="469589"/>
          </a:xfrm>
        </p:grpSpPr>
        <p:sp>
          <p:nvSpPr>
            <p:cNvPr id="80"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AC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81"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grpSp>
        <p:nvGrpSpPr>
          <p:cNvPr id="82" name="Group 18"/>
          <p:cNvGrpSpPr/>
          <p:nvPr/>
        </p:nvGrpSpPr>
        <p:grpSpPr>
          <a:xfrm>
            <a:off x="7596336" y="1574425"/>
            <a:ext cx="467298" cy="467298"/>
            <a:chOff x="7850778" y="1338532"/>
            <a:chExt cx="467298" cy="467298"/>
          </a:xfrm>
        </p:grpSpPr>
        <p:sp>
          <p:nvSpPr>
            <p:cNvPr id="83"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AC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84"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9742440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22" presetClass="entr" presetSubtype="8"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left)">
                                      <p:cBhvr>
                                        <p:cTn id="15" dur="500"/>
                                        <p:tgtEl>
                                          <p:spTgt spid="46"/>
                                        </p:tgtEl>
                                      </p:cBhvr>
                                    </p:animEffect>
                                  </p:childTnLst>
                                </p:cTn>
                              </p:par>
                            </p:childTnLst>
                          </p:cTn>
                        </p:par>
                        <p:par>
                          <p:cTn id="16" fill="hold">
                            <p:stCondLst>
                              <p:cond delay="950"/>
                            </p:stCondLst>
                            <p:childTnLst>
                              <p:par>
                                <p:cTn id="17" presetID="53" presetClass="entr" presetSubtype="16" fill="hold"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Effect transition="in" filter="fade">
                                      <p:cBhvr>
                                        <p:cTn id="21" dur="500"/>
                                        <p:tgtEl>
                                          <p:spTgt spid="70"/>
                                        </p:tgtEl>
                                      </p:cBhvr>
                                    </p:animEffect>
                                  </p:childTnLst>
                                </p:cTn>
                              </p:par>
                            </p:childTnLst>
                          </p:cTn>
                        </p:par>
                        <p:par>
                          <p:cTn id="22" fill="hold">
                            <p:stCondLst>
                              <p:cond delay="1450"/>
                            </p:stCondLst>
                            <p:childTnLst>
                              <p:par>
                                <p:cTn id="23" presetID="22" presetClass="entr" presetSubtype="1" fill="hold"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ipe(up)">
                                      <p:cBhvr>
                                        <p:cTn id="25" dur="500"/>
                                        <p:tgtEl>
                                          <p:spTgt spid="48"/>
                                        </p:tgtEl>
                                      </p:cBhvr>
                                    </p:animEffect>
                                  </p:childTnLst>
                                </p:cTn>
                              </p:par>
                            </p:childTnLst>
                          </p:cTn>
                        </p:par>
                        <p:par>
                          <p:cTn id="26" fill="hold">
                            <p:stCondLst>
                              <p:cond delay="1950"/>
                            </p:stCondLst>
                            <p:childTnLst>
                              <p:par>
                                <p:cTn id="27" presetID="22" presetClass="entr" presetSubtype="8"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left)">
                                      <p:cBhvr>
                                        <p:cTn id="29" dur="500"/>
                                        <p:tgtEl>
                                          <p:spTgt spid="45"/>
                                        </p:tgtEl>
                                      </p:cBhvr>
                                    </p:animEffect>
                                  </p:childTnLst>
                                </p:cTn>
                              </p:par>
                            </p:childTnLst>
                          </p:cTn>
                        </p:par>
                        <p:par>
                          <p:cTn id="30" fill="hold">
                            <p:stCondLst>
                              <p:cond delay="2450"/>
                            </p:stCondLst>
                            <p:childTnLst>
                              <p:par>
                                <p:cTn id="31" presetID="53" presetClass="entr" presetSubtype="16" fill="hold" nodeType="afterEffect">
                                  <p:stCondLst>
                                    <p:cond delay="0"/>
                                  </p:stCondLst>
                                  <p:childTnLst>
                                    <p:set>
                                      <p:cBhvr>
                                        <p:cTn id="32" dur="1" fill="hold">
                                          <p:stCondLst>
                                            <p:cond delay="0"/>
                                          </p:stCondLst>
                                        </p:cTn>
                                        <p:tgtEl>
                                          <p:spTgt spid="73"/>
                                        </p:tgtEl>
                                        <p:attrNameLst>
                                          <p:attrName>style.visibility</p:attrName>
                                        </p:attrNameLst>
                                      </p:cBhvr>
                                      <p:to>
                                        <p:strVal val="visible"/>
                                      </p:to>
                                    </p:set>
                                    <p:anim calcmode="lin" valueType="num">
                                      <p:cBhvr>
                                        <p:cTn id="33" dur="500" fill="hold"/>
                                        <p:tgtEl>
                                          <p:spTgt spid="73"/>
                                        </p:tgtEl>
                                        <p:attrNameLst>
                                          <p:attrName>ppt_w</p:attrName>
                                        </p:attrNameLst>
                                      </p:cBhvr>
                                      <p:tavLst>
                                        <p:tav tm="0">
                                          <p:val>
                                            <p:fltVal val="0"/>
                                          </p:val>
                                        </p:tav>
                                        <p:tav tm="100000">
                                          <p:val>
                                            <p:strVal val="#ppt_w"/>
                                          </p:val>
                                        </p:tav>
                                      </p:tavLst>
                                    </p:anim>
                                    <p:anim calcmode="lin" valueType="num">
                                      <p:cBhvr>
                                        <p:cTn id="34" dur="500" fill="hold"/>
                                        <p:tgtEl>
                                          <p:spTgt spid="73"/>
                                        </p:tgtEl>
                                        <p:attrNameLst>
                                          <p:attrName>ppt_h</p:attrName>
                                        </p:attrNameLst>
                                      </p:cBhvr>
                                      <p:tavLst>
                                        <p:tav tm="0">
                                          <p:val>
                                            <p:fltVal val="0"/>
                                          </p:val>
                                        </p:tav>
                                        <p:tav tm="100000">
                                          <p:val>
                                            <p:strVal val="#ppt_h"/>
                                          </p:val>
                                        </p:tav>
                                      </p:tavLst>
                                    </p:anim>
                                    <p:animEffect transition="in" filter="fade">
                                      <p:cBhvr>
                                        <p:cTn id="35" dur="500"/>
                                        <p:tgtEl>
                                          <p:spTgt spid="73"/>
                                        </p:tgtEl>
                                      </p:cBhvr>
                                    </p:animEffect>
                                  </p:childTnLst>
                                </p:cTn>
                              </p:par>
                            </p:childTnLst>
                          </p:cTn>
                        </p:par>
                        <p:par>
                          <p:cTn id="36" fill="hold">
                            <p:stCondLst>
                              <p:cond delay="2950"/>
                            </p:stCondLst>
                            <p:childTnLst>
                              <p:par>
                                <p:cTn id="37" presetID="22" presetClass="entr" presetSubtype="1"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wipe(up)">
                                      <p:cBhvr>
                                        <p:cTn id="39" dur="500"/>
                                        <p:tgtEl>
                                          <p:spTgt spid="52"/>
                                        </p:tgtEl>
                                      </p:cBhvr>
                                    </p:animEffect>
                                  </p:childTnLst>
                                </p:cTn>
                              </p:par>
                            </p:childTnLst>
                          </p:cTn>
                        </p:par>
                        <p:par>
                          <p:cTn id="40" fill="hold">
                            <p:stCondLst>
                              <p:cond delay="3450"/>
                            </p:stCondLst>
                            <p:childTnLst>
                              <p:par>
                                <p:cTn id="41" presetID="53" presetClass="entr" presetSubtype="16" fill="hold"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p:cTn id="43" dur="500" fill="hold"/>
                                        <p:tgtEl>
                                          <p:spTgt spid="79"/>
                                        </p:tgtEl>
                                        <p:attrNameLst>
                                          <p:attrName>ppt_w</p:attrName>
                                        </p:attrNameLst>
                                      </p:cBhvr>
                                      <p:tavLst>
                                        <p:tav tm="0">
                                          <p:val>
                                            <p:fltVal val="0"/>
                                          </p:val>
                                        </p:tav>
                                        <p:tav tm="100000">
                                          <p:val>
                                            <p:strVal val="#ppt_w"/>
                                          </p:val>
                                        </p:tav>
                                      </p:tavLst>
                                    </p:anim>
                                    <p:anim calcmode="lin" valueType="num">
                                      <p:cBhvr>
                                        <p:cTn id="44" dur="500" fill="hold"/>
                                        <p:tgtEl>
                                          <p:spTgt spid="79"/>
                                        </p:tgtEl>
                                        <p:attrNameLst>
                                          <p:attrName>ppt_h</p:attrName>
                                        </p:attrNameLst>
                                      </p:cBhvr>
                                      <p:tavLst>
                                        <p:tav tm="0">
                                          <p:val>
                                            <p:fltVal val="0"/>
                                          </p:val>
                                        </p:tav>
                                        <p:tav tm="100000">
                                          <p:val>
                                            <p:strVal val="#ppt_h"/>
                                          </p:val>
                                        </p:tav>
                                      </p:tavLst>
                                    </p:anim>
                                    <p:animEffect transition="in" filter="fade">
                                      <p:cBhvr>
                                        <p:cTn id="45" dur="500"/>
                                        <p:tgtEl>
                                          <p:spTgt spid="79"/>
                                        </p:tgtEl>
                                      </p:cBhvr>
                                    </p:animEffect>
                                  </p:childTnLst>
                                </p:cTn>
                              </p:par>
                            </p:childTnLst>
                          </p:cTn>
                        </p:par>
                        <p:par>
                          <p:cTn id="46" fill="hold">
                            <p:stCondLst>
                              <p:cond delay="3950"/>
                            </p:stCondLst>
                            <p:childTnLst>
                              <p:par>
                                <p:cTn id="47" presetID="22" presetClass="entr" presetSubtype="1" fill="hold" nodeType="afterEffect">
                                  <p:stCondLst>
                                    <p:cond delay="0"/>
                                  </p:stCondLst>
                                  <p:childTnLst>
                                    <p:set>
                                      <p:cBhvr>
                                        <p:cTn id="48" dur="1" fill="hold">
                                          <p:stCondLst>
                                            <p:cond delay="0"/>
                                          </p:stCondLst>
                                        </p:cTn>
                                        <p:tgtEl>
                                          <p:spTgt spid="58"/>
                                        </p:tgtEl>
                                        <p:attrNameLst>
                                          <p:attrName>style.visibility</p:attrName>
                                        </p:attrNameLst>
                                      </p:cBhvr>
                                      <p:to>
                                        <p:strVal val="visible"/>
                                      </p:to>
                                    </p:set>
                                    <p:animEffect transition="in" filter="wipe(up)">
                                      <p:cBhvr>
                                        <p:cTn id="49" dur="500"/>
                                        <p:tgtEl>
                                          <p:spTgt spid="58"/>
                                        </p:tgtEl>
                                      </p:cBhvr>
                                    </p:animEffect>
                                  </p:childTnLst>
                                </p:cTn>
                              </p:par>
                            </p:childTnLst>
                          </p:cTn>
                        </p:par>
                        <p:par>
                          <p:cTn id="50" fill="hold">
                            <p:stCondLst>
                              <p:cond delay="4450"/>
                            </p:stCondLst>
                            <p:childTnLst>
                              <p:par>
                                <p:cTn id="51" presetID="22" presetClass="entr" presetSubtype="8"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ipe(left)">
                                      <p:cBhvr>
                                        <p:cTn id="53" dur="500"/>
                                        <p:tgtEl>
                                          <p:spTgt spid="47"/>
                                        </p:tgtEl>
                                      </p:cBhvr>
                                    </p:animEffect>
                                  </p:childTnLst>
                                </p:cTn>
                              </p:par>
                            </p:childTnLst>
                          </p:cTn>
                        </p:par>
                        <p:par>
                          <p:cTn id="54" fill="hold">
                            <p:stCondLst>
                              <p:cond delay="4950"/>
                            </p:stCondLst>
                            <p:childTnLst>
                              <p:par>
                                <p:cTn id="55" presetID="53" presetClass="entr" presetSubtype="16" fill="hold" nodeType="after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p:cTn id="57" dur="500" fill="hold"/>
                                        <p:tgtEl>
                                          <p:spTgt spid="67"/>
                                        </p:tgtEl>
                                        <p:attrNameLst>
                                          <p:attrName>ppt_w</p:attrName>
                                        </p:attrNameLst>
                                      </p:cBhvr>
                                      <p:tavLst>
                                        <p:tav tm="0">
                                          <p:val>
                                            <p:fltVal val="0"/>
                                          </p:val>
                                        </p:tav>
                                        <p:tav tm="100000">
                                          <p:val>
                                            <p:strVal val="#ppt_w"/>
                                          </p:val>
                                        </p:tav>
                                      </p:tavLst>
                                    </p:anim>
                                    <p:anim calcmode="lin" valueType="num">
                                      <p:cBhvr>
                                        <p:cTn id="58" dur="500" fill="hold"/>
                                        <p:tgtEl>
                                          <p:spTgt spid="67"/>
                                        </p:tgtEl>
                                        <p:attrNameLst>
                                          <p:attrName>ppt_h</p:attrName>
                                        </p:attrNameLst>
                                      </p:cBhvr>
                                      <p:tavLst>
                                        <p:tav tm="0">
                                          <p:val>
                                            <p:fltVal val="0"/>
                                          </p:val>
                                        </p:tav>
                                        <p:tav tm="100000">
                                          <p:val>
                                            <p:strVal val="#ppt_h"/>
                                          </p:val>
                                        </p:tav>
                                      </p:tavLst>
                                    </p:anim>
                                    <p:animEffect transition="in" filter="fade">
                                      <p:cBhvr>
                                        <p:cTn id="59" dur="500"/>
                                        <p:tgtEl>
                                          <p:spTgt spid="67"/>
                                        </p:tgtEl>
                                      </p:cBhvr>
                                    </p:animEffect>
                                  </p:childTnLst>
                                </p:cTn>
                              </p:par>
                            </p:childTnLst>
                          </p:cTn>
                        </p:par>
                        <p:par>
                          <p:cTn id="60" fill="hold">
                            <p:stCondLst>
                              <p:cond delay="5450"/>
                            </p:stCondLst>
                            <p:childTnLst>
                              <p:par>
                                <p:cTn id="61" presetID="22" presetClass="entr" presetSubtype="1" fill="hold"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wipe(up)">
                                      <p:cBhvr>
                                        <p:cTn id="63" dur="500"/>
                                        <p:tgtEl>
                                          <p:spTgt spid="61"/>
                                        </p:tgtEl>
                                      </p:cBhvr>
                                    </p:animEffect>
                                  </p:childTnLst>
                                </p:cTn>
                              </p:par>
                            </p:childTnLst>
                          </p:cTn>
                        </p:par>
                        <p:par>
                          <p:cTn id="64" fill="hold">
                            <p:stCondLst>
                              <p:cond delay="5950"/>
                            </p:stCondLst>
                            <p:childTnLst>
                              <p:par>
                                <p:cTn id="65" presetID="22" presetClass="entr" presetSubtype="4"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down)">
                                      <p:cBhvr>
                                        <p:cTn id="67" dur="500"/>
                                        <p:tgtEl>
                                          <p:spTgt spid="51"/>
                                        </p:tgtEl>
                                      </p:cBhvr>
                                    </p:animEffect>
                                  </p:childTnLst>
                                </p:cTn>
                              </p:par>
                            </p:childTnLst>
                          </p:cTn>
                        </p:par>
                        <p:par>
                          <p:cTn id="68" fill="hold">
                            <p:stCondLst>
                              <p:cond delay="6450"/>
                            </p:stCondLst>
                            <p:childTnLst>
                              <p:par>
                                <p:cTn id="69" presetID="53" presetClass="entr" presetSubtype="16" fill="hold" nodeType="afterEffect">
                                  <p:stCondLst>
                                    <p:cond delay="0"/>
                                  </p:stCondLst>
                                  <p:childTnLst>
                                    <p:set>
                                      <p:cBhvr>
                                        <p:cTn id="70" dur="1" fill="hold">
                                          <p:stCondLst>
                                            <p:cond delay="0"/>
                                          </p:stCondLst>
                                        </p:cTn>
                                        <p:tgtEl>
                                          <p:spTgt spid="76"/>
                                        </p:tgtEl>
                                        <p:attrNameLst>
                                          <p:attrName>style.visibility</p:attrName>
                                        </p:attrNameLst>
                                      </p:cBhvr>
                                      <p:to>
                                        <p:strVal val="visible"/>
                                      </p:to>
                                    </p:set>
                                    <p:anim calcmode="lin" valueType="num">
                                      <p:cBhvr>
                                        <p:cTn id="71" dur="500" fill="hold"/>
                                        <p:tgtEl>
                                          <p:spTgt spid="76"/>
                                        </p:tgtEl>
                                        <p:attrNameLst>
                                          <p:attrName>ppt_w</p:attrName>
                                        </p:attrNameLst>
                                      </p:cBhvr>
                                      <p:tavLst>
                                        <p:tav tm="0">
                                          <p:val>
                                            <p:fltVal val="0"/>
                                          </p:val>
                                        </p:tav>
                                        <p:tav tm="100000">
                                          <p:val>
                                            <p:strVal val="#ppt_w"/>
                                          </p:val>
                                        </p:tav>
                                      </p:tavLst>
                                    </p:anim>
                                    <p:anim calcmode="lin" valueType="num">
                                      <p:cBhvr>
                                        <p:cTn id="72" dur="500" fill="hold"/>
                                        <p:tgtEl>
                                          <p:spTgt spid="76"/>
                                        </p:tgtEl>
                                        <p:attrNameLst>
                                          <p:attrName>ppt_h</p:attrName>
                                        </p:attrNameLst>
                                      </p:cBhvr>
                                      <p:tavLst>
                                        <p:tav tm="0">
                                          <p:val>
                                            <p:fltVal val="0"/>
                                          </p:val>
                                        </p:tav>
                                        <p:tav tm="100000">
                                          <p:val>
                                            <p:strVal val="#ppt_h"/>
                                          </p:val>
                                        </p:tav>
                                      </p:tavLst>
                                    </p:anim>
                                    <p:animEffect transition="in" filter="fade">
                                      <p:cBhvr>
                                        <p:cTn id="73" dur="500"/>
                                        <p:tgtEl>
                                          <p:spTgt spid="76"/>
                                        </p:tgtEl>
                                      </p:cBhvr>
                                    </p:animEffect>
                                  </p:childTnLst>
                                </p:cTn>
                              </p:par>
                            </p:childTnLst>
                          </p:cTn>
                        </p:par>
                        <p:par>
                          <p:cTn id="74" fill="hold">
                            <p:stCondLst>
                              <p:cond delay="6950"/>
                            </p:stCondLst>
                            <p:childTnLst>
                              <p:par>
                                <p:cTn id="75" presetID="22" presetClass="entr" presetSubtype="1" fill="hold" nodeType="after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wipe(up)">
                                      <p:cBhvr>
                                        <p:cTn id="77" dur="500"/>
                                        <p:tgtEl>
                                          <p:spTgt spid="55"/>
                                        </p:tgtEl>
                                      </p:cBhvr>
                                    </p:animEffect>
                                  </p:childTnLst>
                                </p:cTn>
                              </p:par>
                            </p:childTnLst>
                          </p:cTn>
                        </p:par>
                        <p:par>
                          <p:cTn id="78" fill="hold">
                            <p:stCondLst>
                              <p:cond delay="7450"/>
                            </p:stCondLst>
                            <p:childTnLst>
                              <p:par>
                                <p:cTn id="79" presetID="53" presetClass="entr" presetSubtype="16" fill="hold" nodeType="afterEffect">
                                  <p:stCondLst>
                                    <p:cond delay="0"/>
                                  </p:stCondLst>
                                  <p:childTnLst>
                                    <p:set>
                                      <p:cBhvr>
                                        <p:cTn id="80" dur="1" fill="hold">
                                          <p:stCondLst>
                                            <p:cond delay="0"/>
                                          </p:stCondLst>
                                        </p:cTn>
                                        <p:tgtEl>
                                          <p:spTgt spid="82"/>
                                        </p:tgtEl>
                                        <p:attrNameLst>
                                          <p:attrName>style.visibility</p:attrName>
                                        </p:attrNameLst>
                                      </p:cBhvr>
                                      <p:to>
                                        <p:strVal val="visible"/>
                                      </p:to>
                                    </p:set>
                                    <p:anim calcmode="lin" valueType="num">
                                      <p:cBhvr>
                                        <p:cTn id="81" dur="500" fill="hold"/>
                                        <p:tgtEl>
                                          <p:spTgt spid="82"/>
                                        </p:tgtEl>
                                        <p:attrNameLst>
                                          <p:attrName>ppt_w</p:attrName>
                                        </p:attrNameLst>
                                      </p:cBhvr>
                                      <p:tavLst>
                                        <p:tav tm="0">
                                          <p:val>
                                            <p:fltVal val="0"/>
                                          </p:val>
                                        </p:tav>
                                        <p:tav tm="100000">
                                          <p:val>
                                            <p:strVal val="#ppt_w"/>
                                          </p:val>
                                        </p:tav>
                                      </p:tavLst>
                                    </p:anim>
                                    <p:anim calcmode="lin" valueType="num">
                                      <p:cBhvr>
                                        <p:cTn id="82" dur="500" fill="hold"/>
                                        <p:tgtEl>
                                          <p:spTgt spid="82"/>
                                        </p:tgtEl>
                                        <p:attrNameLst>
                                          <p:attrName>ppt_h</p:attrName>
                                        </p:attrNameLst>
                                      </p:cBhvr>
                                      <p:tavLst>
                                        <p:tav tm="0">
                                          <p:val>
                                            <p:fltVal val="0"/>
                                          </p:val>
                                        </p:tav>
                                        <p:tav tm="100000">
                                          <p:val>
                                            <p:strVal val="#ppt_h"/>
                                          </p:val>
                                        </p:tav>
                                      </p:tavLst>
                                    </p:anim>
                                    <p:animEffect transition="in" filter="fade">
                                      <p:cBhvr>
                                        <p:cTn id="83" dur="500"/>
                                        <p:tgtEl>
                                          <p:spTgt spid="82"/>
                                        </p:tgtEl>
                                      </p:cBhvr>
                                    </p:animEffect>
                                  </p:childTnLst>
                                </p:cTn>
                              </p:par>
                            </p:childTnLst>
                          </p:cTn>
                        </p:par>
                        <p:par>
                          <p:cTn id="84" fill="hold">
                            <p:stCondLst>
                              <p:cond delay="7950"/>
                            </p:stCondLst>
                            <p:childTnLst>
                              <p:par>
                                <p:cTn id="85" presetID="22" presetClass="entr" presetSubtype="1" fill="hold" nodeType="after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wipe(up)">
                                      <p:cBhvr>
                                        <p:cTn id="8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5" grpId="0" animBg="1"/>
      <p:bldP spid="46" grpId="0" animBg="1"/>
      <p:bldP spid="47" grpId="0" animBg="1"/>
      <p:bldP spid="5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55"/>
          <p:cNvSpPr txBox="1">
            <a:spLocks noChangeArrowheads="1"/>
          </p:cNvSpPr>
          <p:nvPr/>
        </p:nvSpPr>
        <p:spPr bwMode="auto">
          <a:xfrm>
            <a:off x="952843" y="139511"/>
            <a:ext cx="2409916"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sp>
        <p:nvSpPr>
          <p:cNvPr id="42" name="Freeform 12"/>
          <p:cNvSpPr>
            <a:spLocks/>
          </p:cNvSpPr>
          <p:nvPr/>
        </p:nvSpPr>
        <p:spPr bwMode="auto">
          <a:xfrm>
            <a:off x="4609582" y="2782314"/>
            <a:ext cx="1417305" cy="1423494"/>
          </a:xfrm>
          <a:custGeom>
            <a:avLst/>
            <a:gdLst>
              <a:gd name="T0" fmla="*/ 0 w 2320"/>
              <a:gd name="T1" fmla="*/ 1620 h 2320"/>
              <a:gd name="T2" fmla="*/ 700 w 2320"/>
              <a:gd name="T3" fmla="*/ 2320 h 2320"/>
              <a:gd name="T4" fmla="*/ 2320 w 2320"/>
              <a:gd name="T5" fmla="*/ 2320 h 2320"/>
              <a:gd name="T6" fmla="*/ 2320 w 2320"/>
              <a:gd name="T7" fmla="*/ 700 h 2320"/>
              <a:gd name="T8" fmla="*/ 1620 w 2320"/>
              <a:gd name="T9" fmla="*/ 0 h 2320"/>
              <a:gd name="T10" fmla="*/ 0 w 2320"/>
              <a:gd name="T11" fmla="*/ 0 h 2320"/>
              <a:gd name="T12" fmla="*/ 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1620"/>
                </a:moveTo>
                <a:cubicBezTo>
                  <a:pt x="0" y="2005"/>
                  <a:pt x="315" y="2320"/>
                  <a:pt x="700" y="2320"/>
                </a:cubicBezTo>
                <a:cubicBezTo>
                  <a:pt x="1240" y="2320"/>
                  <a:pt x="1780" y="2320"/>
                  <a:pt x="2320" y="2320"/>
                </a:cubicBezTo>
                <a:cubicBezTo>
                  <a:pt x="2320" y="1780"/>
                  <a:pt x="2320" y="1240"/>
                  <a:pt x="2320" y="700"/>
                </a:cubicBezTo>
                <a:cubicBezTo>
                  <a:pt x="2320" y="315"/>
                  <a:pt x="2005" y="0"/>
                  <a:pt x="1620" y="0"/>
                </a:cubicBezTo>
                <a:cubicBezTo>
                  <a:pt x="1080" y="0"/>
                  <a:pt x="540" y="0"/>
                  <a:pt x="0" y="0"/>
                </a:cubicBezTo>
                <a:lnTo>
                  <a:pt x="0" y="162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dirty="0"/>
          </a:p>
        </p:txBody>
      </p:sp>
      <p:sp>
        <p:nvSpPr>
          <p:cNvPr id="43" name="Freeform 13"/>
          <p:cNvSpPr>
            <a:spLocks/>
          </p:cNvSpPr>
          <p:nvPr/>
        </p:nvSpPr>
        <p:spPr bwMode="auto">
          <a:xfrm>
            <a:off x="3103185" y="2782314"/>
            <a:ext cx="1417305" cy="1423494"/>
          </a:xfrm>
          <a:custGeom>
            <a:avLst/>
            <a:gdLst>
              <a:gd name="T0" fmla="*/ 2320 w 2320"/>
              <a:gd name="T1" fmla="*/ 1620 h 2320"/>
              <a:gd name="T2" fmla="*/ 1620 w 2320"/>
              <a:gd name="T3" fmla="*/ 2320 h 2320"/>
              <a:gd name="T4" fmla="*/ 0 w 2320"/>
              <a:gd name="T5" fmla="*/ 2320 h 2320"/>
              <a:gd name="T6" fmla="*/ 0 w 2320"/>
              <a:gd name="T7" fmla="*/ 700 h 2320"/>
              <a:gd name="T8" fmla="*/ 700 w 2320"/>
              <a:gd name="T9" fmla="*/ 0 h 2320"/>
              <a:gd name="T10" fmla="*/ 2320 w 2320"/>
              <a:gd name="T11" fmla="*/ 0 h 2320"/>
              <a:gd name="T12" fmla="*/ 2320 w 2320"/>
              <a:gd name="T13" fmla="*/ 162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1620"/>
                </a:moveTo>
                <a:cubicBezTo>
                  <a:pt x="2320" y="2005"/>
                  <a:pt x="2005" y="2320"/>
                  <a:pt x="1620" y="2320"/>
                </a:cubicBezTo>
                <a:cubicBezTo>
                  <a:pt x="1080" y="2320"/>
                  <a:pt x="540" y="2320"/>
                  <a:pt x="0" y="2320"/>
                </a:cubicBezTo>
                <a:cubicBezTo>
                  <a:pt x="0" y="1780"/>
                  <a:pt x="0" y="1240"/>
                  <a:pt x="0" y="700"/>
                </a:cubicBezTo>
                <a:cubicBezTo>
                  <a:pt x="0" y="315"/>
                  <a:pt x="315" y="0"/>
                  <a:pt x="700" y="0"/>
                </a:cubicBezTo>
                <a:cubicBezTo>
                  <a:pt x="1240" y="0"/>
                  <a:pt x="1780" y="0"/>
                  <a:pt x="2320" y="0"/>
                </a:cubicBezTo>
                <a:lnTo>
                  <a:pt x="2320" y="162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4"/>
          <p:cNvSpPr>
            <a:spLocks/>
          </p:cNvSpPr>
          <p:nvPr/>
        </p:nvSpPr>
        <p:spPr bwMode="auto">
          <a:xfrm>
            <a:off x="4609582" y="1275606"/>
            <a:ext cx="1417305" cy="1420401"/>
          </a:xfrm>
          <a:custGeom>
            <a:avLst/>
            <a:gdLst>
              <a:gd name="T0" fmla="*/ 0 w 2320"/>
              <a:gd name="T1" fmla="*/ 700 h 2320"/>
              <a:gd name="T2" fmla="*/ 700 w 2320"/>
              <a:gd name="T3" fmla="*/ 0 h 2320"/>
              <a:gd name="T4" fmla="*/ 2320 w 2320"/>
              <a:gd name="T5" fmla="*/ 0 h 2320"/>
              <a:gd name="T6" fmla="*/ 2320 w 2320"/>
              <a:gd name="T7" fmla="*/ 1620 h 2320"/>
              <a:gd name="T8" fmla="*/ 1620 w 2320"/>
              <a:gd name="T9" fmla="*/ 2320 h 2320"/>
              <a:gd name="T10" fmla="*/ 0 w 2320"/>
              <a:gd name="T11" fmla="*/ 2320 h 2320"/>
              <a:gd name="T12" fmla="*/ 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0" y="700"/>
                </a:moveTo>
                <a:cubicBezTo>
                  <a:pt x="0" y="315"/>
                  <a:pt x="315" y="0"/>
                  <a:pt x="700" y="0"/>
                </a:cubicBezTo>
                <a:cubicBezTo>
                  <a:pt x="1240" y="0"/>
                  <a:pt x="1780" y="0"/>
                  <a:pt x="2320" y="0"/>
                </a:cubicBezTo>
                <a:cubicBezTo>
                  <a:pt x="2320" y="540"/>
                  <a:pt x="2320" y="1080"/>
                  <a:pt x="2320" y="1620"/>
                </a:cubicBezTo>
                <a:cubicBezTo>
                  <a:pt x="2320" y="2005"/>
                  <a:pt x="2005" y="2320"/>
                  <a:pt x="1620" y="2320"/>
                </a:cubicBezTo>
                <a:cubicBezTo>
                  <a:pt x="1080" y="2320"/>
                  <a:pt x="540" y="2320"/>
                  <a:pt x="0" y="2320"/>
                </a:cubicBezTo>
                <a:lnTo>
                  <a:pt x="0" y="70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15"/>
          <p:cNvSpPr>
            <a:spLocks/>
          </p:cNvSpPr>
          <p:nvPr/>
        </p:nvSpPr>
        <p:spPr bwMode="auto">
          <a:xfrm>
            <a:off x="3103185" y="1275606"/>
            <a:ext cx="1417305" cy="1420401"/>
          </a:xfrm>
          <a:custGeom>
            <a:avLst/>
            <a:gdLst>
              <a:gd name="T0" fmla="*/ 2320 w 2320"/>
              <a:gd name="T1" fmla="*/ 700 h 2320"/>
              <a:gd name="T2" fmla="*/ 1620 w 2320"/>
              <a:gd name="T3" fmla="*/ 0 h 2320"/>
              <a:gd name="T4" fmla="*/ 0 w 2320"/>
              <a:gd name="T5" fmla="*/ 0 h 2320"/>
              <a:gd name="T6" fmla="*/ 0 w 2320"/>
              <a:gd name="T7" fmla="*/ 1620 h 2320"/>
              <a:gd name="T8" fmla="*/ 700 w 2320"/>
              <a:gd name="T9" fmla="*/ 2320 h 2320"/>
              <a:gd name="T10" fmla="*/ 2320 w 2320"/>
              <a:gd name="T11" fmla="*/ 2320 h 2320"/>
              <a:gd name="T12" fmla="*/ 2320 w 2320"/>
              <a:gd name="T13" fmla="*/ 700 h 2320"/>
            </a:gdLst>
            <a:ahLst/>
            <a:cxnLst>
              <a:cxn ang="0">
                <a:pos x="T0" y="T1"/>
              </a:cxn>
              <a:cxn ang="0">
                <a:pos x="T2" y="T3"/>
              </a:cxn>
              <a:cxn ang="0">
                <a:pos x="T4" y="T5"/>
              </a:cxn>
              <a:cxn ang="0">
                <a:pos x="T6" y="T7"/>
              </a:cxn>
              <a:cxn ang="0">
                <a:pos x="T8" y="T9"/>
              </a:cxn>
              <a:cxn ang="0">
                <a:pos x="T10" y="T11"/>
              </a:cxn>
              <a:cxn ang="0">
                <a:pos x="T12" y="T13"/>
              </a:cxn>
            </a:cxnLst>
            <a:rect l="0" t="0" r="r" b="b"/>
            <a:pathLst>
              <a:path w="2320" h="2320">
                <a:moveTo>
                  <a:pt x="2320" y="700"/>
                </a:moveTo>
                <a:cubicBezTo>
                  <a:pt x="2320" y="315"/>
                  <a:pt x="2005" y="0"/>
                  <a:pt x="1620" y="0"/>
                </a:cubicBezTo>
                <a:cubicBezTo>
                  <a:pt x="1080" y="0"/>
                  <a:pt x="540" y="0"/>
                  <a:pt x="0" y="0"/>
                </a:cubicBezTo>
                <a:cubicBezTo>
                  <a:pt x="0" y="540"/>
                  <a:pt x="0" y="1080"/>
                  <a:pt x="0" y="1620"/>
                </a:cubicBezTo>
                <a:cubicBezTo>
                  <a:pt x="0" y="2005"/>
                  <a:pt x="315" y="2320"/>
                  <a:pt x="700" y="2320"/>
                </a:cubicBezTo>
                <a:cubicBezTo>
                  <a:pt x="1240" y="2320"/>
                  <a:pt x="1780" y="2320"/>
                  <a:pt x="2320" y="2320"/>
                </a:cubicBezTo>
                <a:lnTo>
                  <a:pt x="2320" y="700"/>
                </a:lnTo>
                <a:close/>
              </a:path>
            </a:pathLst>
          </a:custGeom>
          <a:solidFill>
            <a:srgbClr val="AC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5" name="Freeform 16"/>
          <p:cNvSpPr>
            <a:spLocks/>
          </p:cNvSpPr>
          <p:nvPr/>
        </p:nvSpPr>
        <p:spPr bwMode="auto">
          <a:xfrm>
            <a:off x="4180089" y="2352510"/>
            <a:ext cx="340401" cy="343497"/>
          </a:xfrm>
          <a:custGeom>
            <a:avLst/>
            <a:gdLst>
              <a:gd name="T0" fmla="*/ 560 w 560"/>
              <a:gd name="T1" fmla="*/ 559 h 559"/>
              <a:gd name="T2" fmla="*/ 0 w 560"/>
              <a:gd name="T3" fmla="*/ 559 h 559"/>
              <a:gd name="T4" fmla="*/ 560 w 560"/>
              <a:gd name="T5" fmla="*/ 0 h 559"/>
              <a:gd name="T6" fmla="*/ 560 w 560"/>
              <a:gd name="T7" fmla="*/ 559 h 559"/>
            </a:gdLst>
            <a:ahLst/>
            <a:cxnLst>
              <a:cxn ang="0">
                <a:pos x="T0" y="T1"/>
              </a:cxn>
              <a:cxn ang="0">
                <a:pos x="T2" y="T3"/>
              </a:cxn>
              <a:cxn ang="0">
                <a:pos x="T4" y="T5"/>
              </a:cxn>
              <a:cxn ang="0">
                <a:pos x="T6" y="T7"/>
              </a:cxn>
            </a:cxnLst>
            <a:rect l="0" t="0" r="r" b="b"/>
            <a:pathLst>
              <a:path w="560" h="559">
                <a:moveTo>
                  <a:pt x="560" y="559"/>
                </a:moveTo>
                <a:lnTo>
                  <a:pt x="0" y="559"/>
                </a:lnTo>
                <a:cubicBezTo>
                  <a:pt x="0" y="250"/>
                  <a:pt x="251" y="0"/>
                  <a:pt x="560" y="0"/>
                </a:cubicBezTo>
                <a:lnTo>
                  <a:pt x="560" y="55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pPr algn="r"/>
            <a:endParaRPr lang="zh-CN" altLang="en-US" dirty="0">
              <a:latin typeface="微软雅黑" pitchFamily="34" charset="-122"/>
              <a:ea typeface="微软雅黑" pitchFamily="34" charset="-122"/>
            </a:endParaRPr>
          </a:p>
        </p:txBody>
      </p:sp>
      <p:sp>
        <p:nvSpPr>
          <p:cNvPr id="76" name="Freeform 17"/>
          <p:cNvSpPr>
            <a:spLocks/>
          </p:cNvSpPr>
          <p:nvPr/>
        </p:nvSpPr>
        <p:spPr bwMode="auto">
          <a:xfrm>
            <a:off x="4609581" y="2352510"/>
            <a:ext cx="340401" cy="343497"/>
          </a:xfrm>
          <a:custGeom>
            <a:avLst/>
            <a:gdLst>
              <a:gd name="T0" fmla="*/ 0 w 559"/>
              <a:gd name="T1" fmla="*/ 559 h 559"/>
              <a:gd name="T2" fmla="*/ 559 w 559"/>
              <a:gd name="T3" fmla="*/ 559 h 559"/>
              <a:gd name="T4" fmla="*/ 0 w 559"/>
              <a:gd name="T5" fmla="*/ 0 h 559"/>
              <a:gd name="T6" fmla="*/ 0 w 559"/>
              <a:gd name="T7" fmla="*/ 559 h 559"/>
            </a:gdLst>
            <a:ahLst/>
            <a:cxnLst>
              <a:cxn ang="0">
                <a:pos x="T0" y="T1"/>
              </a:cxn>
              <a:cxn ang="0">
                <a:pos x="T2" y="T3"/>
              </a:cxn>
              <a:cxn ang="0">
                <a:pos x="T4" y="T5"/>
              </a:cxn>
              <a:cxn ang="0">
                <a:pos x="T6" y="T7"/>
              </a:cxn>
            </a:cxnLst>
            <a:rect l="0" t="0" r="r" b="b"/>
            <a:pathLst>
              <a:path w="559" h="559">
                <a:moveTo>
                  <a:pt x="0" y="559"/>
                </a:moveTo>
                <a:lnTo>
                  <a:pt x="559" y="559"/>
                </a:lnTo>
                <a:cubicBezTo>
                  <a:pt x="559" y="250"/>
                  <a:pt x="309" y="0"/>
                  <a:pt x="0" y="0"/>
                </a:cubicBezTo>
                <a:lnTo>
                  <a:pt x="0" y="559"/>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7" name="Freeform 18"/>
          <p:cNvSpPr>
            <a:spLocks/>
          </p:cNvSpPr>
          <p:nvPr/>
        </p:nvSpPr>
        <p:spPr bwMode="auto">
          <a:xfrm>
            <a:off x="4180089" y="2782314"/>
            <a:ext cx="340401" cy="343497"/>
          </a:xfrm>
          <a:custGeom>
            <a:avLst/>
            <a:gdLst>
              <a:gd name="T0" fmla="*/ 560 w 560"/>
              <a:gd name="T1" fmla="*/ 0 h 560"/>
              <a:gd name="T2" fmla="*/ 0 w 560"/>
              <a:gd name="T3" fmla="*/ 0 h 560"/>
              <a:gd name="T4" fmla="*/ 560 w 560"/>
              <a:gd name="T5" fmla="*/ 560 h 560"/>
              <a:gd name="T6" fmla="*/ 560 w 560"/>
              <a:gd name="T7" fmla="*/ 0 h 560"/>
            </a:gdLst>
            <a:ahLst/>
            <a:cxnLst>
              <a:cxn ang="0">
                <a:pos x="T0" y="T1"/>
              </a:cxn>
              <a:cxn ang="0">
                <a:pos x="T2" y="T3"/>
              </a:cxn>
              <a:cxn ang="0">
                <a:pos x="T4" y="T5"/>
              </a:cxn>
              <a:cxn ang="0">
                <a:pos x="T6" y="T7"/>
              </a:cxn>
            </a:cxnLst>
            <a:rect l="0" t="0" r="r" b="b"/>
            <a:pathLst>
              <a:path w="560" h="560">
                <a:moveTo>
                  <a:pt x="560" y="0"/>
                </a:moveTo>
                <a:lnTo>
                  <a:pt x="0" y="0"/>
                </a:lnTo>
                <a:cubicBezTo>
                  <a:pt x="0" y="309"/>
                  <a:pt x="251" y="560"/>
                  <a:pt x="560" y="560"/>
                </a:cubicBezTo>
                <a:lnTo>
                  <a:pt x="56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8" name="Freeform 19"/>
          <p:cNvSpPr>
            <a:spLocks/>
          </p:cNvSpPr>
          <p:nvPr/>
        </p:nvSpPr>
        <p:spPr bwMode="auto">
          <a:xfrm>
            <a:off x="4609581" y="2782314"/>
            <a:ext cx="340401" cy="343497"/>
          </a:xfrm>
          <a:custGeom>
            <a:avLst/>
            <a:gdLst>
              <a:gd name="T0" fmla="*/ 0 w 559"/>
              <a:gd name="T1" fmla="*/ 0 h 560"/>
              <a:gd name="T2" fmla="*/ 559 w 559"/>
              <a:gd name="T3" fmla="*/ 0 h 560"/>
              <a:gd name="T4" fmla="*/ 0 w 559"/>
              <a:gd name="T5" fmla="*/ 560 h 560"/>
              <a:gd name="T6" fmla="*/ 0 w 559"/>
              <a:gd name="T7" fmla="*/ 0 h 560"/>
            </a:gdLst>
            <a:ahLst/>
            <a:cxnLst>
              <a:cxn ang="0">
                <a:pos x="T0" y="T1"/>
              </a:cxn>
              <a:cxn ang="0">
                <a:pos x="T2" y="T3"/>
              </a:cxn>
              <a:cxn ang="0">
                <a:pos x="T4" y="T5"/>
              </a:cxn>
              <a:cxn ang="0">
                <a:pos x="T6" y="T7"/>
              </a:cxn>
            </a:cxnLst>
            <a:rect l="0" t="0" r="r" b="b"/>
            <a:pathLst>
              <a:path w="559" h="560">
                <a:moveTo>
                  <a:pt x="0" y="0"/>
                </a:moveTo>
                <a:lnTo>
                  <a:pt x="559" y="0"/>
                </a:lnTo>
                <a:cubicBezTo>
                  <a:pt x="559" y="309"/>
                  <a:pt x="309" y="560"/>
                  <a:pt x="0" y="560"/>
                </a:cubicBezTo>
                <a:lnTo>
                  <a:pt x="0" y="0"/>
                </a:lnTo>
                <a:close/>
              </a:path>
            </a:pathLst>
          </a:custGeom>
          <a:solidFill>
            <a:schemeClr val="bg1">
              <a:lumMod val="8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9" name="矩形 78"/>
          <p:cNvSpPr/>
          <p:nvPr/>
        </p:nvSpPr>
        <p:spPr>
          <a:xfrm>
            <a:off x="4341281" y="2445258"/>
            <a:ext cx="117593" cy="215444"/>
          </a:xfrm>
          <a:prstGeom prst="rect">
            <a:avLst/>
          </a:prstGeom>
        </p:spPr>
        <p:txBody>
          <a:bodyPr wrap="square" lIns="0" tIns="0" rIns="0" bIns="0">
            <a:spAutoFit/>
          </a:bodyPr>
          <a:lstStyle/>
          <a:p>
            <a:pPr algn="r"/>
            <a:r>
              <a:rPr lang="en-US" altLang="zh-CN" sz="1400" dirty="0">
                <a:solidFill>
                  <a:srgbClr val="AC0000"/>
                </a:solidFill>
                <a:latin typeface="微软雅黑" pitchFamily="34" charset="-122"/>
                <a:ea typeface="微软雅黑" pitchFamily="34" charset="-122"/>
              </a:rPr>
              <a:t>1</a:t>
            </a:r>
            <a:endParaRPr lang="zh-CN" altLang="en-US" sz="1400" dirty="0">
              <a:solidFill>
                <a:srgbClr val="AC0000"/>
              </a:solidFill>
              <a:latin typeface="微软雅黑" pitchFamily="34" charset="-122"/>
              <a:ea typeface="微软雅黑" pitchFamily="34" charset="-122"/>
            </a:endParaRPr>
          </a:p>
        </p:txBody>
      </p:sp>
      <p:sp>
        <p:nvSpPr>
          <p:cNvPr id="80" name="矩形 79"/>
          <p:cNvSpPr/>
          <p:nvPr/>
        </p:nvSpPr>
        <p:spPr>
          <a:xfrm>
            <a:off x="4662668" y="2445258"/>
            <a:ext cx="117593" cy="215444"/>
          </a:xfrm>
          <a:prstGeom prst="rect">
            <a:avLst/>
          </a:prstGeom>
        </p:spPr>
        <p:txBody>
          <a:bodyPr wrap="square" lIns="0" tIns="0" rIns="0" bIns="0">
            <a:spAutoFit/>
          </a:bodyPr>
          <a:lstStyle/>
          <a:p>
            <a:pPr algn="r"/>
            <a:r>
              <a:rPr lang="en-US" altLang="zh-CN" sz="1400" dirty="0" smtClean="0">
                <a:solidFill>
                  <a:srgbClr val="AC0000"/>
                </a:solidFill>
                <a:latin typeface="微软雅黑" pitchFamily="34" charset="-122"/>
                <a:ea typeface="微软雅黑" pitchFamily="34" charset="-122"/>
              </a:rPr>
              <a:t>2</a:t>
            </a:r>
            <a:endParaRPr lang="zh-CN" altLang="en-US" sz="1400" dirty="0">
              <a:solidFill>
                <a:srgbClr val="AC0000"/>
              </a:solidFill>
              <a:latin typeface="微软雅黑" pitchFamily="34" charset="-122"/>
              <a:ea typeface="微软雅黑" pitchFamily="34" charset="-122"/>
            </a:endParaRPr>
          </a:p>
        </p:txBody>
      </p:sp>
      <p:sp>
        <p:nvSpPr>
          <p:cNvPr id="81" name="矩形 80"/>
          <p:cNvSpPr/>
          <p:nvPr/>
        </p:nvSpPr>
        <p:spPr>
          <a:xfrm>
            <a:off x="4341280" y="2799550"/>
            <a:ext cx="117594" cy="215444"/>
          </a:xfrm>
          <a:prstGeom prst="rect">
            <a:avLst/>
          </a:prstGeom>
        </p:spPr>
        <p:txBody>
          <a:bodyPr wrap="square" lIns="0" tIns="0" rIns="0" bIns="0">
            <a:spAutoFit/>
          </a:bodyPr>
          <a:lstStyle/>
          <a:p>
            <a:pPr algn="r"/>
            <a:r>
              <a:rPr lang="en-US" altLang="zh-CN" sz="1400" dirty="0" smtClean="0">
                <a:solidFill>
                  <a:srgbClr val="AC0000"/>
                </a:solidFill>
                <a:latin typeface="微软雅黑" pitchFamily="34" charset="-122"/>
                <a:ea typeface="微软雅黑" pitchFamily="34" charset="-122"/>
              </a:rPr>
              <a:t>3</a:t>
            </a:r>
            <a:endParaRPr lang="zh-CN" altLang="en-US" sz="1400" dirty="0">
              <a:solidFill>
                <a:srgbClr val="AC0000"/>
              </a:solidFill>
              <a:latin typeface="微软雅黑" pitchFamily="34" charset="-122"/>
              <a:ea typeface="微软雅黑" pitchFamily="34" charset="-122"/>
            </a:endParaRPr>
          </a:p>
        </p:txBody>
      </p:sp>
      <p:sp>
        <p:nvSpPr>
          <p:cNvPr id="82" name="矩形 81"/>
          <p:cNvSpPr/>
          <p:nvPr/>
        </p:nvSpPr>
        <p:spPr>
          <a:xfrm>
            <a:off x="4662668" y="2799551"/>
            <a:ext cx="117593" cy="215444"/>
          </a:xfrm>
          <a:prstGeom prst="rect">
            <a:avLst/>
          </a:prstGeom>
        </p:spPr>
        <p:txBody>
          <a:bodyPr wrap="square" lIns="0" tIns="0" rIns="0" bIns="0">
            <a:spAutoFit/>
          </a:bodyPr>
          <a:lstStyle/>
          <a:p>
            <a:pPr algn="r"/>
            <a:r>
              <a:rPr lang="en-US" altLang="zh-CN" sz="1400" dirty="0" smtClean="0">
                <a:solidFill>
                  <a:srgbClr val="AC0000"/>
                </a:solidFill>
                <a:latin typeface="微软雅黑" pitchFamily="34" charset="-122"/>
                <a:ea typeface="微软雅黑" pitchFamily="34" charset="-122"/>
              </a:rPr>
              <a:t>4</a:t>
            </a:r>
            <a:endParaRPr lang="zh-CN" altLang="en-US" sz="1400" dirty="0">
              <a:solidFill>
                <a:srgbClr val="AC0000"/>
              </a:solidFill>
              <a:latin typeface="微软雅黑" pitchFamily="34" charset="-122"/>
              <a:ea typeface="微软雅黑" pitchFamily="34" charset="-122"/>
            </a:endParaRPr>
          </a:p>
        </p:txBody>
      </p:sp>
      <p:sp>
        <p:nvSpPr>
          <p:cNvPr id="83" name="TextBox 82"/>
          <p:cNvSpPr txBox="1"/>
          <p:nvPr/>
        </p:nvSpPr>
        <p:spPr>
          <a:xfrm>
            <a:off x="730604" y="1203598"/>
            <a:ext cx="2161176"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文字</a:t>
            </a:r>
            <a:r>
              <a:rPr lang="zh-CN" altLang="en-US" sz="1200" dirty="0">
                <a:solidFill>
                  <a:schemeClr val="tx1"/>
                </a:solidFill>
              </a:rPr>
              <a:t>内容需概括精炼</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不用</a:t>
            </a:r>
            <a:r>
              <a:rPr lang="zh-CN" altLang="en-US" sz="1200" dirty="0">
                <a:solidFill>
                  <a:schemeClr val="tx1"/>
                </a:solidFill>
              </a:rPr>
              <a:t>多余的文字修饰</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言简意赅</a:t>
            </a:r>
            <a:r>
              <a:rPr lang="zh-CN" altLang="en-US" sz="1200" dirty="0">
                <a:solidFill>
                  <a:schemeClr val="tx1"/>
                </a:solidFill>
              </a:rPr>
              <a:t>的说明分项内容</a:t>
            </a:r>
            <a:r>
              <a:rPr lang="en-US" altLang="zh-CN" sz="1200" dirty="0">
                <a:solidFill>
                  <a:schemeClr val="tx1"/>
                </a:solidFill>
              </a:rPr>
              <a:t>……</a:t>
            </a:r>
          </a:p>
        </p:txBody>
      </p:sp>
      <p:sp>
        <p:nvSpPr>
          <p:cNvPr id="84" name="TextBox 83"/>
          <p:cNvSpPr txBox="1"/>
          <p:nvPr/>
        </p:nvSpPr>
        <p:spPr>
          <a:xfrm>
            <a:off x="3362759" y="1593391"/>
            <a:ext cx="898156" cy="661720"/>
          </a:xfrm>
          <a:prstGeom prst="rect">
            <a:avLst/>
          </a:prstGeom>
          <a:noFill/>
        </p:spPr>
        <p:txBody>
          <a:bodyPr wrap="square" lIns="0" rIns="0" bIns="0" rtlCol="0">
            <a:spAutoFit/>
          </a:bodyPr>
          <a:lstStyle/>
          <a:p>
            <a:pPr algn="ctr"/>
            <a:r>
              <a:rPr lang="zh-CN" altLang="en-US" sz="2000" b="1" dirty="0" smtClean="0">
                <a:solidFill>
                  <a:schemeClr val="bg1"/>
                </a:solidFill>
                <a:latin typeface="微软雅黑" pitchFamily="34" charset="-122"/>
                <a:ea typeface="微软雅黑" pitchFamily="34" charset="-122"/>
              </a:rPr>
              <a:t>添 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 题</a:t>
            </a:r>
            <a:endParaRPr lang="zh-CN" altLang="en-US" sz="2000" b="1" dirty="0">
              <a:solidFill>
                <a:schemeClr val="bg1"/>
              </a:solidFill>
              <a:latin typeface="微软雅黑" pitchFamily="34" charset="-122"/>
              <a:ea typeface="微软雅黑" pitchFamily="34" charset="-122"/>
            </a:endParaRPr>
          </a:p>
        </p:txBody>
      </p:sp>
      <p:sp>
        <p:nvSpPr>
          <p:cNvPr id="85" name="TextBox 84"/>
          <p:cNvSpPr txBox="1"/>
          <p:nvPr/>
        </p:nvSpPr>
        <p:spPr>
          <a:xfrm>
            <a:off x="4884825" y="1593391"/>
            <a:ext cx="866818" cy="661720"/>
          </a:xfrm>
          <a:prstGeom prst="rect">
            <a:avLst/>
          </a:prstGeom>
          <a:noFill/>
        </p:spPr>
        <p:txBody>
          <a:bodyPr wrap="square" lIns="0" rIns="0" bIns="0" rtlCol="0">
            <a:spAutoFit/>
          </a:bodyPr>
          <a:lstStyle/>
          <a:p>
            <a:pPr algn="ctr"/>
            <a:r>
              <a:rPr lang="zh-CN" altLang="en-US" sz="2000" b="1" dirty="0" smtClean="0">
                <a:solidFill>
                  <a:schemeClr val="bg1"/>
                </a:solidFill>
                <a:latin typeface="微软雅黑" pitchFamily="34" charset="-122"/>
                <a:ea typeface="微软雅黑" pitchFamily="34" charset="-122"/>
              </a:rPr>
              <a:t>添 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 题</a:t>
            </a:r>
            <a:endParaRPr lang="zh-CN" altLang="en-US" sz="2000" b="1" dirty="0">
              <a:solidFill>
                <a:schemeClr val="bg1"/>
              </a:solidFill>
              <a:latin typeface="微软雅黑" pitchFamily="34" charset="-122"/>
              <a:ea typeface="微软雅黑" pitchFamily="34" charset="-122"/>
            </a:endParaRPr>
          </a:p>
        </p:txBody>
      </p:sp>
      <p:sp>
        <p:nvSpPr>
          <p:cNvPr id="86" name="TextBox 85"/>
          <p:cNvSpPr txBox="1"/>
          <p:nvPr/>
        </p:nvSpPr>
        <p:spPr>
          <a:xfrm>
            <a:off x="3373874" y="3101646"/>
            <a:ext cx="875926" cy="661720"/>
          </a:xfrm>
          <a:prstGeom prst="rect">
            <a:avLst/>
          </a:prstGeom>
          <a:noFill/>
        </p:spPr>
        <p:txBody>
          <a:bodyPr wrap="square" lIns="0" rIns="0" bIns="0" rtlCol="0">
            <a:spAutoFit/>
          </a:bodyPr>
          <a:lstStyle/>
          <a:p>
            <a:pPr algn="ctr"/>
            <a:r>
              <a:rPr lang="zh-CN" altLang="en-US" sz="2000" b="1" dirty="0" smtClean="0">
                <a:solidFill>
                  <a:schemeClr val="bg1"/>
                </a:solidFill>
                <a:latin typeface="微软雅黑" pitchFamily="34" charset="-122"/>
                <a:ea typeface="微软雅黑" pitchFamily="34" charset="-122"/>
              </a:rPr>
              <a:t>添 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 题</a:t>
            </a:r>
            <a:endParaRPr lang="zh-CN" altLang="en-US" sz="2000" b="1" dirty="0">
              <a:solidFill>
                <a:schemeClr val="bg1"/>
              </a:solidFill>
              <a:latin typeface="微软雅黑" pitchFamily="34" charset="-122"/>
              <a:ea typeface="微软雅黑" pitchFamily="34" charset="-122"/>
            </a:endParaRPr>
          </a:p>
        </p:txBody>
      </p:sp>
      <p:sp>
        <p:nvSpPr>
          <p:cNvPr id="87" name="TextBox 86"/>
          <p:cNvSpPr txBox="1"/>
          <p:nvPr/>
        </p:nvSpPr>
        <p:spPr>
          <a:xfrm>
            <a:off x="4884825" y="3101646"/>
            <a:ext cx="866818" cy="661720"/>
          </a:xfrm>
          <a:prstGeom prst="rect">
            <a:avLst/>
          </a:prstGeom>
          <a:noFill/>
        </p:spPr>
        <p:txBody>
          <a:bodyPr wrap="square" lIns="0" rIns="0" bIns="0" rtlCol="0">
            <a:spAutoFit/>
          </a:bodyPr>
          <a:lstStyle/>
          <a:p>
            <a:pPr algn="ctr"/>
            <a:r>
              <a:rPr lang="zh-CN" altLang="en-US" sz="2000" b="1" dirty="0" smtClean="0">
                <a:solidFill>
                  <a:schemeClr val="bg1"/>
                </a:solidFill>
                <a:latin typeface="微软雅黑" pitchFamily="34" charset="-122"/>
                <a:ea typeface="微软雅黑" pitchFamily="34" charset="-122"/>
              </a:rPr>
              <a:t>添 加</a:t>
            </a:r>
            <a:endParaRPr lang="en-US" altLang="zh-CN" sz="2000" b="1" dirty="0" smtClean="0">
              <a:solidFill>
                <a:schemeClr val="bg1"/>
              </a:solidFill>
              <a:latin typeface="微软雅黑" pitchFamily="34" charset="-122"/>
              <a:ea typeface="微软雅黑" pitchFamily="34" charset="-122"/>
            </a:endParaRPr>
          </a:p>
          <a:p>
            <a:pPr algn="ctr"/>
            <a:r>
              <a:rPr lang="zh-CN" altLang="en-US" sz="2000" b="1" dirty="0" smtClean="0">
                <a:solidFill>
                  <a:schemeClr val="bg1"/>
                </a:solidFill>
                <a:latin typeface="微软雅黑" pitchFamily="34" charset="-122"/>
                <a:ea typeface="微软雅黑" pitchFamily="34" charset="-122"/>
              </a:rPr>
              <a:t>标 题</a:t>
            </a:r>
            <a:endParaRPr lang="zh-CN" altLang="en-US" sz="2000" b="1" dirty="0">
              <a:solidFill>
                <a:schemeClr val="bg1"/>
              </a:solidFill>
              <a:latin typeface="微软雅黑" pitchFamily="34" charset="-122"/>
              <a:ea typeface="微软雅黑" pitchFamily="34" charset="-122"/>
            </a:endParaRPr>
          </a:p>
        </p:txBody>
      </p:sp>
      <p:sp>
        <p:nvSpPr>
          <p:cNvPr id="88" name="TextBox 87"/>
          <p:cNvSpPr txBox="1"/>
          <p:nvPr/>
        </p:nvSpPr>
        <p:spPr>
          <a:xfrm>
            <a:off x="6265248" y="1203598"/>
            <a:ext cx="2411208"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文字</a:t>
            </a:r>
            <a:r>
              <a:rPr lang="zh-CN" altLang="en-US" sz="1200" dirty="0">
                <a:solidFill>
                  <a:schemeClr val="tx1"/>
                </a:solidFill>
              </a:rPr>
              <a:t>内容需概括精炼</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不用</a:t>
            </a:r>
            <a:r>
              <a:rPr lang="zh-CN" altLang="en-US" sz="1200" dirty="0">
                <a:solidFill>
                  <a:schemeClr val="tx1"/>
                </a:solidFill>
              </a:rPr>
              <a:t>多余的文字修饰</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言简意赅</a:t>
            </a:r>
            <a:r>
              <a:rPr lang="zh-CN" altLang="en-US" sz="1200" dirty="0">
                <a:solidFill>
                  <a:schemeClr val="tx1"/>
                </a:solidFill>
              </a:rPr>
              <a:t>的说明分项内容</a:t>
            </a:r>
            <a:r>
              <a:rPr lang="en-US" altLang="zh-CN" sz="1200" dirty="0">
                <a:solidFill>
                  <a:schemeClr val="tx1"/>
                </a:solidFill>
              </a:rPr>
              <a:t>……</a:t>
            </a:r>
          </a:p>
        </p:txBody>
      </p:sp>
      <p:sp>
        <p:nvSpPr>
          <p:cNvPr id="89" name="TextBox 88"/>
          <p:cNvSpPr txBox="1"/>
          <p:nvPr/>
        </p:nvSpPr>
        <p:spPr>
          <a:xfrm>
            <a:off x="730604" y="2931790"/>
            <a:ext cx="2185212"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文字</a:t>
            </a:r>
            <a:r>
              <a:rPr lang="zh-CN" altLang="en-US" sz="1200" dirty="0">
                <a:solidFill>
                  <a:schemeClr val="tx1"/>
                </a:solidFill>
              </a:rPr>
              <a:t>内容需概括精炼</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不用</a:t>
            </a:r>
            <a:r>
              <a:rPr lang="zh-CN" altLang="en-US" sz="1200" dirty="0">
                <a:solidFill>
                  <a:schemeClr val="tx1"/>
                </a:solidFill>
              </a:rPr>
              <a:t>多余的文字修饰</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言简意赅</a:t>
            </a:r>
            <a:r>
              <a:rPr lang="zh-CN" altLang="en-US" sz="1200" dirty="0">
                <a:solidFill>
                  <a:schemeClr val="tx1"/>
                </a:solidFill>
              </a:rPr>
              <a:t>的说明分项内容</a:t>
            </a:r>
            <a:r>
              <a:rPr lang="en-US" altLang="zh-CN" sz="1200" dirty="0">
                <a:solidFill>
                  <a:schemeClr val="tx1"/>
                </a:solidFill>
              </a:rPr>
              <a:t>……</a:t>
            </a:r>
          </a:p>
        </p:txBody>
      </p:sp>
      <p:sp>
        <p:nvSpPr>
          <p:cNvPr id="90" name="TextBox 89"/>
          <p:cNvSpPr txBox="1"/>
          <p:nvPr/>
        </p:nvSpPr>
        <p:spPr>
          <a:xfrm>
            <a:off x="6293228" y="2931790"/>
            <a:ext cx="2167204"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solidFill>
              </a:rPr>
              <a:t>点击输入简要文字内容</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文字</a:t>
            </a:r>
            <a:r>
              <a:rPr lang="zh-CN" altLang="en-US" sz="1200" dirty="0">
                <a:solidFill>
                  <a:schemeClr val="tx1"/>
                </a:solidFill>
              </a:rPr>
              <a:t>内容需概括精炼</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不用</a:t>
            </a:r>
            <a:r>
              <a:rPr lang="zh-CN" altLang="en-US" sz="1200" dirty="0">
                <a:solidFill>
                  <a:schemeClr val="tx1"/>
                </a:solidFill>
              </a:rPr>
              <a:t>多余的文字修饰</a:t>
            </a:r>
            <a:r>
              <a:rPr lang="zh-CN" altLang="en-US" sz="1200" dirty="0" smtClean="0">
                <a:solidFill>
                  <a:schemeClr val="tx1"/>
                </a:solidFill>
              </a:rPr>
              <a:t>，</a:t>
            </a:r>
            <a:endParaRPr lang="en-US" altLang="zh-CN" sz="1200" dirty="0" smtClean="0">
              <a:solidFill>
                <a:schemeClr val="tx1"/>
              </a:solidFill>
            </a:endParaRPr>
          </a:p>
          <a:p>
            <a:r>
              <a:rPr lang="zh-CN" altLang="en-US" sz="1200" dirty="0" smtClean="0">
                <a:solidFill>
                  <a:schemeClr val="tx1"/>
                </a:solidFill>
              </a:rPr>
              <a:t>言简意赅</a:t>
            </a:r>
            <a:r>
              <a:rPr lang="zh-CN" altLang="en-US" sz="1200" dirty="0">
                <a:solidFill>
                  <a:schemeClr val="tx1"/>
                </a:solidFill>
              </a:rPr>
              <a:t>的说明分项内容</a:t>
            </a:r>
            <a:r>
              <a:rPr lang="en-US" altLang="zh-CN" sz="1200" dirty="0">
                <a:solidFill>
                  <a:schemeClr val="tx1"/>
                </a:solidFill>
              </a:rPr>
              <a:t>……</a:t>
            </a:r>
          </a:p>
        </p:txBody>
      </p:sp>
    </p:spTree>
    <p:extLst>
      <p:ext uri="{BB962C8B-B14F-4D97-AF65-F5344CB8AC3E}">
        <p14:creationId xmlns:p14="http://schemas.microsoft.com/office/powerpoint/2010/main" val="200122072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
                                        </p:tgtEl>
                                        <p:attrNameLst>
                                          <p:attrName>ppt_y</p:attrName>
                                        </p:attrNameLst>
                                      </p:cBhvr>
                                      <p:tavLst>
                                        <p:tav tm="0">
                                          <p:val>
                                            <p:strVal val="#ppt_y"/>
                                          </p:val>
                                        </p:tav>
                                        <p:tav tm="100000">
                                          <p:val>
                                            <p:strVal val="#ppt_y"/>
                                          </p:val>
                                        </p:tav>
                                      </p:tavLst>
                                    </p:anim>
                                    <p:anim calcmode="lin" valueType="num">
                                      <p:cBhvr>
                                        <p:cTn id="9"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1"/>
                                        </p:tgtEl>
                                      </p:cBhvr>
                                    </p:animEffect>
                                  </p:childTnLst>
                                </p:cTn>
                              </p:par>
                            </p:childTnLst>
                          </p:cTn>
                        </p:par>
                        <p:par>
                          <p:cTn id="12" fill="hold">
                            <p:stCondLst>
                              <p:cond delay="450"/>
                            </p:stCondLst>
                            <p:childTnLst>
                              <p:par>
                                <p:cTn id="13" presetID="53" presetClass="entr" presetSubtype="528" repeatCount="2000" fill="hold" grpId="0" nodeType="after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p:cTn id="15" dur="400" fill="hold"/>
                                        <p:tgtEl>
                                          <p:spTgt spid="84"/>
                                        </p:tgtEl>
                                        <p:attrNameLst>
                                          <p:attrName>ppt_w</p:attrName>
                                        </p:attrNameLst>
                                      </p:cBhvr>
                                      <p:tavLst>
                                        <p:tav tm="0">
                                          <p:val>
                                            <p:fltVal val="0"/>
                                          </p:val>
                                        </p:tav>
                                        <p:tav tm="100000">
                                          <p:val>
                                            <p:strVal val="#ppt_w"/>
                                          </p:val>
                                        </p:tav>
                                      </p:tavLst>
                                    </p:anim>
                                    <p:anim calcmode="lin" valueType="num">
                                      <p:cBhvr>
                                        <p:cTn id="16" dur="400" fill="hold"/>
                                        <p:tgtEl>
                                          <p:spTgt spid="84"/>
                                        </p:tgtEl>
                                        <p:attrNameLst>
                                          <p:attrName>ppt_h</p:attrName>
                                        </p:attrNameLst>
                                      </p:cBhvr>
                                      <p:tavLst>
                                        <p:tav tm="0">
                                          <p:val>
                                            <p:fltVal val="0"/>
                                          </p:val>
                                        </p:tav>
                                        <p:tav tm="100000">
                                          <p:val>
                                            <p:strVal val="#ppt_h"/>
                                          </p:val>
                                        </p:tav>
                                      </p:tavLst>
                                    </p:anim>
                                    <p:animEffect transition="in" filter="fade">
                                      <p:cBhvr>
                                        <p:cTn id="17" dur="400"/>
                                        <p:tgtEl>
                                          <p:spTgt spid="84"/>
                                        </p:tgtEl>
                                      </p:cBhvr>
                                    </p:animEffect>
                                    <p:anim calcmode="lin" valueType="num">
                                      <p:cBhvr>
                                        <p:cTn id="18" dur="400" fill="hold"/>
                                        <p:tgtEl>
                                          <p:spTgt spid="84"/>
                                        </p:tgtEl>
                                        <p:attrNameLst>
                                          <p:attrName>ppt_x</p:attrName>
                                        </p:attrNameLst>
                                      </p:cBhvr>
                                      <p:tavLst>
                                        <p:tav tm="0">
                                          <p:val>
                                            <p:fltVal val="0.5"/>
                                          </p:val>
                                        </p:tav>
                                        <p:tav tm="100000">
                                          <p:val>
                                            <p:strVal val="#ppt_x"/>
                                          </p:val>
                                        </p:tav>
                                      </p:tavLst>
                                    </p:anim>
                                    <p:anim calcmode="lin" valueType="num">
                                      <p:cBhvr>
                                        <p:cTn id="19" dur="400" fill="hold"/>
                                        <p:tgtEl>
                                          <p:spTgt spid="84"/>
                                        </p:tgtEl>
                                        <p:attrNameLst>
                                          <p:attrName>ppt_y</p:attrName>
                                        </p:attrNameLst>
                                      </p:cBhvr>
                                      <p:tavLst>
                                        <p:tav tm="0">
                                          <p:val>
                                            <p:fltVal val="0.5"/>
                                          </p:val>
                                        </p:tav>
                                        <p:tav tm="100000">
                                          <p:val>
                                            <p:strVal val="#ppt_y"/>
                                          </p:val>
                                        </p:tav>
                                      </p:tavLst>
                                    </p:anim>
                                  </p:childTnLst>
                                </p:cTn>
                              </p:par>
                              <p:par>
                                <p:cTn id="20" presetID="53" presetClass="entr" presetSubtype="528" repeatCount="2000"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400" fill="hold"/>
                                        <p:tgtEl>
                                          <p:spTgt spid="45"/>
                                        </p:tgtEl>
                                        <p:attrNameLst>
                                          <p:attrName>ppt_w</p:attrName>
                                        </p:attrNameLst>
                                      </p:cBhvr>
                                      <p:tavLst>
                                        <p:tav tm="0">
                                          <p:val>
                                            <p:fltVal val="0"/>
                                          </p:val>
                                        </p:tav>
                                        <p:tav tm="100000">
                                          <p:val>
                                            <p:strVal val="#ppt_w"/>
                                          </p:val>
                                        </p:tav>
                                      </p:tavLst>
                                    </p:anim>
                                    <p:anim calcmode="lin" valueType="num">
                                      <p:cBhvr>
                                        <p:cTn id="23" dur="400" fill="hold"/>
                                        <p:tgtEl>
                                          <p:spTgt spid="45"/>
                                        </p:tgtEl>
                                        <p:attrNameLst>
                                          <p:attrName>ppt_h</p:attrName>
                                        </p:attrNameLst>
                                      </p:cBhvr>
                                      <p:tavLst>
                                        <p:tav tm="0">
                                          <p:val>
                                            <p:fltVal val="0"/>
                                          </p:val>
                                        </p:tav>
                                        <p:tav tm="100000">
                                          <p:val>
                                            <p:strVal val="#ppt_h"/>
                                          </p:val>
                                        </p:tav>
                                      </p:tavLst>
                                    </p:anim>
                                    <p:animEffect transition="in" filter="fade">
                                      <p:cBhvr>
                                        <p:cTn id="24" dur="400"/>
                                        <p:tgtEl>
                                          <p:spTgt spid="45"/>
                                        </p:tgtEl>
                                      </p:cBhvr>
                                    </p:animEffect>
                                    <p:anim calcmode="lin" valueType="num">
                                      <p:cBhvr>
                                        <p:cTn id="25" dur="400" fill="hold"/>
                                        <p:tgtEl>
                                          <p:spTgt spid="45"/>
                                        </p:tgtEl>
                                        <p:attrNameLst>
                                          <p:attrName>ppt_x</p:attrName>
                                        </p:attrNameLst>
                                      </p:cBhvr>
                                      <p:tavLst>
                                        <p:tav tm="0">
                                          <p:val>
                                            <p:fltVal val="0.5"/>
                                          </p:val>
                                        </p:tav>
                                        <p:tav tm="100000">
                                          <p:val>
                                            <p:strVal val="#ppt_x"/>
                                          </p:val>
                                        </p:tav>
                                      </p:tavLst>
                                    </p:anim>
                                    <p:anim calcmode="lin" valueType="num">
                                      <p:cBhvr>
                                        <p:cTn id="26" dur="400" fill="hold"/>
                                        <p:tgtEl>
                                          <p:spTgt spid="45"/>
                                        </p:tgtEl>
                                        <p:attrNameLst>
                                          <p:attrName>ppt_y</p:attrName>
                                        </p:attrNameLst>
                                      </p:cBhvr>
                                      <p:tavLst>
                                        <p:tav tm="0">
                                          <p:val>
                                            <p:fltVal val="0.5"/>
                                          </p:val>
                                        </p:tav>
                                        <p:tav tm="100000">
                                          <p:val>
                                            <p:strVal val="#ppt_y"/>
                                          </p:val>
                                        </p:tav>
                                      </p:tavLst>
                                    </p:anim>
                                  </p:childTnLst>
                                </p:cTn>
                              </p:par>
                              <p:par>
                                <p:cTn id="27" presetID="53" presetClass="entr" presetSubtype="528" repeatCount="2000" fill="hold" grpId="0" nodeType="withEffect">
                                  <p:stCondLst>
                                    <p:cond delay="0"/>
                                  </p:stCondLst>
                                  <p:childTnLst>
                                    <p:set>
                                      <p:cBhvr>
                                        <p:cTn id="28" dur="1" fill="hold">
                                          <p:stCondLst>
                                            <p:cond delay="0"/>
                                          </p:stCondLst>
                                        </p:cTn>
                                        <p:tgtEl>
                                          <p:spTgt spid="75"/>
                                        </p:tgtEl>
                                        <p:attrNameLst>
                                          <p:attrName>style.visibility</p:attrName>
                                        </p:attrNameLst>
                                      </p:cBhvr>
                                      <p:to>
                                        <p:strVal val="visible"/>
                                      </p:to>
                                    </p:set>
                                    <p:anim calcmode="lin" valueType="num">
                                      <p:cBhvr>
                                        <p:cTn id="29" dur="400" fill="hold"/>
                                        <p:tgtEl>
                                          <p:spTgt spid="75"/>
                                        </p:tgtEl>
                                        <p:attrNameLst>
                                          <p:attrName>ppt_w</p:attrName>
                                        </p:attrNameLst>
                                      </p:cBhvr>
                                      <p:tavLst>
                                        <p:tav tm="0">
                                          <p:val>
                                            <p:fltVal val="0"/>
                                          </p:val>
                                        </p:tav>
                                        <p:tav tm="100000">
                                          <p:val>
                                            <p:strVal val="#ppt_w"/>
                                          </p:val>
                                        </p:tav>
                                      </p:tavLst>
                                    </p:anim>
                                    <p:anim calcmode="lin" valueType="num">
                                      <p:cBhvr>
                                        <p:cTn id="30" dur="400" fill="hold"/>
                                        <p:tgtEl>
                                          <p:spTgt spid="75"/>
                                        </p:tgtEl>
                                        <p:attrNameLst>
                                          <p:attrName>ppt_h</p:attrName>
                                        </p:attrNameLst>
                                      </p:cBhvr>
                                      <p:tavLst>
                                        <p:tav tm="0">
                                          <p:val>
                                            <p:fltVal val="0"/>
                                          </p:val>
                                        </p:tav>
                                        <p:tav tm="100000">
                                          <p:val>
                                            <p:strVal val="#ppt_h"/>
                                          </p:val>
                                        </p:tav>
                                      </p:tavLst>
                                    </p:anim>
                                    <p:animEffect transition="in" filter="fade">
                                      <p:cBhvr>
                                        <p:cTn id="31" dur="400"/>
                                        <p:tgtEl>
                                          <p:spTgt spid="75"/>
                                        </p:tgtEl>
                                      </p:cBhvr>
                                    </p:animEffect>
                                    <p:anim calcmode="lin" valueType="num">
                                      <p:cBhvr>
                                        <p:cTn id="32" dur="400" fill="hold"/>
                                        <p:tgtEl>
                                          <p:spTgt spid="75"/>
                                        </p:tgtEl>
                                        <p:attrNameLst>
                                          <p:attrName>ppt_x</p:attrName>
                                        </p:attrNameLst>
                                      </p:cBhvr>
                                      <p:tavLst>
                                        <p:tav tm="0">
                                          <p:val>
                                            <p:fltVal val="0.5"/>
                                          </p:val>
                                        </p:tav>
                                        <p:tav tm="100000">
                                          <p:val>
                                            <p:strVal val="#ppt_x"/>
                                          </p:val>
                                        </p:tav>
                                      </p:tavLst>
                                    </p:anim>
                                    <p:anim calcmode="lin" valueType="num">
                                      <p:cBhvr>
                                        <p:cTn id="33" dur="400" fill="hold"/>
                                        <p:tgtEl>
                                          <p:spTgt spid="75"/>
                                        </p:tgtEl>
                                        <p:attrNameLst>
                                          <p:attrName>ppt_y</p:attrName>
                                        </p:attrNameLst>
                                      </p:cBhvr>
                                      <p:tavLst>
                                        <p:tav tm="0">
                                          <p:val>
                                            <p:fltVal val="0.5"/>
                                          </p:val>
                                        </p:tav>
                                        <p:tav tm="100000">
                                          <p:val>
                                            <p:strVal val="#ppt_y"/>
                                          </p:val>
                                        </p:tav>
                                      </p:tavLst>
                                    </p:anim>
                                  </p:childTnLst>
                                </p:cTn>
                              </p:par>
                              <p:par>
                                <p:cTn id="34" presetID="53" presetClass="entr" presetSubtype="528" repeatCount="2000" fill="hold" grpId="0" nodeType="withEffect">
                                  <p:stCondLst>
                                    <p:cond delay="0"/>
                                  </p:stCondLst>
                                  <p:childTnLst>
                                    <p:set>
                                      <p:cBhvr>
                                        <p:cTn id="35" dur="1" fill="hold">
                                          <p:stCondLst>
                                            <p:cond delay="0"/>
                                          </p:stCondLst>
                                        </p:cTn>
                                        <p:tgtEl>
                                          <p:spTgt spid="79"/>
                                        </p:tgtEl>
                                        <p:attrNameLst>
                                          <p:attrName>style.visibility</p:attrName>
                                        </p:attrNameLst>
                                      </p:cBhvr>
                                      <p:to>
                                        <p:strVal val="visible"/>
                                      </p:to>
                                    </p:set>
                                    <p:anim calcmode="lin" valueType="num">
                                      <p:cBhvr>
                                        <p:cTn id="36" dur="400" fill="hold"/>
                                        <p:tgtEl>
                                          <p:spTgt spid="79"/>
                                        </p:tgtEl>
                                        <p:attrNameLst>
                                          <p:attrName>ppt_w</p:attrName>
                                        </p:attrNameLst>
                                      </p:cBhvr>
                                      <p:tavLst>
                                        <p:tav tm="0">
                                          <p:val>
                                            <p:fltVal val="0"/>
                                          </p:val>
                                        </p:tav>
                                        <p:tav tm="100000">
                                          <p:val>
                                            <p:strVal val="#ppt_w"/>
                                          </p:val>
                                        </p:tav>
                                      </p:tavLst>
                                    </p:anim>
                                    <p:anim calcmode="lin" valueType="num">
                                      <p:cBhvr>
                                        <p:cTn id="37" dur="400" fill="hold"/>
                                        <p:tgtEl>
                                          <p:spTgt spid="79"/>
                                        </p:tgtEl>
                                        <p:attrNameLst>
                                          <p:attrName>ppt_h</p:attrName>
                                        </p:attrNameLst>
                                      </p:cBhvr>
                                      <p:tavLst>
                                        <p:tav tm="0">
                                          <p:val>
                                            <p:fltVal val="0"/>
                                          </p:val>
                                        </p:tav>
                                        <p:tav tm="100000">
                                          <p:val>
                                            <p:strVal val="#ppt_h"/>
                                          </p:val>
                                        </p:tav>
                                      </p:tavLst>
                                    </p:anim>
                                    <p:animEffect transition="in" filter="fade">
                                      <p:cBhvr>
                                        <p:cTn id="38" dur="400"/>
                                        <p:tgtEl>
                                          <p:spTgt spid="79"/>
                                        </p:tgtEl>
                                      </p:cBhvr>
                                    </p:animEffect>
                                    <p:anim calcmode="lin" valueType="num">
                                      <p:cBhvr>
                                        <p:cTn id="39" dur="400" fill="hold"/>
                                        <p:tgtEl>
                                          <p:spTgt spid="79"/>
                                        </p:tgtEl>
                                        <p:attrNameLst>
                                          <p:attrName>ppt_x</p:attrName>
                                        </p:attrNameLst>
                                      </p:cBhvr>
                                      <p:tavLst>
                                        <p:tav tm="0">
                                          <p:val>
                                            <p:fltVal val="0.5"/>
                                          </p:val>
                                        </p:tav>
                                        <p:tav tm="100000">
                                          <p:val>
                                            <p:strVal val="#ppt_x"/>
                                          </p:val>
                                        </p:tav>
                                      </p:tavLst>
                                    </p:anim>
                                    <p:anim calcmode="lin" valueType="num">
                                      <p:cBhvr>
                                        <p:cTn id="40" dur="400" fill="hold"/>
                                        <p:tgtEl>
                                          <p:spTgt spid="79"/>
                                        </p:tgtEl>
                                        <p:attrNameLst>
                                          <p:attrName>ppt_y</p:attrName>
                                        </p:attrNameLst>
                                      </p:cBhvr>
                                      <p:tavLst>
                                        <p:tav tm="0">
                                          <p:val>
                                            <p:fltVal val="0.5"/>
                                          </p:val>
                                        </p:tav>
                                        <p:tav tm="100000">
                                          <p:val>
                                            <p:strVal val="#ppt_y"/>
                                          </p:val>
                                        </p:tav>
                                      </p:tavLst>
                                    </p:anim>
                                  </p:childTnLst>
                                </p:cTn>
                              </p:par>
                            </p:childTnLst>
                          </p:cTn>
                        </p:par>
                        <p:par>
                          <p:cTn id="41" fill="hold">
                            <p:stCondLst>
                              <p:cond delay="1250"/>
                            </p:stCondLst>
                            <p:childTnLst>
                              <p:par>
                                <p:cTn id="42" presetID="53" presetClass="entr" presetSubtype="528" repeatCount="2000" fill="hold" grpId="0" nodeType="afterEffect">
                                  <p:stCondLst>
                                    <p:cond delay="0"/>
                                  </p:stCondLst>
                                  <p:childTnLst>
                                    <p:set>
                                      <p:cBhvr>
                                        <p:cTn id="43" dur="1" fill="hold">
                                          <p:stCondLst>
                                            <p:cond delay="0"/>
                                          </p:stCondLst>
                                        </p:cTn>
                                        <p:tgtEl>
                                          <p:spTgt spid="85"/>
                                        </p:tgtEl>
                                        <p:attrNameLst>
                                          <p:attrName>style.visibility</p:attrName>
                                        </p:attrNameLst>
                                      </p:cBhvr>
                                      <p:to>
                                        <p:strVal val="visible"/>
                                      </p:to>
                                    </p:set>
                                    <p:anim calcmode="lin" valueType="num">
                                      <p:cBhvr>
                                        <p:cTn id="44" dur="400" fill="hold"/>
                                        <p:tgtEl>
                                          <p:spTgt spid="85"/>
                                        </p:tgtEl>
                                        <p:attrNameLst>
                                          <p:attrName>ppt_w</p:attrName>
                                        </p:attrNameLst>
                                      </p:cBhvr>
                                      <p:tavLst>
                                        <p:tav tm="0">
                                          <p:val>
                                            <p:fltVal val="0"/>
                                          </p:val>
                                        </p:tav>
                                        <p:tav tm="100000">
                                          <p:val>
                                            <p:strVal val="#ppt_w"/>
                                          </p:val>
                                        </p:tav>
                                      </p:tavLst>
                                    </p:anim>
                                    <p:anim calcmode="lin" valueType="num">
                                      <p:cBhvr>
                                        <p:cTn id="45" dur="400" fill="hold"/>
                                        <p:tgtEl>
                                          <p:spTgt spid="85"/>
                                        </p:tgtEl>
                                        <p:attrNameLst>
                                          <p:attrName>ppt_h</p:attrName>
                                        </p:attrNameLst>
                                      </p:cBhvr>
                                      <p:tavLst>
                                        <p:tav tm="0">
                                          <p:val>
                                            <p:fltVal val="0"/>
                                          </p:val>
                                        </p:tav>
                                        <p:tav tm="100000">
                                          <p:val>
                                            <p:strVal val="#ppt_h"/>
                                          </p:val>
                                        </p:tav>
                                      </p:tavLst>
                                    </p:anim>
                                    <p:animEffect transition="in" filter="fade">
                                      <p:cBhvr>
                                        <p:cTn id="46" dur="400"/>
                                        <p:tgtEl>
                                          <p:spTgt spid="85"/>
                                        </p:tgtEl>
                                      </p:cBhvr>
                                    </p:animEffect>
                                    <p:anim calcmode="lin" valueType="num">
                                      <p:cBhvr>
                                        <p:cTn id="47" dur="400" fill="hold"/>
                                        <p:tgtEl>
                                          <p:spTgt spid="85"/>
                                        </p:tgtEl>
                                        <p:attrNameLst>
                                          <p:attrName>ppt_x</p:attrName>
                                        </p:attrNameLst>
                                      </p:cBhvr>
                                      <p:tavLst>
                                        <p:tav tm="0">
                                          <p:val>
                                            <p:fltVal val="0.5"/>
                                          </p:val>
                                        </p:tav>
                                        <p:tav tm="100000">
                                          <p:val>
                                            <p:strVal val="#ppt_x"/>
                                          </p:val>
                                        </p:tav>
                                      </p:tavLst>
                                    </p:anim>
                                    <p:anim calcmode="lin" valueType="num">
                                      <p:cBhvr>
                                        <p:cTn id="48" dur="400" fill="hold"/>
                                        <p:tgtEl>
                                          <p:spTgt spid="85"/>
                                        </p:tgtEl>
                                        <p:attrNameLst>
                                          <p:attrName>ppt_y</p:attrName>
                                        </p:attrNameLst>
                                      </p:cBhvr>
                                      <p:tavLst>
                                        <p:tav tm="0">
                                          <p:val>
                                            <p:fltVal val="0.5"/>
                                          </p:val>
                                        </p:tav>
                                        <p:tav tm="100000">
                                          <p:val>
                                            <p:strVal val="#ppt_y"/>
                                          </p:val>
                                        </p:tav>
                                      </p:tavLst>
                                    </p:anim>
                                  </p:childTnLst>
                                </p:cTn>
                              </p:par>
                              <p:par>
                                <p:cTn id="49" presetID="53" presetClass="entr" presetSubtype="528" repeatCount="2000" fill="hold" grpId="0" nodeType="with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400" fill="hold"/>
                                        <p:tgtEl>
                                          <p:spTgt spid="44"/>
                                        </p:tgtEl>
                                        <p:attrNameLst>
                                          <p:attrName>ppt_w</p:attrName>
                                        </p:attrNameLst>
                                      </p:cBhvr>
                                      <p:tavLst>
                                        <p:tav tm="0">
                                          <p:val>
                                            <p:fltVal val="0"/>
                                          </p:val>
                                        </p:tav>
                                        <p:tav tm="100000">
                                          <p:val>
                                            <p:strVal val="#ppt_w"/>
                                          </p:val>
                                        </p:tav>
                                      </p:tavLst>
                                    </p:anim>
                                    <p:anim calcmode="lin" valueType="num">
                                      <p:cBhvr>
                                        <p:cTn id="52" dur="400" fill="hold"/>
                                        <p:tgtEl>
                                          <p:spTgt spid="44"/>
                                        </p:tgtEl>
                                        <p:attrNameLst>
                                          <p:attrName>ppt_h</p:attrName>
                                        </p:attrNameLst>
                                      </p:cBhvr>
                                      <p:tavLst>
                                        <p:tav tm="0">
                                          <p:val>
                                            <p:fltVal val="0"/>
                                          </p:val>
                                        </p:tav>
                                        <p:tav tm="100000">
                                          <p:val>
                                            <p:strVal val="#ppt_h"/>
                                          </p:val>
                                        </p:tav>
                                      </p:tavLst>
                                    </p:anim>
                                    <p:animEffect transition="in" filter="fade">
                                      <p:cBhvr>
                                        <p:cTn id="53" dur="400"/>
                                        <p:tgtEl>
                                          <p:spTgt spid="44"/>
                                        </p:tgtEl>
                                      </p:cBhvr>
                                    </p:animEffect>
                                    <p:anim calcmode="lin" valueType="num">
                                      <p:cBhvr>
                                        <p:cTn id="54" dur="400" fill="hold"/>
                                        <p:tgtEl>
                                          <p:spTgt spid="44"/>
                                        </p:tgtEl>
                                        <p:attrNameLst>
                                          <p:attrName>ppt_x</p:attrName>
                                        </p:attrNameLst>
                                      </p:cBhvr>
                                      <p:tavLst>
                                        <p:tav tm="0">
                                          <p:val>
                                            <p:fltVal val="0.5"/>
                                          </p:val>
                                        </p:tav>
                                        <p:tav tm="100000">
                                          <p:val>
                                            <p:strVal val="#ppt_x"/>
                                          </p:val>
                                        </p:tav>
                                      </p:tavLst>
                                    </p:anim>
                                    <p:anim calcmode="lin" valueType="num">
                                      <p:cBhvr>
                                        <p:cTn id="55" dur="400" fill="hold"/>
                                        <p:tgtEl>
                                          <p:spTgt spid="44"/>
                                        </p:tgtEl>
                                        <p:attrNameLst>
                                          <p:attrName>ppt_y</p:attrName>
                                        </p:attrNameLst>
                                      </p:cBhvr>
                                      <p:tavLst>
                                        <p:tav tm="0">
                                          <p:val>
                                            <p:fltVal val="0.5"/>
                                          </p:val>
                                        </p:tav>
                                        <p:tav tm="100000">
                                          <p:val>
                                            <p:strVal val="#ppt_y"/>
                                          </p:val>
                                        </p:tav>
                                      </p:tavLst>
                                    </p:anim>
                                  </p:childTnLst>
                                </p:cTn>
                              </p:par>
                              <p:par>
                                <p:cTn id="56" presetID="53" presetClass="entr" presetSubtype="528" repeatCount="2000" fill="hold" grpId="0" nodeType="withEffect">
                                  <p:stCondLst>
                                    <p:cond delay="0"/>
                                  </p:stCondLst>
                                  <p:childTnLst>
                                    <p:set>
                                      <p:cBhvr>
                                        <p:cTn id="57" dur="1" fill="hold">
                                          <p:stCondLst>
                                            <p:cond delay="0"/>
                                          </p:stCondLst>
                                        </p:cTn>
                                        <p:tgtEl>
                                          <p:spTgt spid="76"/>
                                        </p:tgtEl>
                                        <p:attrNameLst>
                                          <p:attrName>style.visibility</p:attrName>
                                        </p:attrNameLst>
                                      </p:cBhvr>
                                      <p:to>
                                        <p:strVal val="visible"/>
                                      </p:to>
                                    </p:set>
                                    <p:anim calcmode="lin" valueType="num">
                                      <p:cBhvr>
                                        <p:cTn id="58" dur="400" fill="hold"/>
                                        <p:tgtEl>
                                          <p:spTgt spid="76"/>
                                        </p:tgtEl>
                                        <p:attrNameLst>
                                          <p:attrName>ppt_w</p:attrName>
                                        </p:attrNameLst>
                                      </p:cBhvr>
                                      <p:tavLst>
                                        <p:tav tm="0">
                                          <p:val>
                                            <p:fltVal val="0"/>
                                          </p:val>
                                        </p:tav>
                                        <p:tav tm="100000">
                                          <p:val>
                                            <p:strVal val="#ppt_w"/>
                                          </p:val>
                                        </p:tav>
                                      </p:tavLst>
                                    </p:anim>
                                    <p:anim calcmode="lin" valueType="num">
                                      <p:cBhvr>
                                        <p:cTn id="59" dur="400" fill="hold"/>
                                        <p:tgtEl>
                                          <p:spTgt spid="76"/>
                                        </p:tgtEl>
                                        <p:attrNameLst>
                                          <p:attrName>ppt_h</p:attrName>
                                        </p:attrNameLst>
                                      </p:cBhvr>
                                      <p:tavLst>
                                        <p:tav tm="0">
                                          <p:val>
                                            <p:fltVal val="0"/>
                                          </p:val>
                                        </p:tav>
                                        <p:tav tm="100000">
                                          <p:val>
                                            <p:strVal val="#ppt_h"/>
                                          </p:val>
                                        </p:tav>
                                      </p:tavLst>
                                    </p:anim>
                                    <p:animEffect transition="in" filter="fade">
                                      <p:cBhvr>
                                        <p:cTn id="60" dur="400"/>
                                        <p:tgtEl>
                                          <p:spTgt spid="76"/>
                                        </p:tgtEl>
                                      </p:cBhvr>
                                    </p:animEffect>
                                    <p:anim calcmode="lin" valueType="num">
                                      <p:cBhvr>
                                        <p:cTn id="61" dur="400" fill="hold"/>
                                        <p:tgtEl>
                                          <p:spTgt spid="76"/>
                                        </p:tgtEl>
                                        <p:attrNameLst>
                                          <p:attrName>ppt_x</p:attrName>
                                        </p:attrNameLst>
                                      </p:cBhvr>
                                      <p:tavLst>
                                        <p:tav tm="0">
                                          <p:val>
                                            <p:fltVal val="0.5"/>
                                          </p:val>
                                        </p:tav>
                                        <p:tav tm="100000">
                                          <p:val>
                                            <p:strVal val="#ppt_x"/>
                                          </p:val>
                                        </p:tav>
                                      </p:tavLst>
                                    </p:anim>
                                    <p:anim calcmode="lin" valueType="num">
                                      <p:cBhvr>
                                        <p:cTn id="62" dur="400" fill="hold"/>
                                        <p:tgtEl>
                                          <p:spTgt spid="76"/>
                                        </p:tgtEl>
                                        <p:attrNameLst>
                                          <p:attrName>ppt_y</p:attrName>
                                        </p:attrNameLst>
                                      </p:cBhvr>
                                      <p:tavLst>
                                        <p:tav tm="0">
                                          <p:val>
                                            <p:fltVal val="0.5"/>
                                          </p:val>
                                        </p:tav>
                                        <p:tav tm="100000">
                                          <p:val>
                                            <p:strVal val="#ppt_y"/>
                                          </p:val>
                                        </p:tav>
                                      </p:tavLst>
                                    </p:anim>
                                  </p:childTnLst>
                                </p:cTn>
                              </p:par>
                              <p:par>
                                <p:cTn id="63" presetID="53" presetClass="entr" presetSubtype="528" repeatCount="2000"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p:cTn id="65" dur="400" fill="hold"/>
                                        <p:tgtEl>
                                          <p:spTgt spid="80"/>
                                        </p:tgtEl>
                                        <p:attrNameLst>
                                          <p:attrName>ppt_w</p:attrName>
                                        </p:attrNameLst>
                                      </p:cBhvr>
                                      <p:tavLst>
                                        <p:tav tm="0">
                                          <p:val>
                                            <p:fltVal val="0"/>
                                          </p:val>
                                        </p:tav>
                                        <p:tav tm="100000">
                                          <p:val>
                                            <p:strVal val="#ppt_w"/>
                                          </p:val>
                                        </p:tav>
                                      </p:tavLst>
                                    </p:anim>
                                    <p:anim calcmode="lin" valueType="num">
                                      <p:cBhvr>
                                        <p:cTn id="66" dur="400" fill="hold"/>
                                        <p:tgtEl>
                                          <p:spTgt spid="80"/>
                                        </p:tgtEl>
                                        <p:attrNameLst>
                                          <p:attrName>ppt_h</p:attrName>
                                        </p:attrNameLst>
                                      </p:cBhvr>
                                      <p:tavLst>
                                        <p:tav tm="0">
                                          <p:val>
                                            <p:fltVal val="0"/>
                                          </p:val>
                                        </p:tav>
                                        <p:tav tm="100000">
                                          <p:val>
                                            <p:strVal val="#ppt_h"/>
                                          </p:val>
                                        </p:tav>
                                      </p:tavLst>
                                    </p:anim>
                                    <p:animEffect transition="in" filter="fade">
                                      <p:cBhvr>
                                        <p:cTn id="67" dur="400"/>
                                        <p:tgtEl>
                                          <p:spTgt spid="80"/>
                                        </p:tgtEl>
                                      </p:cBhvr>
                                    </p:animEffect>
                                    <p:anim calcmode="lin" valueType="num">
                                      <p:cBhvr>
                                        <p:cTn id="68" dur="400" fill="hold"/>
                                        <p:tgtEl>
                                          <p:spTgt spid="80"/>
                                        </p:tgtEl>
                                        <p:attrNameLst>
                                          <p:attrName>ppt_x</p:attrName>
                                        </p:attrNameLst>
                                      </p:cBhvr>
                                      <p:tavLst>
                                        <p:tav tm="0">
                                          <p:val>
                                            <p:fltVal val="0.5"/>
                                          </p:val>
                                        </p:tav>
                                        <p:tav tm="100000">
                                          <p:val>
                                            <p:strVal val="#ppt_x"/>
                                          </p:val>
                                        </p:tav>
                                      </p:tavLst>
                                    </p:anim>
                                    <p:anim calcmode="lin" valueType="num">
                                      <p:cBhvr>
                                        <p:cTn id="69" dur="400" fill="hold"/>
                                        <p:tgtEl>
                                          <p:spTgt spid="80"/>
                                        </p:tgtEl>
                                        <p:attrNameLst>
                                          <p:attrName>ppt_y</p:attrName>
                                        </p:attrNameLst>
                                      </p:cBhvr>
                                      <p:tavLst>
                                        <p:tav tm="0">
                                          <p:val>
                                            <p:fltVal val="0.5"/>
                                          </p:val>
                                        </p:tav>
                                        <p:tav tm="100000">
                                          <p:val>
                                            <p:strVal val="#ppt_y"/>
                                          </p:val>
                                        </p:tav>
                                      </p:tavLst>
                                    </p:anim>
                                  </p:childTnLst>
                                </p:cTn>
                              </p:par>
                            </p:childTnLst>
                          </p:cTn>
                        </p:par>
                        <p:par>
                          <p:cTn id="70" fill="hold">
                            <p:stCondLst>
                              <p:cond delay="2050"/>
                            </p:stCondLst>
                            <p:childTnLst>
                              <p:par>
                                <p:cTn id="71" presetID="53" presetClass="entr" presetSubtype="528" repeatCount="2000" fill="hold" grpId="0" nodeType="afterEffect">
                                  <p:stCondLst>
                                    <p:cond delay="0"/>
                                  </p:stCondLst>
                                  <p:childTnLst>
                                    <p:set>
                                      <p:cBhvr>
                                        <p:cTn id="72" dur="1" fill="hold">
                                          <p:stCondLst>
                                            <p:cond delay="0"/>
                                          </p:stCondLst>
                                        </p:cTn>
                                        <p:tgtEl>
                                          <p:spTgt spid="86"/>
                                        </p:tgtEl>
                                        <p:attrNameLst>
                                          <p:attrName>style.visibility</p:attrName>
                                        </p:attrNameLst>
                                      </p:cBhvr>
                                      <p:to>
                                        <p:strVal val="visible"/>
                                      </p:to>
                                    </p:set>
                                    <p:anim calcmode="lin" valueType="num">
                                      <p:cBhvr>
                                        <p:cTn id="73" dur="400" fill="hold"/>
                                        <p:tgtEl>
                                          <p:spTgt spid="86"/>
                                        </p:tgtEl>
                                        <p:attrNameLst>
                                          <p:attrName>ppt_w</p:attrName>
                                        </p:attrNameLst>
                                      </p:cBhvr>
                                      <p:tavLst>
                                        <p:tav tm="0">
                                          <p:val>
                                            <p:fltVal val="0"/>
                                          </p:val>
                                        </p:tav>
                                        <p:tav tm="100000">
                                          <p:val>
                                            <p:strVal val="#ppt_w"/>
                                          </p:val>
                                        </p:tav>
                                      </p:tavLst>
                                    </p:anim>
                                    <p:anim calcmode="lin" valueType="num">
                                      <p:cBhvr>
                                        <p:cTn id="74" dur="400" fill="hold"/>
                                        <p:tgtEl>
                                          <p:spTgt spid="86"/>
                                        </p:tgtEl>
                                        <p:attrNameLst>
                                          <p:attrName>ppt_h</p:attrName>
                                        </p:attrNameLst>
                                      </p:cBhvr>
                                      <p:tavLst>
                                        <p:tav tm="0">
                                          <p:val>
                                            <p:fltVal val="0"/>
                                          </p:val>
                                        </p:tav>
                                        <p:tav tm="100000">
                                          <p:val>
                                            <p:strVal val="#ppt_h"/>
                                          </p:val>
                                        </p:tav>
                                      </p:tavLst>
                                    </p:anim>
                                    <p:animEffect transition="in" filter="fade">
                                      <p:cBhvr>
                                        <p:cTn id="75" dur="400"/>
                                        <p:tgtEl>
                                          <p:spTgt spid="86"/>
                                        </p:tgtEl>
                                      </p:cBhvr>
                                    </p:animEffect>
                                    <p:anim calcmode="lin" valueType="num">
                                      <p:cBhvr>
                                        <p:cTn id="76" dur="400" fill="hold"/>
                                        <p:tgtEl>
                                          <p:spTgt spid="86"/>
                                        </p:tgtEl>
                                        <p:attrNameLst>
                                          <p:attrName>ppt_x</p:attrName>
                                        </p:attrNameLst>
                                      </p:cBhvr>
                                      <p:tavLst>
                                        <p:tav tm="0">
                                          <p:val>
                                            <p:fltVal val="0.5"/>
                                          </p:val>
                                        </p:tav>
                                        <p:tav tm="100000">
                                          <p:val>
                                            <p:strVal val="#ppt_x"/>
                                          </p:val>
                                        </p:tav>
                                      </p:tavLst>
                                    </p:anim>
                                    <p:anim calcmode="lin" valueType="num">
                                      <p:cBhvr>
                                        <p:cTn id="77" dur="400" fill="hold"/>
                                        <p:tgtEl>
                                          <p:spTgt spid="86"/>
                                        </p:tgtEl>
                                        <p:attrNameLst>
                                          <p:attrName>ppt_y</p:attrName>
                                        </p:attrNameLst>
                                      </p:cBhvr>
                                      <p:tavLst>
                                        <p:tav tm="0">
                                          <p:val>
                                            <p:fltVal val="0.5"/>
                                          </p:val>
                                        </p:tav>
                                        <p:tav tm="100000">
                                          <p:val>
                                            <p:strVal val="#ppt_y"/>
                                          </p:val>
                                        </p:tav>
                                      </p:tavLst>
                                    </p:anim>
                                  </p:childTnLst>
                                </p:cTn>
                              </p:par>
                              <p:par>
                                <p:cTn id="78" presetID="53" presetClass="entr" presetSubtype="528" repeatCount="2000"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 calcmode="lin" valueType="num">
                                      <p:cBhvr>
                                        <p:cTn id="80" dur="400" fill="hold"/>
                                        <p:tgtEl>
                                          <p:spTgt spid="43"/>
                                        </p:tgtEl>
                                        <p:attrNameLst>
                                          <p:attrName>ppt_w</p:attrName>
                                        </p:attrNameLst>
                                      </p:cBhvr>
                                      <p:tavLst>
                                        <p:tav tm="0">
                                          <p:val>
                                            <p:fltVal val="0"/>
                                          </p:val>
                                        </p:tav>
                                        <p:tav tm="100000">
                                          <p:val>
                                            <p:strVal val="#ppt_w"/>
                                          </p:val>
                                        </p:tav>
                                      </p:tavLst>
                                    </p:anim>
                                    <p:anim calcmode="lin" valueType="num">
                                      <p:cBhvr>
                                        <p:cTn id="81" dur="400" fill="hold"/>
                                        <p:tgtEl>
                                          <p:spTgt spid="43"/>
                                        </p:tgtEl>
                                        <p:attrNameLst>
                                          <p:attrName>ppt_h</p:attrName>
                                        </p:attrNameLst>
                                      </p:cBhvr>
                                      <p:tavLst>
                                        <p:tav tm="0">
                                          <p:val>
                                            <p:fltVal val="0"/>
                                          </p:val>
                                        </p:tav>
                                        <p:tav tm="100000">
                                          <p:val>
                                            <p:strVal val="#ppt_h"/>
                                          </p:val>
                                        </p:tav>
                                      </p:tavLst>
                                    </p:anim>
                                    <p:animEffect transition="in" filter="fade">
                                      <p:cBhvr>
                                        <p:cTn id="82" dur="400"/>
                                        <p:tgtEl>
                                          <p:spTgt spid="43"/>
                                        </p:tgtEl>
                                      </p:cBhvr>
                                    </p:animEffect>
                                    <p:anim calcmode="lin" valueType="num">
                                      <p:cBhvr>
                                        <p:cTn id="83" dur="400" fill="hold"/>
                                        <p:tgtEl>
                                          <p:spTgt spid="43"/>
                                        </p:tgtEl>
                                        <p:attrNameLst>
                                          <p:attrName>ppt_x</p:attrName>
                                        </p:attrNameLst>
                                      </p:cBhvr>
                                      <p:tavLst>
                                        <p:tav tm="0">
                                          <p:val>
                                            <p:fltVal val="0.5"/>
                                          </p:val>
                                        </p:tav>
                                        <p:tav tm="100000">
                                          <p:val>
                                            <p:strVal val="#ppt_x"/>
                                          </p:val>
                                        </p:tav>
                                      </p:tavLst>
                                    </p:anim>
                                    <p:anim calcmode="lin" valueType="num">
                                      <p:cBhvr>
                                        <p:cTn id="84" dur="400" fill="hold"/>
                                        <p:tgtEl>
                                          <p:spTgt spid="43"/>
                                        </p:tgtEl>
                                        <p:attrNameLst>
                                          <p:attrName>ppt_y</p:attrName>
                                        </p:attrNameLst>
                                      </p:cBhvr>
                                      <p:tavLst>
                                        <p:tav tm="0">
                                          <p:val>
                                            <p:fltVal val="0.5"/>
                                          </p:val>
                                        </p:tav>
                                        <p:tav tm="100000">
                                          <p:val>
                                            <p:strVal val="#ppt_y"/>
                                          </p:val>
                                        </p:tav>
                                      </p:tavLst>
                                    </p:anim>
                                  </p:childTnLst>
                                </p:cTn>
                              </p:par>
                              <p:par>
                                <p:cTn id="85" presetID="53" presetClass="entr" presetSubtype="528" repeatCount="2000" fill="hold" grpId="0" nodeType="withEffect">
                                  <p:stCondLst>
                                    <p:cond delay="0"/>
                                  </p:stCondLst>
                                  <p:childTnLst>
                                    <p:set>
                                      <p:cBhvr>
                                        <p:cTn id="86" dur="1" fill="hold">
                                          <p:stCondLst>
                                            <p:cond delay="0"/>
                                          </p:stCondLst>
                                        </p:cTn>
                                        <p:tgtEl>
                                          <p:spTgt spid="77"/>
                                        </p:tgtEl>
                                        <p:attrNameLst>
                                          <p:attrName>style.visibility</p:attrName>
                                        </p:attrNameLst>
                                      </p:cBhvr>
                                      <p:to>
                                        <p:strVal val="visible"/>
                                      </p:to>
                                    </p:set>
                                    <p:anim calcmode="lin" valueType="num">
                                      <p:cBhvr>
                                        <p:cTn id="87" dur="400" fill="hold"/>
                                        <p:tgtEl>
                                          <p:spTgt spid="77"/>
                                        </p:tgtEl>
                                        <p:attrNameLst>
                                          <p:attrName>ppt_w</p:attrName>
                                        </p:attrNameLst>
                                      </p:cBhvr>
                                      <p:tavLst>
                                        <p:tav tm="0">
                                          <p:val>
                                            <p:fltVal val="0"/>
                                          </p:val>
                                        </p:tav>
                                        <p:tav tm="100000">
                                          <p:val>
                                            <p:strVal val="#ppt_w"/>
                                          </p:val>
                                        </p:tav>
                                      </p:tavLst>
                                    </p:anim>
                                    <p:anim calcmode="lin" valueType="num">
                                      <p:cBhvr>
                                        <p:cTn id="88" dur="400" fill="hold"/>
                                        <p:tgtEl>
                                          <p:spTgt spid="77"/>
                                        </p:tgtEl>
                                        <p:attrNameLst>
                                          <p:attrName>ppt_h</p:attrName>
                                        </p:attrNameLst>
                                      </p:cBhvr>
                                      <p:tavLst>
                                        <p:tav tm="0">
                                          <p:val>
                                            <p:fltVal val="0"/>
                                          </p:val>
                                        </p:tav>
                                        <p:tav tm="100000">
                                          <p:val>
                                            <p:strVal val="#ppt_h"/>
                                          </p:val>
                                        </p:tav>
                                      </p:tavLst>
                                    </p:anim>
                                    <p:animEffect transition="in" filter="fade">
                                      <p:cBhvr>
                                        <p:cTn id="89" dur="400"/>
                                        <p:tgtEl>
                                          <p:spTgt spid="77"/>
                                        </p:tgtEl>
                                      </p:cBhvr>
                                    </p:animEffect>
                                    <p:anim calcmode="lin" valueType="num">
                                      <p:cBhvr>
                                        <p:cTn id="90" dur="400" fill="hold"/>
                                        <p:tgtEl>
                                          <p:spTgt spid="77"/>
                                        </p:tgtEl>
                                        <p:attrNameLst>
                                          <p:attrName>ppt_x</p:attrName>
                                        </p:attrNameLst>
                                      </p:cBhvr>
                                      <p:tavLst>
                                        <p:tav tm="0">
                                          <p:val>
                                            <p:fltVal val="0.5"/>
                                          </p:val>
                                        </p:tav>
                                        <p:tav tm="100000">
                                          <p:val>
                                            <p:strVal val="#ppt_x"/>
                                          </p:val>
                                        </p:tav>
                                      </p:tavLst>
                                    </p:anim>
                                    <p:anim calcmode="lin" valueType="num">
                                      <p:cBhvr>
                                        <p:cTn id="91" dur="400" fill="hold"/>
                                        <p:tgtEl>
                                          <p:spTgt spid="77"/>
                                        </p:tgtEl>
                                        <p:attrNameLst>
                                          <p:attrName>ppt_y</p:attrName>
                                        </p:attrNameLst>
                                      </p:cBhvr>
                                      <p:tavLst>
                                        <p:tav tm="0">
                                          <p:val>
                                            <p:fltVal val="0.5"/>
                                          </p:val>
                                        </p:tav>
                                        <p:tav tm="100000">
                                          <p:val>
                                            <p:strVal val="#ppt_y"/>
                                          </p:val>
                                        </p:tav>
                                      </p:tavLst>
                                    </p:anim>
                                  </p:childTnLst>
                                </p:cTn>
                              </p:par>
                              <p:par>
                                <p:cTn id="92" presetID="53" presetClass="entr" presetSubtype="528" repeatCount="2000" fill="hold" grpId="0" nodeType="withEffect">
                                  <p:stCondLst>
                                    <p:cond delay="0"/>
                                  </p:stCondLst>
                                  <p:childTnLst>
                                    <p:set>
                                      <p:cBhvr>
                                        <p:cTn id="93" dur="1" fill="hold">
                                          <p:stCondLst>
                                            <p:cond delay="0"/>
                                          </p:stCondLst>
                                        </p:cTn>
                                        <p:tgtEl>
                                          <p:spTgt spid="81"/>
                                        </p:tgtEl>
                                        <p:attrNameLst>
                                          <p:attrName>style.visibility</p:attrName>
                                        </p:attrNameLst>
                                      </p:cBhvr>
                                      <p:to>
                                        <p:strVal val="visible"/>
                                      </p:to>
                                    </p:set>
                                    <p:anim calcmode="lin" valueType="num">
                                      <p:cBhvr>
                                        <p:cTn id="94" dur="400" fill="hold"/>
                                        <p:tgtEl>
                                          <p:spTgt spid="81"/>
                                        </p:tgtEl>
                                        <p:attrNameLst>
                                          <p:attrName>ppt_w</p:attrName>
                                        </p:attrNameLst>
                                      </p:cBhvr>
                                      <p:tavLst>
                                        <p:tav tm="0">
                                          <p:val>
                                            <p:fltVal val="0"/>
                                          </p:val>
                                        </p:tav>
                                        <p:tav tm="100000">
                                          <p:val>
                                            <p:strVal val="#ppt_w"/>
                                          </p:val>
                                        </p:tav>
                                      </p:tavLst>
                                    </p:anim>
                                    <p:anim calcmode="lin" valueType="num">
                                      <p:cBhvr>
                                        <p:cTn id="95" dur="400" fill="hold"/>
                                        <p:tgtEl>
                                          <p:spTgt spid="81"/>
                                        </p:tgtEl>
                                        <p:attrNameLst>
                                          <p:attrName>ppt_h</p:attrName>
                                        </p:attrNameLst>
                                      </p:cBhvr>
                                      <p:tavLst>
                                        <p:tav tm="0">
                                          <p:val>
                                            <p:fltVal val="0"/>
                                          </p:val>
                                        </p:tav>
                                        <p:tav tm="100000">
                                          <p:val>
                                            <p:strVal val="#ppt_h"/>
                                          </p:val>
                                        </p:tav>
                                      </p:tavLst>
                                    </p:anim>
                                    <p:animEffect transition="in" filter="fade">
                                      <p:cBhvr>
                                        <p:cTn id="96" dur="400"/>
                                        <p:tgtEl>
                                          <p:spTgt spid="81"/>
                                        </p:tgtEl>
                                      </p:cBhvr>
                                    </p:animEffect>
                                    <p:anim calcmode="lin" valueType="num">
                                      <p:cBhvr>
                                        <p:cTn id="97" dur="400" fill="hold"/>
                                        <p:tgtEl>
                                          <p:spTgt spid="81"/>
                                        </p:tgtEl>
                                        <p:attrNameLst>
                                          <p:attrName>ppt_x</p:attrName>
                                        </p:attrNameLst>
                                      </p:cBhvr>
                                      <p:tavLst>
                                        <p:tav tm="0">
                                          <p:val>
                                            <p:fltVal val="0.5"/>
                                          </p:val>
                                        </p:tav>
                                        <p:tav tm="100000">
                                          <p:val>
                                            <p:strVal val="#ppt_x"/>
                                          </p:val>
                                        </p:tav>
                                      </p:tavLst>
                                    </p:anim>
                                    <p:anim calcmode="lin" valueType="num">
                                      <p:cBhvr>
                                        <p:cTn id="98" dur="400" fill="hold"/>
                                        <p:tgtEl>
                                          <p:spTgt spid="81"/>
                                        </p:tgtEl>
                                        <p:attrNameLst>
                                          <p:attrName>ppt_y</p:attrName>
                                        </p:attrNameLst>
                                      </p:cBhvr>
                                      <p:tavLst>
                                        <p:tav tm="0">
                                          <p:val>
                                            <p:fltVal val="0.5"/>
                                          </p:val>
                                        </p:tav>
                                        <p:tav tm="100000">
                                          <p:val>
                                            <p:strVal val="#ppt_y"/>
                                          </p:val>
                                        </p:tav>
                                      </p:tavLst>
                                    </p:anim>
                                  </p:childTnLst>
                                </p:cTn>
                              </p:par>
                            </p:childTnLst>
                          </p:cTn>
                        </p:par>
                        <p:par>
                          <p:cTn id="99" fill="hold">
                            <p:stCondLst>
                              <p:cond delay="2850"/>
                            </p:stCondLst>
                            <p:childTnLst>
                              <p:par>
                                <p:cTn id="100" presetID="53" presetClass="entr" presetSubtype="528" repeatCount="2000" fill="hold" grpId="0" nodeType="afterEffect">
                                  <p:stCondLst>
                                    <p:cond delay="0"/>
                                  </p:stCondLst>
                                  <p:childTnLst>
                                    <p:set>
                                      <p:cBhvr>
                                        <p:cTn id="101" dur="1" fill="hold">
                                          <p:stCondLst>
                                            <p:cond delay="0"/>
                                          </p:stCondLst>
                                        </p:cTn>
                                        <p:tgtEl>
                                          <p:spTgt spid="87"/>
                                        </p:tgtEl>
                                        <p:attrNameLst>
                                          <p:attrName>style.visibility</p:attrName>
                                        </p:attrNameLst>
                                      </p:cBhvr>
                                      <p:to>
                                        <p:strVal val="visible"/>
                                      </p:to>
                                    </p:set>
                                    <p:anim calcmode="lin" valueType="num">
                                      <p:cBhvr>
                                        <p:cTn id="102" dur="400" fill="hold"/>
                                        <p:tgtEl>
                                          <p:spTgt spid="87"/>
                                        </p:tgtEl>
                                        <p:attrNameLst>
                                          <p:attrName>ppt_w</p:attrName>
                                        </p:attrNameLst>
                                      </p:cBhvr>
                                      <p:tavLst>
                                        <p:tav tm="0">
                                          <p:val>
                                            <p:fltVal val="0"/>
                                          </p:val>
                                        </p:tav>
                                        <p:tav tm="100000">
                                          <p:val>
                                            <p:strVal val="#ppt_w"/>
                                          </p:val>
                                        </p:tav>
                                      </p:tavLst>
                                    </p:anim>
                                    <p:anim calcmode="lin" valueType="num">
                                      <p:cBhvr>
                                        <p:cTn id="103" dur="400" fill="hold"/>
                                        <p:tgtEl>
                                          <p:spTgt spid="87"/>
                                        </p:tgtEl>
                                        <p:attrNameLst>
                                          <p:attrName>ppt_h</p:attrName>
                                        </p:attrNameLst>
                                      </p:cBhvr>
                                      <p:tavLst>
                                        <p:tav tm="0">
                                          <p:val>
                                            <p:fltVal val="0"/>
                                          </p:val>
                                        </p:tav>
                                        <p:tav tm="100000">
                                          <p:val>
                                            <p:strVal val="#ppt_h"/>
                                          </p:val>
                                        </p:tav>
                                      </p:tavLst>
                                    </p:anim>
                                    <p:animEffect transition="in" filter="fade">
                                      <p:cBhvr>
                                        <p:cTn id="104" dur="400"/>
                                        <p:tgtEl>
                                          <p:spTgt spid="87"/>
                                        </p:tgtEl>
                                      </p:cBhvr>
                                    </p:animEffect>
                                    <p:anim calcmode="lin" valueType="num">
                                      <p:cBhvr>
                                        <p:cTn id="105" dur="400" fill="hold"/>
                                        <p:tgtEl>
                                          <p:spTgt spid="87"/>
                                        </p:tgtEl>
                                        <p:attrNameLst>
                                          <p:attrName>ppt_x</p:attrName>
                                        </p:attrNameLst>
                                      </p:cBhvr>
                                      <p:tavLst>
                                        <p:tav tm="0">
                                          <p:val>
                                            <p:fltVal val="0.5"/>
                                          </p:val>
                                        </p:tav>
                                        <p:tav tm="100000">
                                          <p:val>
                                            <p:strVal val="#ppt_x"/>
                                          </p:val>
                                        </p:tav>
                                      </p:tavLst>
                                    </p:anim>
                                    <p:anim calcmode="lin" valueType="num">
                                      <p:cBhvr>
                                        <p:cTn id="106" dur="400" fill="hold"/>
                                        <p:tgtEl>
                                          <p:spTgt spid="87"/>
                                        </p:tgtEl>
                                        <p:attrNameLst>
                                          <p:attrName>ppt_y</p:attrName>
                                        </p:attrNameLst>
                                      </p:cBhvr>
                                      <p:tavLst>
                                        <p:tav tm="0">
                                          <p:val>
                                            <p:fltVal val="0.5"/>
                                          </p:val>
                                        </p:tav>
                                        <p:tav tm="100000">
                                          <p:val>
                                            <p:strVal val="#ppt_y"/>
                                          </p:val>
                                        </p:tav>
                                      </p:tavLst>
                                    </p:anim>
                                  </p:childTnLst>
                                </p:cTn>
                              </p:par>
                              <p:par>
                                <p:cTn id="107" presetID="53" presetClass="entr" presetSubtype="528" repeatCount="2000" fill="hold" grpId="0" nodeType="with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p:cTn id="109" dur="400" fill="hold"/>
                                        <p:tgtEl>
                                          <p:spTgt spid="42"/>
                                        </p:tgtEl>
                                        <p:attrNameLst>
                                          <p:attrName>ppt_w</p:attrName>
                                        </p:attrNameLst>
                                      </p:cBhvr>
                                      <p:tavLst>
                                        <p:tav tm="0">
                                          <p:val>
                                            <p:fltVal val="0"/>
                                          </p:val>
                                        </p:tav>
                                        <p:tav tm="100000">
                                          <p:val>
                                            <p:strVal val="#ppt_w"/>
                                          </p:val>
                                        </p:tav>
                                      </p:tavLst>
                                    </p:anim>
                                    <p:anim calcmode="lin" valueType="num">
                                      <p:cBhvr>
                                        <p:cTn id="110" dur="400" fill="hold"/>
                                        <p:tgtEl>
                                          <p:spTgt spid="42"/>
                                        </p:tgtEl>
                                        <p:attrNameLst>
                                          <p:attrName>ppt_h</p:attrName>
                                        </p:attrNameLst>
                                      </p:cBhvr>
                                      <p:tavLst>
                                        <p:tav tm="0">
                                          <p:val>
                                            <p:fltVal val="0"/>
                                          </p:val>
                                        </p:tav>
                                        <p:tav tm="100000">
                                          <p:val>
                                            <p:strVal val="#ppt_h"/>
                                          </p:val>
                                        </p:tav>
                                      </p:tavLst>
                                    </p:anim>
                                    <p:animEffect transition="in" filter="fade">
                                      <p:cBhvr>
                                        <p:cTn id="111" dur="400"/>
                                        <p:tgtEl>
                                          <p:spTgt spid="42"/>
                                        </p:tgtEl>
                                      </p:cBhvr>
                                    </p:animEffect>
                                    <p:anim calcmode="lin" valueType="num">
                                      <p:cBhvr>
                                        <p:cTn id="112" dur="400" fill="hold"/>
                                        <p:tgtEl>
                                          <p:spTgt spid="42"/>
                                        </p:tgtEl>
                                        <p:attrNameLst>
                                          <p:attrName>ppt_x</p:attrName>
                                        </p:attrNameLst>
                                      </p:cBhvr>
                                      <p:tavLst>
                                        <p:tav tm="0">
                                          <p:val>
                                            <p:fltVal val="0.5"/>
                                          </p:val>
                                        </p:tav>
                                        <p:tav tm="100000">
                                          <p:val>
                                            <p:strVal val="#ppt_x"/>
                                          </p:val>
                                        </p:tav>
                                      </p:tavLst>
                                    </p:anim>
                                    <p:anim calcmode="lin" valueType="num">
                                      <p:cBhvr>
                                        <p:cTn id="113" dur="400" fill="hold"/>
                                        <p:tgtEl>
                                          <p:spTgt spid="42"/>
                                        </p:tgtEl>
                                        <p:attrNameLst>
                                          <p:attrName>ppt_y</p:attrName>
                                        </p:attrNameLst>
                                      </p:cBhvr>
                                      <p:tavLst>
                                        <p:tav tm="0">
                                          <p:val>
                                            <p:fltVal val="0.5"/>
                                          </p:val>
                                        </p:tav>
                                        <p:tav tm="100000">
                                          <p:val>
                                            <p:strVal val="#ppt_y"/>
                                          </p:val>
                                        </p:tav>
                                      </p:tavLst>
                                    </p:anim>
                                  </p:childTnLst>
                                </p:cTn>
                              </p:par>
                              <p:par>
                                <p:cTn id="114" presetID="53" presetClass="entr" presetSubtype="528" repeatCount="2000" fill="hold" grpId="0" nodeType="withEffect">
                                  <p:stCondLst>
                                    <p:cond delay="0"/>
                                  </p:stCondLst>
                                  <p:childTnLst>
                                    <p:set>
                                      <p:cBhvr>
                                        <p:cTn id="115" dur="1" fill="hold">
                                          <p:stCondLst>
                                            <p:cond delay="0"/>
                                          </p:stCondLst>
                                        </p:cTn>
                                        <p:tgtEl>
                                          <p:spTgt spid="78"/>
                                        </p:tgtEl>
                                        <p:attrNameLst>
                                          <p:attrName>style.visibility</p:attrName>
                                        </p:attrNameLst>
                                      </p:cBhvr>
                                      <p:to>
                                        <p:strVal val="visible"/>
                                      </p:to>
                                    </p:set>
                                    <p:anim calcmode="lin" valueType="num">
                                      <p:cBhvr>
                                        <p:cTn id="116" dur="400" fill="hold"/>
                                        <p:tgtEl>
                                          <p:spTgt spid="78"/>
                                        </p:tgtEl>
                                        <p:attrNameLst>
                                          <p:attrName>ppt_w</p:attrName>
                                        </p:attrNameLst>
                                      </p:cBhvr>
                                      <p:tavLst>
                                        <p:tav tm="0">
                                          <p:val>
                                            <p:fltVal val="0"/>
                                          </p:val>
                                        </p:tav>
                                        <p:tav tm="100000">
                                          <p:val>
                                            <p:strVal val="#ppt_w"/>
                                          </p:val>
                                        </p:tav>
                                      </p:tavLst>
                                    </p:anim>
                                    <p:anim calcmode="lin" valueType="num">
                                      <p:cBhvr>
                                        <p:cTn id="117" dur="400" fill="hold"/>
                                        <p:tgtEl>
                                          <p:spTgt spid="78"/>
                                        </p:tgtEl>
                                        <p:attrNameLst>
                                          <p:attrName>ppt_h</p:attrName>
                                        </p:attrNameLst>
                                      </p:cBhvr>
                                      <p:tavLst>
                                        <p:tav tm="0">
                                          <p:val>
                                            <p:fltVal val="0"/>
                                          </p:val>
                                        </p:tav>
                                        <p:tav tm="100000">
                                          <p:val>
                                            <p:strVal val="#ppt_h"/>
                                          </p:val>
                                        </p:tav>
                                      </p:tavLst>
                                    </p:anim>
                                    <p:animEffect transition="in" filter="fade">
                                      <p:cBhvr>
                                        <p:cTn id="118" dur="400"/>
                                        <p:tgtEl>
                                          <p:spTgt spid="78"/>
                                        </p:tgtEl>
                                      </p:cBhvr>
                                    </p:animEffect>
                                    <p:anim calcmode="lin" valueType="num">
                                      <p:cBhvr>
                                        <p:cTn id="119" dur="400" fill="hold"/>
                                        <p:tgtEl>
                                          <p:spTgt spid="78"/>
                                        </p:tgtEl>
                                        <p:attrNameLst>
                                          <p:attrName>ppt_x</p:attrName>
                                        </p:attrNameLst>
                                      </p:cBhvr>
                                      <p:tavLst>
                                        <p:tav tm="0">
                                          <p:val>
                                            <p:fltVal val="0.5"/>
                                          </p:val>
                                        </p:tav>
                                        <p:tav tm="100000">
                                          <p:val>
                                            <p:strVal val="#ppt_x"/>
                                          </p:val>
                                        </p:tav>
                                      </p:tavLst>
                                    </p:anim>
                                    <p:anim calcmode="lin" valueType="num">
                                      <p:cBhvr>
                                        <p:cTn id="120" dur="400" fill="hold"/>
                                        <p:tgtEl>
                                          <p:spTgt spid="78"/>
                                        </p:tgtEl>
                                        <p:attrNameLst>
                                          <p:attrName>ppt_y</p:attrName>
                                        </p:attrNameLst>
                                      </p:cBhvr>
                                      <p:tavLst>
                                        <p:tav tm="0">
                                          <p:val>
                                            <p:fltVal val="0.5"/>
                                          </p:val>
                                        </p:tav>
                                        <p:tav tm="100000">
                                          <p:val>
                                            <p:strVal val="#ppt_y"/>
                                          </p:val>
                                        </p:tav>
                                      </p:tavLst>
                                    </p:anim>
                                  </p:childTnLst>
                                </p:cTn>
                              </p:par>
                              <p:par>
                                <p:cTn id="121" presetID="53" presetClass="entr" presetSubtype="528" repeatCount="2000" fill="hold" grpId="0" nodeType="withEffect">
                                  <p:stCondLst>
                                    <p:cond delay="0"/>
                                  </p:stCondLst>
                                  <p:childTnLst>
                                    <p:set>
                                      <p:cBhvr>
                                        <p:cTn id="122" dur="1" fill="hold">
                                          <p:stCondLst>
                                            <p:cond delay="0"/>
                                          </p:stCondLst>
                                        </p:cTn>
                                        <p:tgtEl>
                                          <p:spTgt spid="82"/>
                                        </p:tgtEl>
                                        <p:attrNameLst>
                                          <p:attrName>style.visibility</p:attrName>
                                        </p:attrNameLst>
                                      </p:cBhvr>
                                      <p:to>
                                        <p:strVal val="visible"/>
                                      </p:to>
                                    </p:set>
                                    <p:anim calcmode="lin" valueType="num">
                                      <p:cBhvr>
                                        <p:cTn id="123" dur="400" fill="hold"/>
                                        <p:tgtEl>
                                          <p:spTgt spid="82"/>
                                        </p:tgtEl>
                                        <p:attrNameLst>
                                          <p:attrName>ppt_w</p:attrName>
                                        </p:attrNameLst>
                                      </p:cBhvr>
                                      <p:tavLst>
                                        <p:tav tm="0">
                                          <p:val>
                                            <p:fltVal val="0"/>
                                          </p:val>
                                        </p:tav>
                                        <p:tav tm="100000">
                                          <p:val>
                                            <p:strVal val="#ppt_w"/>
                                          </p:val>
                                        </p:tav>
                                      </p:tavLst>
                                    </p:anim>
                                    <p:anim calcmode="lin" valueType="num">
                                      <p:cBhvr>
                                        <p:cTn id="124" dur="400" fill="hold"/>
                                        <p:tgtEl>
                                          <p:spTgt spid="82"/>
                                        </p:tgtEl>
                                        <p:attrNameLst>
                                          <p:attrName>ppt_h</p:attrName>
                                        </p:attrNameLst>
                                      </p:cBhvr>
                                      <p:tavLst>
                                        <p:tav tm="0">
                                          <p:val>
                                            <p:fltVal val="0"/>
                                          </p:val>
                                        </p:tav>
                                        <p:tav tm="100000">
                                          <p:val>
                                            <p:strVal val="#ppt_h"/>
                                          </p:val>
                                        </p:tav>
                                      </p:tavLst>
                                    </p:anim>
                                    <p:animEffect transition="in" filter="fade">
                                      <p:cBhvr>
                                        <p:cTn id="125" dur="400"/>
                                        <p:tgtEl>
                                          <p:spTgt spid="82"/>
                                        </p:tgtEl>
                                      </p:cBhvr>
                                    </p:animEffect>
                                    <p:anim calcmode="lin" valueType="num">
                                      <p:cBhvr>
                                        <p:cTn id="126" dur="400" fill="hold"/>
                                        <p:tgtEl>
                                          <p:spTgt spid="82"/>
                                        </p:tgtEl>
                                        <p:attrNameLst>
                                          <p:attrName>ppt_x</p:attrName>
                                        </p:attrNameLst>
                                      </p:cBhvr>
                                      <p:tavLst>
                                        <p:tav tm="0">
                                          <p:val>
                                            <p:fltVal val="0.5"/>
                                          </p:val>
                                        </p:tav>
                                        <p:tav tm="100000">
                                          <p:val>
                                            <p:strVal val="#ppt_x"/>
                                          </p:val>
                                        </p:tav>
                                      </p:tavLst>
                                    </p:anim>
                                    <p:anim calcmode="lin" valueType="num">
                                      <p:cBhvr>
                                        <p:cTn id="127" dur="400" fill="hold"/>
                                        <p:tgtEl>
                                          <p:spTgt spid="82"/>
                                        </p:tgtEl>
                                        <p:attrNameLst>
                                          <p:attrName>ppt_y</p:attrName>
                                        </p:attrNameLst>
                                      </p:cBhvr>
                                      <p:tavLst>
                                        <p:tav tm="0">
                                          <p:val>
                                            <p:fltVal val="0.5"/>
                                          </p:val>
                                        </p:tav>
                                        <p:tav tm="100000">
                                          <p:val>
                                            <p:strVal val="#ppt_y"/>
                                          </p:val>
                                        </p:tav>
                                      </p:tavLst>
                                    </p:anim>
                                  </p:childTnLst>
                                </p:cTn>
                              </p:par>
                            </p:childTnLst>
                          </p:cTn>
                        </p:par>
                        <p:par>
                          <p:cTn id="128" fill="hold">
                            <p:stCondLst>
                              <p:cond delay="3650"/>
                            </p:stCondLst>
                            <p:childTnLst>
                              <p:par>
                                <p:cTn id="129" presetID="22" presetClass="entr" presetSubtype="2" fill="hold" grpId="0" nodeType="afterEffect">
                                  <p:stCondLst>
                                    <p:cond delay="0"/>
                                  </p:stCondLst>
                                  <p:childTnLst>
                                    <p:set>
                                      <p:cBhvr>
                                        <p:cTn id="130" dur="1" fill="hold">
                                          <p:stCondLst>
                                            <p:cond delay="0"/>
                                          </p:stCondLst>
                                        </p:cTn>
                                        <p:tgtEl>
                                          <p:spTgt spid="83"/>
                                        </p:tgtEl>
                                        <p:attrNameLst>
                                          <p:attrName>style.visibility</p:attrName>
                                        </p:attrNameLst>
                                      </p:cBhvr>
                                      <p:to>
                                        <p:strVal val="visible"/>
                                      </p:to>
                                    </p:set>
                                    <p:animEffect transition="in" filter="wipe(right)">
                                      <p:cBhvr>
                                        <p:cTn id="131" dur="500"/>
                                        <p:tgtEl>
                                          <p:spTgt spid="83"/>
                                        </p:tgtEl>
                                      </p:cBhvr>
                                    </p:animEffect>
                                  </p:childTnLst>
                                </p:cTn>
                              </p:par>
                              <p:par>
                                <p:cTn id="132" presetID="22" presetClass="entr" presetSubtype="8" fill="hold" grpId="0" nodeType="withEffect">
                                  <p:stCondLst>
                                    <p:cond delay="0"/>
                                  </p:stCondLst>
                                  <p:childTnLst>
                                    <p:set>
                                      <p:cBhvr>
                                        <p:cTn id="133" dur="1" fill="hold">
                                          <p:stCondLst>
                                            <p:cond delay="0"/>
                                          </p:stCondLst>
                                        </p:cTn>
                                        <p:tgtEl>
                                          <p:spTgt spid="88"/>
                                        </p:tgtEl>
                                        <p:attrNameLst>
                                          <p:attrName>style.visibility</p:attrName>
                                        </p:attrNameLst>
                                      </p:cBhvr>
                                      <p:to>
                                        <p:strVal val="visible"/>
                                      </p:to>
                                    </p:set>
                                    <p:animEffect transition="in" filter="wipe(left)">
                                      <p:cBhvr>
                                        <p:cTn id="134" dur="500"/>
                                        <p:tgtEl>
                                          <p:spTgt spid="88"/>
                                        </p:tgtEl>
                                      </p:cBhvr>
                                    </p:animEffect>
                                  </p:childTnLst>
                                </p:cTn>
                              </p:par>
                              <p:par>
                                <p:cTn id="135" presetID="22" presetClass="entr" presetSubtype="2" fill="hold" grpId="0" nodeType="withEffect">
                                  <p:stCondLst>
                                    <p:cond delay="0"/>
                                  </p:stCondLst>
                                  <p:childTnLst>
                                    <p:set>
                                      <p:cBhvr>
                                        <p:cTn id="136" dur="1" fill="hold">
                                          <p:stCondLst>
                                            <p:cond delay="0"/>
                                          </p:stCondLst>
                                        </p:cTn>
                                        <p:tgtEl>
                                          <p:spTgt spid="89"/>
                                        </p:tgtEl>
                                        <p:attrNameLst>
                                          <p:attrName>style.visibility</p:attrName>
                                        </p:attrNameLst>
                                      </p:cBhvr>
                                      <p:to>
                                        <p:strVal val="visible"/>
                                      </p:to>
                                    </p:set>
                                    <p:animEffect transition="in" filter="wipe(right)">
                                      <p:cBhvr>
                                        <p:cTn id="137" dur="500"/>
                                        <p:tgtEl>
                                          <p:spTgt spid="89"/>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90"/>
                                        </p:tgtEl>
                                        <p:attrNameLst>
                                          <p:attrName>style.visibility</p:attrName>
                                        </p:attrNameLst>
                                      </p:cBhvr>
                                      <p:to>
                                        <p:strVal val="visible"/>
                                      </p:to>
                                    </p:set>
                                    <p:animEffect transition="in" filter="wipe(left)">
                                      <p:cBhvr>
                                        <p:cTn id="1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2" grpId="0" animBg="1"/>
      <p:bldP spid="43" grpId="0" animBg="1"/>
      <p:bldP spid="44" grpId="0" animBg="1"/>
      <p:bldP spid="45" grpId="0" animBg="1"/>
      <p:bldP spid="75" grpId="0" animBg="1"/>
      <p:bldP spid="76" grpId="0" animBg="1"/>
      <p:bldP spid="77" grpId="0" animBg="1"/>
      <p:bldP spid="78" grpId="0" animBg="1"/>
      <p:bldP spid="79" grpId="0"/>
      <p:bldP spid="80" grpId="0"/>
      <p:bldP spid="81" grpId="0"/>
      <p:bldP spid="82" grpId="0"/>
      <p:bldP spid="83" grpId="0"/>
      <p:bldP spid="84" grpId="0"/>
      <p:bldP spid="85" grpId="0"/>
      <p:bldP spid="86" grpId="0"/>
      <p:bldP spid="87" grpId="0"/>
      <p:bldP spid="88" grpId="0"/>
      <p:bldP spid="89" grpId="0"/>
      <p:bldP spid="9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0"/>
            <a:ext cx="9144000" cy="514350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11" y="0"/>
            <a:ext cx="1333501" cy="3015956"/>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2481262"/>
            <a:ext cx="9144000" cy="2662237"/>
          </a:xfrm>
          <a:prstGeom prst="rect">
            <a:avLst/>
          </a:prstGeom>
        </p:spPr>
      </p:pic>
      <p:pic>
        <p:nvPicPr>
          <p:cNvPr id="9" name="图片 8"/>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939798" y="-25400"/>
            <a:ext cx="1155561" cy="2040209"/>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885246" y="0"/>
            <a:ext cx="1333501" cy="3015956"/>
          </a:xfrm>
          <a:prstGeom prst="rect">
            <a:avLst/>
          </a:prstGeom>
        </p:spPr>
      </p:pic>
      <p:pic>
        <p:nvPicPr>
          <p:cNvPr id="11" name="图片 10"/>
          <p:cNvPicPr>
            <a:picLocks noChangeAspect="1"/>
          </p:cNvPicPr>
          <p:nvPr/>
        </p:nvPicPr>
        <p:blipFill rotWithShape="1">
          <a:blip r:embed="rId7" cstate="screen">
            <a:extLst>
              <a:ext uri="{28A0092B-C50C-407E-A947-70E740481C1C}">
                <a14:useLocalDpi xmlns:a14="http://schemas.microsoft.com/office/drawing/2010/main"/>
              </a:ext>
            </a:extLst>
          </a:blip>
          <a:srcRect b="-1"/>
          <a:stretch/>
        </p:blipFill>
        <p:spPr>
          <a:xfrm flipH="1">
            <a:off x="7079976" y="0"/>
            <a:ext cx="1155561" cy="1984080"/>
          </a:xfrm>
          <a:prstGeom prst="rect">
            <a:avLst/>
          </a:prstGeom>
        </p:spPr>
      </p:pic>
      <p:sp>
        <p:nvSpPr>
          <p:cNvPr id="36" name="矩形 35"/>
          <p:cNvSpPr/>
          <p:nvPr/>
        </p:nvSpPr>
        <p:spPr>
          <a:xfrm>
            <a:off x="965111" y="2949966"/>
            <a:ext cx="2313455" cy="400110"/>
          </a:xfrm>
          <a:prstGeom prst="rect">
            <a:avLst/>
          </a:prstGeom>
        </p:spPr>
        <p:txBody>
          <a:bodyPr wrap="non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点击添加您的标题</a:t>
            </a:r>
            <a:r>
              <a:rPr lang="en-US" altLang="zh-CN" sz="2000" b="1" dirty="0" smtClean="0">
                <a:solidFill>
                  <a:schemeClr val="bg1"/>
                </a:solidFill>
                <a:latin typeface="微软雅黑" panose="020B0503020204020204" pitchFamily="34" charset="-122"/>
                <a:ea typeface="微软雅黑" panose="020B0503020204020204" pitchFamily="34" charset="-122"/>
              </a:rPr>
              <a:t> </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55" name="矩形 54"/>
          <p:cNvSpPr/>
          <p:nvPr/>
        </p:nvSpPr>
        <p:spPr>
          <a:xfrm>
            <a:off x="2509792" y="1176924"/>
            <a:ext cx="2313454" cy="400110"/>
          </a:xfrm>
          <a:prstGeom prst="rect">
            <a:avLst/>
          </a:prstGeom>
        </p:spPr>
        <p:txBody>
          <a:bodyPr wrap="non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点击添加您的标题</a:t>
            </a:r>
            <a:r>
              <a:rPr lang="en-US" altLang="zh-CN" sz="2000" b="1" dirty="0" smtClean="0">
                <a:solidFill>
                  <a:schemeClr val="bg1"/>
                </a:solidFill>
                <a:latin typeface="微软雅黑" panose="020B0503020204020204" pitchFamily="34" charset="-122"/>
                <a:ea typeface="微软雅黑" panose="020B0503020204020204" pitchFamily="34" charset="-122"/>
              </a:rPr>
              <a:t> </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74" name="矩形 73"/>
          <p:cNvSpPr/>
          <p:nvPr/>
        </p:nvSpPr>
        <p:spPr>
          <a:xfrm>
            <a:off x="3980284" y="3079456"/>
            <a:ext cx="2313455" cy="400110"/>
          </a:xfrm>
          <a:prstGeom prst="rect">
            <a:avLst/>
          </a:prstGeom>
        </p:spPr>
        <p:txBody>
          <a:bodyPr wrap="non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点击添加您的标题</a:t>
            </a:r>
            <a:r>
              <a:rPr lang="en-US" altLang="zh-CN" sz="2000" b="1" dirty="0" smtClean="0">
                <a:solidFill>
                  <a:schemeClr val="bg1"/>
                </a:solidFill>
                <a:latin typeface="微软雅黑" panose="020B0503020204020204" pitchFamily="34" charset="-122"/>
                <a:ea typeface="微软雅黑" panose="020B0503020204020204" pitchFamily="34" charset="-122"/>
              </a:rPr>
              <a:t> </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93" name="矩形 92"/>
          <p:cNvSpPr/>
          <p:nvPr/>
        </p:nvSpPr>
        <p:spPr>
          <a:xfrm>
            <a:off x="5607033" y="1243860"/>
            <a:ext cx="2313455" cy="400110"/>
          </a:xfrm>
          <a:prstGeom prst="rect">
            <a:avLst/>
          </a:prstGeom>
        </p:spPr>
        <p:txBody>
          <a:bodyPr wrap="none">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点击添加您的标题</a:t>
            </a:r>
            <a:r>
              <a:rPr lang="en-US" altLang="zh-CN" sz="2000" b="1" dirty="0" smtClean="0">
                <a:solidFill>
                  <a:schemeClr val="bg1"/>
                </a:solidFill>
                <a:latin typeface="微软雅黑" panose="020B0503020204020204" pitchFamily="34" charset="-122"/>
                <a:ea typeface="微软雅黑" panose="020B0503020204020204" pitchFamily="34" charset="-122"/>
              </a:rPr>
              <a:t> </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550442" y="1743868"/>
            <a:ext cx="1142790" cy="1142784"/>
            <a:chOff x="1550442" y="1743868"/>
            <a:chExt cx="1142790" cy="1142784"/>
          </a:xfrm>
        </p:grpSpPr>
        <p:grpSp>
          <p:nvGrpSpPr>
            <p:cNvPr id="18" name="组合 17"/>
            <p:cNvGrpSpPr/>
            <p:nvPr/>
          </p:nvGrpSpPr>
          <p:grpSpPr>
            <a:xfrm>
              <a:off x="1550442" y="1743868"/>
              <a:ext cx="1142790" cy="1142784"/>
              <a:chOff x="1238553" y="3018721"/>
              <a:chExt cx="2033144" cy="2033133"/>
            </a:xfrm>
            <a:solidFill>
              <a:srgbClr val="FFFF00"/>
            </a:solidFill>
          </p:grpSpPr>
          <p:sp>
            <p:nvSpPr>
              <p:cNvPr id="19" name="任意多边形 18"/>
              <p:cNvSpPr/>
              <p:nvPr/>
            </p:nvSpPr>
            <p:spPr>
              <a:xfrm rot="1800000">
                <a:off x="2158186" y="3018721"/>
                <a:ext cx="319847" cy="184664"/>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0" name="任意多边形 19"/>
              <p:cNvSpPr/>
              <p:nvPr/>
            </p:nvSpPr>
            <p:spPr>
              <a:xfrm rot="1800000">
                <a:off x="1824498" y="3028271"/>
                <a:ext cx="261154" cy="261154"/>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1" name="任意多边形 20"/>
              <p:cNvSpPr/>
              <p:nvPr/>
            </p:nvSpPr>
            <p:spPr>
              <a:xfrm rot="1800000">
                <a:off x="2491416" y="3153439"/>
                <a:ext cx="369330" cy="53531"/>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2" name="任意多边形 21"/>
              <p:cNvSpPr/>
              <p:nvPr/>
            </p:nvSpPr>
            <p:spPr>
              <a:xfrm rot="1800000">
                <a:off x="1598331" y="3158846"/>
                <a:ext cx="95590" cy="356743"/>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3" name="任意多边形 22"/>
              <p:cNvSpPr/>
              <p:nvPr/>
            </p:nvSpPr>
            <p:spPr>
              <a:xfrm rot="1800000">
                <a:off x="2774829" y="3378500"/>
                <a:ext cx="356741" cy="95588"/>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4" name="任意多边形 23"/>
              <p:cNvSpPr/>
              <p:nvPr/>
            </p:nvSpPr>
            <p:spPr>
              <a:xfrm rot="1800000">
                <a:off x="1373273" y="3429670"/>
                <a:ext cx="53530" cy="369328"/>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5" name="任意多边形 24"/>
              <p:cNvSpPr/>
              <p:nvPr/>
            </p:nvSpPr>
            <p:spPr>
              <a:xfrm rot="1800000">
                <a:off x="3000994" y="3604663"/>
                <a:ext cx="261152" cy="261152"/>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6" name="任意多边形 25"/>
              <p:cNvSpPr/>
              <p:nvPr/>
            </p:nvSpPr>
            <p:spPr>
              <a:xfrm rot="1800000">
                <a:off x="1238553" y="3812383"/>
                <a:ext cx="184664" cy="319848"/>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7" name="任意多边形 26"/>
              <p:cNvSpPr/>
              <p:nvPr/>
            </p:nvSpPr>
            <p:spPr>
              <a:xfrm rot="1800000">
                <a:off x="3087031" y="3938351"/>
                <a:ext cx="184666" cy="319851"/>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8" name="任意多边形 27"/>
              <p:cNvSpPr/>
              <p:nvPr/>
            </p:nvSpPr>
            <p:spPr>
              <a:xfrm rot="1800000">
                <a:off x="1248101" y="4204764"/>
                <a:ext cx="261154" cy="261153"/>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9" name="任意多边形 28"/>
              <p:cNvSpPr/>
              <p:nvPr/>
            </p:nvSpPr>
            <p:spPr>
              <a:xfrm rot="1800000">
                <a:off x="3083445" y="4271580"/>
                <a:ext cx="53530" cy="369329"/>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0" name="任意多边形 29"/>
              <p:cNvSpPr/>
              <p:nvPr/>
            </p:nvSpPr>
            <p:spPr>
              <a:xfrm rot="1800000">
                <a:off x="1378679" y="4596491"/>
                <a:ext cx="356743" cy="95590"/>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1" name="任意多边形 30"/>
              <p:cNvSpPr/>
              <p:nvPr/>
            </p:nvSpPr>
            <p:spPr>
              <a:xfrm rot="1800000">
                <a:off x="2816325" y="4554994"/>
                <a:ext cx="95588" cy="356741"/>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2" name="任意多边形 31"/>
              <p:cNvSpPr/>
              <p:nvPr/>
            </p:nvSpPr>
            <p:spPr>
              <a:xfrm rot="1800000">
                <a:off x="1649502" y="4863612"/>
                <a:ext cx="369328" cy="53530"/>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3" name="任意多边形 32"/>
              <p:cNvSpPr/>
              <p:nvPr/>
            </p:nvSpPr>
            <p:spPr>
              <a:xfrm rot="1800000">
                <a:off x="2424591" y="4781160"/>
                <a:ext cx="261154" cy="261155"/>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4" name="任意多边形 33"/>
              <p:cNvSpPr/>
              <p:nvPr/>
            </p:nvSpPr>
            <p:spPr>
              <a:xfrm rot="1800000">
                <a:off x="2032207" y="4867190"/>
                <a:ext cx="319848" cy="184664"/>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grpSp>
        <p:sp>
          <p:nvSpPr>
            <p:cNvPr id="94" name="文本框 93"/>
            <p:cNvSpPr txBox="1"/>
            <p:nvPr/>
          </p:nvSpPr>
          <p:spPr>
            <a:xfrm>
              <a:off x="1671909" y="1838802"/>
              <a:ext cx="821059" cy="923330"/>
            </a:xfrm>
            <a:prstGeom prst="rect">
              <a:avLst/>
            </a:prstGeom>
            <a:noFill/>
          </p:spPr>
          <p:txBody>
            <a:bodyPr wrap="none" rtlCol="0">
              <a:spAutoFit/>
            </a:bodyPr>
            <a:lstStyle/>
            <a:p>
              <a:r>
                <a:rPr lang="en-US" altLang="zh-CN" sz="5400" dirty="0" smtClean="0">
                  <a:solidFill>
                    <a:srgbClr val="FFDC00"/>
                  </a:solidFill>
                  <a:latin typeface="Impact" panose="020B0806030902050204" pitchFamily="34" charset="0"/>
                </a:rPr>
                <a:t>01</a:t>
              </a:r>
              <a:endParaRPr lang="zh-CN" altLang="en-US" sz="5400" dirty="0">
                <a:solidFill>
                  <a:srgbClr val="FFDC00"/>
                </a:solidFill>
                <a:latin typeface="Impact" panose="020B0806030902050204" pitchFamily="34" charset="0"/>
              </a:endParaRPr>
            </a:p>
          </p:txBody>
        </p:sp>
      </p:grpSp>
      <p:grpSp>
        <p:nvGrpSpPr>
          <p:cNvPr id="98" name="组合 97"/>
          <p:cNvGrpSpPr/>
          <p:nvPr/>
        </p:nvGrpSpPr>
        <p:grpSpPr>
          <a:xfrm>
            <a:off x="3065871" y="1743868"/>
            <a:ext cx="1142790" cy="1142784"/>
            <a:chOff x="3065871" y="1743868"/>
            <a:chExt cx="1142790" cy="1142784"/>
          </a:xfrm>
        </p:grpSpPr>
        <p:grpSp>
          <p:nvGrpSpPr>
            <p:cNvPr id="37" name="组合 36"/>
            <p:cNvGrpSpPr/>
            <p:nvPr/>
          </p:nvGrpSpPr>
          <p:grpSpPr>
            <a:xfrm>
              <a:off x="3065871" y="1743868"/>
              <a:ext cx="1142790" cy="1142784"/>
              <a:chOff x="3005087" y="2107064"/>
              <a:chExt cx="2769636" cy="2769621"/>
            </a:xfrm>
            <a:solidFill>
              <a:srgbClr val="FFFF00"/>
            </a:solidFill>
          </p:grpSpPr>
          <p:sp>
            <p:nvSpPr>
              <p:cNvPr id="38" name="任意多边形 37"/>
              <p:cNvSpPr/>
              <p:nvPr/>
            </p:nvSpPr>
            <p:spPr>
              <a:xfrm rot="1800000">
                <a:off x="4257851" y="2107064"/>
                <a:ext cx="435709" cy="251557"/>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9" name="任意多边形 38"/>
              <p:cNvSpPr/>
              <p:nvPr/>
            </p:nvSpPr>
            <p:spPr>
              <a:xfrm rot="1800000">
                <a:off x="3803286" y="2120073"/>
                <a:ext cx="355755" cy="355755"/>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40" name="任意多边形 39"/>
              <p:cNvSpPr/>
              <p:nvPr/>
            </p:nvSpPr>
            <p:spPr>
              <a:xfrm rot="1800000">
                <a:off x="4711791" y="2290582"/>
                <a:ext cx="503117" cy="72922"/>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41" name="任意多边形 40"/>
              <p:cNvSpPr/>
              <p:nvPr/>
            </p:nvSpPr>
            <p:spPr>
              <a:xfrm rot="1800000">
                <a:off x="3495192" y="2297948"/>
                <a:ext cx="130217" cy="485971"/>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42" name="任意多边形 41"/>
              <p:cNvSpPr/>
              <p:nvPr/>
            </p:nvSpPr>
            <p:spPr>
              <a:xfrm rot="1800000">
                <a:off x="5097868" y="2597170"/>
                <a:ext cx="485968" cy="130214"/>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43" name="任意多边形 42"/>
              <p:cNvSpPr/>
              <p:nvPr/>
            </p:nvSpPr>
            <p:spPr>
              <a:xfrm rot="1800000">
                <a:off x="3188608" y="2666877"/>
                <a:ext cx="72921" cy="503115"/>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44" name="任意多边形 43"/>
              <p:cNvSpPr/>
              <p:nvPr/>
            </p:nvSpPr>
            <p:spPr>
              <a:xfrm rot="1800000">
                <a:off x="5405960" y="2905259"/>
                <a:ext cx="355752" cy="355753"/>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45" name="任意多边形 44"/>
              <p:cNvSpPr/>
              <p:nvPr/>
            </p:nvSpPr>
            <p:spPr>
              <a:xfrm rot="1800000">
                <a:off x="3005087" y="3188224"/>
                <a:ext cx="251557" cy="435710"/>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46" name="任意多边形 45"/>
              <p:cNvSpPr/>
              <p:nvPr/>
            </p:nvSpPr>
            <p:spPr>
              <a:xfrm rot="1800000">
                <a:off x="5523163" y="3359824"/>
                <a:ext cx="251560" cy="435715"/>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47" name="任意多边形 46"/>
              <p:cNvSpPr/>
              <p:nvPr/>
            </p:nvSpPr>
            <p:spPr>
              <a:xfrm rot="1800000">
                <a:off x="3018094" y="3722742"/>
                <a:ext cx="355755" cy="355754"/>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48" name="任意多边形 47"/>
              <p:cNvSpPr/>
              <p:nvPr/>
            </p:nvSpPr>
            <p:spPr>
              <a:xfrm rot="1800000">
                <a:off x="5518278" y="3813762"/>
                <a:ext cx="72921" cy="503116"/>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49" name="任意多边形 48"/>
              <p:cNvSpPr/>
              <p:nvPr/>
            </p:nvSpPr>
            <p:spPr>
              <a:xfrm rot="1800000">
                <a:off x="3195972" y="4256370"/>
                <a:ext cx="485970" cy="130217"/>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50" name="任意多边形 49"/>
              <p:cNvSpPr/>
              <p:nvPr/>
            </p:nvSpPr>
            <p:spPr>
              <a:xfrm rot="1800000">
                <a:off x="5154396" y="4199841"/>
                <a:ext cx="130214" cy="485968"/>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51" name="任意多边形 50"/>
              <p:cNvSpPr/>
              <p:nvPr/>
            </p:nvSpPr>
            <p:spPr>
              <a:xfrm rot="1800000">
                <a:off x="3564899" y="4620254"/>
                <a:ext cx="503114" cy="72921"/>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52" name="任意多边形 51"/>
              <p:cNvSpPr/>
              <p:nvPr/>
            </p:nvSpPr>
            <p:spPr>
              <a:xfrm rot="1800000">
                <a:off x="4620759" y="4507934"/>
                <a:ext cx="355755" cy="355756"/>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53" name="任意多边形 52"/>
              <p:cNvSpPr/>
              <p:nvPr/>
            </p:nvSpPr>
            <p:spPr>
              <a:xfrm rot="1800000">
                <a:off x="4086236" y="4625128"/>
                <a:ext cx="435710" cy="251557"/>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grpSp>
        <p:sp>
          <p:nvSpPr>
            <p:cNvPr id="95" name="文本框 94"/>
            <p:cNvSpPr txBox="1"/>
            <p:nvPr/>
          </p:nvSpPr>
          <p:spPr>
            <a:xfrm>
              <a:off x="3186571" y="1838802"/>
              <a:ext cx="904415" cy="923330"/>
            </a:xfrm>
            <a:prstGeom prst="rect">
              <a:avLst/>
            </a:prstGeom>
            <a:noFill/>
          </p:spPr>
          <p:txBody>
            <a:bodyPr wrap="none" rtlCol="0">
              <a:spAutoFit/>
            </a:bodyPr>
            <a:lstStyle/>
            <a:p>
              <a:r>
                <a:rPr lang="en-US" altLang="zh-CN" sz="5400" dirty="0" smtClean="0">
                  <a:solidFill>
                    <a:srgbClr val="FFDC00"/>
                  </a:solidFill>
                  <a:latin typeface="Impact" panose="020B0806030902050204" pitchFamily="34" charset="0"/>
                </a:rPr>
                <a:t>02</a:t>
              </a:r>
              <a:endParaRPr lang="zh-CN" altLang="en-US" sz="5400" dirty="0">
                <a:solidFill>
                  <a:srgbClr val="FFDC00"/>
                </a:solidFill>
                <a:latin typeface="Impact" panose="020B0806030902050204" pitchFamily="34" charset="0"/>
              </a:endParaRPr>
            </a:p>
          </p:txBody>
        </p:sp>
      </p:grpSp>
      <p:grpSp>
        <p:nvGrpSpPr>
          <p:cNvPr id="99" name="组合 98"/>
          <p:cNvGrpSpPr/>
          <p:nvPr/>
        </p:nvGrpSpPr>
        <p:grpSpPr>
          <a:xfrm>
            <a:off x="4580123" y="1807368"/>
            <a:ext cx="1142790" cy="1142784"/>
            <a:chOff x="4580123" y="1807368"/>
            <a:chExt cx="1142790" cy="1142784"/>
          </a:xfrm>
        </p:grpSpPr>
        <p:grpSp>
          <p:nvGrpSpPr>
            <p:cNvPr id="56" name="组合 55"/>
            <p:cNvGrpSpPr/>
            <p:nvPr/>
          </p:nvGrpSpPr>
          <p:grpSpPr>
            <a:xfrm>
              <a:off x="4580123" y="1807368"/>
              <a:ext cx="1142790" cy="1142784"/>
              <a:chOff x="3005087" y="2107064"/>
              <a:chExt cx="2769636" cy="2769621"/>
            </a:xfrm>
            <a:solidFill>
              <a:srgbClr val="FFFF00"/>
            </a:solidFill>
          </p:grpSpPr>
          <p:sp>
            <p:nvSpPr>
              <p:cNvPr id="57" name="任意多边形 56"/>
              <p:cNvSpPr/>
              <p:nvPr/>
            </p:nvSpPr>
            <p:spPr>
              <a:xfrm rot="1800000">
                <a:off x="4257851" y="2107064"/>
                <a:ext cx="435709" cy="251557"/>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58" name="任意多边形 57"/>
              <p:cNvSpPr/>
              <p:nvPr/>
            </p:nvSpPr>
            <p:spPr>
              <a:xfrm rot="1800000">
                <a:off x="3803286" y="2120073"/>
                <a:ext cx="355755" cy="355755"/>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59" name="任意多边形 58"/>
              <p:cNvSpPr/>
              <p:nvPr/>
            </p:nvSpPr>
            <p:spPr>
              <a:xfrm rot="1800000">
                <a:off x="4711791" y="2290582"/>
                <a:ext cx="503117" cy="72922"/>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60" name="任意多边形 59"/>
              <p:cNvSpPr/>
              <p:nvPr/>
            </p:nvSpPr>
            <p:spPr>
              <a:xfrm rot="1800000">
                <a:off x="3495192" y="2297948"/>
                <a:ext cx="130217" cy="485971"/>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61" name="任意多边形 60"/>
              <p:cNvSpPr/>
              <p:nvPr/>
            </p:nvSpPr>
            <p:spPr>
              <a:xfrm rot="1800000">
                <a:off x="5097868" y="2597170"/>
                <a:ext cx="485968" cy="130214"/>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62" name="任意多边形 61"/>
              <p:cNvSpPr/>
              <p:nvPr/>
            </p:nvSpPr>
            <p:spPr>
              <a:xfrm rot="1800000">
                <a:off x="3188608" y="2666877"/>
                <a:ext cx="72921" cy="503115"/>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63" name="任意多边形 62"/>
              <p:cNvSpPr/>
              <p:nvPr/>
            </p:nvSpPr>
            <p:spPr>
              <a:xfrm rot="1800000">
                <a:off x="5405960" y="2905259"/>
                <a:ext cx="355752" cy="355753"/>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64" name="任意多边形 63"/>
              <p:cNvSpPr/>
              <p:nvPr/>
            </p:nvSpPr>
            <p:spPr>
              <a:xfrm rot="1800000">
                <a:off x="3005087" y="3188224"/>
                <a:ext cx="251557" cy="435710"/>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65" name="任意多边形 64"/>
              <p:cNvSpPr/>
              <p:nvPr/>
            </p:nvSpPr>
            <p:spPr>
              <a:xfrm rot="1800000">
                <a:off x="5523163" y="3359824"/>
                <a:ext cx="251560" cy="435715"/>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66" name="任意多边形 65"/>
              <p:cNvSpPr/>
              <p:nvPr/>
            </p:nvSpPr>
            <p:spPr>
              <a:xfrm rot="1800000">
                <a:off x="3018094" y="3722742"/>
                <a:ext cx="355755" cy="355754"/>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67" name="任意多边形 66"/>
              <p:cNvSpPr/>
              <p:nvPr/>
            </p:nvSpPr>
            <p:spPr>
              <a:xfrm rot="1800000">
                <a:off x="5518278" y="3813762"/>
                <a:ext cx="72921" cy="503116"/>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68" name="任意多边形 67"/>
              <p:cNvSpPr/>
              <p:nvPr/>
            </p:nvSpPr>
            <p:spPr>
              <a:xfrm rot="1800000">
                <a:off x="3195972" y="4256370"/>
                <a:ext cx="485970" cy="130217"/>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69" name="任意多边形 68"/>
              <p:cNvSpPr/>
              <p:nvPr/>
            </p:nvSpPr>
            <p:spPr>
              <a:xfrm rot="1800000">
                <a:off x="5154396" y="4199841"/>
                <a:ext cx="130214" cy="485968"/>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70" name="任意多边形 69"/>
              <p:cNvSpPr/>
              <p:nvPr/>
            </p:nvSpPr>
            <p:spPr>
              <a:xfrm rot="1800000">
                <a:off x="3564899" y="4620254"/>
                <a:ext cx="503114" cy="72921"/>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71" name="任意多边形 70"/>
              <p:cNvSpPr/>
              <p:nvPr/>
            </p:nvSpPr>
            <p:spPr>
              <a:xfrm rot="1800000">
                <a:off x="4620759" y="4507934"/>
                <a:ext cx="355755" cy="355756"/>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72" name="任意多边形 71"/>
              <p:cNvSpPr/>
              <p:nvPr/>
            </p:nvSpPr>
            <p:spPr>
              <a:xfrm rot="1800000">
                <a:off x="4086236" y="4625128"/>
                <a:ext cx="435710" cy="251557"/>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grpSp>
        <p:sp>
          <p:nvSpPr>
            <p:cNvPr id="96" name="文本框 95"/>
            <p:cNvSpPr txBox="1"/>
            <p:nvPr/>
          </p:nvSpPr>
          <p:spPr>
            <a:xfrm>
              <a:off x="4699310" y="1902302"/>
              <a:ext cx="923651" cy="923330"/>
            </a:xfrm>
            <a:prstGeom prst="rect">
              <a:avLst/>
            </a:prstGeom>
            <a:noFill/>
          </p:spPr>
          <p:txBody>
            <a:bodyPr wrap="none" rtlCol="0">
              <a:spAutoFit/>
            </a:bodyPr>
            <a:lstStyle/>
            <a:p>
              <a:r>
                <a:rPr lang="en-US" altLang="zh-CN" sz="5400" dirty="0" smtClean="0">
                  <a:solidFill>
                    <a:srgbClr val="FFDC00"/>
                  </a:solidFill>
                  <a:latin typeface="Impact" panose="020B0806030902050204" pitchFamily="34" charset="0"/>
                </a:rPr>
                <a:t>03</a:t>
              </a:r>
              <a:endParaRPr lang="zh-CN" altLang="en-US" sz="5400" dirty="0">
                <a:solidFill>
                  <a:srgbClr val="FFDC00"/>
                </a:solidFill>
                <a:latin typeface="Impact" panose="020B0806030902050204" pitchFamily="34" charset="0"/>
              </a:endParaRPr>
            </a:p>
          </p:txBody>
        </p:sp>
      </p:grpSp>
      <p:grpSp>
        <p:nvGrpSpPr>
          <p:cNvPr id="100" name="组合 99"/>
          <p:cNvGrpSpPr/>
          <p:nvPr/>
        </p:nvGrpSpPr>
        <p:grpSpPr>
          <a:xfrm>
            <a:off x="6135028" y="1743868"/>
            <a:ext cx="1142790" cy="1142784"/>
            <a:chOff x="6135028" y="1743868"/>
            <a:chExt cx="1142790" cy="1142784"/>
          </a:xfrm>
        </p:grpSpPr>
        <p:grpSp>
          <p:nvGrpSpPr>
            <p:cNvPr id="75" name="组合 74"/>
            <p:cNvGrpSpPr/>
            <p:nvPr/>
          </p:nvGrpSpPr>
          <p:grpSpPr>
            <a:xfrm>
              <a:off x="6135028" y="1743868"/>
              <a:ext cx="1142790" cy="1142784"/>
              <a:chOff x="3005087" y="2107064"/>
              <a:chExt cx="2769636" cy="2769621"/>
            </a:xfrm>
            <a:solidFill>
              <a:srgbClr val="FFFF00"/>
            </a:solidFill>
          </p:grpSpPr>
          <p:sp>
            <p:nvSpPr>
              <p:cNvPr id="76" name="任意多边形 75"/>
              <p:cNvSpPr/>
              <p:nvPr/>
            </p:nvSpPr>
            <p:spPr>
              <a:xfrm rot="1800000">
                <a:off x="4257851" y="2107064"/>
                <a:ext cx="435709" cy="251557"/>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77" name="任意多边形 76"/>
              <p:cNvSpPr/>
              <p:nvPr/>
            </p:nvSpPr>
            <p:spPr>
              <a:xfrm rot="1800000">
                <a:off x="3803286" y="2120073"/>
                <a:ext cx="355755" cy="355755"/>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78" name="任意多边形 77"/>
              <p:cNvSpPr/>
              <p:nvPr/>
            </p:nvSpPr>
            <p:spPr>
              <a:xfrm rot="1800000">
                <a:off x="4711791" y="2290582"/>
                <a:ext cx="503117" cy="72922"/>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79" name="任意多边形 78"/>
              <p:cNvSpPr/>
              <p:nvPr/>
            </p:nvSpPr>
            <p:spPr>
              <a:xfrm rot="1800000">
                <a:off x="3495192" y="2297948"/>
                <a:ext cx="130217" cy="485971"/>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80" name="任意多边形 79"/>
              <p:cNvSpPr/>
              <p:nvPr/>
            </p:nvSpPr>
            <p:spPr>
              <a:xfrm rot="1800000">
                <a:off x="5097868" y="2597170"/>
                <a:ext cx="485968" cy="130214"/>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81" name="任意多边形 80"/>
              <p:cNvSpPr/>
              <p:nvPr/>
            </p:nvSpPr>
            <p:spPr>
              <a:xfrm rot="1800000">
                <a:off x="3188608" y="2666877"/>
                <a:ext cx="72921" cy="503115"/>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82" name="任意多边形 81"/>
              <p:cNvSpPr/>
              <p:nvPr/>
            </p:nvSpPr>
            <p:spPr>
              <a:xfrm rot="1800000">
                <a:off x="5405960" y="2905259"/>
                <a:ext cx="355752" cy="355753"/>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83" name="任意多边形 82"/>
              <p:cNvSpPr/>
              <p:nvPr/>
            </p:nvSpPr>
            <p:spPr>
              <a:xfrm rot="1800000">
                <a:off x="3005087" y="3188224"/>
                <a:ext cx="251557" cy="435710"/>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84" name="任意多边形 83"/>
              <p:cNvSpPr/>
              <p:nvPr/>
            </p:nvSpPr>
            <p:spPr>
              <a:xfrm rot="1800000">
                <a:off x="5523163" y="3359824"/>
                <a:ext cx="251560" cy="435715"/>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85" name="任意多边形 84"/>
              <p:cNvSpPr/>
              <p:nvPr/>
            </p:nvSpPr>
            <p:spPr>
              <a:xfrm rot="1800000">
                <a:off x="3018094" y="3722742"/>
                <a:ext cx="355755" cy="355754"/>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86" name="任意多边形 85"/>
              <p:cNvSpPr/>
              <p:nvPr/>
            </p:nvSpPr>
            <p:spPr>
              <a:xfrm rot="1800000">
                <a:off x="5518278" y="3813762"/>
                <a:ext cx="72921" cy="503116"/>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87" name="任意多边形 86"/>
              <p:cNvSpPr/>
              <p:nvPr/>
            </p:nvSpPr>
            <p:spPr>
              <a:xfrm rot="1800000">
                <a:off x="3195972" y="4256370"/>
                <a:ext cx="485970" cy="130217"/>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88" name="任意多边形 87"/>
              <p:cNvSpPr/>
              <p:nvPr/>
            </p:nvSpPr>
            <p:spPr>
              <a:xfrm rot="1800000">
                <a:off x="5154396" y="4199841"/>
                <a:ext cx="130214" cy="485968"/>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89" name="任意多边形 88"/>
              <p:cNvSpPr/>
              <p:nvPr/>
            </p:nvSpPr>
            <p:spPr>
              <a:xfrm rot="1800000">
                <a:off x="3564899" y="4620254"/>
                <a:ext cx="503114" cy="72921"/>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90" name="任意多边形 89"/>
              <p:cNvSpPr/>
              <p:nvPr/>
            </p:nvSpPr>
            <p:spPr>
              <a:xfrm rot="1800000">
                <a:off x="4620759" y="4507934"/>
                <a:ext cx="355755" cy="355756"/>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91" name="任意多边形 90"/>
              <p:cNvSpPr/>
              <p:nvPr/>
            </p:nvSpPr>
            <p:spPr>
              <a:xfrm rot="1800000">
                <a:off x="4086236" y="4625128"/>
                <a:ext cx="435710" cy="251557"/>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grpSp>
        <p:sp>
          <p:nvSpPr>
            <p:cNvPr id="97" name="文本框 96"/>
            <p:cNvSpPr txBox="1"/>
            <p:nvPr/>
          </p:nvSpPr>
          <p:spPr>
            <a:xfrm>
              <a:off x="6225507" y="1838802"/>
              <a:ext cx="902811" cy="923330"/>
            </a:xfrm>
            <a:prstGeom prst="rect">
              <a:avLst/>
            </a:prstGeom>
            <a:noFill/>
          </p:spPr>
          <p:txBody>
            <a:bodyPr wrap="none" rtlCol="0">
              <a:spAutoFit/>
            </a:bodyPr>
            <a:lstStyle/>
            <a:p>
              <a:r>
                <a:rPr lang="en-US" altLang="zh-CN" sz="5400" dirty="0" smtClean="0">
                  <a:solidFill>
                    <a:srgbClr val="FFDC00"/>
                  </a:solidFill>
                  <a:latin typeface="Impact" panose="020B0806030902050204" pitchFamily="34" charset="0"/>
                </a:rPr>
                <a:t>04</a:t>
              </a:r>
              <a:endParaRPr lang="zh-CN" altLang="en-US" sz="5400" dirty="0">
                <a:solidFill>
                  <a:srgbClr val="FFDC00"/>
                </a:solidFill>
                <a:latin typeface="Impact" panose="020B0806030902050204" pitchFamily="34" charset="0"/>
              </a:endParaRPr>
            </a:p>
          </p:txBody>
        </p:sp>
      </p:grpSp>
    </p:spTree>
    <p:extLst>
      <p:ext uri="{BB962C8B-B14F-4D97-AF65-F5344CB8AC3E}">
        <p14:creationId xmlns:p14="http://schemas.microsoft.com/office/powerpoint/2010/main" val="195070369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par>
                          <p:cTn id="10" fill="hold">
                            <p:stCondLst>
                              <p:cond delay="1000"/>
                            </p:stCondLst>
                            <p:childTnLst>
                              <p:par>
                                <p:cTn id="11" presetID="52" presetClass="entr" presetSubtype="0" fill="hold" nodeType="afterEffect">
                                  <p:stCondLst>
                                    <p:cond delay="0"/>
                                  </p:stCondLst>
                                  <p:childTnLst>
                                    <p:set>
                                      <p:cBhvr>
                                        <p:cTn id="12" dur="1" fill="hold">
                                          <p:stCondLst>
                                            <p:cond delay="0"/>
                                          </p:stCondLst>
                                        </p:cTn>
                                        <p:tgtEl>
                                          <p:spTgt spid="98"/>
                                        </p:tgtEl>
                                        <p:attrNameLst>
                                          <p:attrName>style.visibility</p:attrName>
                                        </p:attrNameLst>
                                      </p:cBhvr>
                                      <p:to>
                                        <p:strVal val="visible"/>
                                      </p:to>
                                    </p:set>
                                    <p:animScale>
                                      <p:cBhvr>
                                        <p:cTn id="13" dur="1000" decel="50000" fill="hold">
                                          <p:stCondLst>
                                            <p:cond delay="0"/>
                                          </p:stCondLst>
                                        </p:cTn>
                                        <p:tgtEl>
                                          <p:spTgt spid="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98"/>
                                        </p:tgtEl>
                                        <p:attrNameLst>
                                          <p:attrName>ppt_x</p:attrName>
                                          <p:attrName>ppt_y</p:attrName>
                                        </p:attrNameLst>
                                      </p:cBhvr>
                                    </p:animMotion>
                                    <p:animEffect transition="in" filter="fade">
                                      <p:cBhvr>
                                        <p:cTn id="15" dur="1000"/>
                                        <p:tgtEl>
                                          <p:spTgt spid="98"/>
                                        </p:tgtEl>
                                      </p:cBhvr>
                                    </p:animEffect>
                                  </p:childTnLst>
                                </p:cTn>
                              </p:par>
                            </p:childTnLst>
                          </p:cTn>
                        </p:par>
                        <p:par>
                          <p:cTn id="16" fill="hold">
                            <p:stCondLst>
                              <p:cond delay="2000"/>
                            </p:stCondLst>
                            <p:childTnLst>
                              <p:par>
                                <p:cTn id="17" presetID="52" presetClass="entr" presetSubtype="0" fill="hold" nodeType="afterEffect">
                                  <p:stCondLst>
                                    <p:cond delay="0"/>
                                  </p:stCondLst>
                                  <p:childTnLst>
                                    <p:set>
                                      <p:cBhvr>
                                        <p:cTn id="18" dur="1" fill="hold">
                                          <p:stCondLst>
                                            <p:cond delay="0"/>
                                          </p:stCondLst>
                                        </p:cTn>
                                        <p:tgtEl>
                                          <p:spTgt spid="99"/>
                                        </p:tgtEl>
                                        <p:attrNameLst>
                                          <p:attrName>style.visibility</p:attrName>
                                        </p:attrNameLst>
                                      </p:cBhvr>
                                      <p:to>
                                        <p:strVal val="visible"/>
                                      </p:to>
                                    </p:set>
                                    <p:animScale>
                                      <p:cBhvr>
                                        <p:cTn id="19" dur="1000" decel="50000" fill="hold">
                                          <p:stCondLst>
                                            <p:cond delay="0"/>
                                          </p:stCondLst>
                                        </p:cTn>
                                        <p:tgtEl>
                                          <p:spTgt spid="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99"/>
                                        </p:tgtEl>
                                        <p:attrNameLst>
                                          <p:attrName>ppt_x</p:attrName>
                                          <p:attrName>ppt_y</p:attrName>
                                        </p:attrNameLst>
                                      </p:cBhvr>
                                    </p:animMotion>
                                    <p:animEffect transition="in" filter="fade">
                                      <p:cBhvr>
                                        <p:cTn id="21" dur="1000"/>
                                        <p:tgtEl>
                                          <p:spTgt spid="99"/>
                                        </p:tgtEl>
                                      </p:cBhvr>
                                    </p:animEffect>
                                  </p:childTnLst>
                                </p:cTn>
                              </p:par>
                            </p:childTnLst>
                          </p:cTn>
                        </p:par>
                        <p:par>
                          <p:cTn id="22" fill="hold">
                            <p:stCondLst>
                              <p:cond delay="3000"/>
                            </p:stCondLst>
                            <p:childTnLst>
                              <p:par>
                                <p:cTn id="23" presetID="52" presetClass="entr" presetSubtype="0" fill="hold" nodeType="afterEffect">
                                  <p:stCondLst>
                                    <p:cond delay="0"/>
                                  </p:stCondLst>
                                  <p:childTnLst>
                                    <p:set>
                                      <p:cBhvr>
                                        <p:cTn id="24" dur="1" fill="hold">
                                          <p:stCondLst>
                                            <p:cond delay="0"/>
                                          </p:stCondLst>
                                        </p:cTn>
                                        <p:tgtEl>
                                          <p:spTgt spid="100"/>
                                        </p:tgtEl>
                                        <p:attrNameLst>
                                          <p:attrName>style.visibility</p:attrName>
                                        </p:attrNameLst>
                                      </p:cBhvr>
                                      <p:to>
                                        <p:strVal val="visible"/>
                                      </p:to>
                                    </p:set>
                                    <p:animScale>
                                      <p:cBhvr>
                                        <p:cTn id="25" dur="1000" decel="50000" fill="hold">
                                          <p:stCondLst>
                                            <p:cond delay="0"/>
                                          </p:stCondLst>
                                        </p:cTn>
                                        <p:tgtEl>
                                          <p:spTgt spid="1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00"/>
                                        </p:tgtEl>
                                        <p:attrNameLst>
                                          <p:attrName>ppt_x</p:attrName>
                                          <p:attrName>ppt_y</p:attrName>
                                        </p:attrNameLst>
                                      </p:cBhvr>
                                    </p:animMotion>
                                    <p:animEffect transition="in" filter="fade">
                                      <p:cBhvr>
                                        <p:cTn id="27" dur="1000"/>
                                        <p:tgtEl>
                                          <p:spTgt spid="100"/>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childTnLst>
                          </p:cTn>
                        </p:par>
                        <p:par>
                          <p:cTn id="32" fill="hold">
                            <p:stCondLst>
                              <p:cond delay="4500"/>
                            </p:stCondLst>
                            <p:childTnLst>
                              <p:par>
                                <p:cTn id="33" presetID="10" presetClass="entr" presetSubtype="0" fill="hold" grpId="0" nodeType="afterEffect">
                                  <p:stCondLst>
                                    <p:cond delay="0"/>
                                  </p:stCondLst>
                                  <p:childTnLst>
                                    <p:set>
                                      <p:cBhvr>
                                        <p:cTn id="34" dur="1" fill="hold">
                                          <p:stCondLst>
                                            <p:cond delay="0"/>
                                          </p:stCondLst>
                                        </p:cTn>
                                        <p:tgtEl>
                                          <p:spTgt spid="55"/>
                                        </p:tgtEl>
                                        <p:attrNameLst>
                                          <p:attrName>style.visibility</p:attrName>
                                        </p:attrNameLst>
                                      </p:cBhvr>
                                      <p:to>
                                        <p:strVal val="visible"/>
                                      </p:to>
                                    </p:set>
                                    <p:animEffect transition="in" filter="fade">
                                      <p:cBhvr>
                                        <p:cTn id="35" dur="500"/>
                                        <p:tgtEl>
                                          <p:spTgt spid="55"/>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fade">
                                      <p:cBhvr>
                                        <p:cTn id="39" dur="500"/>
                                        <p:tgtEl>
                                          <p:spTgt spid="74"/>
                                        </p:tgtEl>
                                      </p:cBhvr>
                                    </p:animEffect>
                                  </p:childTnLst>
                                </p:cTn>
                              </p:par>
                            </p:childTnLst>
                          </p:cTn>
                        </p:par>
                        <p:par>
                          <p:cTn id="40" fill="hold">
                            <p:stCondLst>
                              <p:cond delay="5500"/>
                            </p:stCondLst>
                            <p:childTnLst>
                              <p:par>
                                <p:cTn id="41" presetID="10" presetClass="entr" presetSubtype="0" fill="hold" grpId="0" nodeType="after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fade">
                                      <p:cBhvr>
                                        <p:cTn id="43"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5" grpId="0"/>
      <p:bldP spid="74" grpId="0"/>
      <p:bldP spid="9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2579882"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grpSp>
        <p:nvGrpSpPr>
          <p:cNvPr id="29" name="组合 28"/>
          <p:cNvGrpSpPr/>
          <p:nvPr/>
        </p:nvGrpSpPr>
        <p:grpSpPr>
          <a:xfrm>
            <a:off x="7156834" y="2162161"/>
            <a:ext cx="1577802" cy="1309123"/>
            <a:chOff x="7737176" y="3044094"/>
            <a:chExt cx="1677511" cy="1374579"/>
          </a:xfrm>
        </p:grpSpPr>
        <p:grpSp>
          <p:nvGrpSpPr>
            <p:cNvPr id="30" name="组合 29"/>
            <p:cNvGrpSpPr/>
            <p:nvPr/>
          </p:nvGrpSpPr>
          <p:grpSpPr>
            <a:xfrm>
              <a:off x="7737176" y="3044094"/>
              <a:ext cx="1677511" cy="1374579"/>
              <a:chOff x="7647017" y="2699415"/>
              <a:chExt cx="2617944" cy="2145185"/>
            </a:xfrm>
          </p:grpSpPr>
          <p:sp>
            <p:nvSpPr>
              <p:cNvPr id="32"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863717">
                  <a:defRPr/>
                </a:pPr>
                <a:endParaRPr lang="zh-CN" altLang="en-US" sz="1700" b="0" kern="0" dirty="0">
                  <a:solidFill>
                    <a:sysClr val="windowText" lastClr="000000"/>
                  </a:solidFill>
                  <a:latin typeface="Arial" pitchFamily="34" charset="0"/>
                  <a:ea typeface="微软雅黑" pitchFamily="34" charset="-122"/>
                </a:endParaRPr>
              </a:p>
            </p:txBody>
          </p:sp>
          <p:sp>
            <p:nvSpPr>
              <p:cNvPr id="33" name="Oval 19"/>
              <p:cNvSpPr>
                <a:spLocks noChangeArrowheads="1"/>
              </p:cNvSpPr>
              <p:nvPr/>
            </p:nvSpPr>
            <p:spPr bwMode="auto">
              <a:xfrm>
                <a:off x="8011516" y="2699415"/>
                <a:ext cx="1931237" cy="1931674"/>
              </a:xfrm>
              <a:prstGeom prst="ellipse">
                <a:avLst/>
              </a:prstGeom>
              <a:solidFill>
                <a:srgbClr val="AC0000"/>
              </a:solidFill>
              <a:ln w="25400" cap="flat" cmpd="sng" algn="ctr">
                <a:noFill/>
                <a:prstDash val="solid"/>
              </a:ln>
              <a:effectLst/>
            </p:spPr>
            <p:txBody>
              <a:bodyPr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34"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63717">
                  <a:defRPr/>
                </a:pPr>
                <a:endParaRPr lang="zh-CN" altLang="en-US" sz="1700" b="0" kern="0" dirty="0">
                  <a:solidFill>
                    <a:sysClr val="windowText" lastClr="000000"/>
                  </a:solidFill>
                  <a:latin typeface="Arial" pitchFamily="34" charset="0"/>
                  <a:ea typeface="微软雅黑" pitchFamily="34" charset="-122"/>
                </a:endParaRPr>
              </a:p>
            </p:txBody>
          </p:sp>
        </p:grpSp>
        <p:sp>
          <p:nvSpPr>
            <p:cNvPr id="31" name="TextBox 30"/>
            <p:cNvSpPr txBox="1"/>
            <p:nvPr/>
          </p:nvSpPr>
          <p:spPr>
            <a:xfrm>
              <a:off x="7998203" y="3341756"/>
              <a:ext cx="1125182" cy="646331"/>
            </a:xfrm>
            <a:prstGeom prst="rect">
              <a:avLst/>
            </a:prstGeom>
            <a:noFill/>
          </p:spPr>
          <p:txBody>
            <a:bodyPr wrap="none" rtlCol="0">
              <a:spAutoFit/>
            </a:bodyPr>
            <a:lstStyle/>
            <a:p>
              <a:pPr defTabSz="863717">
                <a:defRPr/>
              </a:pPr>
              <a:r>
                <a:rPr lang="en-US" altLang="zh-CN" sz="3400" b="0" i="1" kern="0" dirty="0" smtClean="0">
                  <a:solidFill>
                    <a:sysClr val="window" lastClr="FFFFFF"/>
                  </a:solidFill>
                  <a:latin typeface="Impact" pitchFamily="34" charset="0"/>
                  <a:ea typeface="微软雅黑" pitchFamily="34" charset="-122"/>
                </a:rPr>
                <a:t>20XX</a:t>
              </a:r>
              <a:endParaRPr lang="zh-CN" altLang="en-US" sz="3400" b="0" i="1" kern="0" dirty="0">
                <a:solidFill>
                  <a:sysClr val="window" lastClr="FFFFFF"/>
                </a:solidFill>
                <a:latin typeface="Impact" pitchFamily="34" charset="0"/>
                <a:ea typeface="微软雅黑" pitchFamily="34" charset="-122"/>
              </a:endParaRPr>
            </a:p>
          </p:txBody>
        </p:sp>
      </p:grpSp>
      <p:sp>
        <p:nvSpPr>
          <p:cNvPr id="35" name="AutoShape 7"/>
          <p:cNvSpPr>
            <a:spLocks noChangeArrowheads="1"/>
          </p:cNvSpPr>
          <p:nvPr/>
        </p:nvSpPr>
        <p:spPr bwMode="auto">
          <a:xfrm>
            <a:off x="539552" y="2354691"/>
            <a:ext cx="6437171" cy="872369"/>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lIns="86371" tIns="43186" rIns="86371" bIns="43186" anchor="ctr"/>
          <a:lstStyle/>
          <a:p>
            <a:pPr marL="337390" indent="-337390">
              <a:lnSpc>
                <a:spcPct val="120000"/>
              </a:lnSpc>
              <a:defRPr/>
            </a:pPr>
            <a:endParaRPr lang="zh-CN" altLang="en-US" sz="1100" b="0" kern="0" dirty="0">
              <a:solidFill>
                <a:srgbClr val="646464"/>
              </a:solidFill>
              <a:latin typeface="Arial" pitchFamily="34" charset="0"/>
              <a:ea typeface="微软雅黑" pitchFamily="34" charset="-122"/>
            </a:endParaRPr>
          </a:p>
        </p:txBody>
      </p:sp>
      <p:sp>
        <p:nvSpPr>
          <p:cNvPr id="36" name="AutoShape 8"/>
          <p:cNvSpPr>
            <a:spLocks noChangeArrowheads="1"/>
          </p:cNvSpPr>
          <p:nvPr/>
        </p:nvSpPr>
        <p:spPr bwMode="auto">
          <a:xfrm>
            <a:off x="4945078" y="2342232"/>
            <a:ext cx="533608" cy="893535"/>
          </a:xfrm>
          <a:prstGeom prst="chevron">
            <a:avLst>
              <a:gd name="adj" fmla="val 55472"/>
            </a:avLst>
          </a:prstGeom>
          <a:solidFill>
            <a:srgbClr val="AC0000"/>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37" name="AutoShape 8"/>
          <p:cNvSpPr>
            <a:spLocks noChangeArrowheads="1"/>
          </p:cNvSpPr>
          <p:nvPr/>
        </p:nvSpPr>
        <p:spPr bwMode="auto">
          <a:xfrm>
            <a:off x="3265921" y="2342232"/>
            <a:ext cx="533608" cy="893535"/>
          </a:xfrm>
          <a:prstGeom prst="chevron">
            <a:avLst>
              <a:gd name="adj" fmla="val 55472"/>
            </a:avLst>
          </a:prstGeom>
          <a:solidFill>
            <a:srgbClr val="FF0000"/>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4" name="AutoShape 8"/>
          <p:cNvSpPr>
            <a:spLocks noChangeArrowheads="1"/>
          </p:cNvSpPr>
          <p:nvPr/>
        </p:nvSpPr>
        <p:spPr bwMode="auto">
          <a:xfrm>
            <a:off x="1623200" y="2342232"/>
            <a:ext cx="533608" cy="893535"/>
          </a:xfrm>
          <a:prstGeom prst="chevron">
            <a:avLst>
              <a:gd name="adj" fmla="val 55472"/>
            </a:avLst>
          </a:prstGeom>
          <a:solidFill>
            <a:srgbClr val="AC0000"/>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5" name="AutoShape 8"/>
          <p:cNvSpPr>
            <a:spLocks noChangeArrowheads="1"/>
          </p:cNvSpPr>
          <p:nvPr/>
        </p:nvSpPr>
        <p:spPr bwMode="auto">
          <a:xfrm>
            <a:off x="6624235" y="2342232"/>
            <a:ext cx="533608" cy="893535"/>
          </a:xfrm>
          <a:prstGeom prst="chevron">
            <a:avLst>
              <a:gd name="adj" fmla="val 55472"/>
            </a:avLst>
          </a:prstGeom>
          <a:solidFill>
            <a:srgbClr val="FF0000"/>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6" name="TextBox 65"/>
          <p:cNvSpPr txBox="1"/>
          <p:nvPr/>
        </p:nvSpPr>
        <p:spPr>
          <a:xfrm>
            <a:off x="810464" y="2615002"/>
            <a:ext cx="61685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2012</a:t>
            </a:r>
            <a:endParaRPr lang="zh-CN" altLang="en-US" b="0" kern="0" dirty="0">
              <a:latin typeface="Impact" pitchFamily="34" charset="0"/>
              <a:ea typeface="微软雅黑" pitchFamily="34" charset="-122"/>
            </a:endParaRPr>
          </a:p>
        </p:txBody>
      </p:sp>
      <p:sp>
        <p:nvSpPr>
          <p:cNvPr id="67" name="TextBox 66"/>
          <p:cNvSpPr txBox="1"/>
          <p:nvPr/>
        </p:nvSpPr>
        <p:spPr>
          <a:xfrm>
            <a:off x="2386173" y="2615002"/>
            <a:ext cx="623270"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2013</a:t>
            </a:r>
            <a:endParaRPr lang="zh-CN" altLang="en-US" b="0" kern="0" dirty="0">
              <a:latin typeface="Impact" pitchFamily="34" charset="0"/>
              <a:ea typeface="微软雅黑" pitchFamily="34" charset="-122"/>
            </a:endParaRPr>
          </a:p>
        </p:txBody>
      </p:sp>
      <p:sp>
        <p:nvSpPr>
          <p:cNvPr id="68" name="TextBox 67"/>
          <p:cNvSpPr txBox="1"/>
          <p:nvPr/>
        </p:nvSpPr>
        <p:spPr>
          <a:xfrm>
            <a:off x="4065330" y="2615002"/>
            <a:ext cx="616858" cy="364214"/>
          </a:xfrm>
          <a:prstGeom prst="rect">
            <a:avLst/>
          </a:prstGeom>
          <a:noFill/>
        </p:spPr>
        <p:txBody>
          <a:bodyPr wrap="none" lIns="86371" tIns="43186" rIns="86371" bIns="43186" rtlCol="0">
            <a:spAutoFit/>
          </a:bodyPr>
          <a:lstStyle/>
          <a:p>
            <a:pPr>
              <a:defRPr/>
            </a:pPr>
            <a:r>
              <a:rPr lang="en-US" altLang="zh-CN" b="0" i="1" kern="0" dirty="0" smtClean="0">
                <a:solidFill>
                  <a:srgbClr val="646464"/>
                </a:solidFill>
                <a:latin typeface="Impact" pitchFamily="34" charset="0"/>
                <a:ea typeface="微软雅黑" pitchFamily="34" charset="-122"/>
              </a:rPr>
              <a:t>2014</a:t>
            </a:r>
            <a:endParaRPr lang="zh-CN" altLang="en-US" b="0" i="1" kern="0" dirty="0">
              <a:solidFill>
                <a:srgbClr val="646464"/>
              </a:solidFill>
              <a:latin typeface="Impact" pitchFamily="34" charset="0"/>
              <a:ea typeface="微软雅黑" pitchFamily="34" charset="-122"/>
            </a:endParaRPr>
          </a:p>
        </p:txBody>
      </p:sp>
      <p:sp>
        <p:nvSpPr>
          <p:cNvPr id="69" name="TextBox 68"/>
          <p:cNvSpPr txBox="1"/>
          <p:nvPr/>
        </p:nvSpPr>
        <p:spPr>
          <a:xfrm>
            <a:off x="5744486" y="2615002"/>
            <a:ext cx="520678" cy="294965"/>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20XX</a:t>
            </a:r>
            <a:endParaRPr lang="zh-CN" altLang="en-US" b="0" kern="0" dirty="0">
              <a:latin typeface="Impact" pitchFamily="34" charset="0"/>
              <a:ea typeface="微软雅黑" pitchFamily="34" charset="-122"/>
            </a:endParaRPr>
          </a:p>
        </p:txBody>
      </p:sp>
      <p:cxnSp>
        <p:nvCxnSpPr>
          <p:cNvPr id="71" name="直接连接符 70"/>
          <p:cNvCxnSpPr/>
          <p:nvPr/>
        </p:nvCxnSpPr>
        <p:spPr>
          <a:xfrm>
            <a:off x="1149105" y="3080995"/>
            <a:ext cx="0" cy="1293841"/>
          </a:xfrm>
          <a:prstGeom prst="line">
            <a:avLst/>
          </a:prstGeom>
          <a:noFill/>
          <a:ln w="9525" cap="flat" cmpd="sng" algn="ctr">
            <a:solidFill>
              <a:srgbClr val="888888"/>
            </a:solidFill>
            <a:prstDash val="solid"/>
            <a:headEnd type="oval" w="med" len="med"/>
            <a:tailEnd type="oval" w="med" len="med"/>
          </a:ln>
          <a:effectLst/>
        </p:spPr>
      </p:cxnSp>
      <p:sp>
        <p:nvSpPr>
          <p:cNvPr id="72" name="TextBox 71"/>
          <p:cNvSpPr txBox="1"/>
          <p:nvPr/>
        </p:nvSpPr>
        <p:spPr>
          <a:xfrm>
            <a:off x="1149105" y="3471283"/>
            <a:ext cx="1811457" cy="1044682"/>
          </a:xfrm>
          <a:prstGeom prst="rect">
            <a:avLst/>
          </a:prstGeom>
          <a:noFill/>
        </p:spPr>
        <p:txBody>
          <a:bodyPr wrap="square" rtlCol="0">
            <a:spAutoFit/>
          </a:bodyPr>
          <a:lstStyle/>
          <a:p>
            <a:pPr>
              <a:lnSpc>
                <a:spcPct val="150000"/>
              </a:lnSpc>
              <a:defRPr/>
            </a:pPr>
            <a:r>
              <a:rPr lang="zh-CN" altLang="en-US" b="0" kern="0" dirty="0" smtClean="0">
                <a:solidFill>
                  <a:srgbClr val="AC0000"/>
                </a:solidFill>
                <a:latin typeface="Arial" pitchFamily="34" charset="0"/>
                <a:ea typeface="微软雅黑" pitchFamily="34" charset="-122"/>
              </a:rPr>
              <a:t>此处添加</a:t>
            </a:r>
            <a:r>
              <a:rPr lang="zh-CN" altLang="en-US" b="0" kern="0" dirty="0">
                <a:solidFill>
                  <a:srgbClr val="AC0000"/>
                </a:solidFill>
                <a:latin typeface="Arial" pitchFamily="34" charset="0"/>
                <a:ea typeface="微软雅黑" pitchFamily="34" charset="-122"/>
              </a:rPr>
              <a:t>标题</a:t>
            </a:r>
            <a:endParaRPr lang="en-US" altLang="zh-CN" b="0" kern="0" dirty="0" smtClean="0">
              <a:solidFill>
                <a:srgbClr val="AC0000"/>
              </a:solidFill>
              <a:latin typeface="Arial" pitchFamily="34" charset="0"/>
              <a:ea typeface="微软雅黑" pitchFamily="34" charset="-122"/>
            </a:endParaRP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p:txBody>
      </p:sp>
      <p:cxnSp>
        <p:nvCxnSpPr>
          <p:cNvPr id="74" name="直接连接符 73"/>
          <p:cNvCxnSpPr/>
          <p:nvPr/>
        </p:nvCxnSpPr>
        <p:spPr>
          <a:xfrm>
            <a:off x="2635776" y="1249927"/>
            <a:ext cx="0" cy="1293841"/>
          </a:xfrm>
          <a:prstGeom prst="line">
            <a:avLst/>
          </a:prstGeom>
          <a:noFill/>
          <a:ln w="9525" cap="flat" cmpd="sng" algn="ctr">
            <a:solidFill>
              <a:srgbClr val="888888"/>
            </a:solidFill>
            <a:prstDash val="solid"/>
            <a:headEnd type="oval" w="med" len="med"/>
            <a:tailEnd type="oval" w="med" len="med"/>
          </a:ln>
          <a:effectLst/>
        </p:spPr>
      </p:cxnSp>
      <p:sp>
        <p:nvSpPr>
          <p:cNvPr id="75" name="TextBox 74"/>
          <p:cNvSpPr txBox="1"/>
          <p:nvPr/>
        </p:nvSpPr>
        <p:spPr>
          <a:xfrm>
            <a:off x="2635776" y="1112769"/>
            <a:ext cx="1811457" cy="1015663"/>
          </a:xfrm>
          <a:prstGeom prst="rect">
            <a:avLst/>
          </a:prstGeom>
          <a:noFill/>
        </p:spPr>
        <p:txBody>
          <a:bodyPr wrap="square" rtlCol="0">
            <a:spAutoFit/>
          </a:bodyPr>
          <a:lstStyle/>
          <a:p>
            <a:pPr>
              <a:lnSpc>
                <a:spcPct val="150000"/>
              </a:lnSpc>
              <a:defRPr/>
            </a:pPr>
            <a:r>
              <a:rPr lang="zh-CN" altLang="en-US" b="0" kern="0" dirty="0" smtClean="0">
                <a:solidFill>
                  <a:srgbClr val="AC0000"/>
                </a:solidFill>
                <a:latin typeface="Arial" pitchFamily="34" charset="0"/>
                <a:ea typeface="微软雅黑" pitchFamily="34" charset="-122"/>
              </a:rPr>
              <a:t>此处添加</a:t>
            </a:r>
            <a:r>
              <a:rPr lang="zh-CN" altLang="en-US" b="0" kern="0" dirty="0">
                <a:solidFill>
                  <a:srgbClr val="AC0000"/>
                </a:solidFill>
                <a:latin typeface="Arial" pitchFamily="34" charset="0"/>
                <a:ea typeface="微软雅黑" pitchFamily="34" charset="-122"/>
              </a:rPr>
              <a:t>标题</a:t>
            </a:r>
            <a:endParaRPr lang="en-US" altLang="zh-CN" b="0" kern="0" dirty="0" smtClean="0">
              <a:solidFill>
                <a:srgbClr val="AC0000"/>
              </a:solidFill>
              <a:latin typeface="Arial" pitchFamily="34" charset="0"/>
              <a:ea typeface="微软雅黑" pitchFamily="34" charset="-122"/>
            </a:endParaRP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p:txBody>
      </p:sp>
      <p:cxnSp>
        <p:nvCxnSpPr>
          <p:cNvPr id="77" name="直接连接符 76"/>
          <p:cNvCxnSpPr/>
          <p:nvPr/>
        </p:nvCxnSpPr>
        <p:spPr>
          <a:xfrm>
            <a:off x="4286930" y="3101561"/>
            <a:ext cx="0" cy="1293841"/>
          </a:xfrm>
          <a:prstGeom prst="line">
            <a:avLst/>
          </a:prstGeom>
          <a:noFill/>
          <a:ln w="9525" cap="flat" cmpd="sng" algn="ctr">
            <a:solidFill>
              <a:srgbClr val="888888"/>
            </a:solidFill>
            <a:prstDash val="solid"/>
            <a:headEnd type="oval" w="med" len="med"/>
            <a:tailEnd type="oval" w="med" len="med"/>
          </a:ln>
          <a:effectLst/>
        </p:spPr>
      </p:cxnSp>
      <p:sp>
        <p:nvSpPr>
          <p:cNvPr id="78" name="TextBox 77"/>
          <p:cNvSpPr txBox="1"/>
          <p:nvPr/>
        </p:nvSpPr>
        <p:spPr>
          <a:xfrm>
            <a:off x="4279883" y="3471284"/>
            <a:ext cx="1811457" cy="1044682"/>
          </a:xfrm>
          <a:prstGeom prst="rect">
            <a:avLst/>
          </a:prstGeom>
          <a:noFill/>
        </p:spPr>
        <p:txBody>
          <a:bodyPr wrap="square" rtlCol="0">
            <a:spAutoFit/>
          </a:bodyPr>
          <a:lstStyle/>
          <a:p>
            <a:pPr>
              <a:lnSpc>
                <a:spcPct val="150000"/>
              </a:lnSpc>
              <a:defRPr/>
            </a:pPr>
            <a:r>
              <a:rPr lang="zh-CN" altLang="en-US" b="0" kern="0" dirty="0" smtClean="0">
                <a:solidFill>
                  <a:srgbClr val="AC0000"/>
                </a:solidFill>
                <a:latin typeface="Arial" pitchFamily="34" charset="0"/>
                <a:ea typeface="微软雅黑" pitchFamily="34" charset="-122"/>
              </a:rPr>
              <a:t>此处添加</a:t>
            </a:r>
            <a:r>
              <a:rPr lang="zh-CN" altLang="en-US" b="0" kern="0" dirty="0">
                <a:solidFill>
                  <a:srgbClr val="AC0000"/>
                </a:solidFill>
                <a:latin typeface="Arial" pitchFamily="34" charset="0"/>
                <a:ea typeface="微软雅黑" pitchFamily="34" charset="-122"/>
              </a:rPr>
              <a:t>标题</a:t>
            </a:r>
            <a:endParaRPr lang="en-US" altLang="zh-CN" b="0" kern="0" dirty="0" smtClean="0">
              <a:solidFill>
                <a:srgbClr val="AC0000"/>
              </a:solidFill>
              <a:latin typeface="Arial" pitchFamily="34" charset="0"/>
              <a:ea typeface="微软雅黑" pitchFamily="34" charset="-122"/>
            </a:endParaRPr>
          </a:p>
          <a:p>
            <a:pPr>
              <a:lnSpc>
                <a:spcPct val="150000"/>
              </a:lnSpc>
              <a:defRPr/>
            </a:pPr>
            <a:r>
              <a:rPr lang="zh-CN" altLang="en-US" sz="1100" b="0" kern="0" dirty="0">
                <a:solidFill>
                  <a:schemeClr val="tx1">
                    <a:lumMod val="65000"/>
                    <a:lumOff val="35000"/>
                  </a:schemeClr>
                </a:solidFill>
                <a:latin typeface="Arial" pitchFamily="34" charset="0"/>
                <a:ea typeface="微软雅黑" pitchFamily="34" charset="-122"/>
              </a:rPr>
              <a:t>点击此处添加段落文本</a:t>
            </a:r>
          </a:p>
          <a:p>
            <a:pPr>
              <a:lnSpc>
                <a:spcPct val="150000"/>
              </a:lnSpc>
              <a:defRPr/>
            </a:pPr>
            <a:r>
              <a:rPr lang="zh-CN" altLang="en-US" sz="1100" b="0" kern="0" dirty="0">
                <a:solidFill>
                  <a:schemeClr val="tx1">
                    <a:lumMod val="65000"/>
                    <a:lumOff val="35000"/>
                  </a:schemeClr>
                </a:solidFill>
                <a:latin typeface="Arial" pitchFamily="34" charset="0"/>
                <a:ea typeface="微软雅黑" pitchFamily="34" charset="-122"/>
              </a:rPr>
              <a:t>点击此处添加段落文本</a:t>
            </a:r>
          </a:p>
        </p:txBody>
      </p:sp>
      <p:cxnSp>
        <p:nvCxnSpPr>
          <p:cNvPr id="80" name="直接连接符 79"/>
          <p:cNvCxnSpPr/>
          <p:nvPr/>
        </p:nvCxnSpPr>
        <p:spPr>
          <a:xfrm>
            <a:off x="5990281" y="1249927"/>
            <a:ext cx="0" cy="1293841"/>
          </a:xfrm>
          <a:prstGeom prst="line">
            <a:avLst/>
          </a:prstGeom>
          <a:noFill/>
          <a:ln w="9525" cap="flat" cmpd="sng" algn="ctr">
            <a:solidFill>
              <a:srgbClr val="888888"/>
            </a:solidFill>
            <a:prstDash val="solid"/>
            <a:headEnd type="oval" w="med" len="med"/>
            <a:tailEnd type="oval" w="med" len="med"/>
          </a:ln>
          <a:effectLst/>
        </p:spPr>
      </p:cxnSp>
      <p:sp>
        <p:nvSpPr>
          <p:cNvPr id="81" name="TextBox 80"/>
          <p:cNvSpPr txBox="1"/>
          <p:nvPr/>
        </p:nvSpPr>
        <p:spPr>
          <a:xfrm>
            <a:off x="5990281" y="1112769"/>
            <a:ext cx="1811457" cy="1044682"/>
          </a:xfrm>
          <a:prstGeom prst="rect">
            <a:avLst/>
          </a:prstGeom>
          <a:noFill/>
        </p:spPr>
        <p:txBody>
          <a:bodyPr wrap="square" rtlCol="0">
            <a:spAutoFit/>
          </a:bodyPr>
          <a:lstStyle/>
          <a:p>
            <a:pPr>
              <a:lnSpc>
                <a:spcPct val="150000"/>
              </a:lnSpc>
              <a:defRPr/>
            </a:pPr>
            <a:r>
              <a:rPr lang="zh-CN" altLang="en-US" b="0" kern="0" dirty="0" smtClean="0">
                <a:solidFill>
                  <a:srgbClr val="AC0000"/>
                </a:solidFill>
                <a:latin typeface="Arial" pitchFamily="34" charset="0"/>
                <a:ea typeface="微软雅黑" pitchFamily="34" charset="-122"/>
              </a:rPr>
              <a:t>此处添加</a:t>
            </a:r>
            <a:r>
              <a:rPr lang="zh-CN" altLang="en-US" b="0" kern="0" dirty="0">
                <a:solidFill>
                  <a:srgbClr val="AC0000"/>
                </a:solidFill>
                <a:latin typeface="Arial" pitchFamily="34" charset="0"/>
                <a:ea typeface="微软雅黑" pitchFamily="34" charset="-122"/>
              </a:rPr>
              <a:t>标题</a:t>
            </a:r>
            <a:endParaRPr lang="en-US" altLang="zh-CN" b="0" kern="0" dirty="0" smtClean="0">
              <a:solidFill>
                <a:srgbClr val="AC0000"/>
              </a:solidFill>
              <a:latin typeface="Arial" pitchFamily="34" charset="0"/>
              <a:ea typeface="微软雅黑" pitchFamily="34" charset="-122"/>
            </a:endParaRPr>
          </a:p>
          <a:p>
            <a:pPr>
              <a:lnSpc>
                <a:spcPct val="150000"/>
              </a:lnSpc>
              <a:defRPr/>
            </a:pPr>
            <a:r>
              <a:rPr lang="zh-CN" altLang="en-US" sz="1100" b="0" kern="0" dirty="0">
                <a:latin typeface="Arial" pitchFamily="34" charset="0"/>
                <a:ea typeface="微软雅黑" pitchFamily="34" charset="-122"/>
              </a:rPr>
              <a:t>点击此处添加段落文本</a:t>
            </a:r>
          </a:p>
          <a:p>
            <a:pPr>
              <a:lnSpc>
                <a:spcPct val="150000"/>
              </a:lnSpc>
              <a:defRPr/>
            </a:pPr>
            <a:r>
              <a:rPr lang="zh-CN" altLang="en-US" sz="1100" b="0" kern="0" dirty="0">
                <a:latin typeface="Arial" pitchFamily="34" charset="0"/>
                <a:ea typeface="微软雅黑" pitchFamily="34" charset="-122"/>
              </a:rPr>
              <a:t>点击此处添加段落文本</a:t>
            </a:r>
          </a:p>
        </p:txBody>
      </p:sp>
      <p:cxnSp>
        <p:nvCxnSpPr>
          <p:cNvPr id="38" name="直接连接符 37"/>
          <p:cNvCxnSpPr/>
          <p:nvPr/>
        </p:nvCxnSpPr>
        <p:spPr>
          <a:xfrm>
            <a:off x="7982773" y="3370572"/>
            <a:ext cx="0" cy="497322"/>
          </a:xfrm>
          <a:prstGeom prst="line">
            <a:avLst/>
          </a:prstGeom>
          <a:noFill/>
          <a:ln w="9525" cap="flat" cmpd="sng" algn="ctr">
            <a:solidFill>
              <a:srgbClr val="888888"/>
            </a:solidFill>
            <a:prstDash val="solid"/>
            <a:headEnd type="oval" w="med" len="med"/>
            <a:tailEnd type="oval" w="med" len="med"/>
          </a:ln>
          <a:effectLst/>
        </p:spPr>
      </p:cxnSp>
      <p:sp>
        <p:nvSpPr>
          <p:cNvPr id="39" name="TextBox 38"/>
          <p:cNvSpPr txBox="1"/>
          <p:nvPr/>
        </p:nvSpPr>
        <p:spPr>
          <a:xfrm>
            <a:off x="8049611" y="3363838"/>
            <a:ext cx="490833" cy="906915"/>
          </a:xfrm>
          <a:prstGeom prst="rect">
            <a:avLst/>
          </a:prstGeom>
          <a:noFill/>
        </p:spPr>
        <p:txBody>
          <a:bodyPr wrap="square" rtlCol="0">
            <a:spAutoFit/>
          </a:bodyPr>
          <a:lstStyle/>
          <a:p>
            <a:pPr>
              <a:lnSpc>
                <a:spcPct val="150000"/>
              </a:lnSpc>
              <a:defRPr/>
            </a:pPr>
            <a:r>
              <a:rPr lang="en-US" altLang="zh-CN" sz="4000" kern="0" dirty="0" smtClean="0">
                <a:solidFill>
                  <a:srgbClr val="AC0000"/>
                </a:solidFill>
                <a:latin typeface="微软雅黑" panose="020B0503020204020204" pitchFamily="34" charset="-122"/>
                <a:ea typeface="微软雅黑" panose="020B0503020204020204" pitchFamily="34" charset="-122"/>
              </a:rPr>
              <a:t>?</a:t>
            </a:r>
            <a:endParaRPr lang="zh-CN" altLang="en-US" sz="4000" kern="0" dirty="0">
              <a:solidFill>
                <a:srgbClr val="AC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7711852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14:presetBounceEnd="30000">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14:bounceEnd="30000">
                                          <p:cBhvr additive="base">
                                            <p:cTn id="20" dur="250" fill="hold"/>
                                            <p:tgtEl>
                                              <p:spTgt spid="64"/>
                                            </p:tgtEl>
                                            <p:attrNameLst>
                                              <p:attrName>ppt_x</p:attrName>
                                            </p:attrNameLst>
                                          </p:cBhvr>
                                          <p:tavLst>
                                            <p:tav tm="0">
                                              <p:val>
                                                <p:strVal val="0-#ppt_w/2"/>
                                              </p:val>
                                            </p:tav>
                                            <p:tav tm="100000">
                                              <p:val>
                                                <p:strVal val="#ppt_x"/>
                                              </p:val>
                                            </p:tav>
                                          </p:tavLst>
                                        </p:anim>
                                        <p:anim calcmode="lin" valueType="num" p14:bounceEnd="30000">
                                          <p:cBhvr additive="base">
                                            <p:cTn id="21" dur="250" fill="hold"/>
                                            <p:tgtEl>
                                              <p:spTgt spid="64"/>
                                            </p:tgtEl>
                                            <p:attrNameLst>
                                              <p:attrName>ppt_y</p:attrName>
                                            </p:attrNameLst>
                                          </p:cBhvr>
                                          <p:tavLst>
                                            <p:tav tm="0">
                                              <p:val>
                                                <p:strVal val="#ppt_y"/>
                                              </p:val>
                                            </p:tav>
                                            <p:tav tm="100000">
                                              <p:val>
                                                <p:strVal val="#ppt_y"/>
                                              </p:val>
                                            </p:tav>
                                          </p:tavLst>
                                        </p:anim>
                                      </p:childTnLst>
                                    </p:cTn>
                                  </p:par>
                                </p:childTnLst>
                              </p:cTn>
                            </p:par>
                            <p:par>
                              <p:cTn id="22" fill="hold">
                                <p:stCondLst>
                                  <p:cond delay="1200"/>
                                </p:stCondLst>
                                <p:childTnLst>
                                  <p:par>
                                    <p:cTn id="23" presetID="2" presetClass="entr" presetSubtype="8" fill="hold" grpId="0" nodeType="afterEffect" p14:presetBounceEnd="30000">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14:bounceEnd="30000">
                                          <p:cBhvr additive="base">
                                            <p:cTn id="25" dur="250" fill="hold"/>
                                            <p:tgtEl>
                                              <p:spTgt spid="37"/>
                                            </p:tgtEl>
                                            <p:attrNameLst>
                                              <p:attrName>ppt_x</p:attrName>
                                            </p:attrNameLst>
                                          </p:cBhvr>
                                          <p:tavLst>
                                            <p:tav tm="0">
                                              <p:val>
                                                <p:strVal val="0-#ppt_w/2"/>
                                              </p:val>
                                            </p:tav>
                                            <p:tav tm="100000">
                                              <p:val>
                                                <p:strVal val="#ppt_x"/>
                                              </p:val>
                                            </p:tav>
                                          </p:tavLst>
                                        </p:anim>
                                        <p:anim calcmode="lin" valueType="num" p14:bounceEnd="30000">
                                          <p:cBhvr additive="base">
                                            <p:cTn id="26" dur="250" fill="hold"/>
                                            <p:tgtEl>
                                              <p:spTgt spid="37"/>
                                            </p:tgtEl>
                                            <p:attrNameLst>
                                              <p:attrName>ppt_y</p:attrName>
                                            </p:attrNameLst>
                                          </p:cBhvr>
                                          <p:tavLst>
                                            <p:tav tm="0">
                                              <p:val>
                                                <p:strVal val="#ppt_y"/>
                                              </p:val>
                                            </p:tav>
                                            <p:tav tm="100000">
                                              <p:val>
                                                <p:strVal val="#ppt_y"/>
                                              </p:val>
                                            </p:tav>
                                          </p:tavLst>
                                        </p:anim>
                                      </p:childTnLst>
                                    </p:cTn>
                                  </p:par>
                                </p:childTnLst>
                              </p:cTn>
                            </p:par>
                            <p:par>
                              <p:cTn id="27" fill="hold">
                                <p:stCondLst>
                                  <p:cond delay="1450"/>
                                </p:stCondLst>
                                <p:childTnLst>
                                  <p:par>
                                    <p:cTn id="28" presetID="2" presetClass="entr" presetSubtype="8" fill="hold" grpId="0" nodeType="afterEffect" p14:presetBounceEnd="30000">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14:bounceEnd="30000">
                                          <p:cBhvr additive="base">
                                            <p:cTn id="30" dur="250" fill="hold"/>
                                            <p:tgtEl>
                                              <p:spTgt spid="36"/>
                                            </p:tgtEl>
                                            <p:attrNameLst>
                                              <p:attrName>ppt_x</p:attrName>
                                            </p:attrNameLst>
                                          </p:cBhvr>
                                          <p:tavLst>
                                            <p:tav tm="0">
                                              <p:val>
                                                <p:strVal val="0-#ppt_w/2"/>
                                              </p:val>
                                            </p:tav>
                                            <p:tav tm="100000">
                                              <p:val>
                                                <p:strVal val="#ppt_x"/>
                                              </p:val>
                                            </p:tav>
                                          </p:tavLst>
                                        </p:anim>
                                        <p:anim calcmode="lin" valueType="num" p14:bounceEnd="30000">
                                          <p:cBhvr additive="base">
                                            <p:cTn id="31" dur="250" fill="hold"/>
                                            <p:tgtEl>
                                              <p:spTgt spid="36"/>
                                            </p:tgtEl>
                                            <p:attrNameLst>
                                              <p:attrName>ppt_y</p:attrName>
                                            </p:attrNameLst>
                                          </p:cBhvr>
                                          <p:tavLst>
                                            <p:tav tm="0">
                                              <p:val>
                                                <p:strVal val="#ppt_y"/>
                                              </p:val>
                                            </p:tav>
                                            <p:tav tm="100000">
                                              <p:val>
                                                <p:strVal val="#ppt_y"/>
                                              </p:val>
                                            </p:tav>
                                          </p:tavLst>
                                        </p:anim>
                                      </p:childTnLst>
                                    </p:cTn>
                                  </p:par>
                                </p:childTnLst>
                              </p:cTn>
                            </p:par>
                            <p:par>
                              <p:cTn id="32" fill="hold">
                                <p:stCondLst>
                                  <p:cond delay="1700"/>
                                </p:stCondLst>
                                <p:childTnLst>
                                  <p:par>
                                    <p:cTn id="33" presetID="2" presetClass="entr" presetSubtype="8" fill="hold" grpId="0" nodeType="afterEffect" p14:presetBounceEnd="30000">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14:bounceEnd="30000">
                                          <p:cBhvr additive="base">
                                            <p:cTn id="35" dur="250" fill="hold"/>
                                            <p:tgtEl>
                                              <p:spTgt spid="65"/>
                                            </p:tgtEl>
                                            <p:attrNameLst>
                                              <p:attrName>ppt_x</p:attrName>
                                            </p:attrNameLst>
                                          </p:cBhvr>
                                          <p:tavLst>
                                            <p:tav tm="0">
                                              <p:val>
                                                <p:strVal val="0-#ppt_w/2"/>
                                              </p:val>
                                            </p:tav>
                                            <p:tav tm="100000">
                                              <p:val>
                                                <p:strVal val="#ppt_x"/>
                                              </p:val>
                                            </p:tav>
                                          </p:tavLst>
                                        </p:anim>
                                        <p:anim calcmode="lin" valueType="num" p14:bounceEnd="30000">
                                          <p:cBhvr additive="base">
                                            <p:cTn id="36" dur="250" fill="hold"/>
                                            <p:tgtEl>
                                              <p:spTgt spid="65"/>
                                            </p:tgtEl>
                                            <p:attrNameLst>
                                              <p:attrName>ppt_y</p:attrName>
                                            </p:attrNameLst>
                                          </p:cBhvr>
                                          <p:tavLst>
                                            <p:tav tm="0">
                                              <p:val>
                                                <p:strVal val="#ppt_y"/>
                                              </p:val>
                                            </p:tav>
                                            <p:tav tm="100000">
                                              <p:val>
                                                <p:strVal val="#ppt_y"/>
                                              </p:val>
                                            </p:tav>
                                          </p:tavLst>
                                        </p:anim>
                                      </p:childTnLst>
                                    </p:cTn>
                                  </p:par>
                                </p:childTnLst>
                              </p:cTn>
                            </p:par>
                            <p:par>
                              <p:cTn id="37" fill="hold">
                                <p:stCondLst>
                                  <p:cond delay="1950"/>
                                </p:stCondLst>
                                <p:childTnLst>
                                  <p:par>
                                    <p:cTn id="38" presetID="2" presetClass="entr" presetSubtype="8" fill="hold" grpId="0" nodeType="afterEffect" p14:presetBounceEnd="30000">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14:bounceEnd="30000">
                                          <p:cBhvr additive="base">
                                            <p:cTn id="40" dur="250" fill="hold"/>
                                            <p:tgtEl>
                                              <p:spTgt spid="66"/>
                                            </p:tgtEl>
                                            <p:attrNameLst>
                                              <p:attrName>ppt_x</p:attrName>
                                            </p:attrNameLst>
                                          </p:cBhvr>
                                          <p:tavLst>
                                            <p:tav tm="0">
                                              <p:val>
                                                <p:strVal val="0-#ppt_w/2"/>
                                              </p:val>
                                            </p:tav>
                                            <p:tav tm="100000">
                                              <p:val>
                                                <p:strVal val="#ppt_x"/>
                                              </p:val>
                                            </p:tav>
                                          </p:tavLst>
                                        </p:anim>
                                        <p:anim calcmode="lin" valueType="num" p14:bounceEnd="30000">
                                          <p:cBhvr additive="base">
                                            <p:cTn id="41" dur="250" fill="hold"/>
                                            <p:tgtEl>
                                              <p:spTgt spid="66"/>
                                            </p:tgtEl>
                                            <p:attrNameLst>
                                              <p:attrName>ppt_y</p:attrName>
                                            </p:attrNameLst>
                                          </p:cBhvr>
                                          <p:tavLst>
                                            <p:tav tm="0">
                                              <p:val>
                                                <p:strVal val="#ppt_y"/>
                                              </p:val>
                                            </p:tav>
                                            <p:tav tm="100000">
                                              <p:val>
                                                <p:strVal val="#ppt_y"/>
                                              </p:val>
                                            </p:tav>
                                          </p:tavLst>
                                        </p:anim>
                                      </p:childTnLst>
                                    </p:cTn>
                                  </p:par>
                                </p:childTnLst>
                              </p:cTn>
                            </p:par>
                            <p:par>
                              <p:cTn id="42" fill="hold">
                                <p:stCondLst>
                                  <p:cond delay="2200"/>
                                </p:stCondLst>
                                <p:childTnLst>
                                  <p:par>
                                    <p:cTn id="43" presetID="2" presetClass="entr" presetSubtype="8" fill="hold" grpId="0" nodeType="afterEffect" p14:presetBounceEnd="30000">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14:bounceEnd="30000">
                                          <p:cBhvr additive="base">
                                            <p:cTn id="45" dur="250" fill="hold"/>
                                            <p:tgtEl>
                                              <p:spTgt spid="67"/>
                                            </p:tgtEl>
                                            <p:attrNameLst>
                                              <p:attrName>ppt_x</p:attrName>
                                            </p:attrNameLst>
                                          </p:cBhvr>
                                          <p:tavLst>
                                            <p:tav tm="0">
                                              <p:val>
                                                <p:strVal val="0-#ppt_w/2"/>
                                              </p:val>
                                            </p:tav>
                                            <p:tav tm="100000">
                                              <p:val>
                                                <p:strVal val="#ppt_x"/>
                                              </p:val>
                                            </p:tav>
                                          </p:tavLst>
                                        </p:anim>
                                        <p:anim calcmode="lin" valueType="num" p14:bounceEnd="30000">
                                          <p:cBhvr additive="base">
                                            <p:cTn id="46" dur="250" fill="hold"/>
                                            <p:tgtEl>
                                              <p:spTgt spid="67"/>
                                            </p:tgtEl>
                                            <p:attrNameLst>
                                              <p:attrName>ppt_y</p:attrName>
                                            </p:attrNameLst>
                                          </p:cBhvr>
                                          <p:tavLst>
                                            <p:tav tm="0">
                                              <p:val>
                                                <p:strVal val="#ppt_y"/>
                                              </p:val>
                                            </p:tav>
                                            <p:tav tm="100000">
                                              <p:val>
                                                <p:strVal val="#ppt_y"/>
                                              </p:val>
                                            </p:tav>
                                          </p:tavLst>
                                        </p:anim>
                                      </p:childTnLst>
                                    </p:cTn>
                                  </p:par>
                                </p:childTnLst>
                              </p:cTn>
                            </p:par>
                            <p:par>
                              <p:cTn id="47" fill="hold">
                                <p:stCondLst>
                                  <p:cond delay="2450"/>
                                </p:stCondLst>
                                <p:childTnLst>
                                  <p:par>
                                    <p:cTn id="48" presetID="2" presetClass="entr" presetSubtype="8" fill="hold" grpId="0" nodeType="afterEffect" p14:presetBounceEnd="30000">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14:bounceEnd="30000">
                                          <p:cBhvr additive="base">
                                            <p:cTn id="50" dur="250" fill="hold"/>
                                            <p:tgtEl>
                                              <p:spTgt spid="68"/>
                                            </p:tgtEl>
                                            <p:attrNameLst>
                                              <p:attrName>ppt_x</p:attrName>
                                            </p:attrNameLst>
                                          </p:cBhvr>
                                          <p:tavLst>
                                            <p:tav tm="0">
                                              <p:val>
                                                <p:strVal val="0-#ppt_w/2"/>
                                              </p:val>
                                            </p:tav>
                                            <p:tav tm="100000">
                                              <p:val>
                                                <p:strVal val="#ppt_x"/>
                                              </p:val>
                                            </p:tav>
                                          </p:tavLst>
                                        </p:anim>
                                        <p:anim calcmode="lin" valueType="num" p14:bounceEnd="30000">
                                          <p:cBhvr additive="base">
                                            <p:cTn id="51" dur="250" fill="hold"/>
                                            <p:tgtEl>
                                              <p:spTgt spid="68"/>
                                            </p:tgtEl>
                                            <p:attrNameLst>
                                              <p:attrName>ppt_y</p:attrName>
                                            </p:attrNameLst>
                                          </p:cBhvr>
                                          <p:tavLst>
                                            <p:tav tm="0">
                                              <p:val>
                                                <p:strVal val="#ppt_y"/>
                                              </p:val>
                                            </p:tav>
                                            <p:tav tm="100000">
                                              <p:val>
                                                <p:strVal val="#ppt_y"/>
                                              </p:val>
                                            </p:tav>
                                          </p:tavLst>
                                        </p:anim>
                                      </p:childTnLst>
                                    </p:cTn>
                                  </p:par>
                                </p:childTnLst>
                              </p:cTn>
                            </p:par>
                            <p:par>
                              <p:cTn id="52" fill="hold">
                                <p:stCondLst>
                                  <p:cond delay="2700"/>
                                </p:stCondLst>
                                <p:childTnLst>
                                  <p:par>
                                    <p:cTn id="53" presetID="2" presetClass="entr" presetSubtype="8" fill="hold" grpId="0" nodeType="afterEffect" p14:presetBounceEnd="30000">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14:bounceEnd="30000">
                                          <p:cBhvr additive="base">
                                            <p:cTn id="55" dur="250" fill="hold"/>
                                            <p:tgtEl>
                                              <p:spTgt spid="69"/>
                                            </p:tgtEl>
                                            <p:attrNameLst>
                                              <p:attrName>ppt_x</p:attrName>
                                            </p:attrNameLst>
                                          </p:cBhvr>
                                          <p:tavLst>
                                            <p:tav tm="0">
                                              <p:val>
                                                <p:strVal val="0-#ppt_w/2"/>
                                              </p:val>
                                            </p:tav>
                                            <p:tav tm="100000">
                                              <p:val>
                                                <p:strVal val="#ppt_x"/>
                                              </p:val>
                                            </p:tav>
                                          </p:tavLst>
                                        </p:anim>
                                        <p:anim calcmode="lin" valueType="num" p14:bounceEnd="30000">
                                          <p:cBhvr additive="base">
                                            <p:cTn id="56" dur="250" fill="hold"/>
                                            <p:tgtEl>
                                              <p:spTgt spid="69"/>
                                            </p:tgtEl>
                                            <p:attrNameLst>
                                              <p:attrName>ppt_y</p:attrName>
                                            </p:attrNameLst>
                                          </p:cBhvr>
                                          <p:tavLst>
                                            <p:tav tm="0">
                                              <p:val>
                                                <p:strVal val="#ppt_y"/>
                                              </p:val>
                                            </p:tav>
                                            <p:tav tm="100000">
                                              <p:val>
                                                <p:strVal val="#ppt_y"/>
                                              </p:val>
                                            </p:tav>
                                          </p:tavLst>
                                        </p:anim>
                                      </p:childTnLst>
                                    </p:cTn>
                                  </p:par>
                                </p:childTnLst>
                              </p:cTn>
                            </p:par>
                            <p:par>
                              <p:cTn id="57" fill="hold">
                                <p:stCondLst>
                                  <p:cond delay="2950"/>
                                </p:stCondLst>
                                <p:childTnLst>
                                  <p:par>
                                    <p:cTn id="58" presetID="2" presetClass="entr" presetSubtype="8" fill="hold" nodeType="afterEffect" p14:presetBounceEnd="30000">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14:bounceEnd="30000">
                                          <p:cBhvr additive="base">
                                            <p:cTn id="60" dur="250" fill="hold"/>
                                            <p:tgtEl>
                                              <p:spTgt spid="29"/>
                                            </p:tgtEl>
                                            <p:attrNameLst>
                                              <p:attrName>ppt_x</p:attrName>
                                            </p:attrNameLst>
                                          </p:cBhvr>
                                          <p:tavLst>
                                            <p:tav tm="0">
                                              <p:val>
                                                <p:strVal val="0-#ppt_w/2"/>
                                              </p:val>
                                            </p:tav>
                                            <p:tav tm="100000">
                                              <p:val>
                                                <p:strVal val="#ppt_x"/>
                                              </p:val>
                                            </p:tav>
                                          </p:tavLst>
                                        </p:anim>
                                        <p:anim calcmode="lin" valueType="num" p14:bounceEnd="30000">
                                          <p:cBhvr additive="base">
                                            <p:cTn id="61" dur="250" fill="hold"/>
                                            <p:tgtEl>
                                              <p:spTgt spid="29"/>
                                            </p:tgtEl>
                                            <p:attrNameLst>
                                              <p:attrName>ppt_y</p:attrName>
                                            </p:attrNameLst>
                                          </p:cBhvr>
                                          <p:tavLst>
                                            <p:tav tm="0">
                                              <p:val>
                                                <p:strVal val="#ppt_y"/>
                                              </p:val>
                                            </p:tav>
                                            <p:tav tm="100000">
                                              <p:val>
                                                <p:strVal val="#ppt_y"/>
                                              </p:val>
                                            </p:tav>
                                          </p:tavLst>
                                        </p:anim>
                                      </p:childTnLst>
                                    </p:cTn>
                                  </p:par>
                                </p:childTnLst>
                              </p:cTn>
                            </p:par>
                            <p:par>
                              <p:cTn id="62" fill="hold">
                                <p:stCondLst>
                                  <p:cond delay="3200"/>
                                </p:stCondLst>
                                <p:childTnLst>
                                  <p:par>
                                    <p:cTn id="63" presetID="22" presetClass="entr" presetSubtype="4" fill="hold" nodeType="afterEffect">
                                      <p:stCondLst>
                                        <p:cond delay="0"/>
                                      </p:stCondLst>
                                      <p:childTnLst>
                                        <p:set>
                                          <p:cBhvr>
                                            <p:cTn id="64" dur="1" fill="hold">
                                              <p:stCondLst>
                                                <p:cond delay="0"/>
                                              </p:stCondLst>
                                            </p:cTn>
                                            <p:tgtEl>
                                              <p:spTgt spid="74"/>
                                            </p:tgtEl>
                                            <p:attrNameLst>
                                              <p:attrName>style.visibility</p:attrName>
                                            </p:attrNameLst>
                                          </p:cBhvr>
                                          <p:to>
                                            <p:strVal val="visible"/>
                                          </p:to>
                                        </p:set>
                                        <p:animEffect transition="in" filter="wipe(down)">
                                          <p:cBhvr>
                                            <p:cTn id="65" dur="500"/>
                                            <p:tgtEl>
                                              <p:spTgt spid="74"/>
                                            </p:tgtEl>
                                          </p:cBhvr>
                                        </p:animEffect>
                                      </p:childTnLst>
                                    </p:cTn>
                                  </p:par>
                                  <p:par>
                                    <p:cTn id="66" presetID="22" presetClass="entr" presetSubtype="4" fill="hold" nodeType="withEffect">
                                      <p:stCondLst>
                                        <p:cond delay="0"/>
                                      </p:stCondLst>
                                      <p:childTnLst>
                                        <p:set>
                                          <p:cBhvr>
                                            <p:cTn id="67" dur="1" fill="hold">
                                              <p:stCondLst>
                                                <p:cond delay="0"/>
                                              </p:stCondLst>
                                            </p:cTn>
                                            <p:tgtEl>
                                              <p:spTgt spid="80"/>
                                            </p:tgtEl>
                                            <p:attrNameLst>
                                              <p:attrName>style.visibility</p:attrName>
                                            </p:attrNameLst>
                                          </p:cBhvr>
                                          <p:to>
                                            <p:strVal val="visible"/>
                                          </p:to>
                                        </p:set>
                                        <p:animEffect transition="in" filter="wipe(down)">
                                          <p:cBhvr>
                                            <p:cTn id="68" dur="500"/>
                                            <p:tgtEl>
                                              <p:spTgt spid="80"/>
                                            </p:tgtEl>
                                          </p:cBhvr>
                                        </p:animEffect>
                                      </p:childTnLst>
                                    </p:cTn>
                                  </p:par>
                                  <p:par>
                                    <p:cTn id="69" presetID="22" presetClass="entr" presetSubtype="1" fill="hold" nodeType="with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wipe(up)">
                                          <p:cBhvr>
                                            <p:cTn id="71" dur="500"/>
                                            <p:tgtEl>
                                              <p:spTgt spid="77"/>
                                            </p:tgtEl>
                                          </p:cBhvr>
                                        </p:animEffect>
                                      </p:childTnLst>
                                    </p:cTn>
                                  </p:par>
                                  <p:par>
                                    <p:cTn id="72" presetID="22" presetClass="entr" presetSubtype="1" fill="hold"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up)">
                                          <p:cBhvr>
                                            <p:cTn id="74" dur="500"/>
                                            <p:tgtEl>
                                              <p:spTgt spid="71"/>
                                            </p:tgtEl>
                                          </p:cBhvr>
                                        </p:animEffect>
                                      </p:childTnLst>
                                    </p:cTn>
                                  </p:par>
                                  <p:par>
                                    <p:cTn id="75" presetID="22" presetClass="entr" presetSubtype="1"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up)">
                                          <p:cBhvr>
                                            <p:cTn id="77" dur="500"/>
                                            <p:tgtEl>
                                              <p:spTgt spid="38"/>
                                            </p:tgtEl>
                                          </p:cBhvr>
                                        </p:animEffect>
                                      </p:childTnLst>
                                    </p:cTn>
                                  </p:par>
                                </p:childTnLst>
                              </p:cTn>
                            </p:par>
                            <p:par>
                              <p:cTn id="78" fill="hold">
                                <p:stCondLst>
                                  <p:cond delay="3700"/>
                                </p:stCondLst>
                                <p:childTnLst>
                                  <p:par>
                                    <p:cTn id="79" presetID="22" presetClass="entr" presetSubtype="8"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left)">
                                          <p:cBhvr>
                                            <p:cTn id="81" dur="500"/>
                                            <p:tgtEl>
                                              <p:spTgt spid="75"/>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81"/>
                                            </p:tgtEl>
                                            <p:attrNameLst>
                                              <p:attrName>style.visibility</p:attrName>
                                            </p:attrNameLst>
                                          </p:cBhvr>
                                          <p:to>
                                            <p:strVal val="visible"/>
                                          </p:to>
                                        </p:set>
                                        <p:animEffect transition="in" filter="wipe(left)">
                                          <p:cBhvr>
                                            <p:cTn id="84" dur="500"/>
                                            <p:tgtEl>
                                              <p:spTgt spid="8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wipe(left)">
                                          <p:cBhvr>
                                            <p:cTn id="87" dur="500"/>
                                            <p:tgtEl>
                                              <p:spTgt spid="7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left)">
                                          <p:cBhvr>
                                            <p:cTn id="90" dur="500"/>
                                            <p:tgtEl>
                                              <p:spTgt spid="7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left)">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5" grpId="0" animBg="1"/>
          <p:bldP spid="36" grpId="0" animBg="1"/>
          <p:bldP spid="37" grpId="0" animBg="1"/>
          <p:bldP spid="64" grpId="0" animBg="1"/>
          <p:bldP spid="65" grpId="0" animBg="1"/>
          <p:bldP spid="66" grpId="0"/>
          <p:bldP spid="67" grpId="0"/>
          <p:bldP spid="68" grpId="0"/>
          <p:bldP spid="69" grpId="0"/>
          <p:bldP spid="72" grpId="0"/>
          <p:bldP spid="75" grpId="0"/>
          <p:bldP spid="78" grpId="0"/>
          <p:bldP spid="81"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0-#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stCondLst>
                                        <p:cond delay="0"/>
                                      </p:stCondLst>
                                      <p:childTnLst>
                                        <p:set>
                                          <p:cBhvr>
                                            <p:cTn id="19" dur="1" fill="hold">
                                              <p:stCondLst>
                                                <p:cond delay="0"/>
                                              </p:stCondLst>
                                            </p:cTn>
                                            <p:tgtEl>
                                              <p:spTgt spid="64"/>
                                            </p:tgtEl>
                                            <p:attrNameLst>
                                              <p:attrName>style.visibility</p:attrName>
                                            </p:attrNameLst>
                                          </p:cBhvr>
                                          <p:to>
                                            <p:strVal val="visible"/>
                                          </p:to>
                                        </p:set>
                                        <p:anim calcmode="lin" valueType="num">
                                          <p:cBhvr additive="base">
                                            <p:cTn id="20" dur="250" fill="hold"/>
                                            <p:tgtEl>
                                              <p:spTgt spid="64"/>
                                            </p:tgtEl>
                                            <p:attrNameLst>
                                              <p:attrName>ppt_x</p:attrName>
                                            </p:attrNameLst>
                                          </p:cBhvr>
                                          <p:tavLst>
                                            <p:tav tm="0">
                                              <p:val>
                                                <p:strVal val="0-#ppt_w/2"/>
                                              </p:val>
                                            </p:tav>
                                            <p:tav tm="100000">
                                              <p:val>
                                                <p:strVal val="#ppt_x"/>
                                              </p:val>
                                            </p:tav>
                                          </p:tavLst>
                                        </p:anim>
                                        <p:anim calcmode="lin" valueType="num">
                                          <p:cBhvr additive="base">
                                            <p:cTn id="21" dur="250" fill="hold"/>
                                            <p:tgtEl>
                                              <p:spTgt spid="64"/>
                                            </p:tgtEl>
                                            <p:attrNameLst>
                                              <p:attrName>ppt_y</p:attrName>
                                            </p:attrNameLst>
                                          </p:cBhvr>
                                          <p:tavLst>
                                            <p:tav tm="0">
                                              <p:val>
                                                <p:strVal val="#ppt_y"/>
                                              </p:val>
                                            </p:tav>
                                            <p:tav tm="100000">
                                              <p:val>
                                                <p:strVal val="#ppt_y"/>
                                              </p:val>
                                            </p:tav>
                                          </p:tavLst>
                                        </p:anim>
                                      </p:childTnLst>
                                    </p:cTn>
                                  </p:par>
                                </p:childTnLst>
                              </p:cTn>
                            </p:par>
                            <p:par>
                              <p:cTn id="22" fill="hold">
                                <p:stCondLst>
                                  <p:cond delay="1200"/>
                                </p:stCondLst>
                                <p:childTnLst>
                                  <p:par>
                                    <p:cTn id="23" presetID="2" presetClass="entr" presetSubtype="8" fill="hold" grpId="0"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250" fill="hold"/>
                                            <p:tgtEl>
                                              <p:spTgt spid="37"/>
                                            </p:tgtEl>
                                            <p:attrNameLst>
                                              <p:attrName>ppt_x</p:attrName>
                                            </p:attrNameLst>
                                          </p:cBhvr>
                                          <p:tavLst>
                                            <p:tav tm="0">
                                              <p:val>
                                                <p:strVal val="0-#ppt_w/2"/>
                                              </p:val>
                                            </p:tav>
                                            <p:tav tm="100000">
                                              <p:val>
                                                <p:strVal val="#ppt_x"/>
                                              </p:val>
                                            </p:tav>
                                          </p:tavLst>
                                        </p:anim>
                                        <p:anim calcmode="lin" valueType="num">
                                          <p:cBhvr additive="base">
                                            <p:cTn id="26" dur="250" fill="hold"/>
                                            <p:tgtEl>
                                              <p:spTgt spid="37"/>
                                            </p:tgtEl>
                                            <p:attrNameLst>
                                              <p:attrName>ppt_y</p:attrName>
                                            </p:attrNameLst>
                                          </p:cBhvr>
                                          <p:tavLst>
                                            <p:tav tm="0">
                                              <p:val>
                                                <p:strVal val="#ppt_y"/>
                                              </p:val>
                                            </p:tav>
                                            <p:tav tm="100000">
                                              <p:val>
                                                <p:strVal val="#ppt_y"/>
                                              </p:val>
                                            </p:tav>
                                          </p:tavLst>
                                        </p:anim>
                                      </p:childTnLst>
                                    </p:cTn>
                                  </p:par>
                                </p:childTnLst>
                              </p:cTn>
                            </p:par>
                            <p:par>
                              <p:cTn id="27" fill="hold">
                                <p:stCondLst>
                                  <p:cond delay="1450"/>
                                </p:stCondLst>
                                <p:childTnLst>
                                  <p:par>
                                    <p:cTn id="28" presetID="2" presetClass="entr" presetSubtype="8"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250" fill="hold"/>
                                            <p:tgtEl>
                                              <p:spTgt spid="36"/>
                                            </p:tgtEl>
                                            <p:attrNameLst>
                                              <p:attrName>ppt_x</p:attrName>
                                            </p:attrNameLst>
                                          </p:cBhvr>
                                          <p:tavLst>
                                            <p:tav tm="0">
                                              <p:val>
                                                <p:strVal val="0-#ppt_w/2"/>
                                              </p:val>
                                            </p:tav>
                                            <p:tav tm="100000">
                                              <p:val>
                                                <p:strVal val="#ppt_x"/>
                                              </p:val>
                                            </p:tav>
                                          </p:tavLst>
                                        </p:anim>
                                        <p:anim calcmode="lin" valueType="num">
                                          <p:cBhvr additive="base">
                                            <p:cTn id="31" dur="250" fill="hold"/>
                                            <p:tgtEl>
                                              <p:spTgt spid="36"/>
                                            </p:tgtEl>
                                            <p:attrNameLst>
                                              <p:attrName>ppt_y</p:attrName>
                                            </p:attrNameLst>
                                          </p:cBhvr>
                                          <p:tavLst>
                                            <p:tav tm="0">
                                              <p:val>
                                                <p:strVal val="#ppt_y"/>
                                              </p:val>
                                            </p:tav>
                                            <p:tav tm="100000">
                                              <p:val>
                                                <p:strVal val="#ppt_y"/>
                                              </p:val>
                                            </p:tav>
                                          </p:tavLst>
                                        </p:anim>
                                      </p:childTnLst>
                                    </p:cTn>
                                  </p:par>
                                </p:childTnLst>
                              </p:cTn>
                            </p:par>
                            <p:par>
                              <p:cTn id="32" fill="hold">
                                <p:stCondLst>
                                  <p:cond delay="1700"/>
                                </p:stCondLst>
                                <p:childTnLst>
                                  <p:par>
                                    <p:cTn id="33" presetID="2" presetClass="entr" presetSubtype="8" fill="hold" grpId="0" nodeType="after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additive="base">
                                            <p:cTn id="35" dur="250" fill="hold"/>
                                            <p:tgtEl>
                                              <p:spTgt spid="65"/>
                                            </p:tgtEl>
                                            <p:attrNameLst>
                                              <p:attrName>ppt_x</p:attrName>
                                            </p:attrNameLst>
                                          </p:cBhvr>
                                          <p:tavLst>
                                            <p:tav tm="0">
                                              <p:val>
                                                <p:strVal val="0-#ppt_w/2"/>
                                              </p:val>
                                            </p:tav>
                                            <p:tav tm="100000">
                                              <p:val>
                                                <p:strVal val="#ppt_x"/>
                                              </p:val>
                                            </p:tav>
                                          </p:tavLst>
                                        </p:anim>
                                        <p:anim calcmode="lin" valueType="num">
                                          <p:cBhvr additive="base">
                                            <p:cTn id="36" dur="250" fill="hold"/>
                                            <p:tgtEl>
                                              <p:spTgt spid="65"/>
                                            </p:tgtEl>
                                            <p:attrNameLst>
                                              <p:attrName>ppt_y</p:attrName>
                                            </p:attrNameLst>
                                          </p:cBhvr>
                                          <p:tavLst>
                                            <p:tav tm="0">
                                              <p:val>
                                                <p:strVal val="#ppt_y"/>
                                              </p:val>
                                            </p:tav>
                                            <p:tav tm="100000">
                                              <p:val>
                                                <p:strVal val="#ppt_y"/>
                                              </p:val>
                                            </p:tav>
                                          </p:tavLst>
                                        </p:anim>
                                      </p:childTnLst>
                                    </p:cTn>
                                  </p:par>
                                </p:childTnLst>
                              </p:cTn>
                            </p:par>
                            <p:par>
                              <p:cTn id="37" fill="hold">
                                <p:stCondLst>
                                  <p:cond delay="1950"/>
                                </p:stCondLst>
                                <p:childTnLst>
                                  <p:par>
                                    <p:cTn id="38" presetID="2" presetClass="entr" presetSubtype="8"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additive="base">
                                            <p:cTn id="40" dur="250" fill="hold"/>
                                            <p:tgtEl>
                                              <p:spTgt spid="66"/>
                                            </p:tgtEl>
                                            <p:attrNameLst>
                                              <p:attrName>ppt_x</p:attrName>
                                            </p:attrNameLst>
                                          </p:cBhvr>
                                          <p:tavLst>
                                            <p:tav tm="0">
                                              <p:val>
                                                <p:strVal val="0-#ppt_w/2"/>
                                              </p:val>
                                            </p:tav>
                                            <p:tav tm="100000">
                                              <p:val>
                                                <p:strVal val="#ppt_x"/>
                                              </p:val>
                                            </p:tav>
                                          </p:tavLst>
                                        </p:anim>
                                        <p:anim calcmode="lin" valueType="num">
                                          <p:cBhvr additive="base">
                                            <p:cTn id="41" dur="250" fill="hold"/>
                                            <p:tgtEl>
                                              <p:spTgt spid="66"/>
                                            </p:tgtEl>
                                            <p:attrNameLst>
                                              <p:attrName>ppt_y</p:attrName>
                                            </p:attrNameLst>
                                          </p:cBhvr>
                                          <p:tavLst>
                                            <p:tav tm="0">
                                              <p:val>
                                                <p:strVal val="#ppt_y"/>
                                              </p:val>
                                            </p:tav>
                                            <p:tav tm="100000">
                                              <p:val>
                                                <p:strVal val="#ppt_y"/>
                                              </p:val>
                                            </p:tav>
                                          </p:tavLst>
                                        </p:anim>
                                      </p:childTnLst>
                                    </p:cTn>
                                  </p:par>
                                </p:childTnLst>
                              </p:cTn>
                            </p:par>
                            <p:par>
                              <p:cTn id="42" fill="hold">
                                <p:stCondLst>
                                  <p:cond delay="2200"/>
                                </p:stCondLst>
                                <p:childTnLst>
                                  <p:par>
                                    <p:cTn id="43" presetID="2" presetClass="entr" presetSubtype="8" fill="hold" grpId="0" nodeType="afterEffect">
                                      <p:stCondLst>
                                        <p:cond delay="0"/>
                                      </p:stCondLst>
                                      <p:childTnLst>
                                        <p:set>
                                          <p:cBhvr>
                                            <p:cTn id="44" dur="1" fill="hold">
                                              <p:stCondLst>
                                                <p:cond delay="0"/>
                                              </p:stCondLst>
                                            </p:cTn>
                                            <p:tgtEl>
                                              <p:spTgt spid="67"/>
                                            </p:tgtEl>
                                            <p:attrNameLst>
                                              <p:attrName>style.visibility</p:attrName>
                                            </p:attrNameLst>
                                          </p:cBhvr>
                                          <p:to>
                                            <p:strVal val="visible"/>
                                          </p:to>
                                        </p:set>
                                        <p:anim calcmode="lin" valueType="num">
                                          <p:cBhvr additive="base">
                                            <p:cTn id="45" dur="250" fill="hold"/>
                                            <p:tgtEl>
                                              <p:spTgt spid="67"/>
                                            </p:tgtEl>
                                            <p:attrNameLst>
                                              <p:attrName>ppt_x</p:attrName>
                                            </p:attrNameLst>
                                          </p:cBhvr>
                                          <p:tavLst>
                                            <p:tav tm="0">
                                              <p:val>
                                                <p:strVal val="0-#ppt_w/2"/>
                                              </p:val>
                                            </p:tav>
                                            <p:tav tm="100000">
                                              <p:val>
                                                <p:strVal val="#ppt_x"/>
                                              </p:val>
                                            </p:tav>
                                          </p:tavLst>
                                        </p:anim>
                                        <p:anim calcmode="lin" valueType="num">
                                          <p:cBhvr additive="base">
                                            <p:cTn id="46" dur="250" fill="hold"/>
                                            <p:tgtEl>
                                              <p:spTgt spid="67"/>
                                            </p:tgtEl>
                                            <p:attrNameLst>
                                              <p:attrName>ppt_y</p:attrName>
                                            </p:attrNameLst>
                                          </p:cBhvr>
                                          <p:tavLst>
                                            <p:tav tm="0">
                                              <p:val>
                                                <p:strVal val="#ppt_y"/>
                                              </p:val>
                                            </p:tav>
                                            <p:tav tm="100000">
                                              <p:val>
                                                <p:strVal val="#ppt_y"/>
                                              </p:val>
                                            </p:tav>
                                          </p:tavLst>
                                        </p:anim>
                                      </p:childTnLst>
                                    </p:cTn>
                                  </p:par>
                                </p:childTnLst>
                              </p:cTn>
                            </p:par>
                            <p:par>
                              <p:cTn id="47" fill="hold">
                                <p:stCondLst>
                                  <p:cond delay="2450"/>
                                </p:stCondLst>
                                <p:childTnLst>
                                  <p:par>
                                    <p:cTn id="48" presetID="2" presetClass="entr" presetSubtype="8"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 calcmode="lin" valueType="num">
                                          <p:cBhvr additive="base">
                                            <p:cTn id="50" dur="250" fill="hold"/>
                                            <p:tgtEl>
                                              <p:spTgt spid="68"/>
                                            </p:tgtEl>
                                            <p:attrNameLst>
                                              <p:attrName>ppt_x</p:attrName>
                                            </p:attrNameLst>
                                          </p:cBhvr>
                                          <p:tavLst>
                                            <p:tav tm="0">
                                              <p:val>
                                                <p:strVal val="0-#ppt_w/2"/>
                                              </p:val>
                                            </p:tav>
                                            <p:tav tm="100000">
                                              <p:val>
                                                <p:strVal val="#ppt_x"/>
                                              </p:val>
                                            </p:tav>
                                          </p:tavLst>
                                        </p:anim>
                                        <p:anim calcmode="lin" valueType="num">
                                          <p:cBhvr additive="base">
                                            <p:cTn id="51" dur="250" fill="hold"/>
                                            <p:tgtEl>
                                              <p:spTgt spid="68"/>
                                            </p:tgtEl>
                                            <p:attrNameLst>
                                              <p:attrName>ppt_y</p:attrName>
                                            </p:attrNameLst>
                                          </p:cBhvr>
                                          <p:tavLst>
                                            <p:tav tm="0">
                                              <p:val>
                                                <p:strVal val="#ppt_y"/>
                                              </p:val>
                                            </p:tav>
                                            <p:tav tm="100000">
                                              <p:val>
                                                <p:strVal val="#ppt_y"/>
                                              </p:val>
                                            </p:tav>
                                          </p:tavLst>
                                        </p:anim>
                                      </p:childTnLst>
                                    </p:cTn>
                                  </p:par>
                                </p:childTnLst>
                              </p:cTn>
                            </p:par>
                            <p:par>
                              <p:cTn id="52" fill="hold">
                                <p:stCondLst>
                                  <p:cond delay="2700"/>
                                </p:stCondLst>
                                <p:childTnLst>
                                  <p:par>
                                    <p:cTn id="53" presetID="2" presetClass="entr" presetSubtype="8" fill="hold" grpId="0" nodeType="afterEffect">
                                      <p:stCondLst>
                                        <p:cond delay="0"/>
                                      </p:stCondLst>
                                      <p:childTnLst>
                                        <p:set>
                                          <p:cBhvr>
                                            <p:cTn id="54" dur="1" fill="hold">
                                              <p:stCondLst>
                                                <p:cond delay="0"/>
                                              </p:stCondLst>
                                            </p:cTn>
                                            <p:tgtEl>
                                              <p:spTgt spid="69"/>
                                            </p:tgtEl>
                                            <p:attrNameLst>
                                              <p:attrName>style.visibility</p:attrName>
                                            </p:attrNameLst>
                                          </p:cBhvr>
                                          <p:to>
                                            <p:strVal val="visible"/>
                                          </p:to>
                                        </p:set>
                                        <p:anim calcmode="lin" valueType="num">
                                          <p:cBhvr additive="base">
                                            <p:cTn id="55" dur="250" fill="hold"/>
                                            <p:tgtEl>
                                              <p:spTgt spid="69"/>
                                            </p:tgtEl>
                                            <p:attrNameLst>
                                              <p:attrName>ppt_x</p:attrName>
                                            </p:attrNameLst>
                                          </p:cBhvr>
                                          <p:tavLst>
                                            <p:tav tm="0">
                                              <p:val>
                                                <p:strVal val="0-#ppt_w/2"/>
                                              </p:val>
                                            </p:tav>
                                            <p:tav tm="100000">
                                              <p:val>
                                                <p:strVal val="#ppt_x"/>
                                              </p:val>
                                            </p:tav>
                                          </p:tavLst>
                                        </p:anim>
                                        <p:anim calcmode="lin" valueType="num">
                                          <p:cBhvr additive="base">
                                            <p:cTn id="56" dur="250" fill="hold"/>
                                            <p:tgtEl>
                                              <p:spTgt spid="69"/>
                                            </p:tgtEl>
                                            <p:attrNameLst>
                                              <p:attrName>ppt_y</p:attrName>
                                            </p:attrNameLst>
                                          </p:cBhvr>
                                          <p:tavLst>
                                            <p:tav tm="0">
                                              <p:val>
                                                <p:strVal val="#ppt_y"/>
                                              </p:val>
                                            </p:tav>
                                            <p:tav tm="100000">
                                              <p:val>
                                                <p:strVal val="#ppt_y"/>
                                              </p:val>
                                            </p:tav>
                                          </p:tavLst>
                                        </p:anim>
                                      </p:childTnLst>
                                    </p:cTn>
                                  </p:par>
                                </p:childTnLst>
                              </p:cTn>
                            </p:par>
                            <p:par>
                              <p:cTn id="57" fill="hold">
                                <p:stCondLst>
                                  <p:cond delay="2950"/>
                                </p:stCondLst>
                                <p:childTnLst>
                                  <p:par>
                                    <p:cTn id="58" presetID="2" presetClass="entr" presetSubtype="8" fill="hold" nodeType="afterEffect">
                                      <p:stCondLst>
                                        <p:cond delay="0"/>
                                      </p:stCondLst>
                                      <p:childTnLst>
                                        <p:set>
                                          <p:cBhvr>
                                            <p:cTn id="59" dur="1" fill="hold">
                                              <p:stCondLst>
                                                <p:cond delay="0"/>
                                              </p:stCondLst>
                                            </p:cTn>
                                            <p:tgtEl>
                                              <p:spTgt spid="29"/>
                                            </p:tgtEl>
                                            <p:attrNameLst>
                                              <p:attrName>style.visibility</p:attrName>
                                            </p:attrNameLst>
                                          </p:cBhvr>
                                          <p:to>
                                            <p:strVal val="visible"/>
                                          </p:to>
                                        </p:set>
                                        <p:anim calcmode="lin" valueType="num">
                                          <p:cBhvr additive="base">
                                            <p:cTn id="60" dur="250" fill="hold"/>
                                            <p:tgtEl>
                                              <p:spTgt spid="29"/>
                                            </p:tgtEl>
                                            <p:attrNameLst>
                                              <p:attrName>ppt_x</p:attrName>
                                            </p:attrNameLst>
                                          </p:cBhvr>
                                          <p:tavLst>
                                            <p:tav tm="0">
                                              <p:val>
                                                <p:strVal val="0-#ppt_w/2"/>
                                              </p:val>
                                            </p:tav>
                                            <p:tav tm="100000">
                                              <p:val>
                                                <p:strVal val="#ppt_x"/>
                                              </p:val>
                                            </p:tav>
                                          </p:tavLst>
                                        </p:anim>
                                        <p:anim calcmode="lin" valueType="num">
                                          <p:cBhvr additive="base">
                                            <p:cTn id="61" dur="250" fill="hold"/>
                                            <p:tgtEl>
                                              <p:spTgt spid="29"/>
                                            </p:tgtEl>
                                            <p:attrNameLst>
                                              <p:attrName>ppt_y</p:attrName>
                                            </p:attrNameLst>
                                          </p:cBhvr>
                                          <p:tavLst>
                                            <p:tav tm="0">
                                              <p:val>
                                                <p:strVal val="#ppt_y"/>
                                              </p:val>
                                            </p:tav>
                                            <p:tav tm="100000">
                                              <p:val>
                                                <p:strVal val="#ppt_y"/>
                                              </p:val>
                                            </p:tav>
                                          </p:tavLst>
                                        </p:anim>
                                      </p:childTnLst>
                                    </p:cTn>
                                  </p:par>
                                </p:childTnLst>
                              </p:cTn>
                            </p:par>
                            <p:par>
                              <p:cTn id="62" fill="hold">
                                <p:stCondLst>
                                  <p:cond delay="3200"/>
                                </p:stCondLst>
                                <p:childTnLst>
                                  <p:par>
                                    <p:cTn id="63" presetID="22" presetClass="entr" presetSubtype="4" fill="hold" nodeType="afterEffect">
                                      <p:stCondLst>
                                        <p:cond delay="0"/>
                                      </p:stCondLst>
                                      <p:childTnLst>
                                        <p:set>
                                          <p:cBhvr>
                                            <p:cTn id="64" dur="1" fill="hold">
                                              <p:stCondLst>
                                                <p:cond delay="0"/>
                                              </p:stCondLst>
                                            </p:cTn>
                                            <p:tgtEl>
                                              <p:spTgt spid="74"/>
                                            </p:tgtEl>
                                            <p:attrNameLst>
                                              <p:attrName>style.visibility</p:attrName>
                                            </p:attrNameLst>
                                          </p:cBhvr>
                                          <p:to>
                                            <p:strVal val="visible"/>
                                          </p:to>
                                        </p:set>
                                        <p:animEffect transition="in" filter="wipe(down)">
                                          <p:cBhvr>
                                            <p:cTn id="65" dur="500"/>
                                            <p:tgtEl>
                                              <p:spTgt spid="74"/>
                                            </p:tgtEl>
                                          </p:cBhvr>
                                        </p:animEffect>
                                      </p:childTnLst>
                                    </p:cTn>
                                  </p:par>
                                  <p:par>
                                    <p:cTn id="66" presetID="22" presetClass="entr" presetSubtype="4" fill="hold" nodeType="withEffect">
                                      <p:stCondLst>
                                        <p:cond delay="0"/>
                                      </p:stCondLst>
                                      <p:childTnLst>
                                        <p:set>
                                          <p:cBhvr>
                                            <p:cTn id="67" dur="1" fill="hold">
                                              <p:stCondLst>
                                                <p:cond delay="0"/>
                                              </p:stCondLst>
                                            </p:cTn>
                                            <p:tgtEl>
                                              <p:spTgt spid="80"/>
                                            </p:tgtEl>
                                            <p:attrNameLst>
                                              <p:attrName>style.visibility</p:attrName>
                                            </p:attrNameLst>
                                          </p:cBhvr>
                                          <p:to>
                                            <p:strVal val="visible"/>
                                          </p:to>
                                        </p:set>
                                        <p:animEffect transition="in" filter="wipe(down)">
                                          <p:cBhvr>
                                            <p:cTn id="68" dur="500"/>
                                            <p:tgtEl>
                                              <p:spTgt spid="80"/>
                                            </p:tgtEl>
                                          </p:cBhvr>
                                        </p:animEffect>
                                      </p:childTnLst>
                                    </p:cTn>
                                  </p:par>
                                  <p:par>
                                    <p:cTn id="69" presetID="22" presetClass="entr" presetSubtype="1" fill="hold" nodeType="withEffect">
                                      <p:stCondLst>
                                        <p:cond delay="0"/>
                                      </p:stCondLst>
                                      <p:childTnLst>
                                        <p:set>
                                          <p:cBhvr>
                                            <p:cTn id="70" dur="1" fill="hold">
                                              <p:stCondLst>
                                                <p:cond delay="0"/>
                                              </p:stCondLst>
                                            </p:cTn>
                                            <p:tgtEl>
                                              <p:spTgt spid="77"/>
                                            </p:tgtEl>
                                            <p:attrNameLst>
                                              <p:attrName>style.visibility</p:attrName>
                                            </p:attrNameLst>
                                          </p:cBhvr>
                                          <p:to>
                                            <p:strVal val="visible"/>
                                          </p:to>
                                        </p:set>
                                        <p:animEffect transition="in" filter="wipe(up)">
                                          <p:cBhvr>
                                            <p:cTn id="71" dur="500"/>
                                            <p:tgtEl>
                                              <p:spTgt spid="77"/>
                                            </p:tgtEl>
                                          </p:cBhvr>
                                        </p:animEffect>
                                      </p:childTnLst>
                                    </p:cTn>
                                  </p:par>
                                  <p:par>
                                    <p:cTn id="72" presetID="22" presetClass="entr" presetSubtype="1" fill="hold" nodeType="with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wipe(up)">
                                          <p:cBhvr>
                                            <p:cTn id="74" dur="500"/>
                                            <p:tgtEl>
                                              <p:spTgt spid="71"/>
                                            </p:tgtEl>
                                          </p:cBhvr>
                                        </p:animEffect>
                                      </p:childTnLst>
                                    </p:cTn>
                                  </p:par>
                                  <p:par>
                                    <p:cTn id="75" presetID="22" presetClass="entr" presetSubtype="1"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up)">
                                          <p:cBhvr>
                                            <p:cTn id="77" dur="500"/>
                                            <p:tgtEl>
                                              <p:spTgt spid="38"/>
                                            </p:tgtEl>
                                          </p:cBhvr>
                                        </p:animEffect>
                                      </p:childTnLst>
                                    </p:cTn>
                                  </p:par>
                                </p:childTnLst>
                              </p:cTn>
                            </p:par>
                            <p:par>
                              <p:cTn id="78" fill="hold">
                                <p:stCondLst>
                                  <p:cond delay="3700"/>
                                </p:stCondLst>
                                <p:childTnLst>
                                  <p:par>
                                    <p:cTn id="79" presetID="22" presetClass="entr" presetSubtype="8" fill="hold" grpId="0" nodeType="afterEffect">
                                      <p:stCondLst>
                                        <p:cond delay="0"/>
                                      </p:stCondLst>
                                      <p:childTnLst>
                                        <p:set>
                                          <p:cBhvr>
                                            <p:cTn id="80" dur="1" fill="hold">
                                              <p:stCondLst>
                                                <p:cond delay="0"/>
                                              </p:stCondLst>
                                            </p:cTn>
                                            <p:tgtEl>
                                              <p:spTgt spid="75"/>
                                            </p:tgtEl>
                                            <p:attrNameLst>
                                              <p:attrName>style.visibility</p:attrName>
                                            </p:attrNameLst>
                                          </p:cBhvr>
                                          <p:to>
                                            <p:strVal val="visible"/>
                                          </p:to>
                                        </p:set>
                                        <p:animEffect transition="in" filter="wipe(left)">
                                          <p:cBhvr>
                                            <p:cTn id="81" dur="500"/>
                                            <p:tgtEl>
                                              <p:spTgt spid="75"/>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81"/>
                                            </p:tgtEl>
                                            <p:attrNameLst>
                                              <p:attrName>style.visibility</p:attrName>
                                            </p:attrNameLst>
                                          </p:cBhvr>
                                          <p:to>
                                            <p:strVal val="visible"/>
                                          </p:to>
                                        </p:set>
                                        <p:animEffect transition="in" filter="wipe(left)">
                                          <p:cBhvr>
                                            <p:cTn id="84" dur="500"/>
                                            <p:tgtEl>
                                              <p:spTgt spid="8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8"/>
                                            </p:tgtEl>
                                            <p:attrNameLst>
                                              <p:attrName>style.visibility</p:attrName>
                                            </p:attrNameLst>
                                          </p:cBhvr>
                                          <p:to>
                                            <p:strVal val="visible"/>
                                          </p:to>
                                        </p:set>
                                        <p:animEffect transition="in" filter="wipe(left)">
                                          <p:cBhvr>
                                            <p:cTn id="87" dur="500"/>
                                            <p:tgtEl>
                                              <p:spTgt spid="7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left)">
                                          <p:cBhvr>
                                            <p:cTn id="90" dur="500"/>
                                            <p:tgtEl>
                                              <p:spTgt spid="7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left)">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5" grpId="0" animBg="1"/>
          <p:bldP spid="36" grpId="0" animBg="1"/>
          <p:bldP spid="37" grpId="0" animBg="1"/>
          <p:bldP spid="64" grpId="0" animBg="1"/>
          <p:bldP spid="65" grpId="0" animBg="1"/>
          <p:bldP spid="66" grpId="0"/>
          <p:bldP spid="67" grpId="0"/>
          <p:bldP spid="68" grpId="0"/>
          <p:bldP spid="69" grpId="0"/>
          <p:bldP spid="72" grpId="0"/>
          <p:bldP spid="75" grpId="0"/>
          <p:bldP spid="78" grpId="0"/>
          <p:bldP spid="81" grpId="0"/>
          <p:bldP spid="39"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0"/>
            <a:ext cx="9144000" cy="514350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11" y="0"/>
            <a:ext cx="1333501" cy="3015956"/>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2481262"/>
            <a:ext cx="9144000" cy="2662237"/>
          </a:xfrm>
          <a:prstGeom prst="rect">
            <a:avLst/>
          </a:prstGeom>
        </p:spPr>
      </p:pic>
      <p:pic>
        <p:nvPicPr>
          <p:cNvPr id="9" name="图片 8"/>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939798" y="-25400"/>
            <a:ext cx="1155561" cy="2040209"/>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885246" y="0"/>
            <a:ext cx="1333501" cy="3015956"/>
          </a:xfrm>
          <a:prstGeom prst="rect">
            <a:avLst/>
          </a:prstGeom>
        </p:spPr>
      </p:pic>
      <p:grpSp>
        <p:nvGrpSpPr>
          <p:cNvPr id="18" name="组合 17"/>
          <p:cNvGrpSpPr/>
          <p:nvPr/>
        </p:nvGrpSpPr>
        <p:grpSpPr>
          <a:xfrm>
            <a:off x="4090857" y="969168"/>
            <a:ext cx="1142790" cy="1142784"/>
            <a:chOff x="1238553" y="3018721"/>
            <a:chExt cx="2033144" cy="2033133"/>
          </a:xfrm>
          <a:solidFill>
            <a:srgbClr val="FFFF00"/>
          </a:solidFill>
        </p:grpSpPr>
        <p:sp>
          <p:nvSpPr>
            <p:cNvPr id="19" name="任意多边形 18"/>
            <p:cNvSpPr/>
            <p:nvPr/>
          </p:nvSpPr>
          <p:spPr>
            <a:xfrm rot="1800000">
              <a:off x="2158186" y="3018721"/>
              <a:ext cx="319847" cy="184664"/>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0" name="任意多边形 19"/>
            <p:cNvSpPr/>
            <p:nvPr/>
          </p:nvSpPr>
          <p:spPr>
            <a:xfrm rot="1800000">
              <a:off x="1824498" y="3028271"/>
              <a:ext cx="261154" cy="261154"/>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1" name="任意多边形 20"/>
            <p:cNvSpPr/>
            <p:nvPr/>
          </p:nvSpPr>
          <p:spPr>
            <a:xfrm rot="1800000">
              <a:off x="2491416" y="3153439"/>
              <a:ext cx="369330" cy="53531"/>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2" name="任意多边形 21"/>
            <p:cNvSpPr/>
            <p:nvPr/>
          </p:nvSpPr>
          <p:spPr>
            <a:xfrm rot="1800000">
              <a:off x="1598331" y="3158846"/>
              <a:ext cx="95590" cy="356743"/>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3" name="任意多边形 22"/>
            <p:cNvSpPr/>
            <p:nvPr/>
          </p:nvSpPr>
          <p:spPr>
            <a:xfrm rot="1800000">
              <a:off x="2774829" y="3378500"/>
              <a:ext cx="356741" cy="95588"/>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4" name="任意多边形 23"/>
            <p:cNvSpPr/>
            <p:nvPr/>
          </p:nvSpPr>
          <p:spPr>
            <a:xfrm rot="1800000">
              <a:off x="1373273" y="3429670"/>
              <a:ext cx="53530" cy="369328"/>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5" name="任意多边形 24"/>
            <p:cNvSpPr/>
            <p:nvPr/>
          </p:nvSpPr>
          <p:spPr>
            <a:xfrm rot="1800000">
              <a:off x="3000994" y="3604663"/>
              <a:ext cx="261152" cy="261152"/>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6" name="任意多边形 25"/>
            <p:cNvSpPr/>
            <p:nvPr/>
          </p:nvSpPr>
          <p:spPr>
            <a:xfrm rot="1800000">
              <a:off x="1238553" y="3812383"/>
              <a:ext cx="184664" cy="319848"/>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7" name="任意多边形 26"/>
            <p:cNvSpPr/>
            <p:nvPr/>
          </p:nvSpPr>
          <p:spPr>
            <a:xfrm rot="1800000">
              <a:off x="3087031" y="3938351"/>
              <a:ext cx="184666" cy="319851"/>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8" name="任意多边形 27"/>
            <p:cNvSpPr/>
            <p:nvPr/>
          </p:nvSpPr>
          <p:spPr>
            <a:xfrm rot="1800000">
              <a:off x="1248101" y="4204764"/>
              <a:ext cx="261154" cy="261153"/>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9" name="任意多边形 28"/>
            <p:cNvSpPr/>
            <p:nvPr/>
          </p:nvSpPr>
          <p:spPr>
            <a:xfrm rot="1800000">
              <a:off x="3083445" y="4271580"/>
              <a:ext cx="53530" cy="369329"/>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0" name="任意多边形 29"/>
            <p:cNvSpPr/>
            <p:nvPr/>
          </p:nvSpPr>
          <p:spPr>
            <a:xfrm rot="1800000">
              <a:off x="1378679" y="4596491"/>
              <a:ext cx="356743" cy="95590"/>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1" name="任意多边形 30"/>
            <p:cNvSpPr/>
            <p:nvPr/>
          </p:nvSpPr>
          <p:spPr>
            <a:xfrm rot="1800000">
              <a:off x="2816325" y="4554994"/>
              <a:ext cx="95588" cy="356741"/>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2" name="任意多边形 31"/>
            <p:cNvSpPr/>
            <p:nvPr/>
          </p:nvSpPr>
          <p:spPr>
            <a:xfrm rot="1800000">
              <a:off x="1649502" y="4863612"/>
              <a:ext cx="369328" cy="53530"/>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3" name="任意多边形 32"/>
            <p:cNvSpPr/>
            <p:nvPr/>
          </p:nvSpPr>
          <p:spPr>
            <a:xfrm rot="1800000">
              <a:off x="2424591" y="4781160"/>
              <a:ext cx="261154" cy="261155"/>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4" name="任意多边形 33"/>
            <p:cNvSpPr/>
            <p:nvPr/>
          </p:nvSpPr>
          <p:spPr>
            <a:xfrm rot="1800000">
              <a:off x="2032207" y="4867190"/>
              <a:ext cx="319848" cy="184664"/>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grpSp>
      <p:sp>
        <p:nvSpPr>
          <p:cNvPr id="36" name="矩形 35"/>
          <p:cNvSpPr/>
          <p:nvPr/>
        </p:nvSpPr>
        <p:spPr>
          <a:xfrm>
            <a:off x="2297122" y="2265091"/>
            <a:ext cx="4867038" cy="769441"/>
          </a:xfrm>
          <a:prstGeom prst="rect">
            <a:avLst/>
          </a:prstGeom>
        </p:spPr>
        <p:txBody>
          <a:bodyPr wrap="none">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点击添加您的标题</a:t>
            </a:r>
            <a:r>
              <a:rPr lang="en-US" altLang="zh-CN" sz="4400" b="1" dirty="0" smtClean="0">
                <a:solidFill>
                  <a:schemeClr val="bg1"/>
                </a:solidFill>
                <a:latin typeface="微软雅黑" panose="020B0503020204020204" pitchFamily="34" charset="-122"/>
                <a:ea typeface="微软雅黑" panose="020B0503020204020204" pitchFamily="34" charset="-122"/>
              </a:rPr>
              <a:t> </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4212324" y="1064102"/>
            <a:ext cx="902811" cy="923330"/>
          </a:xfrm>
          <a:prstGeom prst="rect">
            <a:avLst/>
          </a:prstGeom>
          <a:noFill/>
        </p:spPr>
        <p:txBody>
          <a:bodyPr wrap="none" rtlCol="0">
            <a:spAutoFit/>
          </a:bodyPr>
          <a:lstStyle/>
          <a:p>
            <a:r>
              <a:rPr lang="en-US" altLang="zh-CN" sz="5400" dirty="0" smtClean="0">
                <a:solidFill>
                  <a:srgbClr val="FFDC00"/>
                </a:solidFill>
                <a:latin typeface="Impact" panose="020B0806030902050204" pitchFamily="34" charset="0"/>
              </a:rPr>
              <a:t>04</a:t>
            </a:r>
            <a:endParaRPr lang="zh-CN" altLang="en-US" sz="5400" dirty="0">
              <a:solidFill>
                <a:srgbClr val="FFDC00"/>
              </a:solidFill>
              <a:latin typeface="Impact" panose="020B0806030902050204" pitchFamily="34" charset="0"/>
            </a:endParaRPr>
          </a:p>
        </p:txBody>
      </p:sp>
    </p:spTree>
    <p:extLst>
      <p:ext uri="{BB962C8B-B14F-4D97-AF65-F5344CB8AC3E}">
        <p14:creationId xmlns:p14="http://schemas.microsoft.com/office/powerpoint/2010/main" val="123438566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 calcmode="lin" valueType="num">
                                      <p:cBhvr>
                                        <p:cTn id="9" dur="750" fill="hold"/>
                                        <p:tgtEl>
                                          <p:spTgt spid="18"/>
                                        </p:tgtEl>
                                        <p:attrNameLst>
                                          <p:attrName>style.rotation</p:attrName>
                                        </p:attrNameLst>
                                      </p:cBhvr>
                                      <p:tavLst>
                                        <p:tav tm="0">
                                          <p:val>
                                            <p:fltVal val="360"/>
                                          </p:val>
                                        </p:tav>
                                        <p:tav tm="100000">
                                          <p:val>
                                            <p:fltVal val="0"/>
                                          </p:val>
                                        </p:tav>
                                      </p:tavLst>
                                    </p:anim>
                                    <p:animEffect transition="in" filter="fade">
                                      <p:cBhvr>
                                        <p:cTn id="10" dur="750"/>
                                        <p:tgtEl>
                                          <p:spTgt spid="18"/>
                                        </p:tgtEl>
                                      </p:cBhvr>
                                    </p:animEffect>
                                  </p:childTnLst>
                                </p:cTn>
                              </p:par>
                            </p:childTnLst>
                          </p:cTn>
                        </p:par>
                        <p:par>
                          <p:cTn id="11" fill="hold">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94"/>
                                        </p:tgtEl>
                                        <p:attrNameLst>
                                          <p:attrName>style.visibility</p:attrName>
                                        </p:attrNameLst>
                                      </p:cBhvr>
                                      <p:to>
                                        <p:strVal val="visible"/>
                                      </p:to>
                                    </p:set>
                                    <p:anim calcmode="lin" valueType="num">
                                      <p:cBhvr>
                                        <p:cTn id="14" dur="500" fill="hold"/>
                                        <p:tgtEl>
                                          <p:spTgt spid="94"/>
                                        </p:tgtEl>
                                        <p:attrNameLst>
                                          <p:attrName>ppt_w</p:attrName>
                                        </p:attrNameLst>
                                      </p:cBhvr>
                                      <p:tavLst>
                                        <p:tav tm="0">
                                          <p:val>
                                            <p:fltVal val="0"/>
                                          </p:val>
                                        </p:tav>
                                        <p:tav tm="100000">
                                          <p:val>
                                            <p:strVal val="#ppt_w"/>
                                          </p:val>
                                        </p:tav>
                                      </p:tavLst>
                                    </p:anim>
                                    <p:anim calcmode="lin" valueType="num">
                                      <p:cBhvr>
                                        <p:cTn id="15" dur="500" fill="hold"/>
                                        <p:tgtEl>
                                          <p:spTgt spid="94"/>
                                        </p:tgtEl>
                                        <p:attrNameLst>
                                          <p:attrName>ppt_h</p:attrName>
                                        </p:attrNameLst>
                                      </p:cBhvr>
                                      <p:tavLst>
                                        <p:tav tm="0">
                                          <p:val>
                                            <p:fltVal val="0"/>
                                          </p:val>
                                        </p:tav>
                                        <p:tav tm="100000">
                                          <p:val>
                                            <p:strVal val="#ppt_h"/>
                                          </p:val>
                                        </p:tav>
                                      </p:tavLst>
                                    </p:anim>
                                    <p:animEffect transition="in" filter="fade">
                                      <p:cBhvr>
                                        <p:cTn id="16" dur="500"/>
                                        <p:tgtEl>
                                          <p:spTgt spid="94"/>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barn(inVertical)">
                                      <p:cBhvr>
                                        <p:cTn id="2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9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19200" y="1414463"/>
            <a:ext cx="2536825" cy="1270000"/>
          </a:xfrm>
          <a:custGeom>
            <a:avLst/>
            <a:gdLst/>
            <a:ahLst/>
            <a:cxnLst/>
            <a:rect l="l" t="t" r="r" b="b"/>
            <a:pathLst>
              <a:path w="3168352" h="1584176">
                <a:moveTo>
                  <a:pt x="0" y="0"/>
                </a:moveTo>
                <a:lnTo>
                  <a:pt x="3168352" y="0"/>
                </a:lnTo>
                <a:lnTo>
                  <a:pt x="3168352" y="3841"/>
                </a:lnTo>
                <a:cubicBezTo>
                  <a:pt x="2588276" y="310525"/>
                  <a:pt x="2179467" y="897330"/>
                  <a:pt x="2122331"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a:solidFill>
                <a:srgbClr val="4D4D4D"/>
              </a:solidFill>
              <a:latin typeface="方正黑体简体" panose="02010601030101010101" pitchFamily="2" charset="-122"/>
              <a:ea typeface="方正黑体简体" panose="02010601030101010101" pitchFamily="2" charset="-122"/>
            </a:endParaRPr>
          </a:p>
        </p:txBody>
      </p:sp>
      <p:sp>
        <p:nvSpPr>
          <p:cNvPr id="3" name="矩形 7"/>
          <p:cNvSpPr/>
          <p:nvPr/>
        </p:nvSpPr>
        <p:spPr>
          <a:xfrm>
            <a:off x="5235575" y="1414463"/>
            <a:ext cx="2536825" cy="1270000"/>
          </a:xfrm>
          <a:custGeom>
            <a:avLst/>
            <a:gdLst/>
            <a:ahLst/>
            <a:cxnLst/>
            <a:rect l="l" t="t" r="r" b="b"/>
            <a:pathLst>
              <a:path w="3166201" h="1584176">
                <a:moveTo>
                  <a:pt x="0" y="0"/>
                </a:moveTo>
                <a:lnTo>
                  <a:pt x="3166201" y="0"/>
                </a:lnTo>
                <a:lnTo>
                  <a:pt x="3166201" y="1584176"/>
                </a:lnTo>
                <a:lnTo>
                  <a:pt x="1053993" y="1584176"/>
                </a:lnTo>
                <a:cubicBezTo>
                  <a:pt x="996594" y="894244"/>
                  <a:pt x="584367" y="305252"/>
                  <a:pt x="0"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b="0">
              <a:solidFill>
                <a:srgbClr val="4D4D4D"/>
              </a:solidFill>
              <a:latin typeface="方正黑体简体" panose="02010601030101010101" pitchFamily="2" charset="-122"/>
              <a:ea typeface="方正黑体简体" panose="02010601030101010101" pitchFamily="2" charset="-122"/>
            </a:endParaRPr>
          </a:p>
        </p:txBody>
      </p:sp>
      <p:sp>
        <p:nvSpPr>
          <p:cNvPr id="4" name="矩形 8"/>
          <p:cNvSpPr/>
          <p:nvPr/>
        </p:nvSpPr>
        <p:spPr>
          <a:xfrm>
            <a:off x="1219200" y="2946400"/>
            <a:ext cx="2524125" cy="1270000"/>
          </a:xfrm>
          <a:custGeom>
            <a:avLst/>
            <a:gdLst/>
            <a:ahLst/>
            <a:cxnLst/>
            <a:rect l="l" t="t" r="r" b="b"/>
            <a:pathLst>
              <a:path w="3149815" h="1584176">
                <a:moveTo>
                  <a:pt x="0" y="0"/>
                </a:moveTo>
                <a:lnTo>
                  <a:pt x="2121681" y="0"/>
                </a:lnTo>
                <a:cubicBezTo>
                  <a:pt x="2173814" y="685187"/>
                  <a:pt x="2576164" y="1272266"/>
                  <a:pt x="3149815" y="1584176"/>
                </a:cubicBezTo>
                <a:lnTo>
                  <a:pt x="0" y="1584176"/>
                </a:ln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a:solidFill>
                <a:srgbClr val="4D4D4D"/>
              </a:solidFill>
              <a:latin typeface="方正黑体简体" panose="02010601030101010101" pitchFamily="2" charset="-122"/>
              <a:ea typeface="方正黑体简体" panose="02010601030101010101" pitchFamily="2" charset="-122"/>
            </a:endParaRPr>
          </a:p>
        </p:txBody>
      </p:sp>
      <p:sp>
        <p:nvSpPr>
          <p:cNvPr id="5" name="矩形 9"/>
          <p:cNvSpPr/>
          <p:nvPr/>
        </p:nvSpPr>
        <p:spPr>
          <a:xfrm>
            <a:off x="5256213" y="2946400"/>
            <a:ext cx="2516187" cy="1270000"/>
          </a:xfrm>
          <a:custGeom>
            <a:avLst/>
            <a:gdLst/>
            <a:ahLst/>
            <a:cxnLst/>
            <a:rect l="l" t="t" r="r" b="b"/>
            <a:pathLst>
              <a:path w="3139691" h="1584176">
                <a:moveTo>
                  <a:pt x="1028133" y="0"/>
                </a:moveTo>
                <a:lnTo>
                  <a:pt x="3139691" y="0"/>
                </a:lnTo>
                <a:lnTo>
                  <a:pt x="3139691" y="1584176"/>
                </a:lnTo>
                <a:lnTo>
                  <a:pt x="0" y="1584176"/>
                </a:lnTo>
                <a:cubicBezTo>
                  <a:pt x="573650" y="1272266"/>
                  <a:pt x="976000" y="685187"/>
                  <a:pt x="1028133" y="0"/>
                </a:cubicBezTo>
                <a:close/>
              </a:path>
            </a:pathLst>
          </a:cu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anchor="ct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buClrTx/>
              <a:buSzTx/>
            </a:pPr>
            <a:endParaRPr lang="zh-CN" altLang="en-US" sz="1200" b="0">
              <a:solidFill>
                <a:srgbClr val="4D4D4D"/>
              </a:solidFill>
              <a:latin typeface="方正黑体简体" panose="02010601030101010101" pitchFamily="2" charset="-122"/>
              <a:ea typeface="方正黑体简体" panose="02010601030101010101" pitchFamily="2" charset="-122"/>
            </a:endParaRPr>
          </a:p>
        </p:txBody>
      </p:sp>
      <p:sp>
        <p:nvSpPr>
          <p:cNvPr id="6" name="椭圆 5"/>
          <p:cNvSpPr>
            <a:spLocks noChangeArrowheads="1"/>
          </p:cNvSpPr>
          <p:nvPr/>
        </p:nvSpPr>
        <p:spPr bwMode="auto">
          <a:xfrm>
            <a:off x="3124200" y="1430338"/>
            <a:ext cx="2792413" cy="2794000"/>
          </a:xfrm>
          <a:prstGeom prst="ellipse">
            <a:avLst/>
          </a:prstGeom>
          <a:gradFill flip="none" rotWithShape="1">
            <a:gsLst>
              <a:gs pos="0">
                <a:srgbClr val="C00000"/>
              </a:gs>
              <a:gs pos="50000">
                <a:srgbClr val="DE0000"/>
              </a:gs>
              <a:gs pos="100000">
                <a:srgbClr val="FF0000"/>
              </a:gs>
            </a:gsLst>
            <a:lin ang="2700000" scaled="1"/>
            <a:tileRect/>
          </a:gradFill>
          <a:ln>
            <a:noFill/>
          </a:ln>
          <a:effectLst>
            <a:outerShdw dist="38100" algn="l" rotWithShape="0">
              <a:srgbClr val="000000">
                <a:alpha val="39999"/>
              </a:srgbClr>
            </a:outerShdw>
          </a:effectLst>
        </p:spPr>
        <p:txBody>
          <a:bodyPr anchor="ctr"/>
          <a:lstStyle/>
          <a:p>
            <a:pPr algn="ctr" fontAlgn="auto">
              <a:lnSpc>
                <a:spcPct val="120000"/>
              </a:lnSpc>
              <a:spcBef>
                <a:spcPts val="0"/>
              </a:spcBef>
              <a:spcAft>
                <a:spcPts val="0"/>
              </a:spcAft>
            </a:pPr>
            <a:r>
              <a:rPr lang="zh-CN" altLang="en-US" kern="0" dirty="0">
                <a:solidFill>
                  <a:srgbClr val="FFFFFF"/>
                </a:solidFill>
              </a:rPr>
              <a:t>单击</a:t>
            </a:r>
            <a:r>
              <a:rPr lang="zh-CN" altLang="en-US" kern="0" dirty="0" smtClean="0">
                <a:solidFill>
                  <a:srgbClr val="FFFFFF"/>
                </a:solidFill>
              </a:rPr>
              <a:t>此处</a:t>
            </a:r>
            <a:endParaRPr lang="en-US" altLang="zh-CN" kern="0" dirty="0" smtClean="0">
              <a:solidFill>
                <a:srgbClr val="FFFFFF"/>
              </a:solidFill>
            </a:endParaRPr>
          </a:p>
          <a:p>
            <a:pPr algn="ctr" fontAlgn="auto">
              <a:lnSpc>
                <a:spcPct val="120000"/>
              </a:lnSpc>
              <a:spcBef>
                <a:spcPts val="0"/>
              </a:spcBef>
              <a:spcAft>
                <a:spcPts val="0"/>
              </a:spcAft>
            </a:pPr>
            <a:r>
              <a:rPr lang="zh-CN" altLang="en-US" kern="0" dirty="0" smtClean="0">
                <a:solidFill>
                  <a:srgbClr val="FFFFFF"/>
                </a:solidFill>
              </a:rPr>
              <a:t>添加</a:t>
            </a:r>
            <a:r>
              <a:rPr lang="zh-CN" altLang="en-US" kern="0" dirty="0">
                <a:solidFill>
                  <a:srgbClr val="FFFFFF"/>
                </a:solidFill>
              </a:rPr>
              <a:t>文本</a:t>
            </a:r>
          </a:p>
        </p:txBody>
      </p:sp>
      <p:sp>
        <p:nvSpPr>
          <p:cNvPr id="7" name="TextBox 1"/>
          <p:cNvSpPr txBox="1"/>
          <p:nvPr/>
        </p:nvSpPr>
        <p:spPr>
          <a:xfrm>
            <a:off x="1295400" y="1582738"/>
            <a:ext cx="1600200" cy="915987"/>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50000"/>
              </a:lnSpc>
              <a:buClrTx/>
              <a:buSzTx/>
            </a:pPr>
            <a:r>
              <a:rPr lang="zh-CN" altLang="en-US" sz="1200" b="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8" name="TextBox 1"/>
          <p:cNvSpPr txBox="1"/>
          <p:nvPr/>
        </p:nvSpPr>
        <p:spPr>
          <a:xfrm>
            <a:off x="1295400" y="3106738"/>
            <a:ext cx="1600200" cy="915987"/>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lnSpc>
                <a:spcPct val="150000"/>
              </a:lnSpc>
              <a:buClrTx/>
              <a:buSzTx/>
            </a:pPr>
            <a:r>
              <a:rPr lang="zh-CN" altLang="en-US" sz="1200" b="0" dirty="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9" name="TextBox 1"/>
          <p:cNvSpPr txBox="1"/>
          <p:nvPr/>
        </p:nvSpPr>
        <p:spPr>
          <a:xfrm>
            <a:off x="6096000" y="1581150"/>
            <a:ext cx="1600200" cy="915988"/>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eaLnBrk="1" hangingPunct="1">
              <a:lnSpc>
                <a:spcPct val="150000"/>
              </a:lnSpc>
              <a:buClrTx/>
              <a:buSzTx/>
            </a:pPr>
            <a:r>
              <a:rPr lang="zh-CN" altLang="en-US" sz="1200" b="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10" name="TextBox 1"/>
          <p:cNvSpPr txBox="1"/>
          <p:nvPr/>
        </p:nvSpPr>
        <p:spPr>
          <a:xfrm>
            <a:off x="6096000" y="3105150"/>
            <a:ext cx="1600200" cy="915988"/>
          </a:xfrm>
          <a:prstGeom prst="rect">
            <a:avLst/>
          </a:prstGeom>
          <a:noFill/>
          <a:ln>
            <a:noFill/>
          </a:ln>
        </p:spPr>
        <p:txBody>
          <a:bodyP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eaLnBrk="1" hangingPunct="1">
              <a:lnSpc>
                <a:spcPct val="150000"/>
              </a:lnSpc>
              <a:buClrTx/>
              <a:buSzTx/>
            </a:pPr>
            <a:r>
              <a:rPr lang="zh-CN" altLang="en-US" sz="1200" b="0">
                <a:solidFill>
                  <a:srgbClr val="4D4D4D"/>
                </a:solidFill>
                <a:latin typeface="方正黑体简体" panose="02010601030101010101" pitchFamily="2" charset="-122"/>
                <a:ea typeface="方正黑体简体" panose="02010601030101010101" pitchFamily="2" charset="-122"/>
              </a:rPr>
              <a:t>单击此处添加文本单击此处添加文本单击此处添加文本</a:t>
            </a:r>
          </a:p>
        </p:txBody>
      </p:sp>
      <p:sp>
        <p:nvSpPr>
          <p:cNvPr id="11" name="Text Box 55"/>
          <p:cNvSpPr txBox="1">
            <a:spLocks noChangeArrowheads="1"/>
          </p:cNvSpPr>
          <p:nvPr/>
        </p:nvSpPr>
        <p:spPr bwMode="auto">
          <a:xfrm>
            <a:off x="952843" y="139511"/>
            <a:ext cx="246702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831733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950"/>
                            </p:stCondLst>
                            <p:childTnLst>
                              <p:par>
                                <p:cTn id="19" presetID="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0-#ppt_w/2"/>
                                          </p:val>
                                        </p:tav>
                                        <p:tav tm="100000">
                                          <p:val>
                                            <p:strVal val="#ppt_x"/>
                                          </p:val>
                                        </p:tav>
                                      </p:tavLst>
                                    </p:anim>
                                    <p:anim calcmode="lin" valueType="num">
                                      <p:cBhvr additive="base">
                                        <p:cTn id="22" dur="500" fill="hold"/>
                                        <p:tgtEl>
                                          <p:spTgt spid="2"/>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1+#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1+#ppt_w/2"/>
                                          </p:val>
                                        </p:tav>
                                        <p:tav tm="100000">
                                          <p:val>
                                            <p:strVal val="#ppt_x"/>
                                          </p:val>
                                        </p:tav>
                                      </p:tavLst>
                                    </p:anim>
                                    <p:anim calcmode="lin" valueType="num">
                                      <p:cBhvr additive="base">
                                        <p:cTn id="34" dur="500" fill="hold"/>
                                        <p:tgtEl>
                                          <p:spTgt spid="5"/>
                                        </p:tgtEl>
                                        <p:attrNameLst>
                                          <p:attrName>ppt_y</p:attrName>
                                        </p:attrNameLst>
                                      </p:cBhvr>
                                      <p:tavLst>
                                        <p:tav tm="0">
                                          <p:val>
                                            <p:strVal val="#ppt_y"/>
                                          </p:val>
                                        </p:tav>
                                        <p:tav tm="100000">
                                          <p:val>
                                            <p:strVal val="#ppt_y"/>
                                          </p:val>
                                        </p:tav>
                                      </p:tavLst>
                                    </p:anim>
                                  </p:childTnLst>
                                </p:cTn>
                              </p:par>
                            </p:childTnLst>
                          </p:cTn>
                        </p:par>
                        <p:par>
                          <p:cTn id="35" fill="hold">
                            <p:stCondLst>
                              <p:cond delay="14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7"/>
                                        </p:tgtEl>
                                        <p:attrNameLst>
                                          <p:attrName>ppt_y</p:attrName>
                                        </p:attrNameLst>
                                      </p:cBhvr>
                                      <p:tavLst>
                                        <p:tav tm="0">
                                          <p:val>
                                            <p:strVal val="#ppt_y"/>
                                          </p:val>
                                        </p:tav>
                                        <p:tav tm="100000">
                                          <p:val>
                                            <p:strVal val="#ppt_y"/>
                                          </p:val>
                                        </p:tav>
                                      </p:tavLst>
                                    </p:anim>
                                    <p:anim calcmode="lin" valueType="num">
                                      <p:cBhvr>
                                        <p:cTn id="40"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7"/>
                                        </p:tgtEl>
                                      </p:cBhvr>
                                    </p:animEffect>
                                  </p:childTnLst>
                                </p:cTn>
                              </p:par>
                              <p:par>
                                <p:cTn id="43" presetID="41" presetClass="entr" presetSubtype="0" fill="hold" grpId="0" nodeType="withEffect">
                                  <p:stCondLst>
                                    <p:cond delay="400"/>
                                  </p:stCondLst>
                                  <p:iterate type="lt">
                                    <p:tmPct val="10000"/>
                                  </p:iterate>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8"/>
                                        </p:tgtEl>
                                        <p:attrNameLst>
                                          <p:attrName>ppt_y</p:attrName>
                                        </p:attrNameLst>
                                      </p:cBhvr>
                                      <p:tavLst>
                                        <p:tav tm="0">
                                          <p:val>
                                            <p:strVal val="#ppt_y"/>
                                          </p:val>
                                        </p:tav>
                                        <p:tav tm="100000">
                                          <p:val>
                                            <p:strVal val="#ppt_y"/>
                                          </p:val>
                                        </p:tav>
                                      </p:tavLst>
                                    </p:anim>
                                    <p:anim calcmode="lin" valueType="num">
                                      <p:cBhvr>
                                        <p:cTn id="4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8"/>
                                        </p:tgtEl>
                                      </p:cBhvr>
                                    </p:animEffect>
                                  </p:childTnLst>
                                </p:cTn>
                              </p:par>
                              <p:par>
                                <p:cTn id="50" presetID="41" presetClass="entr" presetSubtype="0" fill="hold" grpId="0" nodeType="withEffect">
                                  <p:stCondLst>
                                    <p:cond delay="1000"/>
                                  </p:stCondLst>
                                  <p:iterate type="lt">
                                    <p:tmPct val="10000"/>
                                  </p:iterate>
                                  <p:childTnLst>
                                    <p:set>
                                      <p:cBhvr>
                                        <p:cTn id="51" dur="1" fill="hold">
                                          <p:stCondLst>
                                            <p:cond delay="0"/>
                                          </p:stCondLst>
                                        </p:cTn>
                                        <p:tgtEl>
                                          <p:spTgt spid="9"/>
                                        </p:tgtEl>
                                        <p:attrNameLst>
                                          <p:attrName>style.visibility</p:attrName>
                                        </p:attrNameLst>
                                      </p:cBhvr>
                                      <p:to>
                                        <p:strVal val="visible"/>
                                      </p:to>
                                    </p:set>
                                    <p:anim calcmode="lin" valueType="num">
                                      <p:cBhvr>
                                        <p:cTn id="52"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9"/>
                                        </p:tgtEl>
                                        <p:attrNameLst>
                                          <p:attrName>ppt_y</p:attrName>
                                        </p:attrNameLst>
                                      </p:cBhvr>
                                      <p:tavLst>
                                        <p:tav tm="0">
                                          <p:val>
                                            <p:strVal val="#ppt_y"/>
                                          </p:val>
                                        </p:tav>
                                        <p:tav tm="100000">
                                          <p:val>
                                            <p:strVal val="#ppt_y"/>
                                          </p:val>
                                        </p:tav>
                                      </p:tavLst>
                                    </p:anim>
                                    <p:anim calcmode="lin" valueType="num">
                                      <p:cBhvr>
                                        <p:cTn id="54"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9"/>
                                        </p:tgtEl>
                                      </p:cBhvr>
                                    </p:animEffect>
                                  </p:childTnLst>
                                </p:cTn>
                              </p:par>
                              <p:par>
                                <p:cTn id="57" presetID="41" presetClass="entr" presetSubtype="0" fill="hold" grpId="0" nodeType="withEffect">
                                  <p:stCondLst>
                                    <p:cond delay="1500"/>
                                  </p:stCondLst>
                                  <p:iterate type="lt">
                                    <p:tmPct val="10000"/>
                                  </p:iterate>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10"/>
                                        </p:tgtEl>
                                        <p:attrNameLst>
                                          <p:attrName>ppt_y</p:attrName>
                                        </p:attrNameLst>
                                      </p:cBhvr>
                                      <p:tavLst>
                                        <p:tav tm="0">
                                          <p:val>
                                            <p:strVal val="#ppt_y"/>
                                          </p:val>
                                        </p:tav>
                                        <p:tav tm="100000">
                                          <p:val>
                                            <p:strVal val="#ppt_y"/>
                                          </p:val>
                                        </p:tav>
                                      </p:tavLst>
                                    </p:anim>
                                    <p:anim calcmode="lin" valueType="num">
                                      <p:cBhvr>
                                        <p:cTn id="6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2467029"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grpSp>
        <p:nvGrpSpPr>
          <p:cNvPr id="24" name="组合 23"/>
          <p:cNvGrpSpPr>
            <a:grpSpLocks/>
          </p:cNvGrpSpPr>
          <p:nvPr/>
        </p:nvGrpSpPr>
        <p:grpSpPr bwMode="auto">
          <a:xfrm>
            <a:off x="3228777" y="1318146"/>
            <a:ext cx="2633663" cy="2621756"/>
            <a:chOff x="4277618" y="1813081"/>
            <a:chExt cx="3512584" cy="3496242"/>
          </a:xfrm>
        </p:grpSpPr>
        <p:grpSp>
          <p:nvGrpSpPr>
            <p:cNvPr id="25" name="组合 13"/>
            <p:cNvGrpSpPr>
              <a:grpSpLocks/>
            </p:cNvGrpSpPr>
            <p:nvPr/>
          </p:nvGrpSpPr>
          <p:grpSpPr bwMode="auto">
            <a:xfrm>
              <a:off x="4277618" y="3489753"/>
              <a:ext cx="1677196" cy="1819570"/>
              <a:chOff x="4277618" y="3489753"/>
              <a:chExt cx="1677196" cy="1819570"/>
            </a:xfrm>
          </p:grpSpPr>
          <p:sp>
            <p:nvSpPr>
              <p:cNvPr id="35" name="等腰三角形 51"/>
              <p:cNvSpPr>
                <a:spLocks noChangeArrowheads="1"/>
              </p:cNvSpPr>
              <p:nvPr/>
            </p:nvSpPr>
            <p:spPr bwMode="auto">
              <a:xfrm>
                <a:off x="4277618" y="3489753"/>
                <a:ext cx="1676894" cy="1819570"/>
              </a:xfrm>
              <a:custGeom>
                <a:avLst/>
                <a:gdLst>
                  <a:gd name="T0" fmla="*/ 0 w 1260000"/>
                  <a:gd name="T1" fmla="*/ 0 h 1367762"/>
                  <a:gd name="T2" fmla="*/ 1260000 w 1260000"/>
                  <a:gd name="T3" fmla="*/ 1367762 h 1367762"/>
                </a:gdLst>
                <a:ahLst/>
                <a:cxnLst/>
                <a:rect l="T0" t="T1" r="T2" b="T3"/>
                <a:pathLst>
                  <a:path w="1260000" h="1367762">
                    <a:moveTo>
                      <a:pt x="216016" y="0"/>
                    </a:moveTo>
                    <a:lnTo>
                      <a:pt x="287857" y="107762"/>
                    </a:lnTo>
                    <a:lnTo>
                      <a:pt x="852738" y="107762"/>
                    </a:lnTo>
                    <a:cubicBezTo>
                      <a:pt x="874619" y="323286"/>
                      <a:pt x="1044854" y="494352"/>
                      <a:pt x="1260000" y="517549"/>
                    </a:cubicBezTo>
                    <a:lnTo>
                      <a:pt x="1260000" y="1043866"/>
                    </a:lnTo>
                    <a:lnTo>
                      <a:pt x="1152000" y="1115866"/>
                    </a:lnTo>
                    <a:lnTo>
                      <a:pt x="1260000" y="1187866"/>
                    </a:lnTo>
                    <a:lnTo>
                      <a:pt x="1260000" y="1367762"/>
                    </a:lnTo>
                    <a:lnTo>
                      <a:pt x="0" y="1367762"/>
                    </a:lnTo>
                    <a:lnTo>
                      <a:pt x="0" y="107762"/>
                    </a:lnTo>
                    <a:lnTo>
                      <a:pt x="144175" y="107762"/>
                    </a:lnTo>
                    <a:close/>
                  </a:path>
                </a:pathLst>
              </a:custGeom>
              <a:solidFill>
                <a:srgbClr val="A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矩形 83"/>
              <p:cNvSpPr>
                <a:spLocks noChangeArrowheads="1"/>
              </p:cNvSpPr>
              <p:nvPr/>
            </p:nvSpPr>
            <p:spPr bwMode="auto">
              <a:xfrm>
                <a:off x="4277618" y="4255720"/>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nvGrpSpPr>
            <p:cNvPr id="26" name="组合 14"/>
            <p:cNvGrpSpPr>
              <a:grpSpLocks/>
            </p:cNvGrpSpPr>
            <p:nvPr/>
          </p:nvGrpSpPr>
          <p:grpSpPr bwMode="auto">
            <a:xfrm>
              <a:off x="5954512" y="3632651"/>
              <a:ext cx="1821398" cy="1676672"/>
              <a:chOff x="5954512" y="3632651"/>
              <a:chExt cx="1821398" cy="1676672"/>
            </a:xfrm>
          </p:grpSpPr>
          <p:sp>
            <p:nvSpPr>
              <p:cNvPr id="33" name="矩形 42"/>
              <p:cNvSpPr>
                <a:spLocks noChangeArrowheads="1"/>
              </p:cNvSpPr>
              <p:nvPr/>
            </p:nvSpPr>
            <p:spPr bwMode="auto">
              <a:xfrm>
                <a:off x="5954512" y="3632651"/>
                <a:ext cx="1821398" cy="1676672"/>
              </a:xfrm>
              <a:custGeom>
                <a:avLst/>
                <a:gdLst>
                  <a:gd name="T0" fmla="*/ 0 w 1368152"/>
                  <a:gd name="T1" fmla="*/ 0 h 1260000"/>
                  <a:gd name="T2" fmla="*/ 1368152 w 1368152"/>
                  <a:gd name="T3" fmla="*/ 1260000 h 1260000"/>
                </a:gdLst>
                <a:ahLst/>
                <a:cxnLst/>
                <a:rect l="T0" t="T1" r="T2" b="T3"/>
                <a:pathLst>
                  <a:path w="1368152" h="1260000">
                    <a:moveTo>
                      <a:pt x="108000" y="936104"/>
                    </a:moveTo>
                    <a:lnTo>
                      <a:pt x="108000" y="1080104"/>
                    </a:lnTo>
                    <a:lnTo>
                      <a:pt x="0" y="1008104"/>
                    </a:lnTo>
                    <a:close/>
                    <a:moveTo>
                      <a:pt x="518222" y="0"/>
                    </a:moveTo>
                    <a:lnTo>
                      <a:pt x="1075047" y="0"/>
                    </a:lnTo>
                    <a:lnTo>
                      <a:pt x="1145229" y="105273"/>
                    </a:lnTo>
                    <a:lnTo>
                      <a:pt x="1215411" y="0"/>
                    </a:lnTo>
                    <a:lnTo>
                      <a:pt x="1368152" y="0"/>
                    </a:lnTo>
                    <a:lnTo>
                      <a:pt x="1368152" y="1260000"/>
                    </a:lnTo>
                    <a:lnTo>
                      <a:pt x="108152" y="1260000"/>
                    </a:lnTo>
                    <a:lnTo>
                      <a:pt x="108152" y="410070"/>
                    </a:lnTo>
                    <a:cubicBezTo>
                      <a:pt x="324617" y="388083"/>
                      <a:pt x="496235" y="216464"/>
                      <a:pt x="518222" y="0"/>
                    </a:cubicBezTo>
                    <a:close/>
                  </a:path>
                </a:pathLst>
              </a:custGeom>
              <a:solidFill>
                <a:srgbClr val="F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矩形 84"/>
              <p:cNvSpPr>
                <a:spLocks noChangeArrowheads="1"/>
              </p:cNvSpPr>
              <p:nvPr/>
            </p:nvSpPr>
            <p:spPr bwMode="auto">
              <a:xfrm>
                <a:off x="6098574" y="4208658"/>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nvGrpSpPr>
            <p:cNvPr id="27" name="组合 15"/>
            <p:cNvGrpSpPr>
              <a:grpSpLocks/>
            </p:cNvGrpSpPr>
            <p:nvPr/>
          </p:nvGrpSpPr>
          <p:grpSpPr bwMode="auto">
            <a:xfrm>
              <a:off x="6099016" y="1813081"/>
              <a:ext cx="1691186" cy="1821158"/>
              <a:chOff x="6099016" y="1813081"/>
              <a:chExt cx="1691186" cy="1821158"/>
            </a:xfrm>
          </p:grpSpPr>
          <p:sp>
            <p:nvSpPr>
              <p:cNvPr id="31" name="矩形 35"/>
              <p:cNvSpPr>
                <a:spLocks noChangeArrowheads="1"/>
              </p:cNvSpPr>
              <p:nvPr/>
            </p:nvSpPr>
            <p:spPr bwMode="auto">
              <a:xfrm>
                <a:off x="6099016" y="1813081"/>
                <a:ext cx="1676894" cy="1821158"/>
              </a:xfrm>
              <a:custGeom>
                <a:avLst/>
                <a:gdLst>
                  <a:gd name="T0" fmla="*/ 0 w 1260000"/>
                  <a:gd name="T1" fmla="*/ 0 h 1368389"/>
                  <a:gd name="T2" fmla="*/ 1260000 w 1260000"/>
                  <a:gd name="T3" fmla="*/ 1368389 h 1368389"/>
                </a:gdLst>
                <a:ahLst/>
                <a:cxnLst/>
                <a:rect l="T0" t="T1" r="T2" b="T3"/>
                <a:pathLst>
                  <a:path w="1260000" h="1368389">
                    <a:moveTo>
                      <a:pt x="965077" y="1260389"/>
                    </a:moveTo>
                    <a:lnTo>
                      <a:pt x="1109077" y="1260389"/>
                    </a:lnTo>
                    <a:lnTo>
                      <a:pt x="1037077" y="1368389"/>
                    </a:lnTo>
                    <a:close/>
                    <a:moveTo>
                      <a:pt x="0" y="0"/>
                    </a:moveTo>
                    <a:lnTo>
                      <a:pt x="1260000" y="0"/>
                    </a:lnTo>
                    <a:lnTo>
                      <a:pt x="1260000" y="1260000"/>
                    </a:lnTo>
                    <a:lnTo>
                      <a:pt x="409787" y="1260000"/>
                    </a:lnTo>
                    <a:cubicBezTo>
                      <a:pt x="386590" y="1044854"/>
                      <a:pt x="215525" y="874619"/>
                      <a:pt x="0" y="852738"/>
                    </a:cubicBezTo>
                    <a:lnTo>
                      <a:pt x="0" y="288016"/>
                    </a:lnTo>
                    <a:lnTo>
                      <a:pt x="108000" y="216016"/>
                    </a:lnTo>
                    <a:lnTo>
                      <a:pt x="0" y="144016"/>
                    </a:lnTo>
                    <a:close/>
                  </a:path>
                </a:pathLst>
              </a:custGeom>
              <a:solidFill>
                <a:srgbClr val="A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矩形 85"/>
              <p:cNvSpPr>
                <a:spLocks noChangeArrowheads="1"/>
              </p:cNvSpPr>
              <p:nvPr/>
            </p:nvSpPr>
            <p:spPr bwMode="auto">
              <a:xfrm>
                <a:off x="6113006" y="2273108"/>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nvGrpSpPr>
            <p:cNvPr id="28" name="组合 16"/>
            <p:cNvGrpSpPr>
              <a:grpSpLocks/>
            </p:cNvGrpSpPr>
            <p:nvPr/>
          </p:nvGrpSpPr>
          <p:grpSpPr bwMode="auto">
            <a:xfrm>
              <a:off x="4277618" y="1813081"/>
              <a:ext cx="1821398" cy="1676672"/>
              <a:chOff x="4277618" y="1813081"/>
              <a:chExt cx="1821398" cy="1676672"/>
            </a:xfrm>
          </p:grpSpPr>
          <p:sp>
            <p:nvSpPr>
              <p:cNvPr id="29" name="等腰三角形 52"/>
              <p:cNvSpPr>
                <a:spLocks noChangeArrowheads="1"/>
              </p:cNvSpPr>
              <p:nvPr/>
            </p:nvSpPr>
            <p:spPr bwMode="auto">
              <a:xfrm rot="5400000">
                <a:off x="4349981" y="1740718"/>
                <a:ext cx="1676672" cy="1821398"/>
              </a:xfrm>
              <a:custGeom>
                <a:avLst/>
                <a:gdLst>
                  <a:gd name="T0" fmla="*/ 0 w 1260000"/>
                  <a:gd name="T1" fmla="*/ 0 h 1368000"/>
                  <a:gd name="T2" fmla="*/ 1260000 w 1260000"/>
                  <a:gd name="T3" fmla="*/ 1368000 h 1368000"/>
                </a:gdLst>
                <a:ahLst/>
                <a:cxnLst/>
                <a:rect l="T0" t="T1" r="T2" b="T3"/>
                <a:pathLst>
                  <a:path w="1260000" h="1368000">
                    <a:moveTo>
                      <a:pt x="0" y="1368000"/>
                    </a:moveTo>
                    <a:lnTo>
                      <a:pt x="0" y="108000"/>
                    </a:lnTo>
                    <a:lnTo>
                      <a:pt x="144016" y="108000"/>
                    </a:lnTo>
                    <a:lnTo>
                      <a:pt x="216016" y="0"/>
                    </a:lnTo>
                    <a:lnTo>
                      <a:pt x="288016" y="108000"/>
                    </a:lnTo>
                    <a:lnTo>
                      <a:pt x="853021" y="108000"/>
                    </a:lnTo>
                    <a:cubicBezTo>
                      <a:pt x="876107" y="322207"/>
                      <a:pt x="1045793" y="491893"/>
                      <a:pt x="1260000" y="514979"/>
                    </a:cubicBezTo>
                    <a:lnTo>
                      <a:pt x="1260000" y="1080069"/>
                    </a:lnTo>
                    <a:lnTo>
                      <a:pt x="1152128" y="1151984"/>
                    </a:lnTo>
                    <a:lnTo>
                      <a:pt x="1260000" y="1223899"/>
                    </a:lnTo>
                    <a:lnTo>
                      <a:pt x="1260000" y="1368000"/>
                    </a:lnTo>
                    <a:close/>
                  </a:path>
                </a:pathLst>
              </a:custGeom>
              <a:solidFill>
                <a:srgbClr val="F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矩形 86"/>
              <p:cNvSpPr>
                <a:spLocks noChangeArrowheads="1"/>
              </p:cNvSpPr>
              <p:nvPr/>
            </p:nvSpPr>
            <p:spPr bwMode="auto">
              <a:xfrm>
                <a:off x="4277618" y="2279719"/>
                <a:ext cx="1677196" cy="5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0">
                    <a:solidFill>
                      <a:srgbClr val="FFFFFF"/>
                    </a:solidFill>
                    <a:latin typeface="微软雅黑" pitchFamily="34" charset="-122"/>
                    <a:ea typeface="微软雅黑" pitchFamily="34" charset="-122"/>
                    <a:sym typeface="微软雅黑" pitchFamily="34" charset="-122"/>
                  </a:rPr>
                  <a:t>标题</a:t>
                </a:r>
              </a:p>
            </p:txBody>
          </p:sp>
        </p:grpSp>
      </p:grpSp>
      <p:grpSp>
        <p:nvGrpSpPr>
          <p:cNvPr id="37" name="Group 21"/>
          <p:cNvGrpSpPr>
            <a:grpSpLocks/>
          </p:cNvGrpSpPr>
          <p:nvPr/>
        </p:nvGrpSpPr>
        <p:grpSpPr bwMode="auto">
          <a:xfrm>
            <a:off x="5919589" y="1276474"/>
            <a:ext cx="2684859" cy="863229"/>
            <a:chOff x="0" y="0"/>
            <a:chExt cx="2689320" cy="863254"/>
          </a:xfrm>
        </p:grpSpPr>
        <p:sp>
          <p:nvSpPr>
            <p:cNvPr id="38" name="TextBox 72"/>
            <p:cNvSpPr>
              <a:spLocks noChangeArrowheads="1"/>
            </p:cNvSpPr>
            <p:nvPr/>
          </p:nvSpPr>
          <p:spPr bwMode="auto">
            <a:xfrm>
              <a:off x="0" y="0"/>
              <a:ext cx="2213248" cy="261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b="0" dirty="0">
                <a:solidFill>
                  <a:srgbClr val="AC0000"/>
                </a:solidFill>
              </a:endParaRPr>
            </a:p>
          </p:txBody>
        </p:sp>
        <p:sp>
          <p:nvSpPr>
            <p:cNvPr id="60" name="TextBox 77"/>
            <p:cNvSpPr>
              <a:spLocks noChangeArrowheads="1"/>
            </p:cNvSpPr>
            <p:nvPr/>
          </p:nvSpPr>
          <p:spPr bwMode="auto">
            <a:xfrm>
              <a:off x="10694" y="263072"/>
              <a:ext cx="2678626" cy="600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dirty="0">
                  <a:solidFill>
                    <a:srgbClr val="000000"/>
                  </a:solidFill>
                </a:rPr>
                <a:t>点击添加文字说明或复制文本自此</a:t>
              </a:r>
              <a:endParaRPr lang="en-US" altLang="zh-CN" sz="1100" b="0" dirty="0">
                <a:solidFill>
                  <a:srgbClr val="000000"/>
                </a:solidFill>
              </a:endParaRPr>
            </a:p>
            <a:p>
              <a:r>
                <a:rPr lang="zh-CN" altLang="en-US" sz="1100" b="0" dirty="0">
                  <a:solidFill>
                    <a:srgbClr val="000000"/>
                  </a:solidFill>
                </a:rPr>
                <a:t>点击添加文字说明或复制文本自此</a:t>
              </a:r>
            </a:p>
            <a:p>
              <a:r>
                <a:rPr lang="zh-CN" altLang="en-US" sz="1100" b="0" dirty="0">
                  <a:solidFill>
                    <a:srgbClr val="000000"/>
                  </a:solidFill>
                </a:rPr>
                <a:t>点击添加文字说明或复制文本自此</a:t>
              </a:r>
            </a:p>
          </p:txBody>
        </p:sp>
      </p:grpSp>
      <p:grpSp>
        <p:nvGrpSpPr>
          <p:cNvPr id="61" name="Group 24"/>
          <p:cNvGrpSpPr>
            <a:grpSpLocks/>
          </p:cNvGrpSpPr>
          <p:nvPr/>
        </p:nvGrpSpPr>
        <p:grpSpPr bwMode="auto">
          <a:xfrm>
            <a:off x="5929114" y="2648074"/>
            <a:ext cx="2675334" cy="859780"/>
            <a:chOff x="0" y="0"/>
            <a:chExt cx="2678626" cy="861819"/>
          </a:xfrm>
        </p:grpSpPr>
        <p:sp>
          <p:nvSpPr>
            <p:cNvPr id="62" name="TextBox 79"/>
            <p:cNvSpPr>
              <a:spLocks noChangeArrowheads="1"/>
            </p:cNvSpPr>
            <p:nvPr/>
          </p:nvSpPr>
          <p:spPr bwMode="auto">
            <a:xfrm>
              <a:off x="0" y="0"/>
              <a:ext cx="2202554" cy="26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b="0" dirty="0">
                <a:solidFill>
                  <a:srgbClr val="AC0000"/>
                </a:solidFill>
              </a:endParaRPr>
            </a:p>
          </p:txBody>
        </p:sp>
        <p:sp>
          <p:nvSpPr>
            <p:cNvPr id="63" name="TextBox 80"/>
            <p:cNvSpPr>
              <a:spLocks noChangeArrowheads="1"/>
            </p:cNvSpPr>
            <p:nvPr/>
          </p:nvSpPr>
          <p:spPr bwMode="auto">
            <a:xfrm>
              <a:off x="10694" y="260232"/>
              <a:ext cx="2667932" cy="60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dirty="0">
                  <a:solidFill>
                    <a:srgbClr val="000000"/>
                  </a:solidFill>
                </a:rPr>
                <a:t>点击添加文字说明或复制文本自此</a:t>
              </a:r>
              <a:endParaRPr lang="en-US" altLang="zh-CN" sz="1100" b="0" dirty="0">
                <a:solidFill>
                  <a:srgbClr val="000000"/>
                </a:solidFill>
              </a:endParaRPr>
            </a:p>
            <a:p>
              <a:r>
                <a:rPr lang="zh-CN" altLang="en-US" sz="1100" b="0" dirty="0">
                  <a:solidFill>
                    <a:srgbClr val="000000"/>
                  </a:solidFill>
                </a:rPr>
                <a:t>点击添加文字说明或复制文本自此</a:t>
              </a:r>
            </a:p>
            <a:p>
              <a:r>
                <a:rPr lang="zh-CN" altLang="en-US" sz="1100" b="0" dirty="0">
                  <a:solidFill>
                    <a:srgbClr val="000000"/>
                  </a:solidFill>
                </a:rPr>
                <a:t>点击添加文字说明或复制文本自此</a:t>
              </a:r>
            </a:p>
          </p:txBody>
        </p:sp>
      </p:grpSp>
      <p:grpSp>
        <p:nvGrpSpPr>
          <p:cNvPr id="64" name="Group 27"/>
          <p:cNvGrpSpPr>
            <a:grpSpLocks/>
          </p:cNvGrpSpPr>
          <p:nvPr/>
        </p:nvGrpSpPr>
        <p:grpSpPr bwMode="auto">
          <a:xfrm>
            <a:off x="434380" y="1326480"/>
            <a:ext cx="2751535" cy="837323"/>
            <a:chOff x="32169" y="49844"/>
            <a:chExt cx="2757193" cy="837576"/>
          </a:xfrm>
        </p:grpSpPr>
        <p:sp>
          <p:nvSpPr>
            <p:cNvPr id="65" name="TextBox 82"/>
            <p:cNvSpPr>
              <a:spLocks noChangeArrowheads="1"/>
            </p:cNvSpPr>
            <p:nvPr/>
          </p:nvSpPr>
          <p:spPr bwMode="auto">
            <a:xfrm>
              <a:off x="1356525" y="49844"/>
              <a:ext cx="1432837" cy="277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00" b="0" dirty="0">
                  <a:solidFill>
                    <a:srgbClr val="AC0000"/>
                  </a:solidFill>
                  <a:latin typeface="微软雅黑" pitchFamily="34" charset="-122"/>
                  <a:ea typeface="微软雅黑" pitchFamily="34" charset="-122"/>
                  <a:sym typeface="微软雅黑" pitchFamily="34" charset="-122"/>
                </a:rPr>
                <a:t>单击此处添加标题</a:t>
              </a:r>
              <a:endParaRPr lang="zh-CN" altLang="en-US" sz="1200" b="0" dirty="0">
                <a:solidFill>
                  <a:srgbClr val="AC0000"/>
                </a:solidFill>
              </a:endParaRPr>
            </a:p>
          </p:txBody>
        </p:sp>
        <p:sp>
          <p:nvSpPr>
            <p:cNvPr id="66" name="TextBox 83"/>
            <p:cNvSpPr>
              <a:spLocks noChangeArrowheads="1"/>
            </p:cNvSpPr>
            <p:nvPr/>
          </p:nvSpPr>
          <p:spPr bwMode="auto">
            <a:xfrm>
              <a:off x="32169" y="287074"/>
              <a:ext cx="2721096" cy="600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100" b="0" dirty="0" smtClean="0">
                  <a:solidFill>
                    <a:srgbClr val="000000"/>
                  </a:solidFill>
                </a:rPr>
                <a:t>点击添加文字说明或复制文本自此</a:t>
              </a:r>
              <a:endParaRPr lang="en-US" altLang="zh-CN" sz="1100" b="0" dirty="0" smtClean="0">
                <a:solidFill>
                  <a:srgbClr val="000000"/>
                </a:solidFill>
              </a:endParaRPr>
            </a:p>
            <a:p>
              <a:pPr algn="r"/>
              <a:r>
                <a:rPr lang="zh-CN" altLang="en-US" sz="1100" b="0" dirty="0">
                  <a:solidFill>
                    <a:srgbClr val="000000"/>
                  </a:solidFill>
                </a:rPr>
                <a:t>点击添加文字说明或复制文本自此</a:t>
              </a:r>
            </a:p>
            <a:p>
              <a:pPr algn="r"/>
              <a:r>
                <a:rPr lang="zh-CN" altLang="en-US" sz="1100" b="0" dirty="0">
                  <a:solidFill>
                    <a:srgbClr val="000000"/>
                  </a:solidFill>
                </a:rPr>
                <a:t>点击添加文字说明或复制文本</a:t>
              </a:r>
              <a:r>
                <a:rPr lang="zh-CN" altLang="en-US" sz="1100" b="0" dirty="0" smtClean="0">
                  <a:solidFill>
                    <a:srgbClr val="000000"/>
                  </a:solidFill>
                </a:rPr>
                <a:t>自此</a:t>
              </a:r>
              <a:endParaRPr lang="zh-CN" altLang="en-US" sz="1100" b="0" dirty="0">
                <a:solidFill>
                  <a:srgbClr val="000000"/>
                </a:solidFill>
              </a:endParaRPr>
            </a:p>
          </p:txBody>
        </p:sp>
      </p:grpSp>
      <p:grpSp>
        <p:nvGrpSpPr>
          <p:cNvPr id="67" name="Group 30"/>
          <p:cNvGrpSpPr>
            <a:grpSpLocks/>
          </p:cNvGrpSpPr>
          <p:nvPr/>
        </p:nvGrpSpPr>
        <p:grpSpPr bwMode="auto">
          <a:xfrm>
            <a:off x="498673" y="2744515"/>
            <a:ext cx="2690813" cy="835347"/>
            <a:chOff x="0" y="102119"/>
            <a:chExt cx="2696011" cy="835627"/>
          </a:xfrm>
        </p:grpSpPr>
        <p:sp>
          <p:nvSpPr>
            <p:cNvPr id="68" name="TextBox 89"/>
            <p:cNvSpPr>
              <a:spLocks noChangeArrowheads="1"/>
            </p:cNvSpPr>
            <p:nvPr/>
          </p:nvSpPr>
          <p:spPr bwMode="auto">
            <a:xfrm>
              <a:off x="1311894" y="102119"/>
              <a:ext cx="1384117" cy="26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100" b="0" dirty="0">
                  <a:solidFill>
                    <a:srgbClr val="AC0000"/>
                  </a:solidFill>
                  <a:latin typeface="微软雅黑" pitchFamily="34" charset="-122"/>
                  <a:ea typeface="微软雅黑" pitchFamily="34" charset="-122"/>
                  <a:sym typeface="微软雅黑" pitchFamily="34" charset="-122"/>
                </a:rPr>
                <a:t>单击此处添加标题</a:t>
              </a:r>
              <a:endParaRPr lang="zh-CN" altLang="en-US" sz="1100" b="0" dirty="0">
                <a:solidFill>
                  <a:srgbClr val="AC0000"/>
                </a:solidFill>
              </a:endParaRPr>
            </a:p>
          </p:txBody>
        </p:sp>
        <p:sp>
          <p:nvSpPr>
            <p:cNvPr id="69" name="TextBox 90"/>
            <p:cNvSpPr>
              <a:spLocks noChangeArrowheads="1"/>
            </p:cNvSpPr>
            <p:nvPr/>
          </p:nvSpPr>
          <p:spPr bwMode="auto">
            <a:xfrm>
              <a:off x="0" y="337381"/>
              <a:ext cx="2623790" cy="600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r" eaLnBrk="1" hangingPunct="1"/>
              <a:r>
                <a:rPr lang="zh-CN" altLang="en-US" sz="1100" b="0" dirty="0">
                  <a:solidFill>
                    <a:srgbClr val="000000"/>
                  </a:solidFill>
                </a:rPr>
                <a:t>点击添加文字</a:t>
              </a:r>
              <a:r>
                <a:rPr lang="zh-CN" altLang="en-US" sz="1100" b="0" dirty="0" smtClean="0">
                  <a:solidFill>
                    <a:srgbClr val="000000"/>
                  </a:solidFill>
                </a:rPr>
                <a:t>说明或复制</a:t>
              </a:r>
              <a:r>
                <a:rPr lang="zh-CN" altLang="en-US" sz="1100" b="0" dirty="0">
                  <a:solidFill>
                    <a:srgbClr val="000000"/>
                  </a:solidFill>
                </a:rPr>
                <a:t>文本自此</a:t>
              </a:r>
              <a:endParaRPr lang="en-US" altLang="zh-CN" sz="1100" b="0" dirty="0">
                <a:solidFill>
                  <a:srgbClr val="000000"/>
                </a:solidFill>
              </a:endParaRPr>
            </a:p>
            <a:p>
              <a:pPr algn="r"/>
              <a:r>
                <a:rPr lang="zh-CN" altLang="en-US" sz="1100" b="0" dirty="0">
                  <a:solidFill>
                    <a:srgbClr val="000000"/>
                  </a:solidFill>
                </a:rPr>
                <a:t>点击添加文字说明或复制文本自此</a:t>
              </a:r>
            </a:p>
            <a:p>
              <a:pPr algn="r"/>
              <a:r>
                <a:rPr lang="zh-CN" altLang="en-US" sz="1100" b="0" dirty="0">
                  <a:solidFill>
                    <a:srgbClr val="000000"/>
                  </a:solidFill>
                </a:rPr>
                <a:t>点击添加文字说明或复制文本自此</a:t>
              </a:r>
            </a:p>
          </p:txBody>
        </p:sp>
      </p:grpSp>
      <p:grpSp>
        <p:nvGrpSpPr>
          <p:cNvPr id="70" name="组合 69"/>
          <p:cNvGrpSpPr>
            <a:grpSpLocks/>
          </p:cNvGrpSpPr>
          <p:nvPr/>
        </p:nvGrpSpPr>
        <p:grpSpPr bwMode="auto">
          <a:xfrm>
            <a:off x="4061024" y="2217068"/>
            <a:ext cx="964406" cy="825103"/>
            <a:chOff x="5387199" y="3010872"/>
            <a:chExt cx="1286460" cy="1101492"/>
          </a:xfrm>
        </p:grpSpPr>
        <p:sp>
          <p:nvSpPr>
            <p:cNvPr id="71" name="椭圆 88"/>
            <p:cNvSpPr>
              <a:spLocks noChangeArrowheads="1"/>
            </p:cNvSpPr>
            <p:nvPr/>
          </p:nvSpPr>
          <p:spPr bwMode="auto">
            <a:xfrm>
              <a:off x="5479316" y="3010872"/>
              <a:ext cx="1102226" cy="1101492"/>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fontAlgn="auto" hangingPunct="1">
                <a:spcBef>
                  <a:spcPts val="0"/>
                </a:spcBef>
                <a:spcAft>
                  <a:spcPts val="0"/>
                </a:spcAft>
                <a:defRPr/>
              </a:pPr>
              <a:endParaRPr lang="zh-CN" altLang="zh-CN" sz="1700" b="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 name="矩形 87"/>
            <p:cNvSpPr>
              <a:spLocks noChangeArrowheads="1"/>
            </p:cNvSpPr>
            <p:nvPr/>
          </p:nvSpPr>
          <p:spPr bwMode="auto">
            <a:xfrm>
              <a:off x="5387199" y="3249291"/>
              <a:ext cx="1286460" cy="780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fontAlgn="auto" hangingPunct="1">
                <a:spcBef>
                  <a:spcPts val="0"/>
                </a:spcBef>
                <a:spcAft>
                  <a:spcPts val="0"/>
                </a:spcAft>
                <a:defRPr/>
              </a:pPr>
              <a:r>
                <a:rPr lang="zh-CN" altLang="en-US" sz="1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en-US" altLang="zh-CN" sz="1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fontAlgn="auto" hangingPunct="1">
                <a:spcBef>
                  <a:spcPts val="0"/>
                </a:spcBef>
                <a:spcAft>
                  <a:spcPts val="0"/>
                </a:spcAft>
                <a:defRPr/>
              </a:pPr>
              <a:r>
                <a:rPr lang="zh-CN" altLang="en-US" sz="1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grpSp>
    </p:spTree>
    <p:extLst>
      <p:ext uri="{BB962C8B-B14F-4D97-AF65-F5344CB8AC3E}">
        <p14:creationId xmlns:p14="http://schemas.microsoft.com/office/powerpoint/2010/main" val="355402122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53" presetClass="entr" presetSubtype="16" fill="hold" nodeType="after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p:cTn id="15" dur="500" fill="hold"/>
                                        <p:tgtEl>
                                          <p:spTgt spid="70"/>
                                        </p:tgtEl>
                                        <p:attrNameLst>
                                          <p:attrName>ppt_w</p:attrName>
                                        </p:attrNameLst>
                                      </p:cBhvr>
                                      <p:tavLst>
                                        <p:tav tm="0">
                                          <p:val>
                                            <p:fltVal val="0"/>
                                          </p:val>
                                        </p:tav>
                                        <p:tav tm="100000">
                                          <p:val>
                                            <p:strVal val="#ppt_w"/>
                                          </p:val>
                                        </p:tav>
                                      </p:tavLst>
                                    </p:anim>
                                    <p:anim calcmode="lin" valueType="num">
                                      <p:cBhvr>
                                        <p:cTn id="16" dur="500" fill="hold"/>
                                        <p:tgtEl>
                                          <p:spTgt spid="70"/>
                                        </p:tgtEl>
                                        <p:attrNameLst>
                                          <p:attrName>ppt_h</p:attrName>
                                        </p:attrNameLst>
                                      </p:cBhvr>
                                      <p:tavLst>
                                        <p:tav tm="0">
                                          <p:val>
                                            <p:fltVal val="0"/>
                                          </p:val>
                                        </p:tav>
                                        <p:tav tm="100000">
                                          <p:val>
                                            <p:strVal val="#ppt_h"/>
                                          </p:val>
                                        </p:tav>
                                      </p:tavLst>
                                    </p:anim>
                                    <p:animEffect transition="in" filter="fade">
                                      <p:cBhvr>
                                        <p:cTn id="17" dur="500"/>
                                        <p:tgtEl>
                                          <p:spTgt spid="70"/>
                                        </p:tgtEl>
                                      </p:cBhvr>
                                    </p:animEffect>
                                  </p:childTnLst>
                                </p:cTn>
                              </p:par>
                            </p:childTnLst>
                          </p:cTn>
                        </p:par>
                        <p:par>
                          <p:cTn id="18" fill="hold">
                            <p:stCondLst>
                              <p:cond delay="950"/>
                            </p:stCondLst>
                            <p:childTnLst>
                              <p:par>
                                <p:cTn id="19" presetID="53" presetClass="entr" presetSubtype="16" fill="hold"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childTnLst>
                                </p:cTn>
                              </p:par>
                            </p:childTnLst>
                          </p:cTn>
                        </p:par>
                        <p:par>
                          <p:cTn id="24" fill="hold">
                            <p:stCondLst>
                              <p:cond delay="1450"/>
                            </p:stCondLst>
                            <p:childTnLst>
                              <p:par>
                                <p:cTn id="25" presetID="2" presetClass="entr" presetSubtype="8" fill="hold" nodeType="afterEffect">
                                  <p:stCondLst>
                                    <p:cond delay="0"/>
                                  </p:stCondLst>
                                  <p:childTnLst>
                                    <p:set>
                                      <p:cBhvr>
                                        <p:cTn id="26" dur="1" fill="hold">
                                          <p:stCondLst>
                                            <p:cond delay="0"/>
                                          </p:stCondLst>
                                        </p:cTn>
                                        <p:tgtEl>
                                          <p:spTgt spid="64"/>
                                        </p:tgtEl>
                                        <p:attrNameLst>
                                          <p:attrName>style.visibility</p:attrName>
                                        </p:attrNameLst>
                                      </p:cBhvr>
                                      <p:to>
                                        <p:strVal val="visible"/>
                                      </p:to>
                                    </p:set>
                                    <p:anim calcmode="lin" valueType="num">
                                      <p:cBhvr additive="base">
                                        <p:cTn id="27" dur="500" fill="hold"/>
                                        <p:tgtEl>
                                          <p:spTgt spid="64"/>
                                        </p:tgtEl>
                                        <p:attrNameLst>
                                          <p:attrName>ppt_x</p:attrName>
                                        </p:attrNameLst>
                                      </p:cBhvr>
                                      <p:tavLst>
                                        <p:tav tm="0">
                                          <p:val>
                                            <p:strVal val="0-#ppt_w/2"/>
                                          </p:val>
                                        </p:tav>
                                        <p:tav tm="100000">
                                          <p:val>
                                            <p:strVal val="#ppt_x"/>
                                          </p:val>
                                        </p:tav>
                                      </p:tavLst>
                                    </p:anim>
                                    <p:anim calcmode="lin" valueType="num">
                                      <p:cBhvr additive="base">
                                        <p:cTn id="28" dur="500" fill="hold"/>
                                        <p:tgtEl>
                                          <p:spTgt spid="64"/>
                                        </p:tgtEl>
                                        <p:attrNameLst>
                                          <p:attrName>ppt_y</p:attrName>
                                        </p:attrNameLst>
                                      </p:cBhvr>
                                      <p:tavLst>
                                        <p:tav tm="0">
                                          <p:val>
                                            <p:strVal val="#ppt_y"/>
                                          </p:val>
                                        </p:tav>
                                        <p:tav tm="100000">
                                          <p:val>
                                            <p:strVal val="#ppt_y"/>
                                          </p:val>
                                        </p:tav>
                                      </p:tavLst>
                                    </p:anim>
                                  </p:childTnLst>
                                </p:cTn>
                              </p:par>
                            </p:childTnLst>
                          </p:cTn>
                        </p:par>
                        <p:par>
                          <p:cTn id="29" fill="hold">
                            <p:stCondLst>
                              <p:cond delay="1950"/>
                            </p:stCondLst>
                            <p:childTnLst>
                              <p:par>
                                <p:cTn id="30" presetID="2" presetClass="entr" presetSubtype="2"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1+#ppt_w/2"/>
                                          </p:val>
                                        </p:tav>
                                        <p:tav tm="100000">
                                          <p:val>
                                            <p:strVal val="#ppt_x"/>
                                          </p:val>
                                        </p:tav>
                                      </p:tavLst>
                                    </p:anim>
                                    <p:anim calcmode="lin" valueType="num">
                                      <p:cBhvr additive="base">
                                        <p:cTn id="33" dur="500" fill="hold"/>
                                        <p:tgtEl>
                                          <p:spTgt spid="37"/>
                                        </p:tgtEl>
                                        <p:attrNameLst>
                                          <p:attrName>ppt_y</p:attrName>
                                        </p:attrNameLst>
                                      </p:cBhvr>
                                      <p:tavLst>
                                        <p:tav tm="0">
                                          <p:val>
                                            <p:strVal val="#ppt_y"/>
                                          </p:val>
                                        </p:tav>
                                        <p:tav tm="100000">
                                          <p:val>
                                            <p:strVal val="#ppt_y"/>
                                          </p:val>
                                        </p:tav>
                                      </p:tavLst>
                                    </p:anim>
                                  </p:childTnLst>
                                </p:cTn>
                              </p:par>
                            </p:childTnLst>
                          </p:cTn>
                        </p:par>
                        <p:par>
                          <p:cTn id="34" fill="hold">
                            <p:stCondLst>
                              <p:cond delay="2450"/>
                            </p:stCondLst>
                            <p:childTnLst>
                              <p:par>
                                <p:cTn id="35" presetID="2" presetClass="entr" presetSubtype="8" fill="hold" nodeType="afterEffect">
                                  <p:stCondLst>
                                    <p:cond delay="0"/>
                                  </p:stCondLst>
                                  <p:childTnLst>
                                    <p:set>
                                      <p:cBhvr>
                                        <p:cTn id="36" dur="1" fill="hold">
                                          <p:stCondLst>
                                            <p:cond delay="0"/>
                                          </p:stCondLst>
                                        </p:cTn>
                                        <p:tgtEl>
                                          <p:spTgt spid="67"/>
                                        </p:tgtEl>
                                        <p:attrNameLst>
                                          <p:attrName>style.visibility</p:attrName>
                                        </p:attrNameLst>
                                      </p:cBhvr>
                                      <p:to>
                                        <p:strVal val="visible"/>
                                      </p:to>
                                    </p:set>
                                    <p:anim calcmode="lin" valueType="num">
                                      <p:cBhvr additive="base">
                                        <p:cTn id="37" dur="500" fill="hold"/>
                                        <p:tgtEl>
                                          <p:spTgt spid="67"/>
                                        </p:tgtEl>
                                        <p:attrNameLst>
                                          <p:attrName>ppt_x</p:attrName>
                                        </p:attrNameLst>
                                      </p:cBhvr>
                                      <p:tavLst>
                                        <p:tav tm="0">
                                          <p:val>
                                            <p:strVal val="0-#ppt_w/2"/>
                                          </p:val>
                                        </p:tav>
                                        <p:tav tm="100000">
                                          <p:val>
                                            <p:strVal val="#ppt_x"/>
                                          </p:val>
                                        </p:tav>
                                      </p:tavLst>
                                    </p:anim>
                                    <p:anim calcmode="lin" valueType="num">
                                      <p:cBhvr additive="base">
                                        <p:cTn id="38" dur="500" fill="hold"/>
                                        <p:tgtEl>
                                          <p:spTgt spid="67"/>
                                        </p:tgtEl>
                                        <p:attrNameLst>
                                          <p:attrName>ppt_y</p:attrName>
                                        </p:attrNameLst>
                                      </p:cBhvr>
                                      <p:tavLst>
                                        <p:tav tm="0">
                                          <p:val>
                                            <p:strVal val="#ppt_y"/>
                                          </p:val>
                                        </p:tav>
                                        <p:tav tm="100000">
                                          <p:val>
                                            <p:strVal val="#ppt_y"/>
                                          </p:val>
                                        </p:tav>
                                      </p:tavLst>
                                    </p:anim>
                                  </p:childTnLst>
                                </p:cTn>
                              </p:par>
                            </p:childTnLst>
                          </p:cTn>
                        </p:par>
                        <p:par>
                          <p:cTn id="39" fill="hold">
                            <p:stCondLst>
                              <p:cond delay="2950"/>
                            </p:stCondLst>
                            <p:childTnLst>
                              <p:par>
                                <p:cTn id="40" presetID="2" presetClass="entr" presetSubtype="2" fill="hold" nodeType="afterEffect">
                                  <p:stCondLst>
                                    <p:cond delay="0"/>
                                  </p:stCondLst>
                                  <p:childTnLst>
                                    <p:set>
                                      <p:cBhvr>
                                        <p:cTn id="41" dur="1" fill="hold">
                                          <p:stCondLst>
                                            <p:cond delay="0"/>
                                          </p:stCondLst>
                                        </p:cTn>
                                        <p:tgtEl>
                                          <p:spTgt spid="61"/>
                                        </p:tgtEl>
                                        <p:attrNameLst>
                                          <p:attrName>style.visibility</p:attrName>
                                        </p:attrNameLst>
                                      </p:cBhvr>
                                      <p:to>
                                        <p:strVal val="visible"/>
                                      </p:to>
                                    </p:set>
                                    <p:anim calcmode="lin" valueType="num">
                                      <p:cBhvr additive="base">
                                        <p:cTn id="42" dur="500" fill="hold"/>
                                        <p:tgtEl>
                                          <p:spTgt spid="61"/>
                                        </p:tgtEl>
                                        <p:attrNameLst>
                                          <p:attrName>ppt_x</p:attrName>
                                        </p:attrNameLst>
                                      </p:cBhvr>
                                      <p:tavLst>
                                        <p:tav tm="0">
                                          <p:val>
                                            <p:strVal val="1+#ppt_w/2"/>
                                          </p:val>
                                        </p:tav>
                                        <p:tav tm="100000">
                                          <p:val>
                                            <p:strVal val="#ppt_x"/>
                                          </p:val>
                                        </p:tav>
                                      </p:tavLst>
                                    </p:anim>
                                    <p:anim calcmode="lin" valueType="num">
                                      <p:cBhvr additive="base">
                                        <p:cTn id="43"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263054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sp>
        <p:nvSpPr>
          <p:cNvPr id="34" name="圆角矩形标注 33"/>
          <p:cNvSpPr/>
          <p:nvPr/>
        </p:nvSpPr>
        <p:spPr>
          <a:xfrm>
            <a:off x="2778337"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smtClean="0">
                <a:latin typeface="微软雅黑" pitchFamily="34" charset="-122"/>
                <a:ea typeface="微软雅黑" pitchFamily="34" charset="-122"/>
              </a:rPr>
              <a:t>第二项</a:t>
            </a:r>
            <a:endParaRPr lang="zh-CN" altLang="en-US" sz="2200" dirty="0">
              <a:latin typeface="微软雅黑" pitchFamily="34" charset="-122"/>
              <a:ea typeface="微软雅黑" pitchFamily="34" charset="-122"/>
            </a:endParaRPr>
          </a:p>
        </p:txBody>
      </p:sp>
      <p:sp>
        <p:nvSpPr>
          <p:cNvPr id="35" name="圆角矩形标注 34"/>
          <p:cNvSpPr/>
          <p:nvPr/>
        </p:nvSpPr>
        <p:spPr>
          <a:xfrm>
            <a:off x="6558571" y="2548590"/>
            <a:ext cx="1610100" cy="528588"/>
          </a:xfrm>
          <a:prstGeom prst="wedgeRoundRectCallout">
            <a:avLst>
              <a:gd name="adj1" fmla="val -20833"/>
              <a:gd name="adj2" fmla="val 101383"/>
              <a:gd name="adj3" fmla="val 16667"/>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smtClean="0">
                <a:latin typeface="微软雅黑" pitchFamily="34" charset="-122"/>
                <a:ea typeface="微软雅黑" pitchFamily="34" charset="-122"/>
              </a:rPr>
              <a:t>第四项</a:t>
            </a:r>
            <a:endParaRPr lang="zh-CN" altLang="en-US" sz="2200" dirty="0">
              <a:latin typeface="微软雅黑" pitchFamily="34" charset="-122"/>
              <a:ea typeface="微软雅黑" pitchFamily="34" charset="-122"/>
            </a:endParaRPr>
          </a:p>
        </p:txBody>
      </p:sp>
      <p:sp>
        <p:nvSpPr>
          <p:cNvPr id="36" name="任意多边形 35"/>
          <p:cNvSpPr/>
          <p:nvPr/>
        </p:nvSpPr>
        <p:spPr>
          <a:xfrm>
            <a:off x="888220"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smtClean="0">
                <a:latin typeface="微软雅黑" pitchFamily="34" charset="-122"/>
                <a:ea typeface="微软雅黑" pitchFamily="34" charset="-122"/>
              </a:rPr>
              <a:t>第一项</a:t>
            </a:r>
            <a:endParaRPr lang="zh-CN" altLang="en-US" sz="2200" dirty="0">
              <a:latin typeface="微软雅黑" pitchFamily="34" charset="-122"/>
              <a:ea typeface="微软雅黑" pitchFamily="34" charset="-122"/>
            </a:endParaRPr>
          </a:p>
        </p:txBody>
      </p:sp>
      <p:sp>
        <p:nvSpPr>
          <p:cNvPr id="37" name="任意多边形 36"/>
          <p:cNvSpPr/>
          <p:nvPr/>
        </p:nvSpPr>
        <p:spPr>
          <a:xfrm>
            <a:off x="4668454" y="2277294"/>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smtClean="0">
                <a:latin typeface="微软雅黑" pitchFamily="34" charset="-122"/>
                <a:ea typeface="微软雅黑" pitchFamily="34" charset="-122"/>
              </a:rPr>
              <a:t>第三项</a:t>
            </a:r>
            <a:endParaRPr lang="zh-CN" altLang="en-US" sz="2200" dirty="0">
              <a:latin typeface="微软雅黑" pitchFamily="34" charset="-122"/>
              <a:ea typeface="微软雅黑" pitchFamily="34" charset="-122"/>
            </a:endParaRPr>
          </a:p>
        </p:txBody>
      </p:sp>
      <p:sp>
        <p:nvSpPr>
          <p:cNvPr id="38" name="矩形 37"/>
          <p:cNvSpPr/>
          <p:nvPr/>
        </p:nvSpPr>
        <p:spPr>
          <a:xfrm>
            <a:off x="834492" y="1130767"/>
            <a:ext cx="2153332"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itchFamily="34" charset="-122"/>
                <a:ea typeface="微软雅黑" pitchFamily="34" charset="-122"/>
              </a:rPr>
              <a:t>添加</a:t>
            </a:r>
            <a:r>
              <a:rPr lang="zh-CN" altLang="en-US" sz="1200" dirty="0" smtClean="0">
                <a:solidFill>
                  <a:schemeClr val="tx1">
                    <a:lumMod val="75000"/>
                    <a:lumOff val="25000"/>
                  </a:schemeClr>
                </a:solidFill>
                <a:latin typeface="微软雅黑" pitchFamily="34" charset="-122"/>
                <a:ea typeface="微软雅黑" pitchFamily="34" charset="-122"/>
              </a:rPr>
              <a:t>对的说明文字添加对的</a:t>
            </a:r>
            <a:r>
              <a:rPr lang="zh-CN" altLang="en-US" sz="1200" dirty="0">
                <a:solidFill>
                  <a:schemeClr val="tx1">
                    <a:lumMod val="75000"/>
                    <a:lumOff val="25000"/>
                  </a:schemeClr>
                </a:solidFill>
                <a:latin typeface="微软雅黑" pitchFamily="34" charset="-122"/>
                <a:ea typeface="微软雅黑" pitchFamily="34" charset="-122"/>
              </a:rPr>
              <a:t>说明文字添加</a:t>
            </a:r>
            <a:r>
              <a:rPr lang="zh-CN" altLang="en-US" sz="1200" dirty="0" smtClean="0">
                <a:solidFill>
                  <a:schemeClr val="tx1">
                    <a:lumMod val="75000"/>
                    <a:lumOff val="25000"/>
                  </a:schemeClr>
                </a:solidFill>
                <a:latin typeface="微软雅黑" pitchFamily="34" charset="-122"/>
                <a:ea typeface="微软雅黑" pitchFamily="34" charset="-122"/>
              </a:rPr>
              <a:t>对的</a:t>
            </a:r>
            <a:r>
              <a:rPr lang="zh-CN" altLang="en-US" sz="1200" dirty="0">
                <a:solidFill>
                  <a:schemeClr val="tx1">
                    <a:lumMod val="75000"/>
                    <a:lumOff val="25000"/>
                  </a:schemeClr>
                </a:solidFill>
                <a:latin typeface="微软雅黑" pitchFamily="34" charset="-122"/>
                <a:ea typeface="微软雅黑" pitchFamily="34" charset="-122"/>
              </a:rPr>
              <a:t>说明文字添加</a:t>
            </a:r>
            <a:r>
              <a:rPr lang="zh-CN" altLang="en-US" sz="1200" dirty="0" smtClean="0">
                <a:solidFill>
                  <a:schemeClr val="tx1">
                    <a:lumMod val="75000"/>
                    <a:lumOff val="25000"/>
                  </a:schemeClr>
                </a:solidFill>
                <a:latin typeface="微软雅黑" pitchFamily="34" charset="-122"/>
                <a:ea typeface="微软雅黑" pitchFamily="34" charset="-122"/>
              </a:rPr>
              <a:t>对的</a:t>
            </a:r>
            <a:r>
              <a:rPr lang="zh-CN" altLang="en-US" sz="1200" dirty="0">
                <a:solidFill>
                  <a:schemeClr val="tx1">
                    <a:lumMod val="75000"/>
                    <a:lumOff val="25000"/>
                  </a:schemeClr>
                </a:solidFill>
                <a:latin typeface="微软雅黑" pitchFamily="34" charset="-122"/>
                <a:ea typeface="微软雅黑" pitchFamily="34" charset="-122"/>
              </a:rPr>
              <a:t>说明</a:t>
            </a:r>
            <a:r>
              <a:rPr lang="zh-CN" altLang="en-US" sz="1200" dirty="0" smtClean="0">
                <a:solidFill>
                  <a:schemeClr val="tx1">
                    <a:lumMod val="75000"/>
                    <a:lumOff val="25000"/>
                  </a:schemeClr>
                </a:solidFill>
                <a:latin typeface="微软雅黑" pitchFamily="34" charset="-122"/>
                <a:ea typeface="微软雅黑" pitchFamily="34" charset="-122"/>
              </a:rPr>
              <a:t>文字添加文字</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40" name="矩形 39"/>
          <p:cNvSpPr/>
          <p:nvPr/>
        </p:nvSpPr>
        <p:spPr>
          <a:xfrm>
            <a:off x="2778338" y="3147814"/>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
        <p:nvSpPr>
          <p:cNvPr id="41" name="矩形 40"/>
          <p:cNvSpPr/>
          <p:nvPr/>
        </p:nvSpPr>
        <p:spPr>
          <a:xfrm>
            <a:off x="4668455" y="1130767"/>
            <a:ext cx="2045876"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itchFamily="34" charset="-122"/>
                <a:ea typeface="微软雅黑" pitchFamily="34" charset="-122"/>
              </a:rPr>
              <a:t>添加对的说明文字添加对的说明文字添加对的说明文字添加对的说明文字添加文字</a:t>
            </a:r>
          </a:p>
        </p:txBody>
      </p:sp>
      <p:sp>
        <p:nvSpPr>
          <p:cNvPr id="42" name="矩形 41"/>
          <p:cNvSpPr/>
          <p:nvPr/>
        </p:nvSpPr>
        <p:spPr>
          <a:xfrm>
            <a:off x="6558572" y="3147814"/>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2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Tree>
    <p:extLst>
      <p:ext uri="{BB962C8B-B14F-4D97-AF65-F5344CB8AC3E}">
        <p14:creationId xmlns:p14="http://schemas.microsoft.com/office/powerpoint/2010/main" val="103252207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450"/>
                            </p:stCondLst>
                            <p:childTnLst>
                              <p:par>
                                <p:cTn id="13" presetID="2" presetClass="entr" presetSubtype="4"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childTnLst>
                          </p:cTn>
                        </p:par>
                        <p:par>
                          <p:cTn id="17" fill="hold">
                            <p:stCondLst>
                              <p:cond delay="950"/>
                            </p:stCondLst>
                            <p:childTnLst>
                              <p:par>
                                <p:cTn id="18" presetID="22" presetClass="entr" presetSubtype="4"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down)">
                                      <p:cBhvr>
                                        <p:cTn id="20" dur="500"/>
                                        <p:tgtEl>
                                          <p:spTgt spid="38"/>
                                        </p:tgtEl>
                                      </p:cBhvr>
                                    </p:animEffect>
                                  </p:childTnLst>
                                </p:cTn>
                              </p:par>
                            </p:childTnLst>
                          </p:cTn>
                        </p:par>
                        <p:par>
                          <p:cTn id="21" fill="hold">
                            <p:stCondLst>
                              <p:cond delay="1450"/>
                            </p:stCondLst>
                            <p:childTnLst>
                              <p:par>
                                <p:cTn id="22" presetID="2" presetClass="entr" presetSubtype="1"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500" fill="hold"/>
                                        <p:tgtEl>
                                          <p:spTgt spid="34"/>
                                        </p:tgtEl>
                                        <p:attrNameLst>
                                          <p:attrName>ppt_x</p:attrName>
                                        </p:attrNameLst>
                                      </p:cBhvr>
                                      <p:tavLst>
                                        <p:tav tm="0">
                                          <p:val>
                                            <p:strVal val="#ppt_x"/>
                                          </p:val>
                                        </p:tav>
                                        <p:tav tm="100000">
                                          <p:val>
                                            <p:strVal val="#ppt_x"/>
                                          </p:val>
                                        </p:tav>
                                      </p:tavLst>
                                    </p:anim>
                                    <p:anim calcmode="lin" valueType="num">
                                      <p:cBhvr additive="base">
                                        <p:cTn id="25" dur="500" fill="hold"/>
                                        <p:tgtEl>
                                          <p:spTgt spid="34"/>
                                        </p:tgtEl>
                                        <p:attrNameLst>
                                          <p:attrName>ppt_y</p:attrName>
                                        </p:attrNameLst>
                                      </p:cBhvr>
                                      <p:tavLst>
                                        <p:tav tm="0">
                                          <p:val>
                                            <p:strVal val="0-#ppt_h/2"/>
                                          </p:val>
                                        </p:tav>
                                        <p:tav tm="100000">
                                          <p:val>
                                            <p:strVal val="#ppt_y"/>
                                          </p:val>
                                        </p:tav>
                                      </p:tavLst>
                                    </p:anim>
                                  </p:childTnLst>
                                </p:cTn>
                              </p:par>
                            </p:childTnLst>
                          </p:cTn>
                        </p:par>
                        <p:par>
                          <p:cTn id="26" fill="hold">
                            <p:stCondLst>
                              <p:cond delay="1950"/>
                            </p:stCondLst>
                            <p:childTnLst>
                              <p:par>
                                <p:cTn id="27" presetID="22" presetClass="entr" presetSubtype="1"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up)">
                                      <p:cBhvr>
                                        <p:cTn id="29" dur="500"/>
                                        <p:tgtEl>
                                          <p:spTgt spid="40"/>
                                        </p:tgtEl>
                                      </p:cBhvr>
                                    </p:animEffect>
                                  </p:childTnLst>
                                </p:cTn>
                              </p:par>
                            </p:childTnLst>
                          </p:cTn>
                        </p:par>
                        <p:par>
                          <p:cTn id="30" fill="hold">
                            <p:stCondLst>
                              <p:cond delay="2450"/>
                            </p:stCondLst>
                            <p:childTnLst>
                              <p:par>
                                <p:cTn id="31" presetID="2" presetClass="entr" presetSubtype="4"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childTnLst>
                          </p:cTn>
                        </p:par>
                        <p:par>
                          <p:cTn id="35" fill="hold">
                            <p:stCondLst>
                              <p:cond delay="2950"/>
                            </p:stCondLst>
                            <p:childTnLst>
                              <p:par>
                                <p:cTn id="36" presetID="22" presetClass="entr" presetSubtype="4" fill="hold" grpId="0" nodeType="after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wipe(down)">
                                      <p:cBhvr>
                                        <p:cTn id="38" dur="500"/>
                                        <p:tgtEl>
                                          <p:spTgt spid="41"/>
                                        </p:tgtEl>
                                      </p:cBhvr>
                                    </p:animEffect>
                                  </p:childTnLst>
                                </p:cTn>
                              </p:par>
                            </p:childTnLst>
                          </p:cTn>
                        </p:par>
                        <p:par>
                          <p:cTn id="39" fill="hold">
                            <p:stCondLst>
                              <p:cond delay="3450"/>
                            </p:stCondLst>
                            <p:childTnLst>
                              <p:par>
                                <p:cTn id="40" presetID="2" presetClass="entr" presetSubtype="1" fill="hold" grpId="0"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500" fill="hold"/>
                                        <p:tgtEl>
                                          <p:spTgt spid="35"/>
                                        </p:tgtEl>
                                        <p:attrNameLst>
                                          <p:attrName>ppt_x</p:attrName>
                                        </p:attrNameLst>
                                      </p:cBhvr>
                                      <p:tavLst>
                                        <p:tav tm="0">
                                          <p:val>
                                            <p:strVal val="#ppt_x"/>
                                          </p:val>
                                        </p:tav>
                                        <p:tav tm="100000">
                                          <p:val>
                                            <p:strVal val="#ppt_x"/>
                                          </p:val>
                                        </p:tav>
                                      </p:tavLst>
                                    </p:anim>
                                    <p:anim calcmode="lin" valueType="num">
                                      <p:cBhvr additive="base">
                                        <p:cTn id="43" dur="500" fill="hold"/>
                                        <p:tgtEl>
                                          <p:spTgt spid="35"/>
                                        </p:tgtEl>
                                        <p:attrNameLst>
                                          <p:attrName>ppt_y</p:attrName>
                                        </p:attrNameLst>
                                      </p:cBhvr>
                                      <p:tavLst>
                                        <p:tav tm="0">
                                          <p:val>
                                            <p:strVal val="0-#ppt_h/2"/>
                                          </p:val>
                                        </p:tav>
                                        <p:tav tm="100000">
                                          <p:val>
                                            <p:strVal val="#ppt_y"/>
                                          </p:val>
                                        </p:tav>
                                      </p:tavLst>
                                    </p:anim>
                                  </p:childTnLst>
                                </p:cTn>
                              </p:par>
                            </p:childTnLst>
                          </p:cTn>
                        </p:par>
                        <p:par>
                          <p:cTn id="44" fill="hold">
                            <p:stCondLst>
                              <p:cond delay="3950"/>
                            </p:stCondLst>
                            <p:childTnLst>
                              <p:par>
                                <p:cTn id="45" presetID="22" presetClass="entr" presetSubtype="1"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up)">
                                      <p:cBhvr>
                                        <p:cTn id="4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4" grpId="0" animBg="1"/>
      <p:bldP spid="35" grpId="0" animBg="1"/>
      <p:bldP spid="36" grpId="0" animBg="1"/>
      <p:bldP spid="37" grpId="0" animBg="1"/>
      <p:bldP spid="38" grpId="0"/>
      <p:bldP spid="40" grpId="0"/>
      <p:bldP spid="41" grpId="0"/>
      <p:bldP spid="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771800" y="1200376"/>
            <a:ext cx="1549003" cy="591741"/>
            <a:chOff x="3095626" y="1206106"/>
            <a:chExt cx="1549003" cy="591741"/>
          </a:xfrm>
        </p:grpSpPr>
        <p:cxnSp>
          <p:nvCxnSpPr>
            <p:cNvPr id="3" name="Straight Connector 62"/>
            <p:cNvCxnSpPr/>
            <p:nvPr/>
          </p:nvCxnSpPr>
          <p:spPr>
            <a:xfrm>
              <a:off x="3095626" y="1458516"/>
              <a:ext cx="1348980"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Oval 28"/>
            <p:cNvSpPr/>
            <p:nvPr/>
          </p:nvSpPr>
          <p:spPr bwMode="auto">
            <a:xfrm>
              <a:off x="4052888" y="1206106"/>
              <a:ext cx="591741" cy="591741"/>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5" name="Group 38"/>
            <p:cNvGrpSpPr>
              <a:grpSpLocks noChangeAspect="1"/>
            </p:cNvGrpSpPr>
            <p:nvPr/>
          </p:nvGrpSpPr>
          <p:grpSpPr>
            <a:xfrm>
              <a:off x="4162193" y="1311775"/>
              <a:ext cx="365627" cy="365627"/>
              <a:chOff x="-2771775" y="66675"/>
              <a:chExt cx="827087" cy="827088"/>
            </a:xfrm>
            <a:solidFill>
              <a:schemeClr val="bg1"/>
            </a:solidFill>
          </p:grpSpPr>
          <p:sp>
            <p:nvSpPr>
              <p:cNvPr id="6"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9" name="组合 8"/>
          <p:cNvGrpSpPr/>
          <p:nvPr/>
        </p:nvGrpSpPr>
        <p:grpSpPr>
          <a:xfrm>
            <a:off x="3059832" y="3698307"/>
            <a:ext cx="1890711" cy="591741"/>
            <a:chOff x="3487342" y="3704037"/>
            <a:chExt cx="1890711" cy="591741"/>
          </a:xfrm>
        </p:grpSpPr>
        <p:cxnSp>
          <p:nvCxnSpPr>
            <p:cNvPr id="10" name="Straight Connector 65"/>
            <p:cNvCxnSpPr/>
            <p:nvPr/>
          </p:nvCxnSpPr>
          <p:spPr>
            <a:xfrm>
              <a:off x="3487342" y="4013597"/>
              <a:ext cx="1350169"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31"/>
            <p:cNvSpPr/>
            <p:nvPr/>
          </p:nvSpPr>
          <p:spPr bwMode="auto">
            <a:xfrm>
              <a:off x="4786312" y="3704037"/>
              <a:ext cx="591741" cy="591741"/>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12" name="Group 42"/>
            <p:cNvGrpSpPr/>
            <p:nvPr/>
          </p:nvGrpSpPr>
          <p:grpSpPr>
            <a:xfrm>
              <a:off x="4917922" y="3874428"/>
              <a:ext cx="324274" cy="247844"/>
              <a:chOff x="5516563" y="84138"/>
              <a:chExt cx="1414463" cy="1081087"/>
            </a:xfrm>
            <a:solidFill>
              <a:schemeClr val="bg1"/>
            </a:solidFill>
          </p:grpSpPr>
          <p:sp>
            <p:nvSpPr>
              <p:cNvPr id="13"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7"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8"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9"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20" name="组合 19"/>
          <p:cNvGrpSpPr/>
          <p:nvPr/>
        </p:nvGrpSpPr>
        <p:grpSpPr>
          <a:xfrm>
            <a:off x="3383955" y="2874394"/>
            <a:ext cx="2093122" cy="591741"/>
            <a:chOff x="3960019" y="2880124"/>
            <a:chExt cx="2093122" cy="591741"/>
          </a:xfrm>
        </p:grpSpPr>
        <p:cxnSp>
          <p:nvCxnSpPr>
            <p:cNvPr id="21" name="Straight Connector 64"/>
            <p:cNvCxnSpPr/>
            <p:nvPr/>
          </p:nvCxnSpPr>
          <p:spPr>
            <a:xfrm>
              <a:off x="3960019" y="3177778"/>
              <a:ext cx="1619250"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Oval 34"/>
            <p:cNvSpPr/>
            <p:nvPr/>
          </p:nvSpPr>
          <p:spPr bwMode="auto">
            <a:xfrm>
              <a:off x="5461401" y="2880124"/>
              <a:ext cx="591740" cy="591741"/>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23" name="Group 50"/>
            <p:cNvGrpSpPr/>
            <p:nvPr/>
          </p:nvGrpSpPr>
          <p:grpSpPr>
            <a:xfrm>
              <a:off x="5582489" y="3029057"/>
              <a:ext cx="335556" cy="288970"/>
              <a:chOff x="2727325" y="-39687"/>
              <a:chExt cx="1463675" cy="1260475"/>
            </a:xfrm>
            <a:solidFill>
              <a:schemeClr val="bg1"/>
            </a:solidFill>
          </p:grpSpPr>
          <p:sp>
            <p:nvSpPr>
              <p:cNvPr id="24"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25"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26" name="组合 25"/>
          <p:cNvGrpSpPr/>
          <p:nvPr/>
        </p:nvGrpSpPr>
        <p:grpSpPr>
          <a:xfrm>
            <a:off x="3173218" y="2001663"/>
            <a:ext cx="1678780" cy="591741"/>
            <a:chOff x="2858371" y="2007393"/>
            <a:chExt cx="1678780" cy="591741"/>
          </a:xfrm>
        </p:grpSpPr>
        <p:cxnSp>
          <p:nvCxnSpPr>
            <p:cNvPr id="27" name="Straight Connector 63"/>
            <p:cNvCxnSpPr/>
            <p:nvPr/>
          </p:nvCxnSpPr>
          <p:spPr>
            <a:xfrm>
              <a:off x="2858371" y="2355056"/>
              <a:ext cx="1350169"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3945410" y="2007393"/>
              <a:ext cx="591741" cy="591741"/>
              <a:chOff x="4648200" y="2007393"/>
              <a:chExt cx="591741" cy="591741"/>
            </a:xfrm>
          </p:grpSpPr>
          <p:sp>
            <p:nvSpPr>
              <p:cNvPr id="29" name="Oval 37"/>
              <p:cNvSpPr/>
              <p:nvPr/>
            </p:nvSpPr>
            <p:spPr bwMode="auto">
              <a:xfrm>
                <a:off x="4648200" y="2007393"/>
                <a:ext cx="591741" cy="591741"/>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sp>
            <p:nvSpPr>
              <p:cNvPr id="30" name="Freeform 13"/>
              <p:cNvSpPr>
                <a:spLocks noChangeAspect="1" noEditPoints="1"/>
              </p:cNvSpPr>
              <p:nvPr/>
            </p:nvSpPr>
            <p:spPr bwMode="auto">
              <a:xfrm>
                <a:off x="4797030" y="2134792"/>
                <a:ext cx="316706" cy="309563"/>
              </a:xfrm>
              <a:custGeom>
                <a:avLst/>
                <a:gdLst>
                  <a:gd name="T0" fmla="*/ 301610 w 226"/>
                  <a:gd name="T1" fmla="*/ 0 h 220"/>
                  <a:gd name="T2" fmla="*/ 179842 w 226"/>
                  <a:gd name="T3" fmla="*/ 88082 h 220"/>
                  <a:gd name="T4" fmla="*/ 177969 w 226"/>
                  <a:gd name="T5" fmla="*/ 88082 h 220"/>
                  <a:gd name="T6" fmla="*/ 44960 w 226"/>
                  <a:gd name="T7" fmla="*/ 223016 h 220"/>
                  <a:gd name="T8" fmla="*/ 1873 w 226"/>
                  <a:gd name="T9" fmla="*/ 354202 h 220"/>
                  <a:gd name="T10" fmla="*/ 44960 w 226"/>
                  <a:gd name="T11" fmla="*/ 412299 h 220"/>
                  <a:gd name="T12" fmla="*/ 168602 w 226"/>
                  <a:gd name="T13" fmla="*/ 380440 h 220"/>
                  <a:gd name="T14" fmla="*/ 387784 w 226"/>
                  <a:gd name="T15" fmla="*/ 170542 h 220"/>
                  <a:gd name="T16" fmla="*/ 206069 w 226"/>
                  <a:gd name="T17" fmla="*/ 307350 h 220"/>
                  <a:gd name="T18" fmla="*/ 318470 w 226"/>
                  <a:gd name="T19" fmla="*/ 151801 h 220"/>
                  <a:gd name="T20" fmla="*/ 305357 w 226"/>
                  <a:gd name="T21" fmla="*/ 215520 h 220"/>
                  <a:gd name="T22" fmla="*/ 206069 w 226"/>
                  <a:gd name="T23" fmla="*/ 316721 h 220"/>
                  <a:gd name="T24" fmla="*/ 191082 w 226"/>
                  <a:gd name="T25" fmla="*/ 260498 h 220"/>
                  <a:gd name="T26" fmla="*/ 147995 w 226"/>
                  <a:gd name="T27" fmla="*/ 219268 h 220"/>
                  <a:gd name="T28" fmla="*/ 297863 w 226"/>
                  <a:gd name="T29" fmla="*/ 114319 h 220"/>
                  <a:gd name="T30" fmla="*/ 191082 w 226"/>
                  <a:gd name="T31" fmla="*/ 260498 h 220"/>
                  <a:gd name="T32" fmla="*/ 97414 w 226"/>
                  <a:gd name="T33" fmla="*/ 206150 h 220"/>
                  <a:gd name="T34" fmla="*/ 256650 w 226"/>
                  <a:gd name="T35" fmla="*/ 91830 h 220"/>
                  <a:gd name="T36" fmla="*/ 54327 w 226"/>
                  <a:gd name="T37" fmla="*/ 384188 h 220"/>
                  <a:gd name="T38" fmla="*/ 26227 w 226"/>
                  <a:gd name="T39" fmla="*/ 367321 h 220"/>
                  <a:gd name="T40" fmla="*/ 41214 w 226"/>
                  <a:gd name="T41" fmla="*/ 311098 h 220"/>
                  <a:gd name="T42" fmla="*/ 101161 w 226"/>
                  <a:gd name="T43" fmla="*/ 372943 h 220"/>
                  <a:gd name="T44" fmla="*/ 114275 w 226"/>
                  <a:gd name="T45" fmla="*/ 369195 h 220"/>
                  <a:gd name="T46" fmla="*/ 44960 w 226"/>
                  <a:gd name="T47" fmla="*/ 297980 h 220"/>
                  <a:gd name="T48" fmla="*/ 61821 w 226"/>
                  <a:gd name="T49" fmla="*/ 241757 h 220"/>
                  <a:gd name="T50" fmla="*/ 166729 w 226"/>
                  <a:gd name="T51" fmla="*/ 354202 h 220"/>
                  <a:gd name="T52" fmla="*/ 114275 w 226"/>
                  <a:gd name="T53" fmla="*/ 369195 h 220"/>
                  <a:gd name="T54" fmla="*/ 348444 w 226"/>
                  <a:gd name="T55" fmla="*/ 174290 h 220"/>
                  <a:gd name="T56" fmla="*/ 314723 w 226"/>
                  <a:gd name="T57" fmla="*/ 97452 h 220"/>
                  <a:gd name="T58" fmla="*/ 260396 w 226"/>
                  <a:gd name="T59" fmla="*/ 43104 h 220"/>
                  <a:gd name="T60" fmla="*/ 359684 w 226"/>
                  <a:gd name="T61" fmla="*/ 50600 h 220"/>
                  <a:gd name="T62" fmla="*/ 369051 w 226"/>
                  <a:gd name="T63" fmla="*/ 151801 h 2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6"/>
                  <a:gd name="T97" fmla="*/ 0 h 220"/>
                  <a:gd name="T98" fmla="*/ 226 w 226"/>
                  <a:gd name="T99" fmla="*/ 220 h 2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grpSp>
        <p:nvGrpSpPr>
          <p:cNvPr id="31" name="Group 4"/>
          <p:cNvGrpSpPr>
            <a:grpSpLocks/>
          </p:cNvGrpSpPr>
          <p:nvPr/>
        </p:nvGrpSpPr>
        <p:grpSpPr bwMode="auto">
          <a:xfrm>
            <a:off x="2833169" y="3656631"/>
            <a:ext cx="895349" cy="861774"/>
            <a:chOff x="6139503" y="4859013"/>
            <a:chExt cx="1192668" cy="1147878"/>
          </a:xfrm>
        </p:grpSpPr>
        <p:sp>
          <p:nvSpPr>
            <p:cNvPr id="32" name="Rounded Rectangle 5"/>
            <p:cNvSpPr>
              <a:spLocks noChangeArrowheads="1"/>
            </p:cNvSpPr>
            <p:nvPr/>
          </p:nvSpPr>
          <p:spPr bwMode="auto">
            <a:xfrm>
              <a:off x="6139503" y="4871700"/>
              <a:ext cx="1192668" cy="1122822"/>
            </a:xfrm>
            <a:prstGeom prst="roundRect">
              <a:avLst>
                <a:gd name="adj" fmla="val 9375"/>
              </a:avLst>
            </a:prstGeom>
            <a:solidFill>
              <a:schemeClr val="accent4"/>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33" name="TextBox 21"/>
            <p:cNvSpPr txBox="1">
              <a:spLocks noChangeArrowheads="1"/>
            </p:cNvSpPr>
            <p:nvPr/>
          </p:nvSpPr>
          <p:spPr bwMode="auto">
            <a:xfrm>
              <a:off x="6420130" y="4859013"/>
              <a:ext cx="771728" cy="114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a:ln>
                    <a:noFill/>
                  </a:ln>
                  <a:solidFill>
                    <a:prstClr val="white"/>
                  </a:solidFill>
                  <a:effectLst/>
                  <a:uLnTx/>
                  <a:uFillTx/>
                  <a:latin typeface="Calibri" pitchFamily="34" charset="0"/>
                  <a:ea typeface="MS PGothic" pitchFamily="34" charset="-128"/>
                  <a:cs typeface="+mn-cs"/>
                </a:rPr>
                <a:t>1</a:t>
              </a:r>
            </a:p>
          </p:txBody>
        </p:sp>
      </p:grpSp>
      <p:grpSp>
        <p:nvGrpSpPr>
          <p:cNvPr id="34" name="Group 7"/>
          <p:cNvGrpSpPr>
            <a:grpSpLocks/>
          </p:cNvGrpSpPr>
          <p:nvPr/>
        </p:nvGrpSpPr>
        <p:grpSpPr bwMode="auto">
          <a:xfrm>
            <a:off x="3043911" y="2799383"/>
            <a:ext cx="894158" cy="867966"/>
            <a:chOff x="6420131" y="3715897"/>
            <a:chExt cx="1192668" cy="1156073"/>
          </a:xfrm>
        </p:grpSpPr>
        <p:sp>
          <p:nvSpPr>
            <p:cNvPr id="35" name="Rounded Rectangle 8"/>
            <p:cNvSpPr>
              <a:spLocks noChangeArrowheads="1"/>
            </p:cNvSpPr>
            <p:nvPr/>
          </p:nvSpPr>
          <p:spPr bwMode="auto">
            <a:xfrm>
              <a:off x="6420131" y="3749200"/>
              <a:ext cx="1192668" cy="1122770"/>
            </a:xfrm>
            <a:prstGeom prst="roundRect">
              <a:avLst>
                <a:gd name="adj" fmla="val 9375"/>
              </a:avLst>
            </a:prstGeom>
            <a:solidFill>
              <a:schemeClr val="accent3"/>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36" name="TextBox 22"/>
            <p:cNvSpPr txBox="1">
              <a:spLocks noChangeArrowheads="1"/>
            </p:cNvSpPr>
            <p:nvPr/>
          </p:nvSpPr>
          <p:spPr bwMode="auto">
            <a:xfrm>
              <a:off x="6700153" y="3715897"/>
              <a:ext cx="771728" cy="1147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a:ln>
                    <a:noFill/>
                  </a:ln>
                  <a:solidFill>
                    <a:prstClr val="white"/>
                  </a:solidFill>
                  <a:effectLst/>
                  <a:uLnTx/>
                  <a:uFillTx/>
                  <a:latin typeface="Calibri" pitchFamily="34" charset="0"/>
                  <a:ea typeface="MS PGothic" pitchFamily="34" charset="-128"/>
                  <a:cs typeface="+mn-cs"/>
                </a:rPr>
                <a:t>2</a:t>
              </a:r>
            </a:p>
          </p:txBody>
        </p:sp>
      </p:grpSp>
      <p:grpSp>
        <p:nvGrpSpPr>
          <p:cNvPr id="37" name="Group 10"/>
          <p:cNvGrpSpPr>
            <a:grpSpLocks/>
          </p:cNvGrpSpPr>
          <p:nvPr/>
        </p:nvGrpSpPr>
        <p:grpSpPr bwMode="auto">
          <a:xfrm>
            <a:off x="2728393" y="1982612"/>
            <a:ext cx="894160" cy="872605"/>
            <a:chOff x="5999190" y="2626865"/>
            <a:chExt cx="1192668" cy="1163671"/>
          </a:xfrm>
        </p:grpSpPr>
        <p:sp>
          <p:nvSpPr>
            <p:cNvPr id="38"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39" name="TextBox 23"/>
            <p:cNvSpPr txBox="1">
              <a:spLocks noChangeArrowheads="1"/>
            </p:cNvSpPr>
            <p:nvPr/>
          </p:nvSpPr>
          <p:spPr bwMode="auto">
            <a:xfrm>
              <a:off x="6319132" y="2641309"/>
              <a:ext cx="771729" cy="1149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dirty="0">
                  <a:ln>
                    <a:noFill/>
                  </a:ln>
                  <a:solidFill>
                    <a:prstClr val="white"/>
                  </a:solidFill>
                  <a:effectLst/>
                  <a:uLnTx/>
                  <a:uFillTx/>
                  <a:latin typeface="Calibri" pitchFamily="34" charset="0"/>
                  <a:ea typeface="MS PGothic" pitchFamily="34" charset="-128"/>
                  <a:cs typeface="+mn-cs"/>
                </a:rPr>
                <a:t>3</a:t>
              </a:r>
            </a:p>
          </p:txBody>
        </p:sp>
      </p:grpSp>
      <p:grpSp>
        <p:nvGrpSpPr>
          <p:cNvPr id="40" name="Group 13"/>
          <p:cNvGrpSpPr>
            <a:grpSpLocks/>
          </p:cNvGrpSpPr>
          <p:nvPr/>
        </p:nvGrpSpPr>
        <p:grpSpPr bwMode="auto">
          <a:xfrm>
            <a:off x="2280718" y="1131590"/>
            <a:ext cx="895349" cy="898648"/>
            <a:chOff x="5402860" y="1491637"/>
            <a:chExt cx="1192668" cy="1197785"/>
          </a:xfrm>
        </p:grpSpPr>
        <p:sp>
          <p:nvSpPr>
            <p:cNvPr id="41" name="Rounded Rectangle 14"/>
            <p:cNvSpPr>
              <a:spLocks noChangeArrowheads="1"/>
            </p:cNvSpPr>
            <p:nvPr/>
          </p:nvSpPr>
          <p:spPr bwMode="auto">
            <a:xfrm rot="20684149">
              <a:off x="5402860" y="1567446"/>
              <a:ext cx="1192668" cy="1121976"/>
            </a:xfrm>
            <a:prstGeom prst="roundRect">
              <a:avLst>
                <a:gd name="adj" fmla="val 9375"/>
              </a:avLst>
            </a:prstGeom>
            <a:solidFill>
              <a:schemeClr val="accent1"/>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42" name="TextBox 24"/>
            <p:cNvSpPr txBox="1">
              <a:spLocks noChangeArrowheads="1"/>
            </p:cNvSpPr>
            <p:nvPr/>
          </p:nvSpPr>
          <p:spPr bwMode="auto">
            <a:xfrm rot="20681241">
              <a:off x="5692174" y="1491637"/>
              <a:ext cx="771728" cy="1148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dirty="0">
                  <a:ln>
                    <a:noFill/>
                  </a:ln>
                  <a:solidFill>
                    <a:prstClr val="white"/>
                  </a:solidFill>
                  <a:effectLst/>
                  <a:uLnTx/>
                  <a:uFillTx/>
                  <a:latin typeface="Calibri" pitchFamily="34" charset="0"/>
                  <a:ea typeface="MS PGothic" pitchFamily="34" charset="-128"/>
                  <a:cs typeface="+mn-cs"/>
                </a:rPr>
                <a:t>4</a:t>
              </a:r>
            </a:p>
          </p:txBody>
        </p:sp>
      </p:grpSp>
      <p:grpSp>
        <p:nvGrpSpPr>
          <p:cNvPr id="43" name="Group 16"/>
          <p:cNvGrpSpPr>
            <a:grpSpLocks/>
          </p:cNvGrpSpPr>
          <p:nvPr/>
        </p:nvGrpSpPr>
        <p:grpSpPr bwMode="auto">
          <a:xfrm>
            <a:off x="899592" y="1686150"/>
            <a:ext cx="1897856" cy="3149203"/>
            <a:chOff x="3560664" y="2230705"/>
            <a:chExt cx="2529883" cy="4198799"/>
          </a:xfrm>
        </p:grpSpPr>
        <p:sp>
          <p:nvSpPr>
            <p:cNvPr id="44" name="Ellipse 98"/>
            <p:cNvSpPr/>
            <p:nvPr/>
          </p:nvSpPr>
          <p:spPr bwMode="auto">
            <a:xfrm>
              <a:off x="3560664" y="6107180"/>
              <a:ext cx="1713938" cy="322324"/>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en-US" altLang="id-ID" sz="1600" b="0" i="0" u="none" strike="noStrike" kern="1200" cap="none" spc="0" normalizeH="0" baseline="0" noProof="0">
                <a:ln>
                  <a:noFill/>
                </a:ln>
                <a:solidFill>
                  <a:srgbClr val="FFFFFF"/>
                </a:solidFill>
                <a:effectLst/>
                <a:uLnTx/>
                <a:uFillTx/>
                <a:latin typeface="Calibri" pitchFamily="34" charset="0"/>
                <a:ea typeface="MS PGothic" pitchFamily="34" charset="-128"/>
                <a:cs typeface="+mn-cs"/>
              </a:endParaRPr>
            </a:p>
          </p:txBody>
        </p:sp>
        <p:grpSp>
          <p:nvGrpSpPr>
            <p:cNvPr id="45" name="Group 18"/>
            <p:cNvGrpSpPr/>
            <p:nvPr/>
          </p:nvGrpSpPr>
          <p:grpSpPr>
            <a:xfrm>
              <a:off x="4158559" y="2230705"/>
              <a:ext cx="1931988" cy="3981365"/>
              <a:chOff x="1879600" y="2427657"/>
              <a:chExt cx="1931988" cy="3981365"/>
            </a:xfrm>
            <a:solidFill>
              <a:schemeClr val="accent1">
                <a:lumMod val="75000"/>
              </a:schemeClr>
            </a:solidFill>
          </p:grpSpPr>
          <p:sp>
            <p:nvSpPr>
              <p:cNvPr id="46" name="Rounded Rectangle 19"/>
              <p:cNvSpPr/>
              <p:nvPr/>
            </p:nvSpPr>
            <p:spPr bwMode="auto">
              <a:xfrm rot="3296091" flipH="1">
                <a:off x="2526506" y="2275966"/>
                <a:ext cx="333375" cy="1627188"/>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47" name="Oval 20"/>
              <p:cNvSpPr>
                <a:spLocks noChangeArrowheads="1"/>
              </p:cNvSpPr>
              <p:nvPr/>
            </p:nvSpPr>
            <p:spPr bwMode="auto">
              <a:xfrm>
                <a:off x="1879938" y="2427657"/>
                <a:ext cx="823038" cy="823069"/>
              </a:xfrm>
              <a:prstGeom prst="ellipse">
                <a:avLst/>
              </a:prstGeom>
              <a:solidFill>
                <a:schemeClr val="tx2"/>
              </a:solidFill>
              <a:ln>
                <a:noFill/>
              </a:ln>
              <a:effectLst>
                <a:outerShdw blurRad="40000" dist="23000" dir="5400000" rotWithShape="0">
                  <a:srgbClr val="808080">
                    <a:alpha val="34999"/>
                  </a:srgbClr>
                </a:outerShdw>
              </a:effectLs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48" name="Rounded Rectangle 21"/>
              <p:cNvSpPr/>
              <p:nvPr/>
            </p:nvSpPr>
            <p:spPr bwMode="auto">
              <a:xfrm>
                <a:off x="1954213" y="3305460"/>
                <a:ext cx="674687" cy="1408112"/>
              </a:xfrm>
              <a:prstGeom prst="roundRect">
                <a:avLst>
                  <a:gd name="adj" fmla="val 2987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49" name="Rounded Rectangle 22"/>
              <p:cNvSpPr/>
              <p:nvPr/>
            </p:nvSpPr>
            <p:spPr bwMode="auto">
              <a:xfrm>
                <a:off x="1954213" y="4408772"/>
                <a:ext cx="373062" cy="2000250"/>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50" name="Rounded Rectangle 23"/>
              <p:cNvSpPr/>
              <p:nvPr/>
            </p:nvSpPr>
            <p:spPr bwMode="auto">
              <a:xfrm rot="20452300">
                <a:off x="2325688" y="4429410"/>
                <a:ext cx="371475" cy="774700"/>
              </a:xfrm>
              <a:prstGeom prst="roundRect">
                <a:avLst>
                  <a:gd name="adj" fmla="val 40463"/>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51" name="Rounded Rectangle 24"/>
              <p:cNvSpPr/>
              <p:nvPr/>
            </p:nvSpPr>
            <p:spPr bwMode="auto">
              <a:xfrm rot="14513746">
                <a:off x="2885282" y="2583941"/>
                <a:ext cx="350837" cy="150177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52" name="Rounded Rectangle 25"/>
              <p:cNvSpPr/>
              <p:nvPr/>
            </p:nvSpPr>
            <p:spPr bwMode="auto">
              <a:xfrm>
                <a:off x="2413000" y="4916772"/>
                <a:ext cx="373063" cy="1423988"/>
              </a:xfrm>
              <a:prstGeom prst="roundRect">
                <a:avLst>
                  <a:gd name="adj" fmla="val 42456"/>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grpSp>
      </p:grpSp>
      <p:sp>
        <p:nvSpPr>
          <p:cNvPr id="53" name="TextBox 52"/>
          <p:cNvSpPr txBox="1"/>
          <p:nvPr/>
        </p:nvSpPr>
        <p:spPr>
          <a:xfrm>
            <a:off x="4462486" y="1133092"/>
            <a:ext cx="3261070" cy="709425"/>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。您的内容</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打在这里，或者通过复制您的文本后您的内容打在这里</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。您</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的内容打在这里</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，或者通过</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复制您的文本后，在此框中选择</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粘贴。</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4" name="TextBox 53"/>
          <p:cNvSpPr txBox="1"/>
          <p:nvPr/>
        </p:nvSpPr>
        <p:spPr>
          <a:xfrm>
            <a:off x="4983338" y="1925651"/>
            <a:ext cx="3261070" cy="709425"/>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。您的内容</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打在这里，或者通过复制您的文本后您的内容打在这里</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。您</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的内容打在这里</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，或者通过</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复制您的文本后，在此框中选择</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粘贴。</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5" name="TextBox 54"/>
          <p:cNvSpPr txBox="1"/>
          <p:nvPr/>
        </p:nvSpPr>
        <p:spPr>
          <a:xfrm>
            <a:off x="5559402" y="2782044"/>
            <a:ext cx="3261070" cy="709425"/>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。您的内容</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打在这里，或者通过复制您的文本后您的内容打在这里</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。您</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的内容打在这里</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，或者通过</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复制您的文本后，在此框中选择</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粘贴。</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6" name="TextBox 55"/>
          <p:cNvSpPr txBox="1"/>
          <p:nvPr/>
        </p:nvSpPr>
        <p:spPr>
          <a:xfrm>
            <a:off x="5080594" y="3622294"/>
            <a:ext cx="3261070" cy="709425"/>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。您的内容</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打在这里，或者通过复制您的文本后您的内容打在这里</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。您</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的内容打在这里</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，或者通过</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复制您的文本后，在此框中选择</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粘贴。</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6451641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60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60000">
                                          <p:cBhvr additive="base">
                                            <p:cTn id="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0000">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14:bounceEnd="60000">
                                          <p:cBhvr additive="base">
                                            <p:cTn id="12"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14:presetBounceEnd="6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60000">
                                          <p:cBhvr additive="base">
                                            <p:cTn id="17"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0000">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14:bounceEnd="60000">
                                          <p:cBhvr additive="base">
                                            <p:cTn id="22"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14:presetBounceEnd="60000">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14:bounceEnd="60000">
                                          <p:cBhvr additive="base">
                                            <p:cTn id="27" dur="500" fill="hold"/>
                                            <p:tgtEl>
                                              <p:spTgt spid="43"/>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53"/>
                                            </p:tgtEl>
                                            <p:attrNameLst>
                                              <p:attrName>style.visibility</p:attrName>
                                            </p:attrNameLst>
                                          </p:cBhvr>
                                          <p:to>
                                            <p:strVal val="visible"/>
                                          </p:to>
                                        </p:set>
                                        <p:anim calcmode="discrete" valueType="clr">
                                          <p:cBhvr override="childStyle">
                                            <p:cTn id="36" dur="100"/>
                                            <p:tgtEl>
                                              <p:spTgt spid="53"/>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53"/>
                                            </p:tgtEl>
                                            <p:attrNameLst>
                                              <p:attrName>fillcolor</p:attrName>
                                            </p:attrNameLst>
                                          </p:cBhvr>
                                          <p:tavLst>
                                            <p:tav tm="0">
                                              <p:val>
                                                <p:clrVal>
                                                  <a:schemeClr val="accent2"/>
                                                </p:clrVal>
                                              </p:val>
                                            </p:tav>
                                            <p:tav tm="50000">
                                              <p:val>
                                                <p:clrVal>
                                                  <a:schemeClr val="hlink"/>
                                                </p:clrVal>
                                              </p:val>
                                            </p:tav>
                                          </p:tavLst>
                                        </p:anim>
                                        <p:set>
                                          <p:cBhvr>
                                            <p:cTn id="38" dur="100"/>
                                            <p:tgtEl>
                                              <p:spTgt spid="53"/>
                                            </p:tgtEl>
                                            <p:attrNameLst>
                                              <p:attrName>fill.type</p:attrName>
                                            </p:attrNameLst>
                                          </p:cBhvr>
                                          <p:to>
                                            <p:strVal val="solid"/>
                                          </p:to>
                                        </p:set>
                                      </p:childTnLst>
                                    </p:cTn>
                                  </p:par>
                                </p:childTnLst>
                              </p:cTn>
                            </p:par>
                            <p:par>
                              <p:cTn id="39" fill="hold">
                                <p:stCondLst>
                                  <p:cond delay="5510"/>
                                </p:stCondLst>
                                <p:childTnLst>
                                  <p:par>
                                    <p:cTn id="40" presetID="1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ppt_x</p:attrName>
                                            </p:attrNameLst>
                                          </p:cBhvr>
                                          <p:tavLst>
                                            <p:tav tm="0">
                                              <p:val>
                                                <p:strVal val="#ppt_x-#ppt_w*1.125000"/>
                                              </p:val>
                                            </p:tav>
                                            <p:tav tm="100000">
                                              <p:val>
                                                <p:strVal val="#ppt_x"/>
                                              </p:val>
                                            </p:tav>
                                          </p:tavLst>
                                        </p:anim>
                                        <p:animEffect transition="in" filter="wipe(right)">
                                          <p:cBhvr>
                                            <p:cTn id="43" dur="500"/>
                                            <p:tgtEl>
                                              <p:spTgt spid="26"/>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54"/>
                                            </p:tgtEl>
                                            <p:attrNameLst>
                                              <p:attrName>style.visibility</p:attrName>
                                            </p:attrNameLst>
                                          </p:cBhvr>
                                          <p:to>
                                            <p:strVal val="visible"/>
                                          </p:to>
                                        </p:set>
                                        <p:anim calcmode="discrete" valueType="clr">
                                          <p:cBhvr override="childStyle">
                                            <p:cTn id="46" dur="100"/>
                                            <p:tgtEl>
                                              <p:spTgt spid="54"/>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54"/>
                                            </p:tgtEl>
                                            <p:attrNameLst>
                                              <p:attrName>fillcolor</p:attrName>
                                            </p:attrNameLst>
                                          </p:cBhvr>
                                          <p:tavLst>
                                            <p:tav tm="0">
                                              <p:val>
                                                <p:clrVal>
                                                  <a:schemeClr val="accent2"/>
                                                </p:clrVal>
                                              </p:val>
                                            </p:tav>
                                            <p:tav tm="50000">
                                              <p:val>
                                                <p:clrVal>
                                                  <a:schemeClr val="hlink"/>
                                                </p:clrVal>
                                              </p:val>
                                            </p:tav>
                                          </p:tavLst>
                                        </p:anim>
                                        <p:set>
                                          <p:cBhvr>
                                            <p:cTn id="48" dur="100"/>
                                            <p:tgtEl>
                                              <p:spTgt spid="54"/>
                                            </p:tgtEl>
                                            <p:attrNameLst>
                                              <p:attrName>fill.type</p:attrName>
                                            </p:attrNameLst>
                                          </p:cBhvr>
                                          <p:to>
                                            <p:strVal val="solid"/>
                                          </p:to>
                                        </p:set>
                                      </p:childTnLst>
                                    </p:cTn>
                                  </p:par>
                                </p:childTnLst>
                              </p:cTn>
                            </p:par>
                            <p:par>
                              <p:cTn id="49" fill="hold">
                                <p:stCondLst>
                                  <p:cond delay="8520"/>
                                </p:stCondLst>
                                <p:childTnLst>
                                  <p:par>
                                    <p:cTn id="50" presetID="12" presetClass="entr" presetSubtype="8"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55"/>
                                            </p:tgtEl>
                                            <p:attrNameLst>
                                              <p:attrName>style.visibility</p:attrName>
                                            </p:attrNameLst>
                                          </p:cBhvr>
                                          <p:to>
                                            <p:strVal val="visible"/>
                                          </p:to>
                                        </p:set>
                                        <p:anim calcmode="discrete" valueType="clr">
                                          <p:cBhvr override="childStyle">
                                            <p:cTn id="56" dur="100"/>
                                            <p:tgtEl>
                                              <p:spTgt spid="55"/>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55"/>
                                            </p:tgtEl>
                                            <p:attrNameLst>
                                              <p:attrName>fillcolor</p:attrName>
                                            </p:attrNameLst>
                                          </p:cBhvr>
                                          <p:tavLst>
                                            <p:tav tm="0">
                                              <p:val>
                                                <p:clrVal>
                                                  <a:schemeClr val="accent2"/>
                                                </p:clrVal>
                                              </p:val>
                                            </p:tav>
                                            <p:tav tm="50000">
                                              <p:val>
                                                <p:clrVal>
                                                  <a:schemeClr val="hlink"/>
                                                </p:clrVal>
                                              </p:val>
                                            </p:tav>
                                          </p:tavLst>
                                        </p:anim>
                                        <p:set>
                                          <p:cBhvr>
                                            <p:cTn id="58" dur="100"/>
                                            <p:tgtEl>
                                              <p:spTgt spid="55"/>
                                            </p:tgtEl>
                                            <p:attrNameLst>
                                              <p:attrName>fill.type</p:attrName>
                                            </p:attrNameLst>
                                          </p:cBhvr>
                                          <p:to>
                                            <p:strVal val="solid"/>
                                          </p:to>
                                        </p:set>
                                      </p:childTnLst>
                                    </p:cTn>
                                  </p:par>
                                </p:childTnLst>
                              </p:cTn>
                            </p:par>
                            <p:par>
                              <p:cTn id="59" fill="hold">
                                <p:stCondLst>
                                  <p:cond delay="11530"/>
                                </p:stCondLst>
                                <p:childTnLst>
                                  <p:par>
                                    <p:cTn id="60" presetID="12" presetClass="entr" presetSubtype="8"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56"/>
                                            </p:tgtEl>
                                            <p:attrNameLst>
                                              <p:attrName>style.visibility</p:attrName>
                                            </p:attrNameLst>
                                          </p:cBhvr>
                                          <p:to>
                                            <p:strVal val="visible"/>
                                          </p:to>
                                        </p:set>
                                        <p:anim calcmode="discrete" valueType="clr">
                                          <p:cBhvr override="childStyle">
                                            <p:cTn id="66" dur="100"/>
                                            <p:tgtEl>
                                              <p:spTgt spid="56"/>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56"/>
                                            </p:tgtEl>
                                            <p:attrNameLst>
                                              <p:attrName>fillcolor</p:attrName>
                                            </p:attrNameLst>
                                          </p:cBhvr>
                                          <p:tavLst>
                                            <p:tav tm="0">
                                              <p:val>
                                                <p:clrVal>
                                                  <a:schemeClr val="accent2"/>
                                                </p:clrVal>
                                              </p:val>
                                            </p:tav>
                                            <p:tav tm="50000">
                                              <p:val>
                                                <p:clrVal>
                                                  <a:schemeClr val="hlink"/>
                                                </p:clrVal>
                                              </p:val>
                                            </p:tav>
                                          </p:tavLst>
                                        </p:anim>
                                        <p:set>
                                          <p:cBhvr>
                                            <p:cTn id="68" dur="100"/>
                                            <p:tgtEl>
                                              <p:spTgt spid="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ppt_x"/>
                                              </p:val>
                                            </p:tav>
                                            <p:tav tm="100000">
                                              <p:val>
                                                <p:strVal val="#ppt_x"/>
                                              </p:val>
                                            </p:tav>
                                          </p:tavLst>
                                        </p:anim>
                                        <p:anim calcmode="lin" valueType="num">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0-#ppt_w/2"/>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53"/>
                                            </p:tgtEl>
                                            <p:attrNameLst>
                                              <p:attrName>style.visibility</p:attrName>
                                            </p:attrNameLst>
                                          </p:cBhvr>
                                          <p:to>
                                            <p:strVal val="visible"/>
                                          </p:to>
                                        </p:set>
                                        <p:anim calcmode="discrete" valueType="clr">
                                          <p:cBhvr override="childStyle">
                                            <p:cTn id="36" dur="100"/>
                                            <p:tgtEl>
                                              <p:spTgt spid="53"/>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53"/>
                                            </p:tgtEl>
                                            <p:attrNameLst>
                                              <p:attrName>fillcolor</p:attrName>
                                            </p:attrNameLst>
                                          </p:cBhvr>
                                          <p:tavLst>
                                            <p:tav tm="0">
                                              <p:val>
                                                <p:clrVal>
                                                  <a:schemeClr val="accent2"/>
                                                </p:clrVal>
                                              </p:val>
                                            </p:tav>
                                            <p:tav tm="50000">
                                              <p:val>
                                                <p:clrVal>
                                                  <a:schemeClr val="hlink"/>
                                                </p:clrVal>
                                              </p:val>
                                            </p:tav>
                                          </p:tavLst>
                                        </p:anim>
                                        <p:set>
                                          <p:cBhvr>
                                            <p:cTn id="38" dur="100"/>
                                            <p:tgtEl>
                                              <p:spTgt spid="53"/>
                                            </p:tgtEl>
                                            <p:attrNameLst>
                                              <p:attrName>fill.type</p:attrName>
                                            </p:attrNameLst>
                                          </p:cBhvr>
                                          <p:to>
                                            <p:strVal val="solid"/>
                                          </p:to>
                                        </p:set>
                                      </p:childTnLst>
                                    </p:cTn>
                                  </p:par>
                                </p:childTnLst>
                              </p:cTn>
                            </p:par>
                            <p:par>
                              <p:cTn id="39" fill="hold">
                                <p:stCondLst>
                                  <p:cond delay="5510"/>
                                </p:stCondLst>
                                <p:childTnLst>
                                  <p:par>
                                    <p:cTn id="40" presetID="1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ppt_x</p:attrName>
                                            </p:attrNameLst>
                                          </p:cBhvr>
                                          <p:tavLst>
                                            <p:tav tm="0">
                                              <p:val>
                                                <p:strVal val="#ppt_x-#ppt_w*1.125000"/>
                                              </p:val>
                                            </p:tav>
                                            <p:tav tm="100000">
                                              <p:val>
                                                <p:strVal val="#ppt_x"/>
                                              </p:val>
                                            </p:tav>
                                          </p:tavLst>
                                        </p:anim>
                                        <p:animEffect transition="in" filter="wipe(right)">
                                          <p:cBhvr>
                                            <p:cTn id="43" dur="500"/>
                                            <p:tgtEl>
                                              <p:spTgt spid="26"/>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54"/>
                                            </p:tgtEl>
                                            <p:attrNameLst>
                                              <p:attrName>style.visibility</p:attrName>
                                            </p:attrNameLst>
                                          </p:cBhvr>
                                          <p:to>
                                            <p:strVal val="visible"/>
                                          </p:to>
                                        </p:set>
                                        <p:anim calcmode="discrete" valueType="clr">
                                          <p:cBhvr override="childStyle">
                                            <p:cTn id="46" dur="100"/>
                                            <p:tgtEl>
                                              <p:spTgt spid="54"/>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54"/>
                                            </p:tgtEl>
                                            <p:attrNameLst>
                                              <p:attrName>fillcolor</p:attrName>
                                            </p:attrNameLst>
                                          </p:cBhvr>
                                          <p:tavLst>
                                            <p:tav tm="0">
                                              <p:val>
                                                <p:clrVal>
                                                  <a:schemeClr val="accent2"/>
                                                </p:clrVal>
                                              </p:val>
                                            </p:tav>
                                            <p:tav tm="50000">
                                              <p:val>
                                                <p:clrVal>
                                                  <a:schemeClr val="hlink"/>
                                                </p:clrVal>
                                              </p:val>
                                            </p:tav>
                                          </p:tavLst>
                                        </p:anim>
                                        <p:set>
                                          <p:cBhvr>
                                            <p:cTn id="48" dur="100"/>
                                            <p:tgtEl>
                                              <p:spTgt spid="54"/>
                                            </p:tgtEl>
                                            <p:attrNameLst>
                                              <p:attrName>fill.type</p:attrName>
                                            </p:attrNameLst>
                                          </p:cBhvr>
                                          <p:to>
                                            <p:strVal val="solid"/>
                                          </p:to>
                                        </p:set>
                                      </p:childTnLst>
                                    </p:cTn>
                                  </p:par>
                                </p:childTnLst>
                              </p:cTn>
                            </p:par>
                            <p:par>
                              <p:cTn id="49" fill="hold">
                                <p:stCondLst>
                                  <p:cond delay="8520"/>
                                </p:stCondLst>
                                <p:childTnLst>
                                  <p:par>
                                    <p:cTn id="50" presetID="12" presetClass="entr" presetSubtype="8"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55"/>
                                            </p:tgtEl>
                                            <p:attrNameLst>
                                              <p:attrName>style.visibility</p:attrName>
                                            </p:attrNameLst>
                                          </p:cBhvr>
                                          <p:to>
                                            <p:strVal val="visible"/>
                                          </p:to>
                                        </p:set>
                                        <p:anim calcmode="discrete" valueType="clr">
                                          <p:cBhvr override="childStyle">
                                            <p:cTn id="56" dur="100"/>
                                            <p:tgtEl>
                                              <p:spTgt spid="55"/>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55"/>
                                            </p:tgtEl>
                                            <p:attrNameLst>
                                              <p:attrName>fillcolor</p:attrName>
                                            </p:attrNameLst>
                                          </p:cBhvr>
                                          <p:tavLst>
                                            <p:tav tm="0">
                                              <p:val>
                                                <p:clrVal>
                                                  <a:schemeClr val="accent2"/>
                                                </p:clrVal>
                                              </p:val>
                                            </p:tav>
                                            <p:tav tm="50000">
                                              <p:val>
                                                <p:clrVal>
                                                  <a:schemeClr val="hlink"/>
                                                </p:clrVal>
                                              </p:val>
                                            </p:tav>
                                          </p:tavLst>
                                        </p:anim>
                                        <p:set>
                                          <p:cBhvr>
                                            <p:cTn id="58" dur="100"/>
                                            <p:tgtEl>
                                              <p:spTgt spid="55"/>
                                            </p:tgtEl>
                                            <p:attrNameLst>
                                              <p:attrName>fill.type</p:attrName>
                                            </p:attrNameLst>
                                          </p:cBhvr>
                                          <p:to>
                                            <p:strVal val="solid"/>
                                          </p:to>
                                        </p:set>
                                      </p:childTnLst>
                                    </p:cTn>
                                  </p:par>
                                </p:childTnLst>
                              </p:cTn>
                            </p:par>
                            <p:par>
                              <p:cTn id="59" fill="hold">
                                <p:stCondLst>
                                  <p:cond delay="11530"/>
                                </p:stCondLst>
                                <p:childTnLst>
                                  <p:par>
                                    <p:cTn id="60" presetID="12" presetClass="entr" presetSubtype="8"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56"/>
                                            </p:tgtEl>
                                            <p:attrNameLst>
                                              <p:attrName>style.visibility</p:attrName>
                                            </p:attrNameLst>
                                          </p:cBhvr>
                                          <p:to>
                                            <p:strVal val="visible"/>
                                          </p:to>
                                        </p:set>
                                        <p:anim calcmode="discrete" valueType="clr">
                                          <p:cBhvr override="childStyle">
                                            <p:cTn id="66" dur="100"/>
                                            <p:tgtEl>
                                              <p:spTgt spid="56"/>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56"/>
                                            </p:tgtEl>
                                            <p:attrNameLst>
                                              <p:attrName>fillcolor</p:attrName>
                                            </p:attrNameLst>
                                          </p:cBhvr>
                                          <p:tavLst>
                                            <p:tav tm="0">
                                              <p:val>
                                                <p:clrVal>
                                                  <a:schemeClr val="accent2"/>
                                                </p:clrVal>
                                              </p:val>
                                            </p:tav>
                                            <p:tav tm="50000">
                                              <p:val>
                                                <p:clrVal>
                                                  <a:schemeClr val="hlink"/>
                                                </p:clrVal>
                                              </p:val>
                                            </p:tav>
                                          </p:tavLst>
                                        </p:anim>
                                        <p:set>
                                          <p:cBhvr>
                                            <p:cTn id="68" dur="100"/>
                                            <p:tgtEl>
                                              <p:spTgt spid="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0"/>
          <p:cNvSpPr>
            <a:spLocks noChangeShapeType="1"/>
          </p:cNvSpPr>
          <p:nvPr/>
        </p:nvSpPr>
        <p:spPr bwMode="auto">
          <a:xfrm>
            <a:off x="4571802" y="660366"/>
            <a:ext cx="1587" cy="3960812"/>
          </a:xfrm>
          <a:prstGeom prst="line">
            <a:avLst/>
          </a:prstGeom>
          <a:noFill/>
          <a:ln w="9525" cap="flat" cmpd="sng">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 name="椭圆 11"/>
          <p:cNvSpPr>
            <a:spLocks noChangeArrowheads="1"/>
          </p:cNvSpPr>
          <p:nvPr/>
        </p:nvSpPr>
        <p:spPr bwMode="auto">
          <a:xfrm>
            <a:off x="4147939" y="2036728"/>
            <a:ext cx="847725" cy="847726"/>
          </a:xfrm>
          <a:prstGeom prst="ellipse">
            <a:avLst/>
          </a:prstGeom>
          <a:solidFill>
            <a:schemeClr val="tx2"/>
          </a:solidFill>
          <a:ln w="25400" cap="flat" cmpd="sng">
            <a:noFill/>
            <a:bevel/>
            <a:headEnd/>
            <a:tailEnd/>
          </a:ln>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4" name="TextBox 12"/>
          <p:cNvSpPr>
            <a:spLocks noChangeArrowheads="1"/>
          </p:cNvSpPr>
          <p:nvPr/>
        </p:nvSpPr>
        <p:spPr bwMode="auto">
          <a:xfrm>
            <a:off x="539552" y="1347614"/>
            <a:ext cx="324008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这里输入简单的文字概述这里输入简单文字概</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述这里输入简单的文字概述这里入简单的文字</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概述这里输入述简单的文字概述这里输入简单</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的文字概述这里输入简单的文字概述这里输入</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简单的文字概述这里输入</a:t>
            </a:r>
          </a:p>
        </p:txBody>
      </p:sp>
      <p:sp>
        <p:nvSpPr>
          <p:cNvPr id="5" name="TextBox 13"/>
          <p:cNvSpPr>
            <a:spLocks noChangeArrowheads="1"/>
          </p:cNvSpPr>
          <p:nvPr/>
        </p:nvSpPr>
        <p:spPr bwMode="auto">
          <a:xfrm>
            <a:off x="1331714" y="1011202"/>
            <a:ext cx="24479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r" defTabSz="81633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20XX</a:t>
            </a: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年</a:t>
            </a:r>
            <a:r>
              <a:rPr kumimoji="0" lang="zh-CN" altLang="en-US" sz="20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方正正大黑简体" pitchFamily="2" charset="-122"/>
              </a:rPr>
              <a:t>工作情况</a:t>
            </a:r>
          </a:p>
        </p:txBody>
      </p:sp>
      <p:sp>
        <p:nvSpPr>
          <p:cNvPr id="6" name="TextBox 14"/>
          <p:cNvSpPr>
            <a:spLocks noChangeArrowheads="1"/>
          </p:cNvSpPr>
          <p:nvPr/>
        </p:nvSpPr>
        <p:spPr bwMode="auto">
          <a:xfrm>
            <a:off x="5292524" y="1020728"/>
            <a:ext cx="24479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20XX</a:t>
            </a: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年</a:t>
            </a:r>
            <a:r>
              <a:rPr kumimoji="0" lang="zh-CN" altLang="en-US" sz="20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方正正大黑简体" pitchFamily="2" charset="-122"/>
              </a:rPr>
              <a:t>工作情况</a:t>
            </a:r>
          </a:p>
        </p:txBody>
      </p:sp>
      <p:sp>
        <p:nvSpPr>
          <p:cNvPr id="7" name="TextBox 15"/>
          <p:cNvSpPr>
            <a:spLocks noChangeArrowheads="1"/>
          </p:cNvSpPr>
          <p:nvPr/>
        </p:nvSpPr>
        <p:spPr bwMode="auto">
          <a:xfrm>
            <a:off x="5313164" y="1374601"/>
            <a:ext cx="32924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 name="矩形 16"/>
          <p:cNvSpPr>
            <a:spLocks noChangeArrowheads="1"/>
          </p:cNvSpPr>
          <p:nvPr/>
        </p:nvSpPr>
        <p:spPr bwMode="auto">
          <a:xfrm>
            <a:off x="1871464" y="3284504"/>
            <a:ext cx="1692275" cy="227013"/>
          </a:xfrm>
          <a:prstGeom prst="rect">
            <a:avLst/>
          </a:prstGeom>
          <a:solidFill>
            <a:srgbClr val="C0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9" name="矩形 17"/>
          <p:cNvSpPr>
            <a:spLocks noChangeArrowheads="1"/>
          </p:cNvSpPr>
          <p:nvPr/>
        </p:nvSpPr>
        <p:spPr bwMode="auto">
          <a:xfrm>
            <a:off x="899914" y="3644866"/>
            <a:ext cx="2652713" cy="227012"/>
          </a:xfrm>
          <a:prstGeom prst="rect">
            <a:avLst/>
          </a:prstGeom>
          <a:solidFill>
            <a:srgbClr val="C0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0" name="矩形 18"/>
          <p:cNvSpPr>
            <a:spLocks noChangeArrowheads="1"/>
          </p:cNvSpPr>
          <p:nvPr/>
        </p:nvSpPr>
        <p:spPr bwMode="auto">
          <a:xfrm>
            <a:off x="1404737" y="4065554"/>
            <a:ext cx="2159000" cy="227013"/>
          </a:xfrm>
          <a:prstGeom prst="rect">
            <a:avLst/>
          </a:prstGeom>
          <a:solidFill>
            <a:srgbClr val="C0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1" name="TextBox 19"/>
          <p:cNvSpPr>
            <a:spLocks noChangeArrowheads="1"/>
          </p:cNvSpPr>
          <p:nvPr/>
        </p:nvSpPr>
        <p:spPr bwMode="auto">
          <a:xfrm>
            <a:off x="2081013" y="3284503"/>
            <a:ext cx="117211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计划完成：</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56</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a:t>
            </a:r>
          </a:p>
        </p:txBody>
      </p:sp>
      <p:sp>
        <p:nvSpPr>
          <p:cNvPr id="12" name="TextBox 20"/>
          <p:cNvSpPr>
            <a:spLocks noChangeArrowheads="1"/>
          </p:cNvSpPr>
          <p:nvPr/>
        </p:nvSpPr>
        <p:spPr bwMode="auto">
          <a:xfrm>
            <a:off x="1692076" y="3644866"/>
            <a:ext cx="152477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实际完成数目：</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820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13" name="TextBox 21"/>
          <p:cNvSpPr>
            <a:spLocks noChangeArrowheads="1"/>
          </p:cNvSpPr>
          <p:nvPr/>
        </p:nvSpPr>
        <p:spPr bwMode="auto">
          <a:xfrm>
            <a:off x="2123876" y="4070316"/>
            <a:ext cx="110158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回款数：</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640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14" name="矩形 22"/>
          <p:cNvSpPr>
            <a:spLocks noChangeArrowheads="1"/>
          </p:cNvSpPr>
          <p:nvPr/>
        </p:nvSpPr>
        <p:spPr bwMode="auto">
          <a:xfrm>
            <a:off x="5436989" y="3284504"/>
            <a:ext cx="1692275" cy="227013"/>
          </a:xfrm>
          <a:prstGeom prst="rect">
            <a:avLst/>
          </a:prstGeom>
          <a:solidFill>
            <a:srgbClr val="FF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5" name="矩形 23"/>
          <p:cNvSpPr>
            <a:spLocks noChangeArrowheads="1"/>
          </p:cNvSpPr>
          <p:nvPr/>
        </p:nvSpPr>
        <p:spPr bwMode="auto">
          <a:xfrm>
            <a:off x="5448100" y="3644866"/>
            <a:ext cx="2652712" cy="227012"/>
          </a:xfrm>
          <a:prstGeom prst="rect">
            <a:avLst/>
          </a:prstGeom>
          <a:solidFill>
            <a:srgbClr val="FF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6" name="矩形 24"/>
          <p:cNvSpPr>
            <a:spLocks noChangeArrowheads="1"/>
          </p:cNvSpPr>
          <p:nvPr/>
        </p:nvSpPr>
        <p:spPr bwMode="auto">
          <a:xfrm>
            <a:off x="5436987" y="4065554"/>
            <a:ext cx="2159000" cy="227013"/>
          </a:xfrm>
          <a:prstGeom prst="rect">
            <a:avLst/>
          </a:prstGeom>
          <a:solidFill>
            <a:srgbClr val="FF0000"/>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7" name="TextBox 25"/>
          <p:cNvSpPr>
            <a:spLocks noChangeArrowheads="1"/>
          </p:cNvSpPr>
          <p:nvPr/>
        </p:nvSpPr>
        <p:spPr bwMode="auto">
          <a:xfrm>
            <a:off x="5644950" y="3284503"/>
            <a:ext cx="117211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计划完成：</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56</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a:t>
            </a:r>
          </a:p>
        </p:txBody>
      </p:sp>
      <p:sp>
        <p:nvSpPr>
          <p:cNvPr id="18" name="TextBox 26"/>
          <p:cNvSpPr>
            <a:spLocks noChangeArrowheads="1"/>
          </p:cNvSpPr>
          <p:nvPr/>
        </p:nvSpPr>
        <p:spPr bwMode="auto">
          <a:xfrm>
            <a:off x="5652887" y="3644866"/>
            <a:ext cx="152477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实际完成数目：</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820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19" name="TextBox 27"/>
          <p:cNvSpPr>
            <a:spLocks noChangeArrowheads="1"/>
          </p:cNvSpPr>
          <p:nvPr/>
        </p:nvSpPr>
        <p:spPr bwMode="auto">
          <a:xfrm>
            <a:off x="5664001" y="4070316"/>
            <a:ext cx="110158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回款数：</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640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20" name="TextBox 28"/>
          <p:cNvSpPr>
            <a:spLocks noChangeArrowheads="1"/>
          </p:cNvSpPr>
          <p:nvPr/>
        </p:nvSpPr>
        <p:spPr bwMode="auto">
          <a:xfrm>
            <a:off x="4234208" y="2193940"/>
            <a:ext cx="67518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prstClr val="white"/>
                </a:solidFill>
                <a:effectLst/>
                <a:uLnTx/>
                <a:uFillTx/>
                <a:latin typeface="Times New Roman" pitchFamily="18" charset="0"/>
                <a:ea typeface="方正兰亭粗黑_GBK" charset="-122"/>
                <a:cs typeface="Times New Roman" pitchFamily="18" charset="0"/>
                <a:sym typeface="方正兰亭粗黑_GBK" charset="-122"/>
              </a:rPr>
              <a:t>VS</a:t>
            </a:r>
          </a:p>
        </p:txBody>
      </p:sp>
    </p:spTree>
    <p:extLst>
      <p:ext uri="{BB962C8B-B14F-4D97-AF65-F5344CB8AC3E}">
        <p14:creationId xmlns:p14="http://schemas.microsoft.com/office/powerpoint/2010/main" val="314728412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p:cBhvr>
                                        <p:cTn id="7" dur="500"/>
                                        <p:tgtEl>
                                          <p:spTgt spid="2"/>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p:cBhvr>
                                        <p:cTn id="11" dur="2000"/>
                                        <p:tgtEl>
                                          <p:spTgt spid="3"/>
                                        </p:tgtEl>
                                      </p:cBhvr>
                                    </p:animEffect>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9" dur="500" tmFilter="0,0; .5, 1; 1, 1"/>
                                        <p:tgtEl>
                                          <p:spTgt spid="5"/>
                                        </p:tgtEl>
                                      </p:cBhvr>
                                    </p:animEffect>
                                  </p:childTnLst>
                                </p:cTn>
                              </p:par>
                            </p:childTnLst>
                          </p:cTn>
                        </p:par>
                        <p:par>
                          <p:cTn id="20" fill="hold">
                            <p:stCondLst>
                              <p:cond delay="3400"/>
                            </p:stCondLst>
                            <p:childTnLst>
                              <p:par>
                                <p:cTn id="21" presetID="2" presetClass="entr" presetSubtype="4"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ppt_x</p:attrName>
                                        </p:attrNameLst>
                                      </p:cBhvr>
                                      <p:tavLst>
                                        <p:tav tm="0">
                                          <p:val>
                                            <p:strVal val="#ppt_x"/>
                                          </p:val>
                                        </p:tav>
                                        <p:tav tm="100000">
                                          <p:val>
                                            <p:strVal val="#ppt_x"/>
                                          </p:val>
                                        </p:tav>
                                      </p:tavLst>
                                    </p:anim>
                                    <p:anim calcmode="lin" valueType="num">
                                      <p:cBhvr>
                                        <p:cTn id="24" dur="500" fill="hold"/>
                                        <p:tgtEl>
                                          <p:spTgt spid="4"/>
                                        </p:tgtEl>
                                        <p:attrNameLst>
                                          <p:attrName>ppt_y</p:attrName>
                                        </p:attrNameLst>
                                      </p:cBhvr>
                                      <p:tavLst>
                                        <p:tav tm="0">
                                          <p:val>
                                            <p:strVal val="1+#ppt_h/2"/>
                                          </p:val>
                                        </p:tav>
                                        <p:tav tm="100000">
                                          <p:val>
                                            <p:strVal val="#ppt_y"/>
                                          </p:val>
                                        </p:tav>
                                      </p:tavLst>
                                    </p:anim>
                                  </p:childTnLst>
                                </p:cTn>
                              </p:par>
                            </p:childTnLst>
                          </p:cTn>
                        </p:par>
                        <p:par>
                          <p:cTn id="25" fill="hold">
                            <p:stCondLst>
                              <p:cond delay="39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6"/>
                                        </p:tgtEl>
                                        <p:attrNameLst>
                                          <p:attrName>ppt_y</p:attrName>
                                        </p:attrNameLst>
                                      </p:cBhvr>
                                      <p:tavLst>
                                        <p:tav tm="0">
                                          <p:val>
                                            <p:strVal val="#ppt_y"/>
                                          </p:val>
                                        </p:tav>
                                        <p:tav tm="100000">
                                          <p:val>
                                            <p:strVal val="#ppt_y"/>
                                          </p:val>
                                        </p:tav>
                                      </p:tavLst>
                                    </p:anim>
                                    <p:anim calcmode="lin" valueType="num">
                                      <p:cBhvr>
                                        <p:cTn id="30"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6"/>
                                        </p:tgtEl>
                                        <p:attrNameLst>
                                          <p:attrName>ppt_w</p:attrName>
                                        </p:attrNameLst>
                                      </p:cBhvr>
                                      <p:tavLst>
                                        <p:tav tm="0">
                                          <p:val>
                                            <p:strVal val="#ppt_w/10"/>
                                          </p:val>
                                        </p:tav>
                                        <p:tav tm="50000">
                                          <p:val>
                                            <p:strVal val="#ppt_w+.01"/>
                                          </p:val>
                                        </p:tav>
                                        <p:tav tm="100000">
                                          <p:val>
                                            <p:strVal val="#ppt_w"/>
                                          </p:val>
                                        </p:tav>
                                      </p:tavLst>
                                    </p:anim>
                                    <p:animEffect>
                                      <p:cBhvr>
                                        <p:cTn id="32" dur="500" tmFilter="0,0; .5, 1; 1, 1"/>
                                        <p:tgtEl>
                                          <p:spTgt spid="6"/>
                                        </p:tgtEl>
                                      </p:cBhvr>
                                    </p:animEffect>
                                  </p:childTnLst>
                                </p:cTn>
                              </p:par>
                            </p:childTnLst>
                          </p:cTn>
                        </p:par>
                        <p:par>
                          <p:cTn id="33" fill="hold">
                            <p:stCondLst>
                              <p:cond delay="4800"/>
                            </p:stCondLst>
                            <p:childTnLst>
                              <p:par>
                                <p:cTn id="34" presetID="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p:cTn id="36" dur="500" fill="hold"/>
                                        <p:tgtEl>
                                          <p:spTgt spid="7"/>
                                        </p:tgtEl>
                                        <p:attrNameLst>
                                          <p:attrName>ppt_x</p:attrName>
                                        </p:attrNameLst>
                                      </p:cBhvr>
                                      <p:tavLst>
                                        <p:tav tm="0">
                                          <p:val>
                                            <p:strVal val="#ppt_x"/>
                                          </p:val>
                                        </p:tav>
                                        <p:tav tm="100000">
                                          <p:val>
                                            <p:strVal val="#ppt_x"/>
                                          </p:val>
                                        </p:tav>
                                      </p:tavLst>
                                    </p:anim>
                                    <p:anim calcmode="lin" valueType="num">
                                      <p:cBhvr>
                                        <p:cTn id="37" dur="500" fill="hold"/>
                                        <p:tgtEl>
                                          <p:spTgt spid="7"/>
                                        </p:tgtEl>
                                        <p:attrNameLst>
                                          <p:attrName>ppt_y</p:attrName>
                                        </p:attrNameLst>
                                      </p:cBhvr>
                                      <p:tavLst>
                                        <p:tav tm="0">
                                          <p:val>
                                            <p:strVal val="1+#ppt_h/2"/>
                                          </p:val>
                                        </p:tav>
                                        <p:tav tm="100000">
                                          <p:val>
                                            <p:strVal val="#ppt_y"/>
                                          </p:val>
                                        </p:tav>
                                      </p:tavLst>
                                    </p:anim>
                                  </p:childTnLst>
                                </p:cTn>
                              </p:par>
                            </p:childTnLst>
                          </p:cTn>
                        </p:par>
                        <p:par>
                          <p:cTn id="38" fill="hold">
                            <p:stCondLst>
                              <p:cond delay="5300"/>
                            </p:stCondLst>
                            <p:childTnLst>
                              <p:par>
                                <p:cTn id="39" presetID="22" presetClass="entr" presetSubtype="2"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p:cBhvr>
                                        <p:cTn id="41" dur="400"/>
                                        <p:tgtEl>
                                          <p:spTgt spid="8"/>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p:cBhvr>
                                        <p:cTn id="44" dur="500"/>
                                        <p:tgtEl>
                                          <p:spTgt spid="1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p:cBhvr>
                                        <p:cTn id="47" dur="500"/>
                                        <p:tgtEl>
                                          <p:spTgt spid="17"/>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p:cBhvr>
                                        <p:cTn id="50" dur="500"/>
                                        <p:tgtEl>
                                          <p:spTgt spid="14"/>
                                        </p:tgtEl>
                                      </p:cBhvr>
                                    </p:animEffect>
                                  </p:childTnLst>
                                </p:cTn>
                              </p:par>
                            </p:childTnLst>
                          </p:cTn>
                        </p:par>
                        <p:par>
                          <p:cTn id="51" fill="hold">
                            <p:stCondLst>
                              <p:cond delay="5800"/>
                            </p:stCondLst>
                            <p:childTnLst>
                              <p:par>
                                <p:cTn id="52" presetID="22" presetClass="entr" presetSubtype="2" fill="hold" grpId="0" nodeType="afterEffect">
                                  <p:stCondLst>
                                    <p:cond delay="0"/>
                                  </p:stCondLst>
                                  <p:childTnLst>
                                    <p:set>
                                      <p:cBhvr>
                                        <p:cTn id="53" dur="1" fill="hold">
                                          <p:stCondLst>
                                            <p:cond delay="0"/>
                                          </p:stCondLst>
                                        </p:cTn>
                                        <p:tgtEl>
                                          <p:spTgt spid="9"/>
                                        </p:tgtEl>
                                        <p:attrNameLst>
                                          <p:attrName>style.visibility</p:attrName>
                                        </p:attrNameLst>
                                      </p:cBhvr>
                                      <p:to>
                                        <p:strVal val="visible"/>
                                      </p:to>
                                    </p:set>
                                    <p:animEffect>
                                      <p:cBhvr>
                                        <p:cTn id="54" dur="500"/>
                                        <p:tgtEl>
                                          <p:spTgt spid="9"/>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Effect>
                                      <p:cBhvr>
                                        <p:cTn id="57" dur="500"/>
                                        <p:tgtEl>
                                          <p:spTgt spid="1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p:cBhvr>
                                        <p:cTn id="60" dur="500"/>
                                        <p:tgtEl>
                                          <p:spTgt spid="1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p:cBhvr>
                                        <p:cTn id="63" dur="500"/>
                                        <p:tgtEl>
                                          <p:spTgt spid="18"/>
                                        </p:tgtEl>
                                      </p:cBhvr>
                                    </p:animEffect>
                                  </p:childTnLst>
                                </p:cTn>
                              </p:par>
                            </p:childTnLst>
                          </p:cTn>
                        </p:par>
                        <p:par>
                          <p:cTn id="64" fill="hold">
                            <p:stCondLst>
                              <p:cond delay="6300"/>
                            </p:stCondLst>
                            <p:childTnLst>
                              <p:par>
                                <p:cTn id="65" presetID="22" presetClass="entr" presetSubtype="2"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p:cBhvr>
                                        <p:cTn id="67" dur="500"/>
                                        <p:tgtEl>
                                          <p:spTgt spid="13"/>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p:cBhvr>
                                        <p:cTn id="70" dur="500"/>
                                        <p:tgtEl>
                                          <p:spTgt spid="10"/>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p:cBhvr>
                                        <p:cTn id="73" dur="500"/>
                                        <p:tgtEl>
                                          <p:spTgt spid="1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p:cBhvr>
                                        <p:cTn id="76" dur="500"/>
                                        <p:tgtEl>
                                          <p:spTgt spid="19"/>
                                        </p:tgtEl>
                                      </p:cBhvr>
                                    </p:animEffect>
                                  </p:childTnLst>
                                </p:cTn>
                              </p:par>
                            </p:childTnLst>
                          </p:cTn>
                        </p:par>
                        <p:par>
                          <p:cTn id="77" fill="hold">
                            <p:stCondLst>
                              <p:cond delay="6800"/>
                            </p:stCondLst>
                            <p:childTnLst>
                              <p:par>
                                <p:cTn id="78" presetID="2" presetClass="entr" presetSubtype="4"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p:cTn id="80" dur="500" fill="hold"/>
                                        <p:tgtEl>
                                          <p:spTgt spid="20"/>
                                        </p:tgtEl>
                                        <p:attrNameLst>
                                          <p:attrName>ppt_x</p:attrName>
                                        </p:attrNameLst>
                                      </p:cBhvr>
                                      <p:tavLst>
                                        <p:tav tm="0">
                                          <p:val>
                                            <p:strVal val="#ppt_x"/>
                                          </p:val>
                                        </p:tav>
                                        <p:tav tm="100000">
                                          <p:val>
                                            <p:strVal val="#ppt_x"/>
                                          </p:val>
                                        </p:tav>
                                      </p:tavLst>
                                    </p:anim>
                                    <p:anim calcmode="lin" valueType="num">
                                      <p:cBhvr>
                                        <p:cTn id="81"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ldLvl="0" animBg="1" autoUpdateAnimBg="0"/>
      <p:bldP spid="4" grpId="0" bldLvl="0" autoUpdateAnimBg="0"/>
      <p:bldP spid="5" grpId="0" bldLvl="0" autoUpdateAnimBg="0"/>
      <p:bldP spid="6" grpId="0" bldLvl="0" autoUpdateAnimBg="0"/>
      <p:bldP spid="7" grpId="0" bldLvl="0" autoUpdateAnimBg="0"/>
      <p:bldP spid="8" grpId="0" bldLvl="0" animBg="1" autoUpdateAnimBg="0"/>
      <p:bldP spid="9" grpId="0" bldLvl="0" animBg="1" autoUpdateAnimBg="0"/>
      <p:bldP spid="10" grpId="0" bldLvl="0" animBg="1" autoUpdateAnimBg="0"/>
      <p:bldP spid="11" grpId="0" bldLvl="0" autoUpdateAnimBg="0"/>
      <p:bldP spid="12" grpId="0" bldLvl="0" autoUpdateAnimBg="0"/>
      <p:bldP spid="13" grpId="0" bldLvl="0" autoUpdateAnimBg="0"/>
      <p:bldP spid="14" grpId="0" bldLvl="0" animBg="1" autoUpdateAnimBg="0"/>
      <p:bldP spid="15" grpId="0" bldLvl="0" animBg="1" autoUpdateAnimBg="0"/>
      <p:bldP spid="16" grpId="0" bldLvl="0" animBg="1" autoUpdateAnimBg="0"/>
      <p:bldP spid="17" grpId="0" bldLvl="0" autoUpdateAnimBg="0"/>
      <p:bldP spid="18" grpId="0" bldLvl="0" autoUpdateAnimBg="0"/>
      <p:bldP spid="19" grpId="0" bldLvl="0" autoUpdateAnimBg="0"/>
      <p:bldP spid="20"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0"/>
            <a:ext cx="9144000" cy="514350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11" y="0"/>
            <a:ext cx="1333501" cy="3015956"/>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2506663"/>
            <a:ext cx="9144000" cy="2662237"/>
          </a:xfrm>
          <a:prstGeom prst="rect">
            <a:avLst/>
          </a:prstGeom>
        </p:spPr>
      </p:pic>
      <p:pic>
        <p:nvPicPr>
          <p:cNvPr id="9" name="图片 8"/>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939798" y="-25400"/>
            <a:ext cx="1155561" cy="2040209"/>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885246" y="0"/>
            <a:ext cx="1333501" cy="3015956"/>
          </a:xfrm>
          <a:prstGeom prst="rect">
            <a:avLst/>
          </a:prstGeom>
        </p:spPr>
      </p:pic>
      <p:pic>
        <p:nvPicPr>
          <p:cNvPr id="11" name="图片 10"/>
          <p:cNvPicPr>
            <a:picLocks noChangeAspect="1"/>
          </p:cNvPicPr>
          <p:nvPr/>
        </p:nvPicPr>
        <p:blipFill rotWithShape="1">
          <a:blip r:embed="rId7" cstate="screen">
            <a:extLst>
              <a:ext uri="{28A0092B-C50C-407E-A947-70E740481C1C}">
                <a14:useLocalDpi xmlns:a14="http://schemas.microsoft.com/office/drawing/2010/main"/>
              </a:ext>
            </a:extLst>
          </a:blip>
          <a:srcRect b="-1"/>
          <a:stretch/>
        </p:blipFill>
        <p:spPr>
          <a:xfrm flipH="1">
            <a:off x="7054576" y="0"/>
            <a:ext cx="1155561" cy="1984080"/>
          </a:xfrm>
          <a:prstGeom prst="rect">
            <a:avLst/>
          </a:prstGeom>
        </p:spPr>
      </p:pic>
      <p:sp>
        <p:nvSpPr>
          <p:cNvPr id="12" name="椭圆 11"/>
          <p:cNvSpPr/>
          <p:nvPr/>
        </p:nvSpPr>
        <p:spPr>
          <a:xfrm>
            <a:off x="2364366" y="1609151"/>
            <a:ext cx="992040" cy="992040"/>
          </a:xfrm>
          <a:prstGeom prst="ellipse">
            <a:avLst/>
          </a:prstGeom>
          <a:gradFill>
            <a:gsLst>
              <a:gs pos="0">
                <a:srgbClr val="FFDC00"/>
              </a:gs>
              <a:gs pos="100000">
                <a:srgbClr val="DD97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a:solidFill>
                  <a:srgbClr val="C00000"/>
                </a:solidFill>
                <a:latin typeface="微软雅黑" panose="020B0503020204020204" pitchFamily="34" charset="-122"/>
                <a:ea typeface="微软雅黑" panose="020B0503020204020204" pitchFamily="34" charset="-122"/>
              </a:rPr>
              <a:t>感</a:t>
            </a:r>
          </a:p>
        </p:txBody>
      </p:sp>
      <p:sp>
        <p:nvSpPr>
          <p:cNvPr id="13" name="椭圆 12"/>
          <p:cNvSpPr/>
          <p:nvPr/>
        </p:nvSpPr>
        <p:spPr>
          <a:xfrm>
            <a:off x="3428545" y="1609151"/>
            <a:ext cx="992040" cy="992040"/>
          </a:xfrm>
          <a:prstGeom prst="ellipse">
            <a:avLst/>
          </a:prstGeom>
          <a:gradFill>
            <a:gsLst>
              <a:gs pos="0">
                <a:srgbClr val="FFDC00"/>
              </a:gs>
              <a:gs pos="100000">
                <a:srgbClr val="DD97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smtClean="0">
                <a:solidFill>
                  <a:srgbClr val="C00000"/>
                </a:solidFill>
                <a:latin typeface="微软雅黑" panose="020B0503020204020204" pitchFamily="34" charset="-122"/>
                <a:ea typeface="微软雅黑" panose="020B0503020204020204" pitchFamily="34" charset="-122"/>
              </a:rPr>
              <a:t>谢</a:t>
            </a:r>
            <a:endParaRPr lang="zh-CN" altLang="en-US" dirty="0"/>
          </a:p>
        </p:txBody>
      </p:sp>
      <p:sp>
        <p:nvSpPr>
          <p:cNvPr id="14" name="椭圆 13"/>
          <p:cNvSpPr/>
          <p:nvPr/>
        </p:nvSpPr>
        <p:spPr>
          <a:xfrm>
            <a:off x="4492724" y="1609151"/>
            <a:ext cx="992040" cy="992040"/>
          </a:xfrm>
          <a:prstGeom prst="ellipse">
            <a:avLst/>
          </a:prstGeom>
          <a:gradFill>
            <a:gsLst>
              <a:gs pos="0">
                <a:srgbClr val="FFDC00"/>
              </a:gs>
              <a:gs pos="100000">
                <a:srgbClr val="DD97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smtClean="0">
                <a:solidFill>
                  <a:srgbClr val="C00000"/>
                </a:solidFill>
                <a:latin typeface="微软雅黑" panose="020B0503020204020204" pitchFamily="34" charset="-122"/>
                <a:ea typeface="微软雅黑" panose="020B0503020204020204" pitchFamily="34" charset="-122"/>
              </a:rPr>
              <a:t>观</a:t>
            </a:r>
            <a:endParaRPr lang="zh-CN" altLang="en-US" dirty="0"/>
          </a:p>
        </p:txBody>
      </p:sp>
      <p:sp>
        <p:nvSpPr>
          <p:cNvPr id="15" name="椭圆 14"/>
          <p:cNvSpPr/>
          <p:nvPr/>
        </p:nvSpPr>
        <p:spPr>
          <a:xfrm>
            <a:off x="5556904" y="1609151"/>
            <a:ext cx="992040" cy="992040"/>
          </a:xfrm>
          <a:prstGeom prst="ellipse">
            <a:avLst/>
          </a:prstGeom>
          <a:gradFill>
            <a:gsLst>
              <a:gs pos="0">
                <a:srgbClr val="FFDC00"/>
              </a:gs>
              <a:gs pos="100000">
                <a:srgbClr val="DD97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smtClean="0">
                <a:solidFill>
                  <a:srgbClr val="C00000"/>
                </a:solidFill>
                <a:latin typeface="微软雅黑" panose="020B0503020204020204" pitchFamily="34" charset="-122"/>
                <a:ea typeface="微软雅黑" panose="020B0503020204020204" pitchFamily="34" charset="-122"/>
              </a:rPr>
              <a:t>看</a:t>
            </a:r>
            <a:endParaRPr lang="zh-CN" altLang="en-US" dirty="0"/>
          </a:p>
        </p:txBody>
      </p:sp>
      <p:sp>
        <p:nvSpPr>
          <p:cNvPr id="16" name="文本框 15"/>
          <p:cNvSpPr txBox="1"/>
          <p:nvPr/>
        </p:nvSpPr>
        <p:spPr>
          <a:xfrm>
            <a:off x="3484773" y="447542"/>
            <a:ext cx="2034531" cy="1200329"/>
          </a:xfrm>
          <a:prstGeom prst="rect">
            <a:avLst/>
          </a:prstGeom>
          <a:noFill/>
        </p:spPr>
        <p:txBody>
          <a:bodyPr wrap="none" rtlCol="0">
            <a:spAutoFit/>
          </a:bodyPr>
          <a:lstStyle/>
          <a:p>
            <a:r>
              <a:rPr lang="en-US" altLang="zh-CN" sz="7200" dirty="0" smtClean="0">
                <a:solidFill>
                  <a:srgbClr val="FFDC00"/>
                </a:solidFill>
                <a:latin typeface="Impact" panose="020B0806030902050204" pitchFamily="34" charset="0"/>
              </a:rPr>
              <a:t>20XX</a:t>
            </a:r>
            <a:endParaRPr lang="zh-CN" altLang="en-US" sz="7200" dirty="0">
              <a:solidFill>
                <a:srgbClr val="FFDC00"/>
              </a:solidFill>
              <a:latin typeface="Impact" panose="020B0806030902050204" pitchFamily="34" charset="0"/>
            </a:endParaRPr>
          </a:p>
        </p:txBody>
      </p:sp>
    </p:spTree>
    <p:extLst>
      <p:ext uri="{BB962C8B-B14F-4D97-AF65-F5344CB8AC3E}">
        <p14:creationId xmlns:p14="http://schemas.microsoft.com/office/powerpoint/2010/main" val="186077772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heel(1)">
                                      <p:cBhvr>
                                        <p:cTn id="13" dur="2000"/>
                                        <p:tgtEl>
                                          <p:spTgt spid="7"/>
                                        </p:tgtEl>
                                      </p:cBhvr>
                                    </p:animEffect>
                                  </p:childTnLst>
                                </p:cTn>
                              </p:par>
                            </p:childTnLst>
                          </p:cTn>
                        </p:par>
                        <p:par>
                          <p:cTn id="14" fill="hold">
                            <p:stCondLst>
                              <p:cond delay="3000"/>
                            </p:stCondLst>
                            <p:childTnLst>
                              <p:par>
                                <p:cTn id="15" presetID="47"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childTnLst>
                          </p:cTn>
                        </p:par>
                        <p:par>
                          <p:cTn id="35" fill="hold">
                            <p:stCondLst>
                              <p:cond delay="4000"/>
                            </p:stCondLst>
                            <p:childTnLst>
                              <p:par>
                                <p:cTn id="36" presetID="2" presetClass="entr" presetSubtype="1" decel="16000"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500" fill="hold"/>
                                        <p:tgtEl>
                                          <p:spTgt spid="16"/>
                                        </p:tgtEl>
                                        <p:attrNameLst>
                                          <p:attrName>ppt_x</p:attrName>
                                        </p:attrNameLst>
                                      </p:cBhvr>
                                      <p:tavLst>
                                        <p:tav tm="0">
                                          <p:val>
                                            <p:strVal val="#ppt_x"/>
                                          </p:val>
                                        </p:tav>
                                        <p:tav tm="100000">
                                          <p:val>
                                            <p:strVal val="#ppt_x"/>
                                          </p:val>
                                        </p:tav>
                                      </p:tavLst>
                                    </p:anim>
                                    <p:anim calcmode="lin" valueType="num">
                                      <p:cBhvr additive="base">
                                        <p:cTn id="39" dur="500" fill="hold"/>
                                        <p:tgtEl>
                                          <p:spTgt spid="16"/>
                                        </p:tgtEl>
                                        <p:attrNameLst>
                                          <p:attrName>ppt_y</p:attrName>
                                        </p:attrNameLst>
                                      </p:cBhvr>
                                      <p:tavLst>
                                        <p:tav tm="0">
                                          <p:val>
                                            <p:strVal val="0-#ppt_h/2"/>
                                          </p:val>
                                        </p:tav>
                                        <p:tav tm="100000">
                                          <p:val>
                                            <p:strVal val="#ppt_y"/>
                                          </p:val>
                                        </p:tav>
                                      </p:tavLst>
                                    </p:anim>
                                  </p:childTnLst>
                                </p:cTn>
                              </p:par>
                            </p:childTnLst>
                          </p:cTn>
                        </p:par>
                        <p:par>
                          <p:cTn id="40" fill="hold">
                            <p:stCondLst>
                              <p:cond delay="4500"/>
                            </p:stCondLst>
                            <p:childTnLst>
                              <p:par>
                                <p:cTn id="41" presetID="17" presetClass="entr" presetSubtype="1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strVal val="#ppt_h"/>
                                          </p:val>
                                        </p:tav>
                                        <p:tav tm="100000">
                                          <p:val>
                                            <p:strVal val="#ppt_h"/>
                                          </p:val>
                                        </p:tav>
                                      </p:tavLst>
                                    </p:anim>
                                  </p:childTnLst>
                                </p:cTn>
                              </p:par>
                            </p:childTnLst>
                          </p:cTn>
                        </p:par>
                        <p:par>
                          <p:cTn id="45" fill="hold">
                            <p:stCondLst>
                              <p:cond delay="5000"/>
                            </p:stCondLst>
                            <p:childTnLst>
                              <p:par>
                                <p:cTn id="46" presetID="17" presetClass="entr" presetSubtype="1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strVal val="#ppt_h"/>
                                          </p:val>
                                        </p:tav>
                                        <p:tav tm="100000">
                                          <p:val>
                                            <p:strVal val="#ppt_h"/>
                                          </p:val>
                                        </p:tav>
                                      </p:tavLst>
                                    </p:anim>
                                  </p:childTnLst>
                                </p:cTn>
                              </p:par>
                            </p:childTnLst>
                          </p:cTn>
                        </p:par>
                        <p:par>
                          <p:cTn id="50" fill="hold">
                            <p:stCondLst>
                              <p:cond delay="5500"/>
                            </p:stCondLst>
                            <p:childTnLst>
                              <p:par>
                                <p:cTn id="51" presetID="17" presetClass="entr" presetSubtype="1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strVal val="#ppt_h"/>
                                          </p:val>
                                        </p:tav>
                                        <p:tav tm="100000">
                                          <p:val>
                                            <p:strVal val="#ppt_h"/>
                                          </p:val>
                                        </p:tav>
                                      </p:tavLst>
                                    </p:anim>
                                  </p:childTnLst>
                                </p:cTn>
                              </p:par>
                            </p:childTnLst>
                          </p:cTn>
                        </p:par>
                        <p:par>
                          <p:cTn id="55" fill="hold">
                            <p:stCondLst>
                              <p:cond delay="6000"/>
                            </p:stCondLst>
                            <p:childTnLst>
                              <p:par>
                                <p:cTn id="56" presetID="17" presetClass="entr" presetSubtype="10"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 calcmode="lin" valueType="num">
                                      <p:cBhvr>
                                        <p:cTn id="58" dur="500" fill="hold"/>
                                        <p:tgtEl>
                                          <p:spTgt spid="15"/>
                                        </p:tgtEl>
                                        <p:attrNameLst>
                                          <p:attrName>ppt_w</p:attrName>
                                        </p:attrNameLst>
                                      </p:cBhvr>
                                      <p:tavLst>
                                        <p:tav tm="0">
                                          <p:val>
                                            <p:fltVal val="0"/>
                                          </p:val>
                                        </p:tav>
                                        <p:tav tm="100000">
                                          <p:val>
                                            <p:strVal val="#ppt_w"/>
                                          </p:val>
                                        </p:tav>
                                      </p:tavLst>
                                    </p:anim>
                                    <p:anim calcmode="lin" valueType="num">
                                      <p:cBhvr>
                                        <p:cTn id="59" dur="5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16621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0"/>
            <a:ext cx="9144000" cy="514350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11" y="0"/>
            <a:ext cx="1333501" cy="3015956"/>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2481262"/>
            <a:ext cx="9144000" cy="2662237"/>
          </a:xfrm>
          <a:prstGeom prst="rect">
            <a:avLst/>
          </a:prstGeom>
        </p:spPr>
      </p:pic>
      <p:pic>
        <p:nvPicPr>
          <p:cNvPr id="9" name="图片 8"/>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939798" y="-25400"/>
            <a:ext cx="1155561" cy="2040209"/>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885246" y="0"/>
            <a:ext cx="1333501" cy="3015956"/>
          </a:xfrm>
          <a:prstGeom prst="rect">
            <a:avLst/>
          </a:prstGeom>
        </p:spPr>
      </p:pic>
      <p:grpSp>
        <p:nvGrpSpPr>
          <p:cNvPr id="18" name="组合 17"/>
          <p:cNvGrpSpPr/>
          <p:nvPr/>
        </p:nvGrpSpPr>
        <p:grpSpPr>
          <a:xfrm>
            <a:off x="4090857" y="969168"/>
            <a:ext cx="1142790" cy="1142784"/>
            <a:chOff x="1238553" y="3018721"/>
            <a:chExt cx="2033144" cy="2033133"/>
          </a:xfrm>
          <a:solidFill>
            <a:srgbClr val="FFFF00"/>
          </a:solidFill>
        </p:grpSpPr>
        <p:sp>
          <p:nvSpPr>
            <p:cNvPr id="19" name="任意多边形 18"/>
            <p:cNvSpPr/>
            <p:nvPr/>
          </p:nvSpPr>
          <p:spPr>
            <a:xfrm rot="1800000">
              <a:off x="2158186" y="3018721"/>
              <a:ext cx="319847" cy="184664"/>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0" name="任意多边形 19"/>
            <p:cNvSpPr/>
            <p:nvPr/>
          </p:nvSpPr>
          <p:spPr>
            <a:xfrm rot="1800000">
              <a:off x="1824498" y="3028271"/>
              <a:ext cx="261154" cy="261154"/>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1" name="任意多边形 20"/>
            <p:cNvSpPr/>
            <p:nvPr/>
          </p:nvSpPr>
          <p:spPr>
            <a:xfrm rot="1800000">
              <a:off x="2491416" y="3153439"/>
              <a:ext cx="369330" cy="53531"/>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2" name="任意多边形 21"/>
            <p:cNvSpPr/>
            <p:nvPr/>
          </p:nvSpPr>
          <p:spPr>
            <a:xfrm rot="1800000">
              <a:off x="1598331" y="3158846"/>
              <a:ext cx="95590" cy="356743"/>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3" name="任意多边形 22"/>
            <p:cNvSpPr/>
            <p:nvPr/>
          </p:nvSpPr>
          <p:spPr>
            <a:xfrm rot="1800000">
              <a:off x="2774829" y="3378500"/>
              <a:ext cx="356741" cy="95588"/>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4" name="任意多边形 23"/>
            <p:cNvSpPr/>
            <p:nvPr/>
          </p:nvSpPr>
          <p:spPr>
            <a:xfrm rot="1800000">
              <a:off x="1373273" y="3429670"/>
              <a:ext cx="53530" cy="369328"/>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5" name="任意多边形 24"/>
            <p:cNvSpPr/>
            <p:nvPr/>
          </p:nvSpPr>
          <p:spPr>
            <a:xfrm rot="1800000">
              <a:off x="3000994" y="3604663"/>
              <a:ext cx="261152" cy="261152"/>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6" name="任意多边形 25"/>
            <p:cNvSpPr/>
            <p:nvPr/>
          </p:nvSpPr>
          <p:spPr>
            <a:xfrm rot="1800000">
              <a:off x="1238553" y="3812383"/>
              <a:ext cx="184664" cy="319848"/>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7" name="任意多边形 26"/>
            <p:cNvSpPr/>
            <p:nvPr/>
          </p:nvSpPr>
          <p:spPr>
            <a:xfrm rot="1800000">
              <a:off x="3087031" y="3938351"/>
              <a:ext cx="184666" cy="319851"/>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8" name="任意多边形 27"/>
            <p:cNvSpPr/>
            <p:nvPr/>
          </p:nvSpPr>
          <p:spPr>
            <a:xfrm rot="1800000">
              <a:off x="1248101" y="4204764"/>
              <a:ext cx="261154" cy="261153"/>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9" name="任意多边形 28"/>
            <p:cNvSpPr/>
            <p:nvPr/>
          </p:nvSpPr>
          <p:spPr>
            <a:xfrm rot="1800000">
              <a:off x="3083445" y="4271580"/>
              <a:ext cx="53530" cy="369329"/>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0" name="任意多边形 29"/>
            <p:cNvSpPr/>
            <p:nvPr/>
          </p:nvSpPr>
          <p:spPr>
            <a:xfrm rot="1800000">
              <a:off x="1378679" y="4596491"/>
              <a:ext cx="356743" cy="95590"/>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1" name="任意多边形 30"/>
            <p:cNvSpPr/>
            <p:nvPr/>
          </p:nvSpPr>
          <p:spPr>
            <a:xfrm rot="1800000">
              <a:off x="2816325" y="4554994"/>
              <a:ext cx="95588" cy="356741"/>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2" name="任意多边形 31"/>
            <p:cNvSpPr/>
            <p:nvPr/>
          </p:nvSpPr>
          <p:spPr>
            <a:xfrm rot="1800000">
              <a:off x="1649502" y="4863612"/>
              <a:ext cx="369328" cy="53530"/>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3" name="任意多边形 32"/>
            <p:cNvSpPr/>
            <p:nvPr/>
          </p:nvSpPr>
          <p:spPr>
            <a:xfrm rot="1800000">
              <a:off x="2424591" y="4781160"/>
              <a:ext cx="261154" cy="261155"/>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4" name="任意多边形 33"/>
            <p:cNvSpPr/>
            <p:nvPr/>
          </p:nvSpPr>
          <p:spPr>
            <a:xfrm rot="1800000">
              <a:off x="2032207" y="4867190"/>
              <a:ext cx="319848" cy="184664"/>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grpSp>
      <p:sp>
        <p:nvSpPr>
          <p:cNvPr id="36" name="矩形 35"/>
          <p:cNvSpPr/>
          <p:nvPr/>
        </p:nvSpPr>
        <p:spPr>
          <a:xfrm>
            <a:off x="2297122" y="2265091"/>
            <a:ext cx="4867038" cy="769441"/>
          </a:xfrm>
          <a:prstGeom prst="rect">
            <a:avLst/>
          </a:prstGeom>
        </p:spPr>
        <p:txBody>
          <a:bodyPr wrap="none">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点击添加您的标题</a:t>
            </a:r>
            <a:r>
              <a:rPr lang="en-US" altLang="zh-CN" sz="4400" b="1" dirty="0" smtClean="0">
                <a:solidFill>
                  <a:schemeClr val="bg1"/>
                </a:solidFill>
                <a:latin typeface="微软雅黑" panose="020B0503020204020204" pitchFamily="34" charset="-122"/>
                <a:ea typeface="微软雅黑" panose="020B0503020204020204" pitchFamily="34" charset="-122"/>
              </a:rPr>
              <a:t> </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4212324" y="1064102"/>
            <a:ext cx="821059" cy="923330"/>
          </a:xfrm>
          <a:prstGeom prst="rect">
            <a:avLst/>
          </a:prstGeom>
          <a:noFill/>
        </p:spPr>
        <p:txBody>
          <a:bodyPr wrap="none" rtlCol="0">
            <a:spAutoFit/>
          </a:bodyPr>
          <a:lstStyle/>
          <a:p>
            <a:r>
              <a:rPr lang="en-US" altLang="zh-CN" sz="5400" dirty="0" smtClean="0">
                <a:solidFill>
                  <a:srgbClr val="FFDC00"/>
                </a:solidFill>
                <a:latin typeface="Impact" panose="020B0806030902050204" pitchFamily="34" charset="0"/>
              </a:rPr>
              <a:t>01</a:t>
            </a:r>
            <a:endParaRPr lang="zh-CN" altLang="en-US" sz="5400" dirty="0">
              <a:solidFill>
                <a:srgbClr val="FFDC00"/>
              </a:solidFill>
              <a:latin typeface="Impact" panose="020B0806030902050204" pitchFamily="34" charset="0"/>
            </a:endParaRPr>
          </a:p>
        </p:txBody>
      </p:sp>
      <p:pic>
        <p:nvPicPr>
          <p:cNvPr id="92" name="图片 91"/>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200454" y="2138524"/>
            <a:ext cx="6844797" cy="1001147"/>
          </a:xfrm>
          <a:prstGeom prst="rect">
            <a:avLst/>
          </a:prstGeom>
        </p:spPr>
      </p:pic>
    </p:spTree>
    <p:extLst>
      <p:ext uri="{BB962C8B-B14F-4D97-AF65-F5344CB8AC3E}">
        <p14:creationId xmlns:p14="http://schemas.microsoft.com/office/powerpoint/2010/main" val="92776481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fade">
                                      <p:cBhvr>
                                        <p:cTn id="7" dur="1000"/>
                                        <p:tgtEl>
                                          <p:spTgt spid="92"/>
                                        </p:tgtEl>
                                      </p:cBhvr>
                                    </p:animEffect>
                                    <p:anim calcmode="lin" valueType="num">
                                      <p:cBhvr>
                                        <p:cTn id="8" dur="1000" fill="hold"/>
                                        <p:tgtEl>
                                          <p:spTgt spid="92"/>
                                        </p:tgtEl>
                                        <p:attrNameLst>
                                          <p:attrName>ppt_x</p:attrName>
                                        </p:attrNameLst>
                                      </p:cBhvr>
                                      <p:tavLst>
                                        <p:tav tm="0">
                                          <p:val>
                                            <p:strVal val="#ppt_x"/>
                                          </p:val>
                                        </p:tav>
                                        <p:tav tm="100000">
                                          <p:val>
                                            <p:strVal val="#ppt_x"/>
                                          </p:val>
                                        </p:tav>
                                      </p:tavLst>
                                    </p:anim>
                                    <p:anim calcmode="lin" valueType="num">
                                      <p:cBhvr>
                                        <p:cTn id="9" dur="1000" fill="hold"/>
                                        <p:tgtEl>
                                          <p:spTgt spid="9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9" presetClass="entr" presetSubtype="0" decel="10000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750" fill="hold"/>
                                        <p:tgtEl>
                                          <p:spTgt spid="18"/>
                                        </p:tgtEl>
                                        <p:attrNameLst>
                                          <p:attrName>ppt_w</p:attrName>
                                        </p:attrNameLst>
                                      </p:cBhvr>
                                      <p:tavLst>
                                        <p:tav tm="0">
                                          <p:val>
                                            <p:fltVal val="0"/>
                                          </p:val>
                                        </p:tav>
                                        <p:tav tm="100000">
                                          <p:val>
                                            <p:strVal val="#ppt_w"/>
                                          </p:val>
                                        </p:tav>
                                      </p:tavLst>
                                    </p:anim>
                                    <p:anim calcmode="lin" valueType="num">
                                      <p:cBhvr>
                                        <p:cTn id="14" dur="750" fill="hold"/>
                                        <p:tgtEl>
                                          <p:spTgt spid="18"/>
                                        </p:tgtEl>
                                        <p:attrNameLst>
                                          <p:attrName>ppt_h</p:attrName>
                                        </p:attrNameLst>
                                      </p:cBhvr>
                                      <p:tavLst>
                                        <p:tav tm="0">
                                          <p:val>
                                            <p:fltVal val="0"/>
                                          </p:val>
                                        </p:tav>
                                        <p:tav tm="100000">
                                          <p:val>
                                            <p:strVal val="#ppt_h"/>
                                          </p:val>
                                        </p:tav>
                                      </p:tavLst>
                                    </p:anim>
                                    <p:anim calcmode="lin" valueType="num">
                                      <p:cBhvr>
                                        <p:cTn id="15" dur="750" fill="hold"/>
                                        <p:tgtEl>
                                          <p:spTgt spid="18"/>
                                        </p:tgtEl>
                                        <p:attrNameLst>
                                          <p:attrName>style.rotation</p:attrName>
                                        </p:attrNameLst>
                                      </p:cBhvr>
                                      <p:tavLst>
                                        <p:tav tm="0">
                                          <p:val>
                                            <p:fltVal val="360"/>
                                          </p:val>
                                        </p:tav>
                                        <p:tav tm="100000">
                                          <p:val>
                                            <p:fltVal val="0"/>
                                          </p:val>
                                        </p:tav>
                                      </p:tavLst>
                                    </p:anim>
                                    <p:animEffect transition="in" filter="fade">
                                      <p:cBhvr>
                                        <p:cTn id="16" dur="750"/>
                                        <p:tgtEl>
                                          <p:spTgt spid="18"/>
                                        </p:tgtEl>
                                      </p:cBhvr>
                                    </p:animEffect>
                                  </p:childTnLst>
                                </p:cTn>
                              </p:par>
                            </p:childTnLst>
                          </p:cTn>
                        </p:par>
                        <p:par>
                          <p:cTn id="17" fill="hold">
                            <p:stCondLst>
                              <p:cond delay="1750"/>
                            </p:stCondLst>
                            <p:childTnLst>
                              <p:par>
                                <p:cTn id="18" presetID="53" presetClass="entr" presetSubtype="16" fill="hold" grpId="0" nodeType="afterEffect">
                                  <p:stCondLst>
                                    <p:cond delay="0"/>
                                  </p:stCondLst>
                                  <p:childTnLst>
                                    <p:set>
                                      <p:cBhvr>
                                        <p:cTn id="19" dur="1" fill="hold">
                                          <p:stCondLst>
                                            <p:cond delay="0"/>
                                          </p:stCondLst>
                                        </p:cTn>
                                        <p:tgtEl>
                                          <p:spTgt spid="94"/>
                                        </p:tgtEl>
                                        <p:attrNameLst>
                                          <p:attrName>style.visibility</p:attrName>
                                        </p:attrNameLst>
                                      </p:cBhvr>
                                      <p:to>
                                        <p:strVal val="visible"/>
                                      </p:to>
                                    </p:set>
                                    <p:anim calcmode="lin" valueType="num">
                                      <p:cBhvr>
                                        <p:cTn id="20" dur="500" fill="hold"/>
                                        <p:tgtEl>
                                          <p:spTgt spid="94"/>
                                        </p:tgtEl>
                                        <p:attrNameLst>
                                          <p:attrName>ppt_w</p:attrName>
                                        </p:attrNameLst>
                                      </p:cBhvr>
                                      <p:tavLst>
                                        <p:tav tm="0">
                                          <p:val>
                                            <p:fltVal val="0"/>
                                          </p:val>
                                        </p:tav>
                                        <p:tav tm="100000">
                                          <p:val>
                                            <p:strVal val="#ppt_w"/>
                                          </p:val>
                                        </p:tav>
                                      </p:tavLst>
                                    </p:anim>
                                    <p:anim calcmode="lin" valueType="num">
                                      <p:cBhvr>
                                        <p:cTn id="21" dur="500" fill="hold"/>
                                        <p:tgtEl>
                                          <p:spTgt spid="94"/>
                                        </p:tgtEl>
                                        <p:attrNameLst>
                                          <p:attrName>ppt_h</p:attrName>
                                        </p:attrNameLst>
                                      </p:cBhvr>
                                      <p:tavLst>
                                        <p:tav tm="0">
                                          <p:val>
                                            <p:fltVal val="0"/>
                                          </p:val>
                                        </p:tav>
                                        <p:tav tm="100000">
                                          <p:val>
                                            <p:strVal val="#ppt_h"/>
                                          </p:val>
                                        </p:tav>
                                      </p:tavLst>
                                    </p:anim>
                                    <p:animEffect transition="in" filter="fade">
                                      <p:cBhvr>
                                        <p:cTn id="22" dur="500"/>
                                        <p:tgtEl>
                                          <p:spTgt spid="94"/>
                                        </p:tgtEl>
                                      </p:cBhvr>
                                    </p:animEffect>
                                  </p:childTnLst>
                                </p:cTn>
                              </p:par>
                            </p:childTnLst>
                          </p:cTn>
                        </p:par>
                        <p:par>
                          <p:cTn id="23" fill="hold">
                            <p:stCondLst>
                              <p:cond delay="2250"/>
                            </p:stCondLst>
                            <p:childTnLst>
                              <p:par>
                                <p:cTn id="24" presetID="16" presetClass="entr" presetSubtype="21"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9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2488857"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sp>
        <p:nvSpPr>
          <p:cNvPr id="20" name="Freeform 5"/>
          <p:cNvSpPr>
            <a:spLocks/>
          </p:cNvSpPr>
          <p:nvPr/>
        </p:nvSpPr>
        <p:spPr bwMode="auto">
          <a:xfrm rot="5400000">
            <a:off x="415925" y="1698625"/>
            <a:ext cx="2878138" cy="2338388"/>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AC0000"/>
              </a:gs>
              <a:gs pos="50000">
                <a:srgbClr val="FF0000"/>
              </a:gs>
              <a:gs pos="100000">
                <a:srgbClr val="DE0000"/>
              </a:gs>
            </a:gsLst>
            <a:lin ang="2700000" scaled="1"/>
            <a:tileRect/>
          </a:gradFill>
          <a:ln>
            <a:noFill/>
          </a:ln>
          <a:extLst/>
        </p:spPr>
        <p:txBody>
          <a:bodyPr wrap="none" anchor="ctr"/>
          <a:lstStyle/>
          <a:p>
            <a:endParaRPr lang="zh-CN" altLang="en-US"/>
          </a:p>
        </p:txBody>
      </p:sp>
      <p:sp>
        <p:nvSpPr>
          <p:cNvPr id="22" name="Freeform 6"/>
          <p:cNvSpPr>
            <a:spLocks/>
          </p:cNvSpPr>
          <p:nvPr/>
        </p:nvSpPr>
        <p:spPr bwMode="auto">
          <a:xfrm rot="5400000">
            <a:off x="3171825" y="1698625"/>
            <a:ext cx="2878138" cy="2338388"/>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AC0000"/>
              </a:gs>
              <a:gs pos="50000">
                <a:srgbClr val="FF0000"/>
              </a:gs>
              <a:gs pos="100000">
                <a:srgbClr val="DE0000"/>
              </a:gs>
            </a:gsLst>
            <a:lin ang="2700000" scaled="1"/>
            <a:tileRect/>
          </a:gradFill>
          <a:ln>
            <a:noFill/>
          </a:ln>
        </p:spPr>
        <p:txBody>
          <a:bodyPr wrap="none" anchor="ctr"/>
          <a:lstStyle/>
          <a:p>
            <a:endParaRPr lang="zh-CN" altLang="en-US"/>
          </a:p>
        </p:txBody>
      </p:sp>
      <p:sp>
        <p:nvSpPr>
          <p:cNvPr id="23" name="Freeform 7"/>
          <p:cNvSpPr>
            <a:spLocks/>
          </p:cNvSpPr>
          <p:nvPr/>
        </p:nvSpPr>
        <p:spPr bwMode="auto">
          <a:xfrm rot="5400000">
            <a:off x="5926138" y="1698625"/>
            <a:ext cx="2878138" cy="2338387"/>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AC0000"/>
              </a:gs>
              <a:gs pos="50000">
                <a:srgbClr val="FF0000"/>
              </a:gs>
              <a:gs pos="100000">
                <a:srgbClr val="DE0000"/>
              </a:gs>
            </a:gsLst>
            <a:lin ang="2700000" scaled="1"/>
            <a:tileRect/>
          </a:gradFill>
          <a:ln>
            <a:noFill/>
          </a:ln>
        </p:spPr>
        <p:txBody>
          <a:bodyPr wrap="none" anchor="ctr"/>
          <a:lstStyle/>
          <a:p>
            <a:endParaRPr lang="zh-CN" altLang="en-US"/>
          </a:p>
        </p:txBody>
      </p:sp>
      <p:sp>
        <p:nvSpPr>
          <p:cNvPr id="24" name="WordArt 8"/>
          <p:cNvSpPr>
            <a:spLocks noChangeArrowheads="1" noChangeShapeType="1" noTextEdit="1"/>
          </p:cNvSpPr>
          <p:nvPr/>
        </p:nvSpPr>
        <p:spPr bwMode="auto">
          <a:xfrm>
            <a:off x="1709738" y="1333500"/>
            <a:ext cx="211137"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C0000"/>
                </a:solidFill>
                <a:latin typeface="Arial"/>
                <a:cs typeface="Arial"/>
              </a:rPr>
              <a:t>1</a:t>
            </a:r>
            <a:endParaRPr lang="zh-CN" altLang="en-US" sz="3600" b="1" kern="10" dirty="0">
              <a:solidFill>
                <a:srgbClr val="AC0000"/>
              </a:solidFill>
              <a:latin typeface="Arial"/>
              <a:cs typeface="Arial"/>
            </a:endParaRPr>
          </a:p>
        </p:txBody>
      </p:sp>
      <p:sp>
        <p:nvSpPr>
          <p:cNvPr id="25" name="WordArt 9"/>
          <p:cNvSpPr>
            <a:spLocks noChangeArrowheads="1" noChangeShapeType="1" noTextEdit="1"/>
          </p:cNvSpPr>
          <p:nvPr/>
        </p:nvSpPr>
        <p:spPr bwMode="auto">
          <a:xfrm>
            <a:off x="4460875" y="1333500"/>
            <a:ext cx="298450"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C0000"/>
                </a:solidFill>
                <a:latin typeface="Arial"/>
                <a:cs typeface="Arial"/>
              </a:rPr>
              <a:t>2</a:t>
            </a:r>
            <a:endParaRPr lang="zh-CN" altLang="en-US" sz="3600" b="1" kern="10">
              <a:solidFill>
                <a:srgbClr val="AC0000"/>
              </a:solidFill>
              <a:latin typeface="Arial"/>
              <a:cs typeface="Arial"/>
            </a:endParaRPr>
          </a:p>
        </p:txBody>
      </p:sp>
      <p:sp>
        <p:nvSpPr>
          <p:cNvPr id="26" name="WordArt 10"/>
          <p:cNvSpPr>
            <a:spLocks noChangeArrowheads="1" noChangeShapeType="1" noTextEdit="1"/>
          </p:cNvSpPr>
          <p:nvPr/>
        </p:nvSpPr>
        <p:spPr bwMode="auto">
          <a:xfrm>
            <a:off x="7215188" y="1333500"/>
            <a:ext cx="300037"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AC0000"/>
                </a:solidFill>
                <a:latin typeface="Arial"/>
                <a:cs typeface="Arial"/>
              </a:rPr>
              <a:t>3</a:t>
            </a:r>
            <a:endParaRPr lang="zh-CN" altLang="en-US" sz="3600" b="1" kern="10">
              <a:solidFill>
                <a:srgbClr val="AC0000"/>
              </a:solidFill>
              <a:latin typeface="Arial"/>
              <a:cs typeface="Arial"/>
            </a:endParaRPr>
          </a:p>
        </p:txBody>
      </p:sp>
      <p:sp>
        <p:nvSpPr>
          <p:cNvPr id="27" name="Rectangle 11"/>
          <p:cNvSpPr>
            <a:spLocks noChangeArrowheads="1"/>
          </p:cNvSpPr>
          <p:nvPr/>
        </p:nvSpPr>
        <p:spPr bwMode="auto">
          <a:xfrm>
            <a:off x="858838" y="2398713"/>
            <a:ext cx="1992312" cy="1069975"/>
          </a:xfrm>
          <a:prstGeom prst="rect">
            <a:avLst/>
          </a:prstGeom>
          <a:noFill/>
          <a:ln>
            <a:noFill/>
          </a:ln>
          <a:effectLst/>
          <a:extLst>
            <a:ext uri="{909E8E84-426E-40DD-AFC4-6F175D3DCCD1}">
              <a14:hiddenFill xmlns:a14="http://schemas.microsoft.com/office/drawing/2010/main">
                <a:gradFill rotWithShape="1">
                  <a:gsLst>
                    <a:gs pos="0">
                      <a:srgbClr val="DDDDDD"/>
                    </a:gs>
                    <a:gs pos="100000">
                      <a:srgbClr val="FFFFFF"/>
                    </a:gs>
                  </a:gsLst>
                  <a:lin ang="5400000" scaled="1"/>
                </a:gradFill>
              </a14:hiddenFill>
            </a:ext>
            <a:ext uri="{91240B29-F687-4F45-9708-019B960494DF}">
              <a14:hiddenLine xmlns:a14="http://schemas.microsoft.com/office/drawing/2010/main" w="9525" algn="ctr">
                <a:solidFill>
                  <a:srgbClr val="007E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p:txBody>
      </p:sp>
      <p:sp>
        <p:nvSpPr>
          <p:cNvPr id="28" name="Rectangle 12"/>
          <p:cNvSpPr>
            <a:spLocks noChangeArrowheads="1"/>
          </p:cNvSpPr>
          <p:nvPr/>
        </p:nvSpPr>
        <p:spPr bwMode="auto">
          <a:xfrm>
            <a:off x="3614738" y="2398713"/>
            <a:ext cx="1992312" cy="106997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a:p>
            <a:pPr algn="ctr" eaLnBrk="1" hangingPunct="1">
              <a:spcBef>
                <a:spcPct val="50000"/>
              </a:spcBef>
              <a:buClrTx/>
              <a:buSzTx/>
            </a:pPr>
            <a:r>
              <a:rPr lang="zh-CN" altLang="en-US" sz="1600" b="1">
                <a:solidFill>
                  <a:schemeClr val="bg1"/>
                </a:solidFill>
                <a:latin typeface="微软雅黑" pitchFamily="34" charset="-122"/>
              </a:rPr>
              <a:t>单击此处添加文字</a:t>
            </a:r>
          </a:p>
        </p:txBody>
      </p:sp>
      <p:sp>
        <p:nvSpPr>
          <p:cNvPr id="29" name="Rectangle 13"/>
          <p:cNvSpPr>
            <a:spLocks noChangeArrowheads="1"/>
          </p:cNvSpPr>
          <p:nvPr/>
        </p:nvSpPr>
        <p:spPr bwMode="auto">
          <a:xfrm>
            <a:off x="6369050" y="2398713"/>
            <a:ext cx="1992313" cy="106997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dirty="0">
                <a:solidFill>
                  <a:schemeClr val="bg1"/>
                </a:solidFill>
                <a:latin typeface="微软雅黑" pitchFamily="34" charset="-122"/>
              </a:rPr>
              <a:t>单击此处添加文字</a:t>
            </a:r>
          </a:p>
          <a:p>
            <a:pPr algn="ctr" eaLnBrk="1" hangingPunct="1">
              <a:spcBef>
                <a:spcPct val="50000"/>
              </a:spcBef>
              <a:buClrTx/>
              <a:buSzTx/>
            </a:pPr>
            <a:r>
              <a:rPr lang="zh-CN" altLang="en-US" sz="1600" b="1" dirty="0">
                <a:solidFill>
                  <a:schemeClr val="bg1"/>
                </a:solidFill>
                <a:latin typeface="微软雅黑" pitchFamily="34" charset="-122"/>
              </a:rPr>
              <a:t>单击此处添加文字</a:t>
            </a:r>
          </a:p>
          <a:p>
            <a:pPr algn="ctr" eaLnBrk="1" hangingPunct="1">
              <a:spcBef>
                <a:spcPct val="50000"/>
              </a:spcBef>
              <a:buClrTx/>
              <a:buSzTx/>
            </a:pPr>
            <a:r>
              <a:rPr lang="zh-CN" altLang="en-US" sz="1600" b="1" dirty="0">
                <a:solidFill>
                  <a:schemeClr val="bg1"/>
                </a:solidFill>
                <a:latin typeface="微软雅黑" pitchFamily="34" charset="-122"/>
              </a:rPr>
              <a:t>单击此处添加文字</a:t>
            </a:r>
          </a:p>
        </p:txBody>
      </p:sp>
    </p:spTree>
    <p:extLst>
      <p:ext uri="{BB962C8B-B14F-4D97-AF65-F5344CB8AC3E}">
        <p14:creationId xmlns:p14="http://schemas.microsoft.com/office/powerpoint/2010/main" val="339794080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
                                        </p:tgtEl>
                                        <p:attrNameLst>
                                          <p:attrName>ppt_y</p:attrName>
                                        </p:attrNameLst>
                                      </p:cBhvr>
                                      <p:tavLst>
                                        <p:tav tm="0">
                                          <p:val>
                                            <p:strVal val="#ppt_y"/>
                                          </p:val>
                                        </p:tav>
                                        <p:tav tm="100000">
                                          <p:val>
                                            <p:strVal val="#ppt_y"/>
                                          </p:val>
                                        </p:tav>
                                      </p:tavLst>
                                    </p:anim>
                                    <p:anim calcmode="lin" valueType="num">
                                      <p:cBhvr>
                                        <p:cTn id="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1"/>
                                        </p:tgtEl>
                                      </p:cBhvr>
                                    </p:animEffect>
                                  </p:childTnLst>
                                </p:cTn>
                              </p:par>
                            </p:childTnLst>
                          </p:cTn>
                        </p:par>
                        <p:par>
                          <p:cTn id="12" fill="hold">
                            <p:stCondLst>
                              <p:cond delay="450"/>
                            </p:stCondLst>
                            <p:childTnLst>
                              <p:par>
                                <p:cTn id="13" presetID="47"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anim calcmode="lin" valueType="num">
                                      <p:cBhvr>
                                        <p:cTn id="16" dur="500" fill="hold"/>
                                        <p:tgtEl>
                                          <p:spTgt spid="20"/>
                                        </p:tgtEl>
                                        <p:attrNameLst>
                                          <p:attrName>ppt_x</p:attrName>
                                        </p:attrNameLst>
                                      </p:cBhvr>
                                      <p:tavLst>
                                        <p:tav tm="0">
                                          <p:val>
                                            <p:strVal val="#ppt_x"/>
                                          </p:val>
                                        </p:tav>
                                        <p:tav tm="100000">
                                          <p:val>
                                            <p:strVal val="#ppt_x"/>
                                          </p:val>
                                        </p:tav>
                                      </p:tavLst>
                                    </p:anim>
                                    <p:anim calcmode="lin" valueType="num">
                                      <p:cBhvr>
                                        <p:cTn id="17" dur="500" fill="hold"/>
                                        <p:tgtEl>
                                          <p:spTgt spid="20"/>
                                        </p:tgtEl>
                                        <p:attrNameLst>
                                          <p:attrName>ppt_y</p:attrName>
                                        </p:attrNameLst>
                                      </p:cBhvr>
                                      <p:tavLst>
                                        <p:tav tm="0">
                                          <p:val>
                                            <p:strVal val="#ppt_y-.1"/>
                                          </p:val>
                                        </p:tav>
                                        <p:tav tm="100000">
                                          <p:val>
                                            <p:strVal val="#ppt_y"/>
                                          </p:val>
                                        </p:tav>
                                      </p:tavLst>
                                    </p:anim>
                                  </p:childTnLst>
                                </p:cTn>
                              </p:par>
                            </p:childTnLst>
                          </p:cTn>
                        </p:par>
                        <p:par>
                          <p:cTn id="18" fill="hold">
                            <p:stCondLst>
                              <p:cond delay="950"/>
                            </p:stCondLst>
                            <p:childTnLst>
                              <p:par>
                                <p:cTn id="19" presetID="49" presetClass="entr" presetSubtype="0" decel="100000" fill="hold" grpId="0" nodeType="after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 calcmode="lin" valueType="num">
                                      <p:cBhvr>
                                        <p:cTn id="23" dur="500" fill="hold"/>
                                        <p:tgtEl>
                                          <p:spTgt spid="24"/>
                                        </p:tgtEl>
                                        <p:attrNameLst>
                                          <p:attrName>style.rotation</p:attrName>
                                        </p:attrNameLst>
                                      </p:cBhvr>
                                      <p:tavLst>
                                        <p:tav tm="0">
                                          <p:val>
                                            <p:fltVal val="360"/>
                                          </p:val>
                                        </p:tav>
                                        <p:tav tm="100000">
                                          <p:val>
                                            <p:fltVal val="0"/>
                                          </p:val>
                                        </p:tav>
                                      </p:tavLst>
                                    </p:anim>
                                    <p:animEffect transition="in" filter="fade">
                                      <p:cBhvr>
                                        <p:cTn id="24" dur="500"/>
                                        <p:tgtEl>
                                          <p:spTgt spid="24"/>
                                        </p:tgtEl>
                                      </p:cBhvr>
                                    </p:animEffect>
                                  </p:childTnLst>
                                </p:cTn>
                              </p:par>
                            </p:childTnLst>
                          </p:cTn>
                        </p:par>
                        <p:par>
                          <p:cTn id="25" fill="hold">
                            <p:stCondLst>
                              <p:cond delay="1450"/>
                            </p:stCondLst>
                            <p:childTnLst>
                              <p:par>
                                <p:cTn id="26" presetID="2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childTnLst>
                          </p:cTn>
                        </p:par>
                        <p:par>
                          <p:cTn id="29" fill="hold">
                            <p:stCondLst>
                              <p:cond delay="1950"/>
                            </p:stCondLst>
                            <p:childTnLst>
                              <p:par>
                                <p:cTn id="30" presetID="47" presetClass="entr" presetSubtype="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anim calcmode="lin" valueType="num">
                                      <p:cBhvr>
                                        <p:cTn id="33" dur="500" fill="hold"/>
                                        <p:tgtEl>
                                          <p:spTgt spid="22"/>
                                        </p:tgtEl>
                                        <p:attrNameLst>
                                          <p:attrName>ppt_x</p:attrName>
                                        </p:attrNameLst>
                                      </p:cBhvr>
                                      <p:tavLst>
                                        <p:tav tm="0">
                                          <p:val>
                                            <p:strVal val="#ppt_x"/>
                                          </p:val>
                                        </p:tav>
                                        <p:tav tm="100000">
                                          <p:val>
                                            <p:strVal val="#ppt_x"/>
                                          </p:val>
                                        </p:tav>
                                      </p:tavLst>
                                    </p:anim>
                                    <p:anim calcmode="lin" valueType="num">
                                      <p:cBhvr>
                                        <p:cTn id="34" dur="500" fill="hold"/>
                                        <p:tgtEl>
                                          <p:spTgt spid="22"/>
                                        </p:tgtEl>
                                        <p:attrNameLst>
                                          <p:attrName>ppt_y</p:attrName>
                                        </p:attrNameLst>
                                      </p:cBhvr>
                                      <p:tavLst>
                                        <p:tav tm="0">
                                          <p:val>
                                            <p:strVal val="#ppt_y-.1"/>
                                          </p:val>
                                        </p:tav>
                                        <p:tav tm="100000">
                                          <p:val>
                                            <p:strVal val="#ppt_y"/>
                                          </p:val>
                                        </p:tav>
                                      </p:tavLst>
                                    </p:anim>
                                  </p:childTnLst>
                                </p:cTn>
                              </p:par>
                            </p:childTnLst>
                          </p:cTn>
                        </p:par>
                        <p:par>
                          <p:cTn id="35" fill="hold">
                            <p:stCondLst>
                              <p:cond delay="2450"/>
                            </p:stCondLst>
                            <p:childTnLst>
                              <p:par>
                                <p:cTn id="36" presetID="49" presetClass="entr" presetSubtype="0" decel="10000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500" fill="hold"/>
                                        <p:tgtEl>
                                          <p:spTgt spid="25"/>
                                        </p:tgtEl>
                                        <p:attrNameLst>
                                          <p:attrName>ppt_w</p:attrName>
                                        </p:attrNameLst>
                                      </p:cBhvr>
                                      <p:tavLst>
                                        <p:tav tm="0">
                                          <p:val>
                                            <p:fltVal val="0"/>
                                          </p:val>
                                        </p:tav>
                                        <p:tav tm="100000">
                                          <p:val>
                                            <p:strVal val="#ppt_w"/>
                                          </p:val>
                                        </p:tav>
                                      </p:tavLst>
                                    </p:anim>
                                    <p:anim calcmode="lin" valueType="num">
                                      <p:cBhvr>
                                        <p:cTn id="39" dur="500" fill="hold"/>
                                        <p:tgtEl>
                                          <p:spTgt spid="25"/>
                                        </p:tgtEl>
                                        <p:attrNameLst>
                                          <p:attrName>ppt_h</p:attrName>
                                        </p:attrNameLst>
                                      </p:cBhvr>
                                      <p:tavLst>
                                        <p:tav tm="0">
                                          <p:val>
                                            <p:fltVal val="0"/>
                                          </p:val>
                                        </p:tav>
                                        <p:tav tm="100000">
                                          <p:val>
                                            <p:strVal val="#ppt_h"/>
                                          </p:val>
                                        </p:tav>
                                      </p:tavLst>
                                    </p:anim>
                                    <p:anim calcmode="lin" valueType="num">
                                      <p:cBhvr>
                                        <p:cTn id="40" dur="500" fill="hold"/>
                                        <p:tgtEl>
                                          <p:spTgt spid="25"/>
                                        </p:tgtEl>
                                        <p:attrNameLst>
                                          <p:attrName>style.rotation</p:attrName>
                                        </p:attrNameLst>
                                      </p:cBhvr>
                                      <p:tavLst>
                                        <p:tav tm="0">
                                          <p:val>
                                            <p:fltVal val="360"/>
                                          </p:val>
                                        </p:tav>
                                        <p:tav tm="100000">
                                          <p:val>
                                            <p:fltVal val="0"/>
                                          </p:val>
                                        </p:tav>
                                      </p:tavLst>
                                    </p:anim>
                                    <p:animEffect transition="in" filter="fade">
                                      <p:cBhvr>
                                        <p:cTn id="41" dur="500"/>
                                        <p:tgtEl>
                                          <p:spTgt spid="25"/>
                                        </p:tgtEl>
                                      </p:cBhvr>
                                    </p:animEffect>
                                  </p:childTnLst>
                                </p:cTn>
                              </p:par>
                            </p:childTnLst>
                          </p:cTn>
                        </p:par>
                        <p:par>
                          <p:cTn id="42" fill="hold">
                            <p:stCondLst>
                              <p:cond delay="2950"/>
                            </p:stCondLst>
                            <p:childTnLst>
                              <p:par>
                                <p:cTn id="43" presetID="42" presetClass="entr" presetSubtype="0" fill="hold" grpId="0"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1000"/>
                                        <p:tgtEl>
                                          <p:spTgt spid="28"/>
                                        </p:tgtEl>
                                      </p:cBhvr>
                                    </p:animEffect>
                                    <p:anim calcmode="lin" valueType="num">
                                      <p:cBhvr>
                                        <p:cTn id="46" dur="1000" fill="hold"/>
                                        <p:tgtEl>
                                          <p:spTgt spid="28"/>
                                        </p:tgtEl>
                                        <p:attrNameLst>
                                          <p:attrName>ppt_x</p:attrName>
                                        </p:attrNameLst>
                                      </p:cBhvr>
                                      <p:tavLst>
                                        <p:tav tm="0">
                                          <p:val>
                                            <p:strVal val="#ppt_x"/>
                                          </p:val>
                                        </p:tav>
                                        <p:tav tm="100000">
                                          <p:val>
                                            <p:strVal val="#ppt_x"/>
                                          </p:val>
                                        </p:tav>
                                      </p:tavLst>
                                    </p:anim>
                                    <p:anim calcmode="lin" valueType="num">
                                      <p:cBhvr>
                                        <p:cTn id="47" dur="1000" fill="hold"/>
                                        <p:tgtEl>
                                          <p:spTgt spid="28"/>
                                        </p:tgtEl>
                                        <p:attrNameLst>
                                          <p:attrName>ppt_y</p:attrName>
                                        </p:attrNameLst>
                                      </p:cBhvr>
                                      <p:tavLst>
                                        <p:tav tm="0">
                                          <p:val>
                                            <p:strVal val="#ppt_y+.1"/>
                                          </p:val>
                                        </p:tav>
                                        <p:tav tm="100000">
                                          <p:val>
                                            <p:strVal val="#ppt_y"/>
                                          </p:val>
                                        </p:tav>
                                      </p:tavLst>
                                    </p:anim>
                                  </p:childTnLst>
                                </p:cTn>
                              </p:par>
                            </p:childTnLst>
                          </p:cTn>
                        </p:par>
                        <p:par>
                          <p:cTn id="48" fill="hold">
                            <p:stCondLst>
                              <p:cond delay="3950"/>
                            </p:stCondLst>
                            <p:childTnLst>
                              <p:par>
                                <p:cTn id="49" presetID="47" presetClass="entr" presetSubtype="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anim calcmode="lin" valueType="num">
                                      <p:cBhvr>
                                        <p:cTn id="52" dur="500" fill="hold"/>
                                        <p:tgtEl>
                                          <p:spTgt spid="23"/>
                                        </p:tgtEl>
                                        <p:attrNameLst>
                                          <p:attrName>ppt_x</p:attrName>
                                        </p:attrNameLst>
                                      </p:cBhvr>
                                      <p:tavLst>
                                        <p:tav tm="0">
                                          <p:val>
                                            <p:strVal val="#ppt_x"/>
                                          </p:val>
                                        </p:tav>
                                        <p:tav tm="100000">
                                          <p:val>
                                            <p:strVal val="#ppt_x"/>
                                          </p:val>
                                        </p:tav>
                                      </p:tavLst>
                                    </p:anim>
                                    <p:anim calcmode="lin" valueType="num">
                                      <p:cBhvr>
                                        <p:cTn id="53" dur="500" fill="hold"/>
                                        <p:tgtEl>
                                          <p:spTgt spid="23"/>
                                        </p:tgtEl>
                                        <p:attrNameLst>
                                          <p:attrName>ppt_y</p:attrName>
                                        </p:attrNameLst>
                                      </p:cBhvr>
                                      <p:tavLst>
                                        <p:tav tm="0">
                                          <p:val>
                                            <p:strVal val="#ppt_y-.1"/>
                                          </p:val>
                                        </p:tav>
                                        <p:tav tm="100000">
                                          <p:val>
                                            <p:strVal val="#ppt_y"/>
                                          </p:val>
                                        </p:tav>
                                      </p:tavLst>
                                    </p:anim>
                                  </p:childTnLst>
                                </p:cTn>
                              </p:par>
                            </p:childTnLst>
                          </p:cTn>
                        </p:par>
                        <p:par>
                          <p:cTn id="54" fill="hold">
                            <p:stCondLst>
                              <p:cond delay="4450"/>
                            </p:stCondLst>
                            <p:childTnLst>
                              <p:par>
                                <p:cTn id="55" presetID="49" presetClass="entr" presetSubtype="0" decel="100000"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 calcmode="lin" valueType="num">
                                      <p:cBhvr>
                                        <p:cTn id="57" dur="500" fill="hold"/>
                                        <p:tgtEl>
                                          <p:spTgt spid="26"/>
                                        </p:tgtEl>
                                        <p:attrNameLst>
                                          <p:attrName>ppt_w</p:attrName>
                                        </p:attrNameLst>
                                      </p:cBhvr>
                                      <p:tavLst>
                                        <p:tav tm="0">
                                          <p:val>
                                            <p:fltVal val="0"/>
                                          </p:val>
                                        </p:tav>
                                        <p:tav tm="100000">
                                          <p:val>
                                            <p:strVal val="#ppt_w"/>
                                          </p:val>
                                        </p:tav>
                                      </p:tavLst>
                                    </p:anim>
                                    <p:anim calcmode="lin" valueType="num">
                                      <p:cBhvr>
                                        <p:cTn id="58" dur="500" fill="hold"/>
                                        <p:tgtEl>
                                          <p:spTgt spid="26"/>
                                        </p:tgtEl>
                                        <p:attrNameLst>
                                          <p:attrName>ppt_h</p:attrName>
                                        </p:attrNameLst>
                                      </p:cBhvr>
                                      <p:tavLst>
                                        <p:tav tm="0">
                                          <p:val>
                                            <p:fltVal val="0"/>
                                          </p:val>
                                        </p:tav>
                                        <p:tav tm="100000">
                                          <p:val>
                                            <p:strVal val="#ppt_h"/>
                                          </p:val>
                                        </p:tav>
                                      </p:tavLst>
                                    </p:anim>
                                    <p:anim calcmode="lin" valueType="num">
                                      <p:cBhvr>
                                        <p:cTn id="59" dur="500" fill="hold"/>
                                        <p:tgtEl>
                                          <p:spTgt spid="26"/>
                                        </p:tgtEl>
                                        <p:attrNameLst>
                                          <p:attrName>style.rotation</p:attrName>
                                        </p:attrNameLst>
                                      </p:cBhvr>
                                      <p:tavLst>
                                        <p:tav tm="0">
                                          <p:val>
                                            <p:fltVal val="360"/>
                                          </p:val>
                                        </p:tav>
                                        <p:tav tm="100000">
                                          <p:val>
                                            <p:fltVal val="0"/>
                                          </p:val>
                                        </p:tav>
                                      </p:tavLst>
                                    </p:anim>
                                    <p:animEffect transition="in" filter="fade">
                                      <p:cBhvr>
                                        <p:cTn id="60" dur="500"/>
                                        <p:tgtEl>
                                          <p:spTgt spid="26"/>
                                        </p:tgtEl>
                                      </p:cBhvr>
                                    </p:animEffect>
                                  </p:childTnLst>
                                </p:cTn>
                              </p:par>
                            </p:childTnLst>
                          </p:cTn>
                        </p:par>
                        <p:par>
                          <p:cTn id="61" fill="hold">
                            <p:stCondLst>
                              <p:cond delay="4950"/>
                            </p:stCondLst>
                            <p:childTnLst>
                              <p:par>
                                <p:cTn id="62" presetID="12" presetClass="entr" presetSubtype="2"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slide(fromRight)">
                                      <p:cBhvr>
                                        <p:cTn id="6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0" grpId="0" animBg="1"/>
      <p:bldP spid="22" grpId="0" animBg="1"/>
      <p:bldP spid="23" grpId="0" animBg="1"/>
      <p:bldP spid="24" grpId="0"/>
      <p:bldP spid="25" grpId="0"/>
      <p:bldP spid="26" grpId="0"/>
      <p:bldP spid="27" grpId="0"/>
      <p:bldP spid="28" grpId="0"/>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237981" y="1390535"/>
            <a:ext cx="4320480" cy="144016"/>
            <a:chOff x="1507396" y="1628800"/>
            <a:chExt cx="4320480" cy="144016"/>
          </a:xfrm>
        </p:grpSpPr>
        <p:cxnSp>
          <p:nvCxnSpPr>
            <p:cNvPr id="13" name="直接连接符 12"/>
            <p:cNvCxnSpPr/>
            <p:nvPr/>
          </p:nvCxnSpPr>
          <p:spPr>
            <a:xfrm>
              <a:off x="1507396" y="1700808"/>
              <a:ext cx="4320480" cy="0"/>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150739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1987449"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rgbClr val="AC0000"/>
              </a:solidFill>
            </a:ln>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a:off x="877668" y="1113536"/>
            <a:ext cx="1659306" cy="276999"/>
          </a:xfrm>
          <a:prstGeom prst="rect">
            <a:avLst/>
          </a:prstGeom>
          <a:noFill/>
        </p:spPr>
        <p:txBody>
          <a:bodyPr wrap="square" rtlCol="0">
            <a:spAutoFit/>
          </a:bodyPr>
          <a:lstStyle/>
          <a:p>
            <a:r>
              <a:rPr lang="en-US" altLang="zh-CN" sz="1200" dirty="0">
                <a:solidFill>
                  <a:srgbClr val="DE0000"/>
                </a:solidFill>
                <a:latin typeface="微软雅黑" pitchFamily="34" charset="-122"/>
                <a:ea typeface="微软雅黑" pitchFamily="34" charset="-122"/>
              </a:rPr>
              <a:t>(</a:t>
            </a:r>
            <a:r>
              <a:rPr lang="zh-CN" altLang="en-US" sz="1200" dirty="0">
                <a:solidFill>
                  <a:srgbClr val="DE0000"/>
                </a:solidFill>
                <a:latin typeface="微软雅黑" pitchFamily="34" charset="-122"/>
                <a:ea typeface="微软雅黑" pitchFamily="34" charset="-122"/>
              </a:rPr>
              <a:t>单位：万元</a:t>
            </a:r>
            <a:r>
              <a:rPr lang="zh-CN" altLang="en-US" sz="1200" dirty="0" smtClean="0">
                <a:solidFill>
                  <a:srgbClr val="DE0000"/>
                </a:solidFill>
                <a:latin typeface="微软雅黑" pitchFamily="34" charset="-122"/>
                <a:ea typeface="微软雅黑" pitchFamily="34" charset="-122"/>
              </a:rPr>
              <a:t>）    </a:t>
            </a:r>
            <a:r>
              <a:rPr lang="en-US" altLang="zh-CN" sz="1200" dirty="0" smtClean="0">
                <a:solidFill>
                  <a:srgbClr val="DE0000"/>
                </a:solidFill>
                <a:latin typeface="微软雅黑" pitchFamily="34" charset="-122"/>
                <a:ea typeface="微软雅黑" pitchFamily="34" charset="-122"/>
              </a:rPr>
              <a:t>100</a:t>
            </a:r>
            <a:endParaRPr lang="zh-CN" altLang="en-US" sz="1200" dirty="0">
              <a:solidFill>
                <a:srgbClr val="DE0000"/>
              </a:solidFill>
              <a:latin typeface="微软雅黑" pitchFamily="34" charset="-122"/>
              <a:ea typeface="微软雅黑" pitchFamily="34" charset="-122"/>
            </a:endParaRPr>
          </a:p>
        </p:txBody>
      </p:sp>
      <p:sp>
        <p:nvSpPr>
          <p:cNvPr id="34" name="TextBox 33"/>
          <p:cNvSpPr txBox="1"/>
          <p:nvPr/>
        </p:nvSpPr>
        <p:spPr>
          <a:xfrm>
            <a:off x="2464966"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200</a:t>
            </a:r>
            <a:endParaRPr lang="zh-CN" altLang="en-US" sz="1200" dirty="0">
              <a:solidFill>
                <a:srgbClr val="DE0000"/>
              </a:solidFill>
              <a:latin typeface="微软雅黑" pitchFamily="34" charset="-122"/>
              <a:ea typeface="微软雅黑" pitchFamily="34" charset="-122"/>
            </a:endParaRPr>
          </a:p>
        </p:txBody>
      </p:sp>
      <p:sp>
        <p:nvSpPr>
          <p:cNvPr id="35" name="TextBox 34"/>
          <p:cNvSpPr txBox="1"/>
          <p:nvPr/>
        </p:nvSpPr>
        <p:spPr>
          <a:xfrm>
            <a:off x="2945019"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300</a:t>
            </a:r>
            <a:endParaRPr lang="zh-CN" altLang="en-US" sz="1200" dirty="0">
              <a:solidFill>
                <a:srgbClr val="DE0000"/>
              </a:solidFill>
              <a:latin typeface="微软雅黑" pitchFamily="34" charset="-122"/>
              <a:ea typeface="微软雅黑" pitchFamily="34" charset="-122"/>
            </a:endParaRPr>
          </a:p>
        </p:txBody>
      </p:sp>
      <p:sp>
        <p:nvSpPr>
          <p:cNvPr id="36" name="TextBox 35"/>
          <p:cNvSpPr txBox="1"/>
          <p:nvPr/>
        </p:nvSpPr>
        <p:spPr>
          <a:xfrm>
            <a:off x="3425072"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400</a:t>
            </a:r>
            <a:endParaRPr lang="zh-CN" altLang="en-US" sz="1200" dirty="0">
              <a:solidFill>
                <a:srgbClr val="DE0000"/>
              </a:solidFill>
              <a:latin typeface="微软雅黑" pitchFamily="34" charset="-122"/>
              <a:ea typeface="微软雅黑" pitchFamily="34" charset="-122"/>
            </a:endParaRPr>
          </a:p>
        </p:txBody>
      </p:sp>
      <p:sp>
        <p:nvSpPr>
          <p:cNvPr id="37" name="TextBox 36"/>
          <p:cNvSpPr txBox="1"/>
          <p:nvPr/>
        </p:nvSpPr>
        <p:spPr>
          <a:xfrm>
            <a:off x="3905125"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500</a:t>
            </a:r>
            <a:endParaRPr lang="zh-CN" altLang="en-US" sz="1200" dirty="0">
              <a:solidFill>
                <a:srgbClr val="DE0000"/>
              </a:solidFill>
              <a:latin typeface="微软雅黑" pitchFamily="34" charset="-122"/>
              <a:ea typeface="微软雅黑" pitchFamily="34" charset="-122"/>
            </a:endParaRPr>
          </a:p>
        </p:txBody>
      </p:sp>
      <p:sp>
        <p:nvSpPr>
          <p:cNvPr id="38" name="TextBox 37"/>
          <p:cNvSpPr txBox="1"/>
          <p:nvPr/>
        </p:nvSpPr>
        <p:spPr>
          <a:xfrm>
            <a:off x="4385178"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600</a:t>
            </a:r>
            <a:endParaRPr lang="zh-CN" altLang="en-US" sz="1200" dirty="0">
              <a:solidFill>
                <a:srgbClr val="DE0000"/>
              </a:solidFill>
              <a:latin typeface="微软雅黑" pitchFamily="34" charset="-122"/>
              <a:ea typeface="微软雅黑" pitchFamily="34" charset="-122"/>
            </a:endParaRPr>
          </a:p>
        </p:txBody>
      </p:sp>
      <p:sp>
        <p:nvSpPr>
          <p:cNvPr id="39" name="TextBox 38"/>
          <p:cNvSpPr txBox="1"/>
          <p:nvPr/>
        </p:nvSpPr>
        <p:spPr>
          <a:xfrm>
            <a:off x="4865231"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700</a:t>
            </a:r>
            <a:endParaRPr lang="zh-CN" altLang="en-US" sz="1200" dirty="0">
              <a:solidFill>
                <a:srgbClr val="DE0000"/>
              </a:solidFill>
              <a:latin typeface="微软雅黑" pitchFamily="34" charset="-122"/>
              <a:ea typeface="微软雅黑" pitchFamily="34" charset="-122"/>
            </a:endParaRPr>
          </a:p>
        </p:txBody>
      </p:sp>
      <p:sp>
        <p:nvSpPr>
          <p:cNvPr id="40" name="TextBox 39"/>
          <p:cNvSpPr txBox="1"/>
          <p:nvPr/>
        </p:nvSpPr>
        <p:spPr>
          <a:xfrm>
            <a:off x="5345284"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800</a:t>
            </a:r>
            <a:endParaRPr lang="zh-CN" altLang="en-US" sz="1200" dirty="0">
              <a:solidFill>
                <a:srgbClr val="DE0000"/>
              </a:solidFill>
              <a:latin typeface="微软雅黑" pitchFamily="34" charset="-122"/>
              <a:ea typeface="微软雅黑" pitchFamily="34" charset="-122"/>
            </a:endParaRPr>
          </a:p>
        </p:txBody>
      </p:sp>
      <p:sp>
        <p:nvSpPr>
          <p:cNvPr id="41" name="TextBox 40"/>
          <p:cNvSpPr txBox="1"/>
          <p:nvPr/>
        </p:nvSpPr>
        <p:spPr>
          <a:xfrm>
            <a:off x="5825337" y="1113536"/>
            <a:ext cx="468398"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900</a:t>
            </a:r>
            <a:endParaRPr lang="zh-CN" altLang="en-US" sz="1200" dirty="0">
              <a:solidFill>
                <a:srgbClr val="DE0000"/>
              </a:solidFill>
              <a:latin typeface="微软雅黑" pitchFamily="34" charset="-122"/>
              <a:ea typeface="微软雅黑" pitchFamily="34" charset="-122"/>
            </a:endParaRPr>
          </a:p>
        </p:txBody>
      </p:sp>
      <p:sp>
        <p:nvSpPr>
          <p:cNvPr id="42" name="TextBox 41"/>
          <p:cNvSpPr txBox="1"/>
          <p:nvPr/>
        </p:nvSpPr>
        <p:spPr>
          <a:xfrm>
            <a:off x="6260509" y="1113536"/>
            <a:ext cx="562975" cy="276999"/>
          </a:xfrm>
          <a:prstGeom prst="rect">
            <a:avLst/>
          </a:prstGeom>
          <a:noFill/>
        </p:spPr>
        <p:txBody>
          <a:bodyPr wrap="none" rtlCol="0">
            <a:spAutoFit/>
          </a:bodyPr>
          <a:lstStyle/>
          <a:p>
            <a:r>
              <a:rPr lang="en-US" altLang="zh-CN" sz="1200" dirty="0" smtClean="0">
                <a:solidFill>
                  <a:srgbClr val="DE0000"/>
                </a:solidFill>
                <a:latin typeface="微软雅黑" pitchFamily="34" charset="-122"/>
                <a:ea typeface="微软雅黑" pitchFamily="34" charset="-122"/>
              </a:rPr>
              <a:t>1000</a:t>
            </a:r>
            <a:endParaRPr lang="zh-CN" altLang="en-US" sz="1200" dirty="0">
              <a:solidFill>
                <a:srgbClr val="DE0000"/>
              </a:solidFill>
              <a:latin typeface="微软雅黑" pitchFamily="34" charset="-122"/>
              <a:ea typeface="微软雅黑" pitchFamily="34" charset="-122"/>
            </a:endParaRPr>
          </a:p>
        </p:txBody>
      </p:sp>
      <p:sp>
        <p:nvSpPr>
          <p:cNvPr id="43" name="五边形 42"/>
          <p:cNvSpPr/>
          <p:nvPr/>
        </p:nvSpPr>
        <p:spPr>
          <a:xfrm>
            <a:off x="2222361" y="1699532"/>
            <a:ext cx="2136734" cy="320158"/>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五边形 43"/>
          <p:cNvSpPr/>
          <p:nvPr/>
        </p:nvSpPr>
        <p:spPr>
          <a:xfrm>
            <a:off x="2222361" y="2215590"/>
            <a:ext cx="1585957"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五边形 44"/>
          <p:cNvSpPr/>
          <p:nvPr/>
        </p:nvSpPr>
        <p:spPr>
          <a:xfrm>
            <a:off x="2222361" y="2731647"/>
            <a:ext cx="2895938"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五边形 45"/>
          <p:cNvSpPr/>
          <p:nvPr/>
        </p:nvSpPr>
        <p:spPr>
          <a:xfrm>
            <a:off x="2222360" y="3247704"/>
            <a:ext cx="2415885"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五边形 46"/>
          <p:cNvSpPr/>
          <p:nvPr/>
        </p:nvSpPr>
        <p:spPr>
          <a:xfrm>
            <a:off x="2222361" y="3763761"/>
            <a:ext cx="3829961" cy="320157"/>
          </a:xfrm>
          <a:prstGeom prst="homePlate">
            <a:avLst/>
          </a:prstGeom>
          <a:solidFill>
            <a:srgbClr val="AC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1263346" y="1699532"/>
            <a:ext cx="1222659" cy="276999"/>
          </a:xfrm>
          <a:prstGeom prst="rect">
            <a:avLst/>
          </a:prstGeom>
          <a:noFill/>
        </p:spPr>
        <p:txBody>
          <a:bodyPr wrap="square" rtlCol="0">
            <a:spAutoFit/>
          </a:bodyPr>
          <a:lstStyle/>
          <a:p>
            <a:r>
              <a:rPr lang="zh-CN" altLang="en-US" sz="1200" dirty="0" smtClean="0">
                <a:solidFill>
                  <a:srgbClr val="DE0000"/>
                </a:solidFill>
                <a:latin typeface="微软雅黑" pitchFamily="34" charset="-122"/>
                <a:ea typeface="微软雅黑" pitchFamily="34" charset="-122"/>
              </a:rPr>
              <a:t>添加文本</a:t>
            </a:r>
            <a:endParaRPr lang="zh-CN" altLang="en-US" sz="1200" dirty="0">
              <a:solidFill>
                <a:srgbClr val="DE0000"/>
              </a:solidFill>
              <a:latin typeface="微软雅黑" pitchFamily="34" charset="-122"/>
              <a:ea typeface="微软雅黑" pitchFamily="34" charset="-122"/>
            </a:endParaRPr>
          </a:p>
        </p:txBody>
      </p:sp>
      <p:sp>
        <p:nvSpPr>
          <p:cNvPr id="49" name="TextBox 48"/>
          <p:cNvSpPr txBox="1"/>
          <p:nvPr/>
        </p:nvSpPr>
        <p:spPr>
          <a:xfrm>
            <a:off x="1263346" y="2220984"/>
            <a:ext cx="1222660" cy="276999"/>
          </a:xfrm>
          <a:prstGeom prst="rect">
            <a:avLst/>
          </a:prstGeom>
          <a:noFill/>
        </p:spPr>
        <p:txBody>
          <a:bodyPr wrap="square" rtlCol="0">
            <a:spAutoFit/>
          </a:bodyPr>
          <a:lstStyle/>
          <a:p>
            <a:r>
              <a:rPr lang="zh-CN" altLang="en-US" sz="1200" dirty="0" smtClean="0">
                <a:solidFill>
                  <a:srgbClr val="DE0000"/>
                </a:solidFill>
                <a:latin typeface="微软雅黑" pitchFamily="34" charset="-122"/>
                <a:ea typeface="微软雅黑" pitchFamily="34" charset="-122"/>
              </a:rPr>
              <a:t>添加文本</a:t>
            </a:r>
            <a:endParaRPr lang="zh-CN" altLang="en-US" sz="1200" dirty="0">
              <a:solidFill>
                <a:srgbClr val="DE0000"/>
              </a:solidFill>
              <a:latin typeface="微软雅黑" pitchFamily="34" charset="-122"/>
              <a:ea typeface="微软雅黑" pitchFamily="34" charset="-122"/>
            </a:endParaRPr>
          </a:p>
        </p:txBody>
      </p:sp>
      <p:sp>
        <p:nvSpPr>
          <p:cNvPr id="50" name="TextBox 49"/>
          <p:cNvSpPr txBox="1"/>
          <p:nvPr/>
        </p:nvSpPr>
        <p:spPr>
          <a:xfrm>
            <a:off x="1263346" y="2742436"/>
            <a:ext cx="1369148" cy="276999"/>
          </a:xfrm>
          <a:prstGeom prst="rect">
            <a:avLst/>
          </a:prstGeom>
          <a:noFill/>
        </p:spPr>
        <p:txBody>
          <a:bodyPr wrap="square" rtlCol="0">
            <a:spAutoFit/>
          </a:bodyPr>
          <a:lstStyle/>
          <a:p>
            <a:r>
              <a:rPr lang="zh-CN" altLang="en-US" sz="1200" dirty="0" smtClean="0">
                <a:solidFill>
                  <a:srgbClr val="DE0000"/>
                </a:solidFill>
                <a:latin typeface="微软雅黑" pitchFamily="34" charset="-122"/>
                <a:ea typeface="微软雅黑" pitchFamily="34" charset="-122"/>
              </a:rPr>
              <a:t>添加文本</a:t>
            </a:r>
            <a:endParaRPr lang="zh-CN" altLang="en-US" sz="1200" dirty="0">
              <a:solidFill>
                <a:srgbClr val="DE0000"/>
              </a:solidFill>
              <a:latin typeface="微软雅黑" pitchFamily="34" charset="-122"/>
              <a:ea typeface="微软雅黑" pitchFamily="34" charset="-122"/>
            </a:endParaRPr>
          </a:p>
        </p:txBody>
      </p:sp>
      <p:sp>
        <p:nvSpPr>
          <p:cNvPr id="51" name="TextBox 50"/>
          <p:cNvSpPr txBox="1"/>
          <p:nvPr/>
        </p:nvSpPr>
        <p:spPr>
          <a:xfrm>
            <a:off x="1263346" y="3263888"/>
            <a:ext cx="1517337" cy="276999"/>
          </a:xfrm>
          <a:prstGeom prst="rect">
            <a:avLst/>
          </a:prstGeom>
          <a:noFill/>
        </p:spPr>
        <p:txBody>
          <a:bodyPr wrap="square" rtlCol="0">
            <a:spAutoFit/>
          </a:bodyPr>
          <a:lstStyle/>
          <a:p>
            <a:r>
              <a:rPr lang="zh-CN" altLang="en-US" sz="1200" dirty="0" smtClean="0">
                <a:solidFill>
                  <a:srgbClr val="DE0000"/>
                </a:solidFill>
                <a:latin typeface="微软雅黑" pitchFamily="34" charset="-122"/>
                <a:ea typeface="微软雅黑" pitchFamily="34" charset="-122"/>
              </a:rPr>
              <a:t>添加文本</a:t>
            </a:r>
            <a:endParaRPr lang="zh-CN" altLang="en-US" sz="1200" dirty="0">
              <a:solidFill>
                <a:srgbClr val="DE0000"/>
              </a:solidFill>
              <a:latin typeface="微软雅黑" pitchFamily="34" charset="-122"/>
              <a:ea typeface="微软雅黑" pitchFamily="34" charset="-122"/>
            </a:endParaRPr>
          </a:p>
        </p:txBody>
      </p:sp>
      <p:sp>
        <p:nvSpPr>
          <p:cNvPr id="52" name="TextBox 51"/>
          <p:cNvSpPr txBox="1"/>
          <p:nvPr/>
        </p:nvSpPr>
        <p:spPr>
          <a:xfrm>
            <a:off x="1263346" y="3785340"/>
            <a:ext cx="1517336" cy="276999"/>
          </a:xfrm>
          <a:prstGeom prst="rect">
            <a:avLst/>
          </a:prstGeom>
          <a:noFill/>
        </p:spPr>
        <p:txBody>
          <a:bodyPr wrap="square" rtlCol="0">
            <a:spAutoFit/>
          </a:bodyPr>
          <a:lstStyle/>
          <a:p>
            <a:r>
              <a:rPr lang="zh-CN" altLang="en-US" sz="1200" dirty="0" smtClean="0">
                <a:solidFill>
                  <a:srgbClr val="DE0000"/>
                </a:solidFill>
                <a:latin typeface="微软雅黑" pitchFamily="34" charset="-122"/>
                <a:ea typeface="微软雅黑" pitchFamily="34" charset="-122"/>
              </a:rPr>
              <a:t>添加文本</a:t>
            </a:r>
            <a:endParaRPr lang="zh-CN" altLang="en-US" sz="1200" dirty="0">
              <a:solidFill>
                <a:srgbClr val="DE0000"/>
              </a:solidFill>
              <a:latin typeface="微软雅黑" pitchFamily="34" charset="-122"/>
              <a:ea typeface="微软雅黑" pitchFamily="34" charset="-122"/>
            </a:endParaRPr>
          </a:p>
        </p:txBody>
      </p:sp>
      <p:sp>
        <p:nvSpPr>
          <p:cNvPr id="3" name="TextBox 2"/>
          <p:cNvSpPr txBox="1"/>
          <p:nvPr/>
        </p:nvSpPr>
        <p:spPr>
          <a:xfrm>
            <a:off x="6660232" y="2220984"/>
            <a:ext cx="1757955" cy="1477328"/>
          </a:xfrm>
          <a:prstGeom prst="rect">
            <a:avLst/>
          </a:prstGeom>
          <a:noFill/>
        </p:spPr>
        <p:txBody>
          <a:bodyPr wrap="square" rtlCol="0">
            <a:spAutoFit/>
          </a:bodyPr>
          <a:lstStyle/>
          <a:p>
            <a:pPr>
              <a:lnSpc>
                <a:spcPct val="150000"/>
              </a:lnSpc>
            </a:pPr>
            <a:r>
              <a:rPr lang="zh-CN" altLang="en-US" sz="1200" b="0" kern="0" dirty="0">
                <a:solidFill>
                  <a:schemeClr val="tx1">
                    <a:lumMod val="85000"/>
                    <a:lumOff val="15000"/>
                  </a:schemeClr>
                </a:solidFill>
                <a:latin typeface="微软雅黑" pitchFamily="34" charset="-122"/>
                <a:ea typeface="微软雅黑" pitchFamily="34" charset="-122"/>
              </a:rPr>
              <a:t>请在此处输入您的文本请在此处输入您的文本请在此处输入您的文本请在此处输入您的文本</a:t>
            </a:r>
          </a:p>
          <a:p>
            <a:pPr>
              <a:lnSpc>
                <a:spcPct val="150000"/>
              </a:lnSpc>
            </a:pPr>
            <a:r>
              <a:rPr lang="zh-CN" altLang="en-US" sz="1200" b="0" kern="0" dirty="0">
                <a:solidFill>
                  <a:schemeClr val="tx1">
                    <a:lumMod val="85000"/>
                    <a:lumOff val="15000"/>
                  </a:schemeClr>
                </a:solidFill>
                <a:latin typeface="微软雅黑" pitchFamily="34" charset="-122"/>
                <a:ea typeface="微软雅黑" pitchFamily="34" charset="-122"/>
              </a:rPr>
              <a:t>请在此处输入您的</a:t>
            </a:r>
            <a:r>
              <a:rPr lang="zh-CN" altLang="en-US" sz="1200" b="0" kern="0" dirty="0" smtClean="0">
                <a:solidFill>
                  <a:schemeClr val="tx1">
                    <a:lumMod val="85000"/>
                    <a:lumOff val="15000"/>
                  </a:schemeClr>
                </a:solidFill>
                <a:latin typeface="微软雅黑" pitchFamily="34" charset="-122"/>
                <a:ea typeface="微软雅黑" pitchFamily="34" charset="-122"/>
              </a:rPr>
              <a:t>文本</a:t>
            </a:r>
            <a:endParaRPr lang="zh-CN" altLang="en-US" sz="1200" dirty="0"/>
          </a:p>
        </p:txBody>
      </p:sp>
    </p:spTree>
    <p:extLst>
      <p:ext uri="{BB962C8B-B14F-4D97-AF65-F5344CB8AC3E}">
        <p14:creationId xmlns:p14="http://schemas.microsoft.com/office/powerpoint/2010/main" val="387903988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500" fill="hold"/>
                                        <p:tgtEl>
                                          <p:spTgt spid="48"/>
                                        </p:tgtEl>
                                        <p:attrNameLst>
                                          <p:attrName>ppt_x</p:attrName>
                                        </p:attrNameLst>
                                      </p:cBhvr>
                                      <p:tavLst>
                                        <p:tav tm="0">
                                          <p:val>
                                            <p:strVal val="#ppt_x"/>
                                          </p:val>
                                        </p:tav>
                                        <p:tav tm="100000">
                                          <p:val>
                                            <p:strVal val="#ppt_x"/>
                                          </p:val>
                                        </p:tav>
                                      </p:tavLst>
                                    </p:anim>
                                    <p:anim calcmode="lin" valueType="num">
                                      <p:cBhvr additive="base">
                                        <p:cTn id="8" dur="500" fill="hold"/>
                                        <p:tgtEl>
                                          <p:spTgt spid="48"/>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fill="hold"/>
                                        <p:tgtEl>
                                          <p:spTgt spid="49"/>
                                        </p:tgtEl>
                                        <p:attrNameLst>
                                          <p:attrName>ppt_x</p:attrName>
                                        </p:attrNameLst>
                                      </p:cBhvr>
                                      <p:tavLst>
                                        <p:tav tm="0">
                                          <p:val>
                                            <p:strVal val="#ppt_x"/>
                                          </p:val>
                                        </p:tav>
                                        <p:tav tm="100000">
                                          <p:val>
                                            <p:strVal val="#ppt_x"/>
                                          </p:val>
                                        </p:tav>
                                      </p:tavLst>
                                    </p:anim>
                                    <p:anim calcmode="lin" valueType="num">
                                      <p:cBhvr additive="base">
                                        <p:cTn id="12" dur="500" fill="hold"/>
                                        <p:tgtEl>
                                          <p:spTgt spid="49"/>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2" presetClass="entr" presetSubtype="4"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p:tgtEl>
                                          <p:spTgt spid="33"/>
                                        </p:tgtEl>
                                        <p:attrNameLst>
                                          <p:attrName>ppt_y</p:attrName>
                                        </p:attrNameLst>
                                      </p:cBhvr>
                                      <p:tavLst>
                                        <p:tav tm="0">
                                          <p:val>
                                            <p:strVal val="#ppt_y+#ppt_h*1.125000"/>
                                          </p:val>
                                        </p:tav>
                                        <p:tav tm="100000">
                                          <p:val>
                                            <p:strVal val="#ppt_y"/>
                                          </p:val>
                                        </p:tav>
                                      </p:tavLst>
                                    </p:anim>
                                    <p:animEffect transition="in" filter="wipe(up)">
                                      <p:cBhvr>
                                        <p:cTn id="31" dur="500"/>
                                        <p:tgtEl>
                                          <p:spTgt spid="33"/>
                                        </p:tgtEl>
                                      </p:cBhvr>
                                    </p:animEffect>
                                  </p:childTnLst>
                                </p:cTn>
                              </p:par>
                              <p:par>
                                <p:cTn id="32" presetID="12" presetClass="entr" presetSubtype="4" fill="hold" grpId="0" nodeType="withEffect">
                                  <p:stCondLst>
                                    <p:cond delay="10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p:tgtEl>
                                          <p:spTgt spid="34"/>
                                        </p:tgtEl>
                                        <p:attrNameLst>
                                          <p:attrName>ppt_y</p:attrName>
                                        </p:attrNameLst>
                                      </p:cBhvr>
                                      <p:tavLst>
                                        <p:tav tm="0">
                                          <p:val>
                                            <p:strVal val="#ppt_y+#ppt_h*1.125000"/>
                                          </p:val>
                                        </p:tav>
                                        <p:tav tm="100000">
                                          <p:val>
                                            <p:strVal val="#ppt_y"/>
                                          </p:val>
                                        </p:tav>
                                      </p:tavLst>
                                    </p:anim>
                                    <p:animEffect transition="in" filter="wipe(up)">
                                      <p:cBhvr>
                                        <p:cTn id="35" dur="500"/>
                                        <p:tgtEl>
                                          <p:spTgt spid="34"/>
                                        </p:tgtEl>
                                      </p:cBhvr>
                                    </p:animEffect>
                                  </p:childTnLst>
                                </p:cTn>
                              </p:par>
                              <p:par>
                                <p:cTn id="36" presetID="12" presetClass="entr" presetSubtype="4" fill="hold" grpId="0" nodeType="withEffect">
                                  <p:stCondLst>
                                    <p:cond delay="20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p:tgtEl>
                                          <p:spTgt spid="35"/>
                                        </p:tgtEl>
                                        <p:attrNameLst>
                                          <p:attrName>ppt_y</p:attrName>
                                        </p:attrNameLst>
                                      </p:cBhvr>
                                      <p:tavLst>
                                        <p:tav tm="0">
                                          <p:val>
                                            <p:strVal val="#ppt_y+#ppt_h*1.125000"/>
                                          </p:val>
                                        </p:tav>
                                        <p:tav tm="100000">
                                          <p:val>
                                            <p:strVal val="#ppt_y"/>
                                          </p:val>
                                        </p:tav>
                                      </p:tavLst>
                                    </p:anim>
                                    <p:animEffect transition="in" filter="wipe(up)">
                                      <p:cBhvr>
                                        <p:cTn id="39" dur="500"/>
                                        <p:tgtEl>
                                          <p:spTgt spid="35"/>
                                        </p:tgtEl>
                                      </p:cBhvr>
                                    </p:animEffect>
                                  </p:childTnLst>
                                </p:cTn>
                              </p:par>
                              <p:par>
                                <p:cTn id="40" presetID="12" presetClass="entr" presetSubtype="4" fill="hold" grpId="0" nodeType="withEffect">
                                  <p:stCondLst>
                                    <p:cond delay="300"/>
                                  </p:stCondLst>
                                  <p:childTnLst>
                                    <p:set>
                                      <p:cBhvr>
                                        <p:cTn id="41" dur="1" fill="hold">
                                          <p:stCondLst>
                                            <p:cond delay="0"/>
                                          </p:stCondLst>
                                        </p:cTn>
                                        <p:tgtEl>
                                          <p:spTgt spid="36"/>
                                        </p:tgtEl>
                                        <p:attrNameLst>
                                          <p:attrName>style.visibility</p:attrName>
                                        </p:attrNameLst>
                                      </p:cBhvr>
                                      <p:to>
                                        <p:strVal val="visible"/>
                                      </p:to>
                                    </p:set>
                                    <p:anim calcmode="lin" valueType="num">
                                      <p:cBhvr additive="base">
                                        <p:cTn id="42" dur="500"/>
                                        <p:tgtEl>
                                          <p:spTgt spid="36"/>
                                        </p:tgtEl>
                                        <p:attrNameLst>
                                          <p:attrName>ppt_y</p:attrName>
                                        </p:attrNameLst>
                                      </p:cBhvr>
                                      <p:tavLst>
                                        <p:tav tm="0">
                                          <p:val>
                                            <p:strVal val="#ppt_y+#ppt_h*1.125000"/>
                                          </p:val>
                                        </p:tav>
                                        <p:tav tm="100000">
                                          <p:val>
                                            <p:strVal val="#ppt_y"/>
                                          </p:val>
                                        </p:tav>
                                      </p:tavLst>
                                    </p:anim>
                                    <p:animEffect transition="in" filter="wipe(up)">
                                      <p:cBhvr>
                                        <p:cTn id="43" dur="500"/>
                                        <p:tgtEl>
                                          <p:spTgt spid="36"/>
                                        </p:tgtEl>
                                      </p:cBhvr>
                                    </p:animEffect>
                                  </p:childTnLst>
                                </p:cTn>
                              </p:par>
                              <p:par>
                                <p:cTn id="44" presetID="12" presetClass="entr" presetSubtype="4" fill="hold" grpId="0" nodeType="withEffect">
                                  <p:stCondLst>
                                    <p:cond delay="40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p:tgtEl>
                                          <p:spTgt spid="37"/>
                                        </p:tgtEl>
                                        <p:attrNameLst>
                                          <p:attrName>ppt_y</p:attrName>
                                        </p:attrNameLst>
                                      </p:cBhvr>
                                      <p:tavLst>
                                        <p:tav tm="0">
                                          <p:val>
                                            <p:strVal val="#ppt_y+#ppt_h*1.125000"/>
                                          </p:val>
                                        </p:tav>
                                        <p:tav tm="100000">
                                          <p:val>
                                            <p:strVal val="#ppt_y"/>
                                          </p:val>
                                        </p:tav>
                                      </p:tavLst>
                                    </p:anim>
                                    <p:animEffect transition="in" filter="wipe(up)">
                                      <p:cBhvr>
                                        <p:cTn id="47" dur="500"/>
                                        <p:tgtEl>
                                          <p:spTgt spid="37"/>
                                        </p:tgtEl>
                                      </p:cBhvr>
                                    </p:animEffect>
                                  </p:childTnLst>
                                </p:cTn>
                              </p:par>
                              <p:par>
                                <p:cTn id="48" presetID="12" presetClass="entr" presetSubtype="4" fill="hold" grpId="0" nodeType="withEffect">
                                  <p:stCondLst>
                                    <p:cond delay="500"/>
                                  </p:stCondLst>
                                  <p:childTnLst>
                                    <p:set>
                                      <p:cBhvr>
                                        <p:cTn id="49" dur="1" fill="hold">
                                          <p:stCondLst>
                                            <p:cond delay="0"/>
                                          </p:stCondLst>
                                        </p:cTn>
                                        <p:tgtEl>
                                          <p:spTgt spid="38"/>
                                        </p:tgtEl>
                                        <p:attrNameLst>
                                          <p:attrName>style.visibility</p:attrName>
                                        </p:attrNameLst>
                                      </p:cBhvr>
                                      <p:to>
                                        <p:strVal val="visible"/>
                                      </p:to>
                                    </p:set>
                                    <p:anim calcmode="lin" valueType="num">
                                      <p:cBhvr additive="base">
                                        <p:cTn id="50" dur="500"/>
                                        <p:tgtEl>
                                          <p:spTgt spid="38"/>
                                        </p:tgtEl>
                                        <p:attrNameLst>
                                          <p:attrName>ppt_y</p:attrName>
                                        </p:attrNameLst>
                                      </p:cBhvr>
                                      <p:tavLst>
                                        <p:tav tm="0">
                                          <p:val>
                                            <p:strVal val="#ppt_y+#ppt_h*1.125000"/>
                                          </p:val>
                                        </p:tav>
                                        <p:tav tm="100000">
                                          <p:val>
                                            <p:strVal val="#ppt_y"/>
                                          </p:val>
                                        </p:tav>
                                      </p:tavLst>
                                    </p:anim>
                                    <p:animEffect transition="in" filter="wipe(up)">
                                      <p:cBhvr>
                                        <p:cTn id="51" dur="500"/>
                                        <p:tgtEl>
                                          <p:spTgt spid="38"/>
                                        </p:tgtEl>
                                      </p:cBhvr>
                                    </p:animEffect>
                                  </p:childTnLst>
                                </p:cTn>
                              </p:par>
                              <p:par>
                                <p:cTn id="52" presetID="12" presetClass="entr" presetSubtype="4" fill="hold" grpId="0" nodeType="withEffect">
                                  <p:stCondLst>
                                    <p:cond delay="60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ppt_y</p:attrName>
                                        </p:attrNameLst>
                                      </p:cBhvr>
                                      <p:tavLst>
                                        <p:tav tm="0">
                                          <p:val>
                                            <p:strVal val="#ppt_y+#ppt_h*1.125000"/>
                                          </p:val>
                                        </p:tav>
                                        <p:tav tm="100000">
                                          <p:val>
                                            <p:strVal val="#ppt_y"/>
                                          </p:val>
                                        </p:tav>
                                      </p:tavLst>
                                    </p:anim>
                                    <p:animEffect transition="in" filter="wipe(up)">
                                      <p:cBhvr>
                                        <p:cTn id="55" dur="500"/>
                                        <p:tgtEl>
                                          <p:spTgt spid="39"/>
                                        </p:tgtEl>
                                      </p:cBhvr>
                                    </p:animEffect>
                                  </p:childTnLst>
                                </p:cTn>
                              </p:par>
                              <p:par>
                                <p:cTn id="56" presetID="12" presetClass="entr" presetSubtype="4" fill="hold" grpId="0" nodeType="withEffect">
                                  <p:stCondLst>
                                    <p:cond delay="700"/>
                                  </p:stCondLst>
                                  <p:childTnLst>
                                    <p:set>
                                      <p:cBhvr>
                                        <p:cTn id="57" dur="1" fill="hold">
                                          <p:stCondLst>
                                            <p:cond delay="0"/>
                                          </p:stCondLst>
                                        </p:cTn>
                                        <p:tgtEl>
                                          <p:spTgt spid="40"/>
                                        </p:tgtEl>
                                        <p:attrNameLst>
                                          <p:attrName>style.visibility</p:attrName>
                                        </p:attrNameLst>
                                      </p:cBhvr>
                                      <p:to>
                                        <p:strVal val="visible"/>
                                      </p:to>
                                    </p:set>
                                    <p:anim calcmode="lin" valueType="num">
                                      <p:cBhvr additive="base">
                                        <p:cTn id="58" dur="500"/>
                                        <p:tgtEl>
                                          <p:spTgt spid="40"/>
                                        </p:tgtEl>
                                        <p:attrNameLst>
                                          <p:attrName>ppt_y</p:attrName>
                                        </p:attrNameLst>
                                      </p:cBhvr>
                                      <p:tavLst>
                                        <p:tav tm="0">
                                          <p:val>
                                            <p:strVal val="#ppt_y+#ppt_h*1.125000"/>
                                          </p:val>
                                        </p:tav>
                                        <p:tav tm="100000">
                                          <p:val>
                                            <p:strVal val="#ppt_y"/>
                                          </p:val>
                                        </p:tav>
                                      </p:tavLst>
                                    </p:anim>
                                    <p:animEffect transition="in" filter="wipe(up)">
                                      <p:cBhvr>
                                        <p:cTn id="59" dur="500"/>
                                        <p:tgtEl>
                                          <p:spTgt spid="40"/>
                                        </p:tgtEl>
                                      </p:cBhvr>
                                    </p:animEffect>
                                  </p:childTnLst>
                                </p:cTn>
                              </p:par>
                              <p:par>
                                <p:cTn id="60" presetID="12" presetClass="entr" presetSubtype="4" fill="hold" grpId="0" nodeType="withEffect">
                                  <p:stCondLst>
                                    <p:cond delay="80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ppt_y</p:attrName>
                                        </p:attrNameLst>
                                      </p:cBhvr>
                                      <p:tavLst>
                                        <p:tav tm="0">
                                          <p:val>
                                            <p:strVal val="#ppt_y+#ppt_h*1.125000"/>
                                          </p:val>
                                        </p:tav>
                                        <p:tav tm="100000">
                                          <p:val>
                                            <p:strVal val="#ppt_y"/>
                                          </p:val>
                                        </p:tav>
                                      </p:tavLst>
                                    </p:anim>
                                    <p:animEffect transition="in" filter="wipe(up)">
                                      <p:cBhvr>
                                        <p:cTn id="63" dur="500"/>
                                        <p:tgtEl>
                                          <p:spTgt spid="41"/>
                                        </p:tgtEl>
                                      </p:cBhvr>
                                    </p:animEffect>
                                  </p:childTnLst>
                                </p:cTn>
                              </p:par>
                              <p:par>
                                <p:cTn id="64" presetID="12" presetClass="entr" presetSubtype="4" fill="hold" grpId="0" nodeType="withEffect">
                                  <p:stCondLst>
                                    <p:cond delay="90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ppt_y</p:attrName>
                                        </p:attrNameLst>
                                      </p:cBhvr>
                                      <p:tavLst>
                                        <p:tav tm="0">
                                          <p:val>
                                            <p:strVal val="#ppt_y+#ppt_h*1.125000"/>
                                          </p:val>
                                        </p:tav>
                                        <p:tav tm="100000">
                                          <p:val>
                                            <p:strVal val="#ppt_y"/>
                                          </p:val>
                                        </p:tav>
                                      </p:tavLst>
                                    </p:anim>
                                    <p:animEffect transition="in" filter="wipe(up)">
                                      <p:cBhvr>
                                        <p:cTn id="67" dur="500"/>
                                        <p:tgtEl>
                                          <p:spTgt spid="42"/>
                                        </p:tgtEl>
                                      </p:cBhvr>
                                    </p:animEffect>
                                  </p:childTnLst>
                                </p:cTn>
                              </p:par>
                            </p:childTnLst>
                          </p:cTn>
                        </p:par>
                        <p:par>
                          <p:cTn id="68" fill="hold">
                            <p:stCondLst>
                              <p:cond delay="1400"/>
                            </p:stCondLst>
                            <p:childTnLst>
                              <p:par>
                                <p:cTn id="69" presetID="22" presetClass="entr" presetSubtype="8"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250"/>
                                        <p:tgtEl>
                                          <p:spTgt spid="43"/>
                                        </p:tgtEl>
                                      </p:cBhvr>
                                    </p:animEffect>
                                  </p:childTnLst>
                                </p:cTn>
                              </p:par>
                            </p:childTnLst>
                          </p:cTn>
                        </p:par>
                        <p:par>
                          <p:cTn id="72" fill="hold">
                            <p:stCondLst>
                              <p:cond delay="1650"/>
                            </p:stCondLst>
                            <p:childTnLst>
                              <p:par>
                                <p:cTn id="73" presetID="22" presetClass="entr" presetSubtype="8" fill="hold" grpId="0" nodeType="after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wipe(left)">
                                      <p:cBhvr>
                                        <p:cTn id="75" dur="250"/>
                                        <p:tgtEl>
                                          <p:spTgt spid="44"/>
                                        </p:tgtEl>
                                      </p:cBhvr>
                                    </p:animEffect>
                                  </p:childTnLst>
                                </p:cTn>
                              </p:par>
                            </p:childTnLst>
                          </p:cTn>
                        </p:par>
                        <p:par>
                          <p:cTn id="76" fill="hold">
                            <p:stCondLst>
                              <p:cond delay="1900"/>
                            </p:stCondLst>
                            <p:childTnLst>
                              <p:par>
                                <p:cTn id="77" presetID="22" presetClass="entr" presetSubtype="8"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250"/>
                                        <p:tgtEl>
                                          <p:spTgt spid="45"/>
                                        </p:tgtEl>
                                      </p:cBhvr>
                                    </p:animEffect>
                                  </p:childTnLst>
                                </p:cTn>
                              </p:par>
                            </p:childTnLst>
                          </p:cTn>
                        </p:par>
                        <p:par>
                          <p:cTn id="80" fill="hold">
                            <p:stCondLst>
                              <p:cond delay="2150"/>
                            </p:stCondLst>
                            <p:childTnLst>
                              <p:par>
                                <p:cTn id="81" presetID="22" presetClass="entr" presetSubtype="8" fill="hold" grpId="0" nodeType="afterEffect">
                                  <p:stCondLst>
                                    <p:cond delay="0"/>
                                  </p:stCondLst>
                                  <p:childTnLst>
                                    <p:set>
                                      <p:cBhvr>
                                        <p:cTn id="82" dur="1" fill="hold">
                                          <p:stCondLst>
                                            <p:cond delay="0"/>
                                          </p:stCondLst>
                                        </p:cTn>
                                        <p:tgtEl>
                                          <p:spTgt spid="46"/>
                                        </p:tgtEl>
                                        <p:attrNameLst>
                                          <p:attrName>style.visibility</p:attrName>
                                        </p:attrNameLst>
                                      </p:cBhvr>
                                      <p:to>
                                        <p:strVal val="visible"/>
                                      </p:to>
                                    </p:set>
                                    <p:animEffect transition="in" filter="wipe(left)">
                                      <p:cBhvr>
                                        <p:cTn id="83" dur="250"/>
                                        <p:tgtEl>
                                          <p:spTgt spid="46"/>
                                        </p:tgtEl>
                                      </p:cBhvr>
                                    </p:animEffect>
                                  </p:childTnLst>
                                </p:cTn>
                              </p:par>
                            </p:childTnLst>
                          </p:cTn>
                        </p:par>
                        <p:par>
                          <p:cTn id="84" fill="hold">
                            <p:stCondLst>
                              <p:cond delay="2400"/>
                            </p:stCondLst>
                            <p:childTnLst>
                              <p:par>
                                <p:cTn id="85" presetID="22" presetClass="entr" presetSubtype="8"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left)">
                                      <p:cBhvr>
                                        <p:cTn id="87" dur="250"/>
                                        <p:tgtEl>
                                          <p:spTgt spid="47"/>
                                        </p:tgtEl>
                                      </p:cBhvr>
                                    </p:animEffect>
                                  </p:childTnLst>
                                </p:cTn>
                              </p:par>
                            </p:childTnLst>
                          </p:cTn>
                        </p:par>
                        <p:par>
                          <p:cTn id="88" fill="hold">
                            <p:stCondLst>
                              <p:cond delay="2650"/>
                            </p:stCondLst>
                            <p:childTnLst>
                              <p:par>
                                <p:cTn id="89" presetID="56" presetClass="entr" presetSubtype="0" fill="hold" grpId="0" nodeType="afterEffect">
                                  <p:stCondLst>
                                    <p:cond delay="0"/>
                                  </p:stCondLst>
                                  <p:iterate type="lt">
                                    <p:tmPct val="10000"/>
                                  </p:iterate>
                                  <p:childTnLst>
                                    <p:set>
                                      <p:cBhvr>
                                        <p:cTn id="90" dur="1" fill="hold">
                                          <p:stCondLst>
                                            <p:cond delay="0"/>
                                          </p:stCondLst>
                                        </p:cTn>
                                        <p:tgtEl>
                                          <p:spTgt spid="3"/>
                                        </p:tgtEl>
                                        <p:attrNameLst>
                                          <p:attrName>style.visibility</p:attrName>
                                        </p:attrNameLst>
                                      </p:cBhvr>
                                      <p:to>
                                        <p:strVal val="visible"/>
                                      </p:to>
                                    </p:set>
                                    <p:anim by="(-#ppt_w*2)" calcmode="lin" valueType="num">
                                      <p:cBhvr rctx="PPT">
                                        <p:cTn id="91" dur="250" autoRev="1" fill="hold">
                                          <p:stCondLst>
                                            <p:cond delay="0"/>
                                          </p:stCondLst>
                                        </p:cTn>
                                        <p:tgtEl>
                                          <p:spTgt spid="3"/>
                                        </p:tgtEl>
                                        <p:attrNameLst>
                                          <p:attrName>ppt_w</p:attrName>
                                        </p:attrNameLst>
                                      </p:cBhvr>
                                    </p:anim>
                                    <p:anim by="(#ppt_w*0.50)" calcmode="lin" valueType="num">
                                      <p:cBhvr>
                                        <p:cTn id="92" dur="250" decel="50000" autoRev="1" fill="hold">
                                          <p:stCondLst>
                                            <p:cond delay="0"/>
                                          </p:stCondLst>
                                        </p:cTn>
                                        <p:tgtEl>
                                          <p:spTgt spid="3"/>
                                        </p:tgtEl>
                                        <p:attrNameLst>
                                          <p:attrName>ppt_x</p:attrName>
                                        </p:attrNameLst>
                                      </p:cBhvr>
                                    </p:anim>
                                    <p:anim from="(-#ppt_h/2)" to="(#ppt_y)" calcmode="lin" valueType="num">
                                      <p:cBhvr>
                                        <p:cTn id="93" dur="500" fill="hold">
                                          <p:stCondLst>
                                            <p:cond delay="0"/>
                                          </p:stCondLst>
                                        </p:cTn>
                                        <p:tgtEl>
                                          <p:spTgt spid="3"/>
                                        </p:tgtEl>
                                        <p:attrNameLst>
                                          <p:attrName>ppt_y</p:attrName>
                                        </p:attrNameLst>
                                      </p:cBhvr>
                                    </p:anim>
                                    <p:animRot by="21600000">
                                      <p:cBhvr>
                                        <p:cTn id="94" dur="500" fill="hold">
                                          <p:stCondLst>
                                            <p:cond delay="0"/>
                                          </p:stCondLst>
                                        </p:cTn>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39" grpId="0"/>
      <p:bldP spid="40" grpId="0"/>
      <p:bldP spid="41" grpId="0"/>
      <p:bldP spid="42" grpId="0"/>
      <p:bldP spid="43" grpId="0" animBg="1"/>
      <p:bldP spid="44" grpId="0" animBg="1"/>
      <p:bldP spid="45" grpId="0" animBg="1"/>
      <p:bldP spid="46" grpId="0" animBg="1"/>
      <p:bldP spid="47" grpId="0" animBg="1"/>
      <p:bldP spid="48" grpId="0"/>
      <p:bldP spid="49" grpId="0"/>
      <p:bldP spid="50" grpId="0"/>
      <p:bldP spid="51" grpId="0"/>
      <p:bldP spid="5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2657587" y="3549105"/>
            <a:ext cx="1400312" cy="1398909"/>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15" name="KSO_GT2.1.1"/>
          <p:cNvSpPr txBox="1"/>
          <p:nvPr/>
        </p:nvSpPr>
        <p:spPr>
          <a:xfrm>
            <a:off x="5824185" y="3393424"/>
            <a:ext cx="2852271" cy="117428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sp>
        <p:nvSpPr>
          <p:cNvPr id="16" name="椭圆 15"/>
          <p:cNvSpPr/>
          <p:nvPr/>
        </p:nvSpPr>
        <p:spPr>
          <a:xfrm>
            <a:off x="1165782" y="2165705"/>
            <a:ext cx="2110548" cy="2110770"/>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2800" b="0" kern="0" dirty="0">
                <a:latin typeface="微软雅黑" panose="020B0503020204020204" pitchFamily="34" charset="-122"/>
                <a:ea typeface="微软雅黑" panose="020B0503020204020204" pitchFamily="34" charset="-122"/>
              </a:rPr>
              <a:t>输入标题</a:t>
            </a:r>
          </a:p>
        </p:txBody>
      </p:sp>
      <p:cxnSp>
        <p:nvCxnSpPr>
          <p:cNvPr id="17" name="肘形连接符 27"/>
          <p:cNvCxnSpPr>
            <a:cxnSpLocks noChangeShapeType="1"/>
          </p:cNvCxnSpPr>
          <p:nvPr/>
        </p:nvCxnSpPr>
        <p:spPr bwMode="auto">
          <a:xfrm flipV="1">
            <a:off x="3335257" y="2668197"/>
            <a:ext cx="1725967"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5081383" y="2030769"/>
            <a:ext cx="2802985" cy="133499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19" name="肘形连接符 8"/>
          <p:cNvCxnSpPr>
            <a:cxnSpLocks noChangeShapeType="1"/>
          </p:cNvCxnSpPr>
          <p:nvPr/>
        </p:nvCxnSpPr>
        <p:spPr bwMode="auto">
          <a:xfrm flipV="1">
            <a:off x="4078060" y="3943034"/>
            <a:ext cx="172596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1052577" y="1038204"/>
            <a:ext cx="1400314" cy="1398909"/>
          </a:xfrm>
          <a:prstGeom prst="ellipse">
            <a:avLst/>
          </a:prstGeom>
          <a:noFill/>
          <a:ln w="127000" cap="flat" cmpd="thinThick" algn="ctr">
            <a:solidFill>
              <a:srgbClr val="AC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21" name="KSO_GT2.1.1"/>
          <p:cNvSpPr txBox="1"/>
          <p:nvPr/>
        </p:nvSpPr>
        <p:spPr>
          <a:xfrm>
            <a:off x="4217624" y="915566"/>
            <a:ext cx="3090680" cy="955135"/>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22" name="肘形连接符 11"/>
          <p:cNvCxnSpPr>
            <a:cxnSpLocks noChangeShapeType="1"/>
          </p:cNvCxnSpPr>
          <p:nvPr/>
        </p:nvCxnSpPr>
        <p:spPr bwMode="auto">
          <a:xfrm flipV="1">
            <a:off x="2473048" y="1432133"/>
            <a:ext cx="1724416" cy="549017"/>
          </a:xfrm>
          <a:prstGeom prst="bentConnector3">
            <a:avLst>
              <a:gd name="adj1" fmla="val 29667"/>
            </a:avLst>
          </a:prstGeom>
          <a:noFill/>
          <a:ln w="38100" algn="ctr">
            <a:solidFill>
              <a:srgbClr val="AC0000"/>
            </a:solidFill>
            <a:miter lim="800000"/>
            <a:headEnd type="oval"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9677593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750"/>
                                        <p:tgtEl>
                                          <p:spTgt spid="2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down)">
                                      <p:cBhvr>
                                        <p:cTn id="10" dur="750"/>
                                        <p:tgtEl>
                                          <p:spTgt spid="1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750"/>
                                        <p:tgtEl>
                                          <p:spTgt spid="14"/>
                                        </p:tgtEl>
                                      </p:cBhvr>
                                    </p:animEffect>
                                  </p:childTnLst>
                                </p:cTn>
                              </p:par>
                            </p:childTnLst>
                          </p:cTn>
                        </p:par>
                        <p:par>
                          <p:cTn id="14" fill="hold">
                            <p:stCondLst>
                              <p:cond delay="750"/>
                            </p:stCondLst>
                            <p:childTnLst>
                              <p:par>
                                <p:cTn id="15" presetID="2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750"/>
                                        <p:tgtEl>
                                          <p:spTgt spid="22"/>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left)">
                                      <p:cBhvr>
                                        <p:cTn id="21" dur="750"/>
                                        <p:tgtEl>
                                          <p:spTgt spid="21"/>
                                        </p:tgtEl>
                                      </p:cBhvr>
                                    </p:animEffect>
                                  </p:childTnLst>
                                </p:cTn>
                              </p:par>
                            </p:childTnLst>
                          </p:cTn>
                        </p:par>
                        <p:par>
                          <p:cTn id="22" fill="hold">
                            <p:stCondLst>
                              <p:cond delay="2250"/>
                            </p:stCondLst>
                            <p:childTnLst>
                              <p:par>
                                <p:cTn id="23" presetID="22" presetClass="entr" presetSubtype="8" fill="hold"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left)">
                                      <p:cBhvr>
                                        <p:cTn id="25" dur="750"/>
                                        <p:tgtEl>
                                          <p:spTgt spid="1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750"/>
                                        <p:tgtEl>
                                          <p:spTgt spid="18"/>
                                        </p:tgtEl>
                                      </p:cBhvr>
                                    </p:animEffect>
                                  </p:childTnLst>
                                </p:cTn>
                              </p:par>
                            </p:childTnLst>
                          </p:cTn>
                        </p:par>
                        <p:par>
                          <p:cTn id="30" fill="hold">
                            <p:stCondLst>
                              <p:cond delay="3750"/>
                            </p:stCondLst>
                            <p:childTnLst>
                              <p:par>
                                <p:cTn id="31" presetID="22" presetClass="entr" presetSubtype="8"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wipe(left)">
                                      <p:cBhvr>
                                        <p:cTn id="33" dur="750"/>
                                        <p:tgtEl>
                                          <p:spTgt spid="19"/>
                                        </p:tgtEl>
                                      </p:cBhvr>
                                    </p:animEffect>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animBg="1"/>
      <p:bldP spid="18" grpId="0"/>
      <p:bldP spid="20" grpId="0" animBg="1"/>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2517283"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grpSp>
        <p:nvGrpSpPr>
          <p:cNvPr id="38" name="组合 37"/>
          <p:cNvGrpSpPr/>
          <p:nvPr/>
        </p:nvGrpSpPr>
        <p:grpSpPr>
          <a:xfrm>
            <a:off x="4558140" y="915566"/>
            <a:ext cx="3867466" cy="990550"/>
            <a:chOff x="4558140" y="915566"/>
            <a:chExt cx="3867466" cy="990550"/>
          </a:xfrm>
          <a:solidFill>
            <a:srgbClr val="FFAFAF"/>
          </a:solidFill>
        </p:grpSpPr>
        <p:sp>
          <p:nvSpPr>
            <p:cNvPr id="13" name="圆角矩形 12"/>
            <p:cNvSpPr/>
            <p:nvPr/>
          </p:nvSpPr>
          <p:spPr bwMode="auto">
            <a:xfrm>
              <a:off x="4558140" y="915566"/>
              <a:ext cx="3867466" cy="99055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4" name="矩形 35"/>
            <p:cNvSpPr>
              <a:spLocks noChangeArrowheads="1"/>
            </p:cNvSpPr>
            <p:nvPr/>
          </p:nvSpPr>
          <p:spPr bwMode="auto">
            <a:xfrm>
              <a:off x="4826129" y="1053051"/>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dirty="0" smtClean="0">
                  <a:latin typeface="微软雅黑" pitchFamily="34" charset="-122"/>
                  <a:ea typeface="微软雅黑" pitchFamily="34" charset="-122"/>
                </a:rPr>
                <a:t>点击添加文本或复制</a:t>
              </a:r>
              <a:r>
                <a:rPr lang="zh-CN" altLang="en-US" sz="900" dirty="0">
                  <a:latin typeface="微软雅黑" pitchFamily="34" charset="-122"/>
                  <a:ea typeface="微软雅黑" pitchFamily="34" charset="-122"/>
                </a:rPr>
                <a:t>文本自此点击添加文本或复制文本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点击添加文本或复制文本自此</a:t>
              </a:r>
              <a:endParaRPr lang="zh-CN" altLang="en-US" sz="900" dirty="0"/>
            </a:p>
          </p:txBody>
        </p:sp>
      </p:grpSp>
      <p:sp>
        <p:nvSpPr>
          <p:cNvPr id="21" name="五边形 20"/>
          <p:cNvSpPr/>
          <p:nvPr/>
        </p:nvSpPr>
        <p:spPr>
          <a:xfrm>
            <a:off x="3470126" y="1197124"/>
            <a:ext cx="1390650" cy="42743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分标题一</a:t>
            </a:r>
          </a:p>
        </p:txBody>
      </p:sp>
      <p:grpSp>
        <p:nvGrpSpPr>
          <p:cNvPr id="39" name="组合 38"/>
          <p:cNvGrpSpPr/>
          <p:nvPr/>
        </p:nvGrpSpPr>
        <p:grpSpPr>
          <a:xfrm>
            <a:off x="4558141" y="2040470"/>
            <a:ext cx="3867465" cy="990551"/>
            <a:chOff x="4558141" y="2040470"/>
            <a:chExt cx="3867465" cy="990551"/>
          </a:xfrm>
          <a:solidFill>
            <a:srgbClr val="FFAFAF"/>
          </a:solidFill>
        </p:grpSpPr>
        <p:sp>
          <p:nvSpPr>
            <p:cNvPr id="16" name="圆角矩形 15"/>
            <p:cNvSpPr/>
            <p:nvPr/>
          </p:nvSpPr>
          <p:spPr bwMode="auto">
            <a:xfrm>
              <a:off x="4558141" y="2040470"/>
              <a:ext cx="3867465" cy="990551"/>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29" name="矩形 35"/>
            <p:cNvSpPr>
              <a:spLocks noChangeArrowheads="1"/>
            </p:cNvSpPr>
            <p:nvPr/>
          </p:nvSpPr>
          <p:spPr bwMode="auto">
            <a:xfrm>
              <a:off x="4826129" y="2177955"/>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dirty="0" smtClean="0">
                  <a:latin typeface="微软雅黑" pitchFamily="34" charset="-122"/>
                  <a:ea typeface="微软雅黑" pitchFamily="34" charset="-122"/>
                </a:rPr>
                <a:t>点击添加文本或复制</a:t>
              </a:r>
              <a:r>
                <a:rPr lang="zh-CN" altLang="en-US" sz="900" dirty="0">
                  <a:latin typeface="微软雅黑" pitchFamily="34" charset="-122"/>
                  <a:ea typeface="微软雅黑" pitchFamily="34" charset="-122"/>
                </a:rPr>
                <a:t>文本自此点击添加文本或复制文本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点击添加文本或复制文本自此</a:t>
              </a:r>
              <a:endParaRPr lang="zh-CN" altLang="en-US" sz="900" dirty="0"/>
            </a:p>
          </p:txBody>
        </p:sp>
      </p:grpSp>
      <p:grpSp>
        <p:nvGrpSpPr>
          <p:cNvPr id="40" name="组合 39"/>
          <p:cNvGrpSpPr/>
          <p:nvPr/>
        </p:nvGrpSpPr>
        <p:grpSpPr>
          <a:xfrm>
            <a:off x="4558140" y="3165376"/>
            <a:ext cx="3867466" cy="990550"/>
            <a:chOff x="4558140" y="3165376"/>
            <a:chExt cx="3867466" cy="990550"/>
          </a:xfrm>
          <a:solidFill>
            <a:srgbClr val="FFAFAF"/>
          </a:solidFill>
        </p:grpSpPr>
        <p:sp>
          <p:nvSpPr>
            <p:cNvPr id="19" name="圆角矩形 18"/>
            <p:cNvSpPr/>
            <p:nvPr/>
          </p:nvSpPr>
          <p:spPr bwMode="auto">
            <a:xfrm>
              <a:off x="4558140" y="3165376"/>
              <a:ext cx="3867466" cy="99055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30" name="矩形 35"/>
            <p:cNvSpPr>
              <a:spLocks noChangeArrowheads="1"/>
            </p:cNvSpPr>
            <p:nvPr/>
          </p:nvSpPr>
          <p:spPr bwMode="auto">
            <a:xfrm>
              <a:off x="4826129" y="3302861"/>
              <a:ext cx="3456538" cy="7155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dirty="0" smtClean="0">
                  <a:latin typeface="微软雅黑" pitchFamily="34" charset="-122"/>
                  <a:ea typeface="微软雅黑" pitchFamily="34" charset="-122"/>
                </a:rPr>
                <a:t>点击添加文本或复制</a:t>
              </a:r>
              <a:r>
                <a:rPr lang="zh-CN" altLang="en-US" sz="900" dirty="0">
                  <a:latin typeface="微软雅黑" pitchFamily="34" charset="-122"/>
                  <a:ea typeface="微软雅黑" pitchFamily="34" charset="-122"/>
                </a:rPr>
                <a:t>文本自此点击添加文本或复制文本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a:t>
              </a:r>
              <a:r>
                <a:rPr lang="zh-CN" altLang="en-US" sz="900" dirty="0" smtClean="0">
                  <a:latin typeface="微软雅黑" pitchFamily="34" charset="-122"/>
                  <a:ea typeface="微软雅黑" pitchFamily="34" charset="-122"/>
                </a:rPr>
                <a:t>自此</a:t>
              </a:r>
              <a:r>
                <a:rPr lang="zh-CN" altLang="en-US" sz="900" dirty="0">
                  <a:latin typeface="微软雅黑" pitchFamily="34" charset="-122"/>
                  <a:ea typeface="微软雅黑" pitchFamily="34" charset="-122"/>
                </a:rPr>
                <a:t>点击添加文本或复制文本自此</a:t>
              </a:r>
              <a:endParaRPr lang="zh-CN" altLang="en-US" sz="900" dirty="0"/>
            </a:p>
          </p:txBody>
        </p:sp>
      </p:grpSp>
      <p:sp>
        <p:nvSpPr>
          <p:cNvPr id="22" name="五边形 21"/>
          <p:cNvSpPr/>
          <p:nvPr/>
        </p:nvSpPr>
        <p:spPr>
          <a:xfrm>
            <a:off x="3470126" y="2282849"/>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分标题二</a:t>
            </a:r>
          </a:p>
        </p:txBody>
      </p:sp>
      <p:sp>
        <p:nvSpPr>
          <p:cNvPr id="23" name="五边形 22"/>
          <p:cNvSpPr/>
          <p:nvPr/>
        </p:nvSpPr>
        <p:spPr>
          <a:xfrm>
            <a:off x="3462982" y="3447529"/>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分标题三</a:t>
            </a:r>
          </a:p>
        </p:txBody>
      </p:sp>
      <p:sp>
        <p:nvSpPr>
          <p:cNvPr id="2" name="燕尾形 1"/>
          <p:cNvSpPr/>
          <p:nvPr/>
        </p:nvSpPr>
        <p:spPr bwMode="auto">
          <a:xfrm>
            <a:off x="899592" y="1792908"/>
            <a:ext cx="1546994" cy="1406126"/>
          </a:xfrm>
          <a:prstGeom prst="chevron">
            <a:avLst>
              <a:gd name="adj" fmla="val 36789"/>
            </a:avLst>
          </a:prstGeom>
          <a:solidFill>
            <a:srgbClr val="C0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28" name="燕尾形 27"/>
          <p:cNvSpPr/>
          <p:nvPr/>
        </p:nvSpPr>
        <p:spPr bwMode="auto">
          <a:xfrm>
            <a:off x="539552" y="1993961"/>
            <a:ext cx="648238" cy="1004020"/>
          </a:xfrm>
          <a:prstGeom prst="chevron">
            <a:avLst>
              <a:gd name="adj" fmla="val 54224"/>
            </a:avLst>
          </a:prstGeom>
          <a:solidFill>
            <a:srgbClr val="DE00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4" name="TextBox 3"/>
          <p:cNvSpPr txBox="1"/>
          <p:nvPr/>
        </p:nvSpPr>
        <p:spPr>
          <a:xfrm>
            <a:off x="1413277" y="2008460"/>
            <a:ext cx="710451" cy="923330"/>
          </a:xfrm>
          <a:prstGeom prst="rect">
            <a:avLst/>
          </a:prstGeom>
          <a:noFill/>
        </p:spPr>
        <p:txBody>
          <a:bodyPr wrap="none" rtlCol="0">
            <a:spAutoFit/>
          </a:bodyPr>
          <a:lstStyle/>
          <a:p>
            <a:pPr algn="ctr" eaLnBrk="1" hangingPunct="1">
              <a:lnSpc>
                <a:spcPct val="150000"/>
              </a:lnSpc>
              <a:buFont typeface="Arial" panose="020B0604020202020204" pitchFamily="34" charset="0"/>
              <a:buNone/>
              <a:defRPr/>
            </a:pPr>
            <a:r>
              <a:rPr lang="zh-CN" altLang="en-US" kern="0" dirty="0" smtClean="0">
                <a:solidFill>
                  <a:srgbClr val="F8F8F8"/>
                </a:solidFill>
                <a:ea typeface="微软雅黑" panose="020B0503020204020204" pitchFamily="34" charset="-122"/>
              </a:rPr>
              <a:t>添 加</a:t>
            </a:r>
            <a:endParaRPr lang="en-US" altLang="zh-CN" kern="0" dirty="0">
              <a:solidFill>
                <a:srgbClr val="F8F8F8"/>
              </a:solidFill>
              <a:ea typeface="微软雅黑" panose="020B0503020204020204" pitchFamily="34" charset="-122"/>
            </a:endParaRPr>
          </a:p>
          <a:p>
            <a:pPr algn="ctr" eaLnBrk="1" hangingPunct="1">
              <a:lnSpc>
                <a:spcPct val="150000"/>
              </a:lnSpc>
              <a:buFont typeface="Arial" panose="020B0604020202020204" pitchFamily="34" charset="0"/>
              <a:buNone/>
              <a:defRPr/>
            </a:pPr>
            <a:r>
              <a:rPr lang="zh-CN" altLang="en-US" kern="0" dirty="0" smtClean="0">
                <a:solidFill>
                  <a:srgbClr val="F8F8F8"/>
                </a:solidFill>
                <a:ea typeface="微软雅黑" panose="020B0503020204020204" pitchFamily="34" charset="-122"/>
              </a:rPr>
              <a:t>标 题</a:t>
            </a:r>
            <a:endParaRPr lang="zh-CN" altLang="en-US" kern="0" dirty="0">
              <a:solidFill>
                <a:srgbClr val="F8F8F8"/>
              </a:solidFill>
              <a:ea typeface="微软雅黑" panose="020B0503020204020204" pitchFamily="34" charset="-122"/>
            </a:endParaRPr>
          </a:p>
        </p:txBody>
      </p:sp>
      <p:cxnSp>
        <p:nvCxnSpPr>
          <p:cNvPr id="10" name="直接箭头连接符 9"/>
          <p:cNvCxnSpPr>
            <a:stCxn id="2" idx="3"/>
            <a:endCxn id="21" idx="1"/>
          </p:cNvCxnSpPr>
          <p:nvPr/>
        </p:nvCxnSpPr>
        <p:spPr bwMode="auto">
          <a:xfrm flipV="1">
            <a:off x="2446586" y="1410841"/>
            <a:ext cx="1023540" cy="108513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接箭头连接符 31"/>
          <p:cNvCxnSpPr>
            <a:stCxn id="2" idx="3"/>
            <a:endCxn id="22" idx="1"/>
          </p:cNvCxnSpPr>
          <p:nvPr/>
        </p:nvCxnSpPr>
        <p:spPr bwMode="auto">
          <a:xfrm>
            <a:off x="2446586" y="2495971"/>
            <a:ext cx="1023540" cy="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接箭头连接符 33"/>
          <p:cNvCxnSpPr>
            <a:stCxn id="2" idx="3"/>
            <a:endCxn id="23" idx="1"/>
          </p:cNvCxnSpPr>
          <p:nvPr/>
        </p:nvCxnSpPr>
        <p:spPr bwMode="auto">
          <a:xfrm>
            <a:off x="2446586" y="2495971"/>
            <a:ext cx="1016396" cy="1164680"/>
          </a:xfrm>
          <a:prstGeom prst="straightConnector1">
            <a:avLst/>
          </a:prstGeom>
          <a:solidFill>
            <a:schemeClr val="accent1"/>
          </a:solidFill>
          <a:ln w="9525" cap="flat" cmpd="sng" algn="ctr">
            <a:solidFill>
              <a:srgbClr val="C0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55719190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450"/>
                            </p:stCondLst>
                            <p:childTnLst>
                              <p:par>
                                <p:cTn id="13" presetID="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0-#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950"/>
                            </p:stCondLst>
                            <p:childTnLst>
                              <p:par>
                                <p:cTn id="18" presetID="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childTnLst>
                          </p:cTn>
                        </p:par>
                        <p:par>
                          <p:cTn id="22" fill="hold">
                            <p:stCondLst>
                              <p:cond delay="1450"/>
                            </p:stCondLst>
                            <p:childTnLst>
                              <p:par>
                                <p:cTn id="23" presetID="16" presetClass="entr" presetSubtype="21"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500"/>
                                        <p:tgtEl>
                                          <p:spTgt spid="4"/>
                                        </p:tgtEl>
                                      </p:cBhvr>
                                    </p:animEffect>
                                  </p:childTnLst>
                                </p:cTn>
                              </p:par>
                            </p:childTnLst>
                          </p:cTn>
                        </p:par>
                        <p:par>
                          <p:cTn id="26" fill="hold">
                            <p:stCondLst>
                              <p:cond delay="1950"/>
                            </p:stCondLst>
                            <p:childTnLst>
                              <p:par>
                                <p:cTn id="27" presetID="2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left)">
                                      <p:cBhvr>
                                        <p:cTn id="29" dur="500"/>
                                        <p:tgtEl>
                                          <p:spTgt spid="10"/>
                                        </p:tgtEl>
                                      </p:cBhvr>
                                    </p:animEffect>
                                  </p:childTnLst>
                                </p:cTn>
                              </p:par>
                              <p:par>
                                <p:cTn id="30" presetID="22" presetClass="entr" presetSubtype="8"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par>
                                <p:cTn id="33" presetID="22" presetClass="entr" presetSubtype="8"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450"/>
                            </p:stCondLst>
                            <p:childTnLst>
                              <p:par>
                                <p:cTn id="37" presetID="22" presetClass="entr" presetSubtype="8"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ipe(left)">
                                      <p:cBhvr>
                                        <p:cTn id="39" dur="500"/>
                                        <p:tgtEl>
                                          <p:spTgt spid="21"/>
                                        </p:tgtEl>
                                      </p:cBhvr>
                                    </p:animEffect>
                                  </p:childTnLst>
                                </p:cTn>
                              </p:par>
                            </p:childTnLst>
                          </p:cTn>
                        </p:par>
                        <p:par>
                          <p:cTn id="40" fill="hold">
                            <p:stCondLst>
                              <p:cond delay="29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3450"/>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3950"/>
                            </p:stCondLst>
                            <p:childTnLst>
                              <p:par>
                                <p:cTn id="49" presetID="22" presetClass="entr" presetSubtype="8" fill="hold"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par>
                                <p:cTn id="52" presetID="2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 grpId="0" animBg="1"/>
      <p:bldP spid="28" grpId="0"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3" y="139511"/>
            <a:ext cx="2395021"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i="0" dirty="0" smtClean="0">
                <a:latin typeface="微软雅黑" panose="020B0503020204020204" pitchFamily="34" charset="-122"/>
                <a:ea typeface="微软雅黑" panose="020B0503020204020204" pitchFamily="34" charset="-122"/>
              </a:rPr>
              <a:t> </a:t>
            </a:r>
            <a:endParaRPr lang="zh-CN" altLang="en-US" sz="2800" i="0" dirty="0">
              <a:latin typeface="微软雅黑" panose="020B0503020204020204" pitchFamily="34" charset="-122"/>
              <a:ea typeface="微软雅黑" panose="020B0503020204020204" pitchFamily="34" charset="-122"/>
            </a:endParaRPr>
          </a:p>
        </p:txBody>
      </p:sp>
      <p:graphicFrame>
        <p:nvGraphicFramePr>
          <p:cNvPr id="31" name="图表 30"/>
          <p:cNvGraphicFramePr/>
          <p:nvPr>
            <p:extLst/>
          </p:nvPr>
        </p:nvGraphicFramePr>
        <p:xfrm>
          <a:off x="683568" y="1840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图表 31"/>
          <p:cNvGraphicFramePr/>
          <p:nvPr>
            <p:extLst/>
          </p:nvPr>
        </p:nvGraphicFramePr>
        <p:xfrm>
          <a:off x="5832140" y="1840116"/>
          <a:ext cx="2628292" cy="19442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2" name="图表 61"/>
          <p:cNvGraphicFramePr/>
          <p:nvPr>
            <p:extLst/>
          </p:nvPr>
        </p:nvGraphicFramePr>
        <p:xfrm>
          <a:off x="3275856" y="1840116"/>
          <a:ext cx="2628292" cy="1944216"/>
        </p:xfrm>
        <a:graphic>
          <a:graphicData uri="http://schemas.openxmlformats.org/drawingml/2006/chart">
            <c:chart xmlns:c="http://schemas.openxmlformats.org/drawingml/2006/chart" xmlns:r="http://schemas.openxmlformats.org/officeDocument/2006/relationships" r:id="rId5"/>
          </a:graphicData>
        </a:graphic>
      </p:graphicFrame>
      <p:sp>
        <p:nvSpPr>
          <p:cNvPr id="63" name="文本框 13"/>
          <p:cNvSpPr txBox="1"/>
          <p:nvPr/>
        </p:nvSpPr>
        <p:spPr>
          <a:xfrm>
            <a:off x="1151620" y="2553881"/>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75%</a:t>
            </a:r>
            <a:endParaRPr lang="zh-CN" altLang="en-US" sz="3200" b="0" dirty="0">
              <a:latin typeface="Calibri Light" panose="020F0302020204030204" pitchFamily="34" charset="0"/>
            </a:endParaRPr>
          </a:p>
        </p:txBody>
      </p:sp>
      <p:sp>
        <p:nvSpPr>
          <p:cNvPr id="64" name="文本框 14"/>
          <p:cNvSpPr txBox="1"/>
          <p:nvPr/>
        </p:nvSpPr>
        <p:spPr>
          <a:xfrm>
            <a:off x="3797914" y="2563039"/>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50%</a:t>
            </a:r>
            <a:endParaRPr lang="zh-CN" altLang="en-US" sz="3200" b="0" dirty="0">
              <a:latin typeface="Calibri Light" panose="020F0302020204030204" pitchFamily="34" charset="0"/>
            </a:endParaRPr>
          </a:p>
        </p:txBody>
      </p:sp>
      <p:sp>
        <p:nvSpPr>
          <p:cNvPr id="65" name="文本框 15"/>
          <p:cNvSpPr txBox="1"/>
          <p:nvPr/>
        </p:nvSpPr>
        <p:spPr>
          <a:xfrm>
            <a:off x="6300192" y="2563039"/>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25%</a:t>
            </a:r>
            <a:endParaRPr lang="zh-CN" altLang="en-US" sz="3200" b="0" dirty="0">
              <a:latin typeface="Calibri Light" panose="020F0302020204030204" pitchFamily="34" charset="0"/>
            </a:endParaRPr>
          </a:p>
        </p:txBody>
      </p:sp>
      <p:sp>
        <p:nvSpPr>
          <p:cNvPr id="66" name="文本框 7"/>
          <p:cNvSpPr txBox="1">
            <a:spLocks noChangeArrowheads="1"/>
          </p:cNvSpPr>
          <p:nvPr/>
        </p:nvSpPr>
        <p:spPr bwMode="auto">
          <a:xfrm>
            <a:off x="1115616"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a:t>
            </a:r>
            <a:r>
              <a:rPr lang="zh-CN" altLang="en-US" sz="1200" b="0" dirty="0" smtClean="0">
                <a:solidFill>
                  <a:schemeClr val="tx1">
                    <a:lumMod val="85000"/>
                    <a:lumOff val="15000"/>
                  </a:schemeClr>
                </a:solidFill>
                <a:latin typeface="微软雅黑" pitchFamily="34" charset="-122"/>
              </a:rPr>
              <a:t>添加说明文字添加</a:t>
            </a:r>
            <a:r>
              <a:rPr lang="zh-CN" altLang="en-US" sz="1200" b="0" dirty="0">
                <a:solidFill>
                  <a:schemeClr val="tx1">
                    <a:lumMod val="85000"/>
                    <a:lumOff val="15000"/>
                  </a:schemeClr>
                </a:solidFill>
                <a:latin typeface="微软雅黑" pitchFamily="34" charset="-122"/>
              </a:rPr>
              <a:t>说明文字添加说明</a:t>
            </a:r>
            <a:r>
              <a:rPr lang="zh-CN" altLang="en-US" sz="1200" b="0" dirty="0" smtClean="0">
                <a:solidFill>
                  <a:schemeClr val="tx1">
                    <a:lumMod val="85000"/>
                    <a:lumOff val="15000"/>
                  </a:schemeClr>
                </a:solidFill>
                <a:latin typeface="微软雅黑" pitchFamily="34" charset="-122"/>
              </a:rPr>
              <a:t>文字</a:t>
            </a:r>
            <a:endParaRPr lang="zh-CN" altLang="en-US" sz="1200" b="0" dirty="0">
              <a:solidFill>
                <a:schemeClr val="tx1">
                  <a:lumMod val="85000"/>
                  <a:lumOff val="15000"/>
                </a:schemeClr>
              </a:solidFill>
              <a:latin typeface="微软雅黑" pitchFamily="34" charset="-122"/>
            </a:endParaRPr>
          </a:p>
        </p:txBody>
      </p:sp>
      <p:sp>
        <p:nvSpPr>
          <p:cNvPr id="67" name="文本框 7"/>
          <p:cNvSpPr txBox="1">
            <a:spLocks noChangeArrowheads="1"/>
          </p:cNvSpPr>
          <p:nvPr/>
        </p:nvSpPr>
        <p:spPr bwMode="auto">
          <a:xfrm>
            <a:off x="3684261"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此处添加说明文字添加说明文字添加说明文字</a:t>
            </a:r>
          </a:p>
        </p:txBody>
      </p:sp>
      <p:sp>
        <p:nvSpPr>
          <p:cNvPr id="68" name="文本框 7"/>
          <p:cNvSpPr txBox="1">
            <a:spLocks noChangeArrowheads="1"/>
          </p:cNvSpPr>
          <p:nvPr/>
        </p:nvSpPr>
        <p:spPr bwMode="auto">
          <a:xfrm>
            <a:off x="6240545"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此处添加说明文字添加说明文字添加说明文字</a:t>
            </a:r>
          </a:p>
        </p:txBody>
      </p:sp>
      <p:sp>
        <p:nvSpPr>
          <p:cNvPr id="69" name="文本框 7"/>
          <p:cNvSpPr txBox="1">
            <a:spLocks noChangeArrowheads="1"/>
          </p:cNvSpPr>
          <p:nvPr/>
        </p:nvSpPr>
        <p:spPr bwMode="auto">
          <a:xfrm>
            <a:off x="1187624" y="843558"/>
            <a:ext cx="6905528" cy="101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00" b="0" dirty="0" smtClean="0">
                <a:solidFill>
                  <a:schemeClr val="tx1">
                    <a:lumMod val="85000"/>
                    <a:lumOff val="15000"/>
                  </a:schemeClr>
                </a:solidFill>
                <a:latin typeface="微软雅黑" pitchFamily="34" charset="-122"/>
              </a:rPr>
              <a:t>添加文本信息</a:t>
            </a:r>
            <a:endParaRPr lang="en-US" altLang="zh-CN" sz="1800" b="0" dirty="0" smtClean="0">
              <a:solidFill>
                <a:schemeClr val="tx1">
                  <a:lumMod val="85000"/>
                  <a:lumOff val="15000"/>
                </a:schemeClr>
              </a:solidFill>
              <a:latin typeface="微软雅黑" pitchFamily="34" charset="-122"/>
            </a:endParaRPr>
          </a:p>
          <a:p>
            <a:pPr>
              <a:lnSpc>
                <a:spcPct val="150000"/>
              </a:lnSpc>
              <a:spcBef>
                <a:spcPts val="300"/>
              </a:spcBef>
            </a:pPr>
            <a:r>
              <a:rPr lang="zh-CN" altLang="en-US" sz="1400" b="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单击此处添加说明文字单击此处添加说明文字单击此处添加说明文字单击此处添加说明文字单击此处单击此处添加说明</a:t>
            </a:r>
            <a:r>
              <a:rPr lang="zh-CN" altLang="en-US" sz="1400" b="0" dirty="0" smtClean="0">
                <a:solidFill>
                  <a:schemeClr val="tx1">
                    <a:lumMod val="85000"/>
                    <a:lumOff val="15000"/>
                  </a:schemeClr>
                </a:solidFill>
                <a:latin typeface="微软雅黑" pitchFamily="34" charset="-122"/>
              </a:rPr>
              <a:t>文字。</a:t>
            </a:r>
            <a:endParaRPr lang="zh-CN" altLang="en-US" sz="1400" b="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266145900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450"/>
                            </p:stCondLst>
                            <p:childTnLst>
                              <p:par>
                                <p:cTn id="13" presetID="22" presetClass="entr" presetSubtype="8"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750"/>
                                        <p:tgtEl>
                                          <p:spTgt spid="69"/>
                                        </p:tgtEl>
                                      </p:cBhvr>
                                    </p:animEffect>
                                  </p:childTnLst>
                                </p:cTn>
                              </p:par>
                            </p:childTnLst>
                          </p:cTn>
                        </p:par>
                        <p:par>
                          <p:cTn id="16" fill="hold">
                            <p:stCondLst>
                              <p:cond delay="1200"/>
                            </p:stCondLst>
                            <p:childTnLst>
                              <p:par>
                                <p:cTn id="17" presetID="31"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 calcmode="lin" valueType="num">
                                      <p:cBhvr>
                                        <p:cTn id="21" dur="500" fill="hold"/>
                                        <p:tgtEl>
                                          <p:spTgt spid="31"/>
                                        </p:tgtEl>
                                        <p:attrNameLst>
                                          <p:attrName>style.rotation</p:attrName>
                                        </p:attrNameLst>
                                      </p:cBhvr>
                                      <p:tavLst>
                                        <p:tav tm="0">
                                          <p:val>
                                            <p:fltVal val="90"/>
                                          </p:val>
                                        </p:tav>
                                        <p:tav tm="100000">
                                          <p:val>
                                            <p:fltVal val="0"/>
                                          </p:val>
                                        </p:tav>
                                      </p:tavLst>
                                    </p:anim>
                                    <p:animEffect transition="in" filter="fade">
                                      <p:cBhvr>
                                        <p:cTn id="22" dur="500"/>
                                        <p:tgtEl>
                                          <p:spTgt spid="31"/>
                                        </p:tgtEl>
                                      </p:cBhvr>
                                    </p:animEffect>
                                  </p:childTnLst>
                                </p:cTn>
                              </p:par>
                            </p:childTnLst>
                          </p:cTn>
                        </p:par>
                        <p:par>
                          <p:cTn id="23" fill="hold">
                            <p:stCondLst>
                              <p:cond delay="1700"/>
                            </p:stCondLst>
                            <p:childTnLst>
                              <p:par>
                                <p:cTn id="24" presetID="45" presetClass="entr" presetSubtype="0" fill="hold" grpId="0" nodeType="afterEffect">
                                  <p:stCondLst>
                                    <p:cond delay="0"/>
                                  </p:stCondLst>
                                  <p:childTnLst>
                                    <p:set>
                                      <p:cBhvr>
                                        <p:cTn id="25" dur="1" fill="hold">
                                          <p:stCondLst>
                                            <p:cond delay="0"/>
                                          </p:stCondLst>
                                        </p:cTn>
                                        <p:tgtEl>
                                          <p:spTgt spid="63"/>
                                        </p:tgtEl>
                                        <p:attrNameLst>
                                          <p:attrName>style.visibility</p:attrName>
                                        </p:attrNameLst>
                                      </p:cBhvr>
                                      <p:to>
                                        <p:strVal val="visible"/>
                                      </p:to>
                                    </p:set>
                                    <p:animEffect transition="in" filter="fade">
                                      <p:cBhvr>
                                        <p:cTn id="26" dur="500"/>
                                        <p:tgtEl>
                                          <p:spTgt spid="63"/>
                                        </p:tgtEl>
                                      </p:cBhvr>
                                    </p:animEffect>
                                    <p:anim calcmode="lin" valueType="num">
                                      <p:cBhvr>
                                        <p:cTn id="27" dur="500" fill="hold"/>
                                        <p:tgtEl>
                                          <p:spTgt spid="63"/>
                                        </p:tgtEl>
                                        <p:attrNameLst>
                                          <p:attrName>ppt_w</p:attrName>
                                        </p:attrNameLst>
                                      </p:cBhvr>
                                      <p:tavLst>
                                        <p:tav tm="0" fmla="#ppt_w*sin(2.5*pi*$)">
                                          <p:val>
                                            <p:fltVal val="0"/>
                                          </p:val>
                                        </p:tav>
                                        <p:tav tm="100000">
                                          <p:val>
                                            <p:fltVal val="1"/>
                                          </p:val>
                                        </p:tav>
                                      </p:tavLst>
                                    </p:anim>
                                    <p:anim calcmode="lin" valueType="num">
                                      <p:cBhvr>
                                        <p:cTn id="28" dur="500" fill="hold"/>
                                        <p:tgtEl>
                                          <p:spTgt spid="63"/>
                                        </p:tgtEl>
                                        <p:attrNameLst>
                                          <p:attrName>ppt_h</p:attrName>
                                        </p:attrNameLst>
                                      </p:cBhvr>
                                      <p:tavLst>
                                        <p:tav tm="0">
                                          <p:val>
                                            <p:strVal val="#ppt_h"/>
                                          </p:val>
                                        </p:tav>
                                        <p:tav tm="100000">
                                          <p:val>
                                            <p:strVal val="#ppt_h"/>
                                          </p:val>
                                        </p:tav>
                                      </p:tavLst>
                                    </p:anim>
                                  </p:childTnLst>
                                </p:cTn>
                              </p:par>
                            </p:childTnLst>
                          </p:cTn>
                        </p:par>
                        <p:par>
                          <p:cTn id="29" fill="hold">
                            <p:stCondLst>
                              <p:cond delay="2200"/>
                            </p:stCondLst>
                            <p:childTnLst>
                              <p:par>
                                <p:cTn id="30" presetID="22" presetClass="entr" presetSubtype="1" fill="hold" grpId="0" nodeType="after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up)">
                                      <p:cBhvr>
                                        <p:cTn id="32" dur="500"/>
                                        <p:tgtEl>
                                          <p:spTgt spid="66"/>
                                        </p:tgtEl>
                                      </p:cBhvr>
                                    </p:animEffect>
                                  </p:childTnLst>
                                </p:cTn>
                              </p:par>
                            </p:childTnLst>
                          </p:cTn>
                        </p:par>
                        <p:par>
                          <p:cTn id="33" fill="hold">
                            <p:stCondLst>
                              <p:cond delay="2700"/>
                            </p:stCondLst>
                            <p:childTnLst>
                              <p:par>
                                <p:cTn id="34" presetID="31" presetClass="entr" presetSubtype="0" fill="hold" grpId="0" nodeType="afterEffect">
                                  <p:stCondLst>
                                    <p:cond delay="0"/>
                                  </p:stCondLst>
                                  <p:childTnLst>
                                    <p:set>
                                      <p:cBhvr>
                                        <p:cTn id="35" dur="1" fill="hold">
                                          <p:stCondLst>
                                            <p:cond delay="0"/>
                                          </p:stCondLst>
                                        </p:cTn>
                                        <p:tgtEl>
                                          <p:spTgt spid="62"/>
                                        </p:tgtEl>
                                        <p:attrNameLst>
                                          <p:attrName>style.visibility</p:attrName>
                                        </p:attrNameLst>
                                      </p:cBhvr>
                                      <p:to>
                                        <p:strVal val="visible"/>
                                      </p:to>
                                    </p:set>
                                    <p:anim calcmode="lin" valueType="num">
                                      <p:cBhvr>
                                        <p:cTn id="36" dur="500" fill="hold"/>
                                        <p:tgtEl>
                                          <p:spTgt spid="62"/>
                                        </p:tgtEl>
                                        <p:attrNameLst>
                                          <p:attrName>ppt_w</p:attrName>
                                        </p:attrNameLst>
                                      </p:cBhvr>
                                      <p:tavLst>
                                        <p:tav tm="0">
                                          <p:val>
                                            <p:fltVal val="0"/>
                                          </p:val>
                                        </p:tav>
                                        <p:tav tm="100000">
                                          <p:val>
                                            <p:strVal val="#ppt_w"/>
                                          </p:val>
                                        </p:tav>
                                      </p:tavLst>
                                    </p:anim>
                                    <p:anim calcmode="lin" valueType="num">
                                      <p:cBhvr>
                                        <p:cTn id="37" dur="500" fill="hold"/>
                                        <p:tgtEl>
                                          <p:spTgt spid="62"/>
                                        </p:tgtEl>
                                        <p:attrNameLst>
                                          <p:attrName>ppt_h</p:attrName>
                                        </p:attrNameLst>
                                      </p:cBhvr>
                                      <p:tavLst>
                                        <p:tav tm="0">
                                          <p:val>
                                            <p:fltVal val="0"/>
                                          </p:val>
                                        </p:tav>
                                        <p:tav tm="100000">
                                          <p:val>
                                            <p:strVal val="#ppt_h"/>
                                          </p:val>
                                        </p:tav>
                                      </p:tavLst>
                                    </p:anim>
                                    <p:anim calcmode="lin" valueType="num">
                                      <p:cBhvr>
                                        <p:cTn id="38" dur="500" fill="hold"/>
                                        <p:tgtEl>
                                          <p:spTgt spid="62"/>
                                        </p:tgtEl>
                                        <p:attrNameLst>
                                          <p:attrName>style.rotation</p:attrName>
                                        </p:attrNameLst>
                                      </p:cBhvr>
                                      <p:tavLst>
                                        <p:tav tm="0">
                                          <p:val>
                                            <p:fltVal val="90"/>
                                          </p:val>
                                        </p:tav>
                                        <p:tav tm="100000">
                                          <p:val>
                                            <p:fltVal val="0"/>
                                          </p:val>
                                        </p:tav>
                                      </p:tavLst>
                                    </p:anim>
                                    <p:animEffect transition="in" filter="fade">
                                      <p:cBhvr>
                                        <p:cTn id="39" dur="500"/>
                                        <p:tgtEl>
                                          <p:spTgt spid="62"/>
                                        </p:tgtEl>
                                      </p:cBhvr>
                                    </p:animEffect>
                                  </p:childTnLst>
                                </p:cTn>
                              </p:par>
                            </p:childTnLst>
                          </p:cTn>
                        </p:par>
                        <p:par>
                          <p:cTn id="40" fill="hold">
                            <p:stCondLst>
                              <p:cond delay="3200"/>
                            </p:stCondLst>
                            <p:childTnLst>
                              <p:par>
                                <p:cTn id="41" presetID="45" presetClass="entr" presetSubtype="0"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fade">
                                      <p:cBhvr>
                                        <p:cTn id="43" dur="500"/>
                                        <p:tgtEl>
                                          <p:spTgt spid="64"/>
                                        </p:tgtEl>
                                      </p:cBhvr>
                                    </p:animEffect>
                                    <p:anim calcmode="lin" valueType="num">
                                      <p:cBhvr>
                                        <p:cTn id="44" dur="500" fill="hold"/>
                                        <p:tgtEl>
                                          <p:spTgt spid="64"/>
                                        </p:tgtEl>
                                        <p:attrNameLst>
                                          <p:attrName>ppt_w</p:attrName>
                                        </p:attrNameLst>
                                      </p:cBhvr>
                                      <p:tavLst>
                                        <p:tav tm="0" fmla="#ppt_w*sin(2.5*pi*$)">
                                          <p:val>
                                            <p:fltVal val="0"/>
                                          </p:val>
                                        </p:tav>
                                        <p:tav tm="100000">
                                          <p:val>
                                            <p:fltVal val="1"/>
                                          </p:val>
                                        </p:tav>
                                      </p:tavLst>
                                    </p:anim>
                                    <p:anim calcmode="lin" valueType="num">
                                      <p:cBhvr>
                                        <p:cTn id="45" dur="500" fill="hold"/>
                                        <p:tgtEl>
                                          <p:spTgt spid="64"/>
                                        </p:tgtEl>
                                        <p:attrNameLst>
                                          <p:attrName>ppt_h</p:attrName>
                                        </p:attrNameLst>
                                      </p:cBhvr>
                                      <p:tavLst>
                                        <p:tav tm="0">
                                          <p:val>
                                            <p:strVal val="#ppt_h"/>
                                          </p:val>
                                        </p:tav>
                                        <p:tav tm="100000">
                                          <p:val>
                                            <p:strVal val="#ppt_h"/>
                                          </p:val>
                                        </p:tav>
                                      </p:tavLst>
                                    </p:anim>
                                  </p:childTnLst>
                                </p:cTn>
                              </p:par>
                            </p:childTnLst>
                          </p:cTn>
                        </p:par>
                        <p:par>
                          <p:cTn id="46" fill="hold">
                            <p:stCondLst>
                              <p:cond delay="3700"/>
                            </p:stCondLst>
                            <p:childTnLst>
                              <p:par>
                                <p:cTn id="47" presetID="22" presetClass="entr" presetSubtype="1" fill="hold" grpId="0" nodeType="after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wipe(up)">
                                      <p:cBhvr>
                                        <p:cTn id="49" dur="500"/>
                                        <p:tgtEl>
                                          <p:spTgt spid="67"/>
                                        </p:tgtEl>
                                      </p:cBhvr>
                                    </p:animEffect>
                                  </p:childTnLst>
                                </p:cTn>
                              </p:par>
                            </p:childTnLst>
                          </p:cTn>
                        </p:par>
                        <p:par>
                          <p:cTn id="50" fill="hold">
                            <p:stCondLst>
                              <p:cond delay="4200"/>
                            </p:stCondLst>
                            <p:childTnLst>
                              <p:par>
                                <p:cTn id="51" presetID="31"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p:cTn id="53" dur="500" fill="hold"/>
                                        <p:tgtEl>
                                          <p:spTgt spid="32"/>
                                        </p:tgtEl>
                                        <p:attrNameLst>
                                          <p:attrName>ppt_w</p:attrName>
                                        </p:attrNameLst>
                                      </p:cBhvr>
                                      <p:tavLst>
                                        <p:tav tm="0">
                                          <p:val>
                                            <p:fltVal val="0"/>
                                          </p:val>
                                        </p:tav>
                                        <p:tav tm="100000">
                                          <p:val>
                                            <p:strVal val="#ppt_w"/>
                                          </p:val>
                                        </p:tav>
                                      </p:tavLst>
                                    </p:anim>
                                    <p:anim calcmode="lin" valueType="num">
                                      <p:cBhvr>
                                        <p:cTn id="54" dur="500" fill="hold"/>
                                        <p:tgtEl>
                                          <p:spTgt spid="32"/>
                                        </p:tgtEl>
                                        <p:attrNameLst>
                                          <p:attrName>ppt_h</p:attrName>
                                        </p:attrNameLst>
                                      </p:cBhvr>
                                      <p:tavLst>
                                        <p:tav tm="0">
                                          <p:val>
                                            <p:fltVal val="0"/>
                                          </p:val>
                                        </p:tav>
                                        <p:tav tm="100000">
                                          <p:val>
                                            <p:strVal val="#ppt_h"/>
                                          </p:val>
                                        </p:tav>
                                      </p:tavLst>
                                    </p:anim>
                                    <p:anim calcmode="lin" valueType="num">
                                      <p:cBhvr>
                                        <p:cTn id="55" dur="500" fill="hold"/>
                                        <p:tgtEl>
                                          <p:spTgt spid="32"/>
                                        </p:tgtEl>
                                        <p:attrNameLst>
                                          <p:attrName>style.rotation</p:attrName>
                                        </p:attrNameLst>
                                      </p:cBhvr>
                                      <p:tavLst>
                                        <p:tav tm="0">
                                          <p:val>
                                            <p:fltVal val="90"/>
                                          </p:val>
                                        </p:tav>
                                        <p:tav tm="100000">
                                          <p:val>
                                            <p:fltVal val="0"/>
                                          </p:val>
                                        </p:tav>
                                      </p:tavLst>
                                    </p:anim>
                                    <p:animEffect transition="in" filter="fade">
                                      <p:cBhvr>
                                        <p:cTn id="56" dur="500"/>
                                        <p:tgtEl>
                                          <p:spTgt spid="32"/>
                                        </p:tgtEl>
                                      </p:cBhvr>
                                    </p:animEffect>
                                  </p:childTnLst>
                                </p:cTn>
                              </p:par>
                            </p:childTnLst>
                          </p:cTn>
                        </p:par>
                        <p:par>
                          <p:cTn id="57" fill="hold">
                            <p:stCondLst>
                              <p:cond delay="4700"/>
                            </p:stCondLst>
                            <p:childTnLst>
                              <p:par>
                                <p:cTn id="58" presetID="45" presetClass="entr" presetSubtype="0" fill="hold" grpId="0" nodeType="afterEffect">
                                  <p:stCondLst>
                                    <p:cond delay="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500"/>
                                        <p:tgtEl>
                                          <p:spTgt spid="65"/>
                                        </p:tgtEl>
                                      </p:cBhvr>
                                    </p:animEffect>
                                    <p:anim calcmode="lin" valueType="num">
                                      <p:cBhvr>
                                        <p:cTn id="61" dur="500" fill="hold"/>
                                        <p:tgtEl>
                                          <p:spTgt spid="65"/>
                                        </p:tgtEl>
                                        <p:attrNameLst>
                                          <p:attrName>ppt_w</p:attrName>
                                        </p:attrNameLst>
                                      </p:cBhvr>
                                      <p:tavLst>
                                        <p:tav tm="0" fmla="#ppt_w*sin(2.5*pi*$)">
                                          <p:val>
                                            <p:fltVal val="0"/>
                                          </p:val>
                                        </p:tav>
                                        <p:tav tm="100000">
                                          <p:val>
                                            <p:fltVal val="1"/>
                                          </p:val>
                                        </p:tav>
                                      </p:tavLst>
                                    </p:anim>
                                    <p:anim calcmode="lin" valueType="num">
                                      <p:cBhvr>
                                        <p:cTn id="62" dur="500" fill="hold"/>
                                        <p:tgtEl>
                                          <p:spTgt spid="65"/>
                                        </p:tgtEl>
                                        <p:attrNameLst>
                                          <p:attrName>ppt_h</p:attrName>
                                        </p:attrNameLst>
                                      </p:cBhvr>
                                      <p:tavLst>
                                        <p:tav tm="0">
                                          <p:val>
                                            <p:strVal val="#ppt_h"/>
                                          </p:val>
                                        </p:tav>
                                        <p:tav tm="100000">
                                          <p:val>
                                            <p:strVal val="#ppt_h"/>
                                          </p:val>
                                        </p:tav>
                                      </p:tavLst>
                                    </p:anim>
                                  </p:childTnLst>
                                </p:cTn>
                              </p:par>
                            </p:childTnLst>
                          </p:cTn>
                        </p:par>
                        <p:par>
                          <p:cTn id="63" fill="hold">
                            <p:stCondLst>
                              <p:cond delay="5200"/>
                            </p:stCondLst>
                            <p:childTnLst>
                              <p:par>
                                <p:cTn id="64" presetID="22" presetClass="entr" presetSubtype="1" fill="hold" grpId="0" nodeType="afterEffect">
                                  <p:stCondLst>
                                    <p:cond delay="0"/>
                                  </p:stCondLst>
                                  <p:childTnLst>
                                    <p:set>
                                      <p:cBhvr>
                                        <p:cTn id="65" dur="1" fill="hold">
                                          <p:stCondLst>
                                            <p:cond delay="0"/>
                                          </p:stCondLst>
                                        </p:cTn>
                                        <p:tgtEl>
                                          <p:spTgt spid="68"/>
                                        </p:tgtEl>
                                        <p:attrNameLst>
                                          <p:attrName>style.visibility</p:attrName>
                                        </p:attrNameLst>
                                      </p:cBhvr>
                                      <p:to>
                                        <p:strVal val="visible"/>
                                      </p:to>
                                    </p:set>
                                    <p:animEffect transition="in" filter="wipe(up)">
                                      <p:cBhvr>
                                        <p:cTn id="6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Graphic spid="31" grpId="0">
        <p:bldAsOne/>
      </p:bldGraphic>
      <p:bldGraphic spid="32" grpId="0">
        <p:bldAsOne/>
      </p:bldGraphic>
      <p:bldGraphic spid="62" grpId="0">
        <p:bldAsOne/>
      </p:bldGraphic>
      <p:bldP spid="63" grpId="0"/>
      <p:bldP spid="64" grpId="0"/>
      <p:bldP spid="65" grpId="0"/>
      <p:bldP spid="66" grpId="0"/>
      <p:bldP spid="67" grpId="0"/>
      <p:bldP spid="68" grpId="0"/>
      <p:bldP spid="6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 y="0"/>
            <a:ext cx="9144000" cy="5143501"/>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811" y="0"/>
            <a:ext cx="1333501" cy="3015956"/>
          </a:xfrm>
          <a:prstGeom prst="rect">
            <a:avLst/>
          </a:prstGeom>
        </p:spPr>
      </p:pic>
      <p:pic>
        <p:nvPicPr>
          <p:cNvPr id="6" name="图片 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0" y="2481262"/>
            <a:ext cx="9144000" cy="2662237"/>
          </a:xfrm>
          <a:prstGeom prst="rect">
            <a:avLst/>
          </a:prstGeom>
        </p:spPr>
      </p:pic>
      <p:pic>
        <p:nvPicPr>
          <p:cNvPr id="9" name="图片 8"/>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939798" y="-25400"/>
            <a:ext cx="1155561" cy="2040209"/>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885246" y="0"/>
            <a:ext cx="1333501" cy="3015956"/>
          </a:xfrm>
          <a:prstGeom prst="rect">
            <a:avLst/>
          </a:prstGeom>
        </p:spPr>
      </p:pic>
      <p:grpSp>
        <p:nvGrpSpPr>
          <p:cNvPr id="18" name="组合 17"/>
          <p:cNvGrpSpPr/>
          <p:nvPr/>
        </p:nvGrpSpPr>
        <p:grpSpPr>
          <a:xfrm>
            <a:off x="4090857" y="969168"/>
            <a:ext cx="1142790" cy="1142784"/>
            <a:chOff x="1238553" y="3018721"/>
            <a:chExt cx="2033144" cy="2033133"/>
          </a:xfrm>
          <a:solidFill>
            <a:srgbClr val="FFFF00"/>
          </a:solidFill>
        </p:grpSpPr>
        <p:sp>
          <p:nvSpPr>
            <p:cNvPr id="19" name="任意多边形 18"/>
            <p:cNvSpPr/>
            <p:nvPr/>
          </p:nvSpPr>
          <p:spPr>
            <a:xfrm rot="1800000">
              <a:off x="2158186" y="3018721"/>
              <a:ext cx="319847" cy="184664"/>
            </a:xfrm>
            <a:custGeom>
              <a:avLst/>
              <a:gdLst>
                <a:gd name="connsiteX0" fmla="*/ 212467 w 435708"/>
                <a:gd name="connsiteY0" fmla="*/ 45118 h 251556"/>
                <a:gd name="connsiteX1" fmla="*/ 248965 w 435708"/>
                <a:gd name="connsiteY1" fmla="*/ 25912 h 251556"/>
                <a:gd name="connsiteX2" fmla="*/ 260837 w 435708"/>
                <a:gd name="connsiteY2" fmla="*/ 22394 h 251556"/>
                <a:gd name="connsiteX3" fmla="*/ 271711 w 435708"/>
                <a:gd name="connsiteY3" fmla="*/ 16491 h 251556"/>
                <a:gd name="connsiteX4" fmla="*/ 353392 w 435708"/>
                <a:gd name="connsiteY4" fmla="*/ 0 h 251556"/>
                <a:gd name="connsiteX5" fmla="*/ 435708 w 435708"/>
                <a:gd name="connsiteY5" fmla="*/ 0 h 251556"/>
                <a:gd name="connsiteX6" fmla="*/ 0 w 435708"/>
                <a:gd name="connsiteY6" fmla="*/ 251556 h 251556"/>
                <a:gd name="connsiteX7" fmla="*/ 179548 w 435708"/>
                <a:gd name="connsiteY7" fmla="*/ 72008 h 251556"/>
                <a:gd name="connsiteX8" fmla="*/ 212467 w 435708"/>
                <a:gd name="connsiteY8" fmla="*/ 45118 h 251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708" h="251556">
                  <a:moveTo>
                    <a:pt x="212467" y="45118"/>
                  </a:moveTo>
                  <a:cubicBezTo>
                    <a:pt x="224103" y="37436"/>
                    <a:pt x="236335" y="31033"/>
                    <a:pt x="248965" y="25912"/>
                  </a:cubicBezTo>
                  <a:lnTo>
                    <a:pt x="260837" y="22394"/>
                  </a:lnTo>
                  <a:lnTo>
                    <a:pt x="271711" y="16491"/>
                  </a:lnTo>
                  <a:cubicBezTo>
                    <a:pt x="296816" y="5872"/>
                    <a:pt x="324418" y="0"/>
                    <a:pt x="353392" y="0"/>
                  </a:cubicBezTo>
                  <a:lnTo>
                    <a:pt x="435708" y="0"/>
                  </a:lnTo>
                  <a:lnTo>
                    <a:pt x="0" y="251556"/>
                  </a:lnTo>
                  <a:lnTo>
                    <a:pt x="179548" y="72008"/>
                  </a:lnTo>
                  <a:cubicBezTo>
                    <a:pt x="189792" y="61764"/>
                    <a:pt x="200831" y="52801"/>
                    <a:pt x="212467" y="4511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0" name="任意多边形 19"/>
            <p:cNvSpPr/>
            <p:nvPr/>
          </p:nvSpPr>
          <p:spPr>
            <a:xfrm rot="1800000">
              <a:off x="1824498" y="3028271"/>
              <a:ext cx="261154" cy="261154"/>
            </a:xfrm>
            <a:custGeom>
              <a:avLst/>
              <a:gdLst>
                <a:gd name="connsiteX0" fmla="*/ 135854 w 355754"/>
                <a:gd name="connsiteY0" fmla="*/ 126959 h 355754"/>
                <a:gd name="connsiteX1" fmla="*/ 355754 w 355754"/>
                <a:gd name="connsiteY1" fmla="*/ 0 h 355754"/>
                <a:gd name="connsiteX2" fmla="*/ 0 w 355754"/>
                <a:gd name="connsiteY2" fmla="*/ 355754 h 355754"/>
                <a:gd name="connsiteX3" fmla="*/ 21305 w 355754"/>
                <a:gd name="connsiteY3" fmla="*/ 276242 h 355754"/>
                <a:gd name="connsiteX4" fmla="*/ 58373 w 355754"/>
                <a:gd name="connsiteY4" fmla="*/ 201612 h 355754"/>
                <a:gd name="connsiteX5" fmla="*/ 66896 w 355754"/>
                <a:gd name="connsiteY5" fmla="*/ 192630 h 355754"/>
                <a:gd name="connsiteX6" fmla="*/ 73362 w 355754"/>
                <a:gd name="connsiteY6" fmla="*/ 182081 h 355754"/>
                <a:gd name="connsiteX7" fmla="*/ 135854 w 355754"/>
                <a:gd name="connsiteY7" fmla="*/ 126959 h 355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4">
                  <a:moveTo>
                    <a:pt x="135854" y="126959"/>
                  </a:moveTo>
                  <a:lnTo>
                    <a:pt x="355754" y="0"/>
                  </a:lnTo>
                  <a:lnTo>
                    <a:pt x="0" y="355754"/>
                  </a:lnTo>
                  <a:lnTo>
                    <a:pt x="21305" y="276242"/>
                  </a:lnTo>
                  <a:cubicBezTo>
                    <a:pt x="28804" y="248256"/>
                    <a:pt x="41619" y="223114"/>
                    <a:pt x="58373" y="201612"/>
                  </a:cubicBezTo>
                  <a:lnTo>
                    <a:pt x="66896" y="192630"/>
                  </a:lnTo>
                  <a:lnTo>
                    <a:pt x="73362" y="182081"/>
                  </a:lnTo>
                  <a:cubicBezTo>
                    <a:pt x="89794" y="160333"/>
                    <a:pt x="110762" y="141446"/>
                    <a:pt x="135854" y="12695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1" name="任意多边形 20"/>
            <p:cNvSpPr/>
            <p:nvPr/>
          </p:nvSpPr>
          <p:spPr>
            <a:xfrm rot="1800000">
              <a:off x="2491416" y="3153439"/>
              <a:ext cx="369330" cy="53531"/>
            </a:xfrm>
            <a:custGeom>
              <a:avLst/>
              <a:gdLst>
                <a:gd name="connsiteX0" fmla="*/ 0 w 503116"/>
                <a:gd name="connsiteY0" fmla="*/ 72922 h 72922"/>
                <a:gd name="connsiteX1" fmla="*/ 71289 w 503116"/>
                <a:gd name="connsiteY1" fmla="*/ 31763 h 72922"/>
                <a:gd name="connsiteX2" fmla="*/ 150271 w 503116"/>
                <a:gd name="connsiteY2" fmla="*/ 5205 h 72922"/>
                <a:gd name="connsiteX3" fmla="*/ 162638 w 503116"/>
                <a:gd name="connsiteY3" fmla="*/ 4879 h 72922"/>
                <a:gd name="connsiteX4" fmla="*/ 174680 w 503116"/>
                <a:gd name="connsiteY4" fmla="*/ 1990 h 72922"/>
                <a:gd name="connsiteX5" fmla="*/ 257845 w 503116"/>
                <a:gd name="connsiteY5" fmla="*/ 7202 h 72922"/>
                <a:gd name="connsiteX6" fmla="*/ 503116 w 503116"/>
                <a:gd name="connsiteY6" fmla="*/ 72922 h 72922"/>
                <a:gd name="connsiteX7" fmla="*/ 0 w 503116"/>
                <a:gd name="connsiteY7" fmla="*/ 72922 h 72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6" h="72922">
                  <a:moveTo>
                    <a:pt x="0" y="72922"/>
                  </a:moveTo>
                  <a:lnTo>
                    <a:pt x="71289" y="31763"/>
                  </a:lnTo>
                  <a:cubicBezTo>
                    <a:pt x="96380" y="17277"/>
                    <a:pt x="123221" y="8562"/>
                    <a:pt x="150271" y="5205"/>
                  </a:cubicBezTo>
                  <a:lnTo>
                    <a:pt x="162638" y="4879"/>
                  </a:lnTo>
                  <a:lnTo>
                    <a:pt x="174680" y="1990"/>
                  </a:lnTo>
                  <a:cubicBezTo>
                    <a:pt x="201679" y="-1769"/>
                    <a:pt x="229859" y="-297"/>
                    <a:pt x="257845" y="7202"/>
                  </a:cubicBezTo>
                  <a:lnTo>
                    <a:pt x="503116" y="72922"/>
                  </a:lnTo>
                  <a:lnTo>
                    <a:pt x="0" y="729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2" name="任意多边形 21"/>
            <p:cNvSpPr/>
            <p:nvPr/>
          </p:nvSpPr>
          <p:spPr>
            <a:xfrm rot="1800000">
              <a:off x="1598331" y="3158846"/>
              <a:ext cx="95590" cy="356743"/>
            </a:xfrm>
            <a:custGeom>
              <a:avLst/>
              <a:gdLst>
                <a:gd name="connsiteX0" fmla="*/ 130216 w 130216"/>
                <a:gd name="connsiteY0" fmla="*/ 0 h 485970"/>
                <a:gd name="connsiteX1" fmla="*/ 0 w 130216"/>
                <a:gd name="connsiteY1" fmla="*/ 485970 h 485970"/>
                <a:gd name="connsiteX2" fmla="*/ 0 w 130216"/>
                <a:gd name="connsiteY2" fmla="*/ 232051 h 485970"/>
                <a:gd name="connsiteX3" fmla="*/ 16490 w 130216"/>
                <a:gd name="connsiteY3" fmla="*/ 150371 h 485970"/>
                <a:gd name="connsiteX4" fmla="*/ 23514 w 130216"/>
                <a:gd name="connsiteY4" fmla="*/ 139953 h 485970"/>
                <a:gd name="connsiteX5" fmla="*/ 25912 w 130216"/>
                <a:gd name="connsiteY5" fmla="*/ 127624 h 485970"/>
                <a:gd name="connsiteX6" fmla="*/ 72009 w 130216"/>
                <a:gd name="connsiteY6" fmla="*/ 58207 h 485970"/>
                <a:gd name="connsiteX7" fmla="*/ 130216 w 130216"/>
                <a:gd name="connsiteY7" fmla="*/ 0 h 48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6" h="485970">
                  <a:moveTo>
                    <a:pt x="130216" y="0"/>
                  </a:moveTo>
                  <a:lnTo>
                    <a:pt x="0" y="485970"/>
                  </a:lnTo>
                  <a:lnTo>
                    <a:pt x="0" y="232051"/>
                  </a:lnTo>
                  <a:cubicBezTo>
                    <a:pt x="0" y="203077"/>
                    <a:pt x="5872" y="175475"/>
                    <a:pt x="16490" y="150371"/>
                  </a:cubicBezTo>
                  <a:lnTo>
                    <a:pt x="23514" y="139953"/>
                  </a:lnTo>
                  <a:lnTo>
                    <a:pt x="25912" y="127624"/>
                  </a:lnTo>
                  <a:cubicBezTo>
                    <a:pt x="36156" y="102363"/>
                    <a:pt x="51521" y="78694"/>
                    <a:pt x="72009" y="58207"/>
                  </a:cubicBezTo>
                  <a:lnTo>
                    <a:pt x="130216"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3" name="任意多边形 22"/>
            <p:cNvSpPr/>
            <p:nvPr/>
          </p:nvSpPr>
          <p:spPr>
            <a:xfrm rot="1800000">
              <a:off x="2774829" y="3378500"/>
              <a:ext cx="356741" cy="95588"/>
            </a:xfrm>
            <a:custGeom>
              <a:avLst/>
              <a:gdLst>
                <a:gd name="connsiteX0" fmla="*/ 0 w 485967"/>
                <a:gd name="connsiteY0" fmla="*/ 0 h 130214"/>
                <a:gd name="connsiteX1" fmla="*/ 253916 w 485967"/>
                <a:gd name="connsiteY1" fmla="*/ 0 h 130214"/>
                <a:gd name="connsiteX2" fmla="*/ 335596 w 485967"/>
                <a:gd name="connsiteY2" fmla="*/ 16490 h 130214"/>
                <a:gd name="connsiteX3" fmla="*/ 346468 w 485967"/>
                <a:gd name="connsiteY3" fmla="*/ 22393 h 130214"/>
                <a:gd name="connsiteX4" fmla="*/ 358342 w 485967"/>
                <a:gd name="connsiteY4" fmla="*/ 25910 h 130214"/>
                <a:gd name="connsiteX5" fmla="*/ 427760 w 485967"/>
                <a:gd name="connsiteY5" fmla="*/ 72007 h 130214"/>
                <a:gd name="connsiteX6" fmla="*/ 485967 w 485967"/>
                <a:gd name="connsiteY6" fmla="*/ 130214 h 130214"/>
                <a:gd name="connsiteX7" fmla="*/ 0 w 485967"/>
                <a:gd name="connsiteY7" fmla="*/ 0 h 130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7" h="130214">
                  <a:moveTo>
                    <a:pt x="0" y="0"/>
                  </a:moveTo>
                  <a:lnTo>
                    <a:pt x="253916" y="0"/>
                  </a:lnTo>
                  <a:cubicBezTo>
                    <a:pt x="282889" y="0"/>
                    <a:pt x="310491" y="5872"/>
                    <a:pt x="335596" y="16490"/>
                  </a:cubicBezTo>
                  <a:lnTo>
                    <a:pt x="346468" y="22393"/>
                  </a:lnTo>
                  <a:lnTo>
                    <a:pt x="358342" y="25910"/>
                  </a:lnTo>
                  <a:cubicBezTo>
                    <a:pt x="383602" y="36154"/>
                    <a:pt x="407272" y="51519"/>
                    <a:pt x="427760" y="72007"/>
                  </a:cubicBezTo>
                  <a:lnTo>
                    <a:pt x="485967" y="13021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4" name="任意多边形 23"/>
            <p:cNvSpPr/>
            <p:nvPr/>
          </p:nvSpPr>
          <p:spPr>
            <a:xfrm rot="1800000">
              <a:off x="1373273" y="3429670"/>
              <a:ext cx="53530" cy="369328"/>
            </a:xfrm>
            <a:custGeom>
              <a:avLst/>
              <a:gdLst>
                <a:gd name="connsiteX0" fmla="*/ 72921 w 72921"/>
                <a:gd name="connsiteY0" fmla="*/ 0 h 503113"/>
                <a:gd name="connsiteX1" fmla="*/ 72921 w 72921"/>
                <a:gd name="connsiteY1" fmla="*/ 503113 h 503113"/>
                <a:gd name="connsiteX2" fmla="*/ 31763 w 72921"/>
                <a:gd name="connsiteY2" fmla="*/ 431824 h 503113"/>
                <a:gd name="connsiteX3" fmla="*/ 5204 w 72921"/>
                <a:gd name="connsiteY3" fmla="*/ 352841 h 503113"/>
                <a:gd name="connsiteX4" fmla="*/ 6078 w 72921"/>
                <a:gd name="connsiteY4" fmla="*/ 340309 h 503113"/>
                <a:gd name="connsiteX5" fmla="*/ 1990 w 72921"/>
                <a:gd name="connsiteY5" fmla="*/ 328432 h 503113"/>
                <a:gd name="connsiteX6" fmla="*/ 7202 w 72921"/>
                <a:gd name="connsiteY6" fmla="*/ 245266 h 503113"/>
                <a:gd name="connsiteX7" fmla="*/ 72921 w 72921"/>
                <a:gd name="connsiteY7" fmla="*/ 0 h 503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3">
                  <a:moveTo>
                    <a:pt x="72921" y="0"/>
                  </a:moveTo>
                  <a:lnTo>
                    <a:pt x="72921" y="503113"/>
                  </a:lnTo>
                  <a:lnTo>
                    <a:pt x="31763" y="431824"/>
                  </a:lnTo>
                  <a:cubicBezTo>
                    <a:pt x="17276" y="406732"/>
                    <a:pt x="8560" y="379892"/>
                    <a:pt x="5204" y="352841"/>
                  </a:cubicBezTo>
                  <a:lnTo>
                    <a:pt x="6078" y="340309"/>
                  </a:lnTo>
                  <a:lnTo>
                    <a:pt x="1990" y="328432"/>
                  </a:lnTo>
                  <a:cubicBezTo>
                    <a:pt x="-1769" y="301433"/>
                    <a:pt x="-297" y="273253"/>
                    <a:pt x="7202" y="245266"/>
                  </a:cubicBezTo>
                  <a:lnTo>
                    <a:pt x="7292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5" name="任意多边形 24"/>
            <p:cNvSpPr/>
            <p:nvPr/>
          </p:nvSpPr>
          <p:spPr>
            <a:xfrm rot="1800000">
              <a:off x="3000994" y="3604663"/>
              <a:ext cx="261152" cy="261152"/>
            </a:xfrm>
            <a:custGeom>
              <a:avLst/>
              <a:gdLst>
                <a:gd name="connsiteX0" fmla="*/ 0 w 355751"/>
                <a:gd name="connsiteY0" fmla="*/ 0 h 355751"/>
                <a:gd name="connsiteX1" fmla="*/ 79510 w 355751"/>
                <a:gd name="connsiteY1" fmla="*/ 21305 h 355751"/>
                <a:gd name="connsiteX2" fmla="*/ 154139 w 355751"/>
                <a:gd name="connsiteY2" fmla="*/ 58375 h 355751"/>
                <a:gd name="connsiteX3" fmla="*/ 163120 w 355751"/>
                <a:gd name="connsiteY3" fmla="*/ 66895 h 355751"/>
                <a:gd name="connsiteX4" fmla="*/ 173672 w 355751"/>
                <a:gd name="connsiteY4" fmla="*/ 73362 h 355751"/>
                <a:gd name="connsiteX5" fmla="*/ 228793 w 355751"/>
                <a:gd name="connsiteY5" fmla="*/ 135855 h 355751"/>
                <a:gd name="connsiteX6" fmla="*/ 355751 w 355751"/>
                <a:gd name="connsiteY6" fmla="*/ 355751 h 355751"/>
                <a:gd name="connsiteX7" fmla="*/ 0 w 355751"/>
                <a:gd name="connsiteY7" fmla="*/ 0 h 35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1" h="355751">
                  <a:moveTo>
                    <a:pt x="0" y="0"/>
                  </a:moveTo>
                  <a:lnTo>
                    <a:pt x="79510" y="21305"/>
                  </a:lnTo>
                  <a:cubicBezTo>
                    <a:pt x="107497" y="28803"/>
                    <a:pt x="132638" y="41620"/>
                    <a:pt x="154139" y="58375"/>
                  </a:cubicBezTo>
                  <a:lnTo>
                    <a:pt x="163120" y="66895"/>
                  </a:lnTo>
                  <a:lnTo>
                    <a:pt x="173672" y="73362"/>
                  </a:lnTo>
                  <a:cubicBezTo>
                    <a:pt x="195421" y="89794"/>
                    <a:pt x="214306" y="110763"/>
                    <a:pt x="228793" y="135855"/>
                  </a:cubicBezTo>
                  <a:lnTo>
                    <a:pt x="355751" y="35575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6" name="任意多边形 25"/>
            <p:cNvSpPr/>
            <p:nvPr/>
          </p:nvSpPr>
          <p:spPr>
            <a:xfrm rot="1800000">
              <a:off x="1238553" y="3812383"/>
              <a:ext cx="184664" cy="319848"/>
            </a:xfrm>
            <a:custGeom>
              <a:avLst/>
              <a:gdLst>
                <a:gd name="connsiteX0" fmla="*/ 0 w 251556"/>
                <a:gd name="connsiteY0" fmla="*/ 0 h 435708"/>
                <a:gd name="connsiteX1" fmla="*/ 251556 w 251556"/>
                <a:gd name="connsiteY1" fmla="*/ 435708 h 435708"/>
                <a:gd name="connsiteX2" fmla="*/ 72008 w 251556"/>
                <a:gd name="connsiteY2" fmla="*/ 256160 h 435708"/>
                <a:gd name="connsiteX3" fmla="*/ 25912 w 251556"/>
                <a:gd name="connsiteY3" fmla="*/ 186743 h 435708"/>
                <a:gd name="connsiteX4" fmla="*/ 22396 w 251556"/>
                <a:gd name="connsiteY4" fmla="*/ 174876 h 435708"/>
                <a:gd name="connsiteX5" fmla="*/ 16490 w 251556"/>
                <a:gd name="connsiteY5" fmla="*/ 163997 h 435708"/>
                <a:gd name="connsiteX6" fmla="*/ 0 w 251556"/>
                <a:gd name="connsiteY6" fmla="*/ 82316 h 435708"/>
                <a:gd name="connsiteX7" fmla="*/ 0 w 251556"/>
                <a:gd name="connsiteY7" fmla="*/ 0 h 4357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6" h="435708">
                  <a:moveTo>
                    <a:pt x="0" y="0"/>
                  </a:moveTo>
                  <a:lnTo>
                    <a:pt x="251556" y="435708"/>
                  </a:lnTo>
                  <a:lnTo>
                    <a:pt x="72008" y="256160"/>
                  </a:lnTo>
                  <a:cubicBezTo>
                    <a:pt x="51521" y="235673"/>
                    <a:pt x="36157" y="212003"/>
                    <a:pt x="25912" y="186743"/>
                  </a:cubicBezTo>
                  <a:lnTo>
                    <a:pt x="22396" y="174876"/>
                  </a:lnTo>
                  <a:lnTo>
                    <a:pt x="16490" y="163997"/>
                  </a:lnTo>
                  <a:cubicBezTo>
                    <a:pt x="5871" y="138891"/>
                    <a:pt x="0" y="111290"/>
                    <a:pt x="0" y="82316"/>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7" name="任意多边形 26"/>
            <p:cNvSpPr/>
            <p:nvPr/>
          </p:nvSpPr>
          <p:spPr>
            <a:xfrm rot="1800000">
              <a:off x="3087031" y="3938351"/>
              <a:ext cx="184666" cy="319851"/>
            </a:xfrm>
            <a:custGeom>
              <a:avLst/>
              <a:gdLst>
                <a:gd name="connsiteX0" fmla="*/ 0 w 251559"/>
                <a:gd name="connsiteY0" fmla="*/ 0 h 435713"/>
                <a:gd name="connsiteX1" fmla="*/ 179550 w 251559"/>
                <a:gd name="connsiteY1" fmla="*/ 179551 h 435713"/>
                <a:gd name="connsiteX2" fmla="*/ 225646 w 251559"/>
                <a:gd name="connsiteY2" fmla="*/ 248968 h 435713"/>
                <a:gd name="connsiteX3" fmla="*/ 229163 w 251559"/>
                <a:gd name="connsiteY3" fmla="*/ 260838 h 435713"/>
                <a:gd name="connsiteX4" fmla="*/ 235068 w 251559"/>
                <a:gd name="connsiteY4" fmla="*/ 271715 h 435713"/>
                <a:gd name="connsiteX5" fmla="*/ 251559 w 251559"/>
                <a:gd name="connsiteY5" fmla="*/ 353396 h 435713"/>
                <a:gd name="connsiteX6" fmla="*/ 251559 w 251559"/>
                <a:gd name="connsiteY6" fmla="*/ 435713 h 435713"/>
                <a:gd name="connsiteX7" fmla="*/ 0 w 251559"/>
                <a:gd name="connsiteY7" fmla="*/ 0 h 43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1559" h="435713">
                  <a:moveTo>
                    <a:pt x="0" y="0"/>
                  </a:moveTo>
                  <a:lnTo>
                    <a:pt x="179550" y="179551"/>
                  </a:lnTo>
                  <a:cubicBezTo>
                    <a:pt x="200037" y="200038"/>
                    <a:pt x="215403" y="223708"/>
                    <a:pt x="225646" y="248968"/>
                  </a:cubicBezTo>
                  <a:lnTo>
                    <a:pt x="229163" y="260838"/>
                  </a:lnTo>
                  <a:lnTo>
                    <a:pt x="235068" y="271715"/>
                  </a:lnTo>
                  <a:cubicBezTo>
                    <a:pt x="245687" y="296821"/>
                    <a:pt x="251558" y="324422"/>
                    <a:pt x="251559" y="353396"/>
                  </a:cubicBezTo>
                  <a:lnTo>
                    <a:pt x="251559" y="435713"/>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8" name="任意多边形 27"/>
            <p:cNvSpPr/>
            <p:nvPr/>
          </p:nvSpPr>
          <p:spPr>
            <a:xfrm rot="1800000">
              <a:off x="1248101" y="4204764"/>
              <a:ext cx="261154" cy="261153"/>
            </a:xfrm>
            <a:custGeom>
              <a:avLst/>
              <a:gdLst>
                <a:gd name="connsiteX0" fmla="*/ 0 w 355754"/>
                <a:gd name="connsiteY0" fmla="*/ 0 h 355753"/>
                <a:gd name="connsiteX1" fmla="*/ 355754 w 355754"/>
                <a:gd name="connsiteY1" fmla="*/ 355753 h 355753"/>
                <a:gd name="connsiteX2" fmla="*/ 276243 w 355754"/>
                <a:gd name="connsiteY2" fmla="*/ 334449 h 355753"/>
                <a:gd name="connsiteX3" fmla="*/ 201613 w 355754"/>
                <a:gd name="connsiteY3" fmla="*/ 297380 h 355753"/>
                <a:gd name="connsiteX4" fmla="*/ 192635 w 355754"/>
                <a:gd name="connsiteY4" fmla="*/ 288861 h 355753"/>
                <a:gd name="connsiteX5" fmla="*/ 182082 w 355754"/>
                <a:gd name="connsiteY5" fmla="*/ 282392 h 355753"/>
                <a:gd name="connsiteX6" fmla="*/ 126960 w 355754"/>
                <a:gd name="connsiteY6" fmla="*/ 219900 h 355753"/>
                <a:gd name="connsiteX7" fmla="*/ 0 w 355754"/>
                <a:gd name="connsiteY7" fmla="*/ 0 h 35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4" h="355753">
                  <a:moveTo>
                    <a:pt x="0" y="0"/>
                  </a:moveTo>
                  <a:lnTo>
                    <a:pt x="355754" y="355753"/>
                  </a:lnTo>
                  <a:lnTo>
                    <a:pt x="276243" y="334449"/>
                  </a:lnTo>
                  <a:cubicBezTo>
                    <a:pt x="248257" y="326951"/>
                    <a:pt x="223115" y="314134"/>
                    <a:pt x="201613" y="297380"/>
                  </a:cubicBezTo>
                  <a:lnTo>
                    <a:pt x="192635" y="288861"/>
                  </a:lnTo>
                  <a:lnTo>
                    <a:pt x="182082" y="282392"/>
                  </a:lnTo>
                  <a:cubicBezTo>
                    <a:pt x="160333" y="265959"/>
                    <a:pt x="141447" y="244992"/>
                    <a:pt x="126960" y="21990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29" name="任意多边形 28"/>
            <p:cNvSpPr/>
            <p:nvPr/>
          </p:nvSpPr>
          <p:spPr>
            <a:xfrm rot="1800000">
              <a:off x="3083445" y="4271580"/>
              <a:ext cx="53530" cy="369329"/>
            </a:xfrm>
            <a:custGeom>
              <a:avLst/>
              <a:gdLst>
                <a:gd name="connsiteX0" fmla="*/ 1 w 72921"/>
                <a:gd name="connsiteY0" fmla="*/ 0 h 503114"/>
                <a:gd name="connsiteX1" fmla="*/ 41158 w 72921"/>
                <a:gd name="connsiteY1" fmla="*/ 71288 h 503114"/>
                <a:gd name="connsiteX2" fmla="*/ 67718 w 72921"/>
                <a:gd name="connsiteY2" fmla="*/ 150271 h 503114"/>
                <a:gd name="connsiteX3" fmla="*/ 68043 w 72921"/>
                <a:gd name="connsiteY3" fmla="*/ 162645 h 503114"/>
                <a:gd name="connsiteX4" fmla="*/ 70931 w 72921"/>
                <a:gd name="connsiteY4" fmla="*/ 174679 h 503114"/>
                <a:gd name="connsiteX5" fmla="*/ 65720 w 72921"/>
                <a:gd name="connsiteY5" fmla="*/ 257845 h 503114"/>
                <a:gd name="connsiteX6" fmla="*/ 0 w 72921"/>
                <a:gd name="connsiteY6" fmla="*/ 503114 h 503114"/>
                <a:gd name="connsiteX7" fmla="*/ 1 w 72921"/>
                <a:gd name="connsiteY7" fmla="*/ 0 h 50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921" h="503114">
                  <a:moveTo>
                    <a:pt x="1" y="0"/>
                  </a:moveTo>
                  <a:lnTo>
                    <a:pt x="41158" y="71288"/>
                  </a:lnTo>
                  <a:cubicBezTo>
                    <a:pt x="55645" y="96380"/>
                    <a:pt x="64362" y="123220"/>
                    <a:pt x="67718" y="150271"/>
                  </a:cubicBezTo>
                  <a:lnTo>
                    <a:pt x="68043" y="162645"/>
                  </a:lnTo>
                  <a:lnTo>
                    <a:pt x="70931" y="174679"/>
                  </a:lnTo>
                  <a:cubicBezTo>
                    <a:pt x="74690" y="201678"/>
                    <a:pt x="73218" y="229859"/>
                    <a:pt x="65720" y="257845"/>
                  </a:cubicBezTo>
                  <a:lnTo>
                    <a:pt x="0" y="503114"/>
                  </a:lnTo>
                  <a:lnTo>
                    <a:pt x="1"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0" name="任意多边形 29"/>
            <p:cNvSpPr/>
            <p:nvPr/>
          </p:nvSpPr>
          <p:spPr>
            <a:xfrm rot="1800000">
              <a:off x="1378679" y="4596491"/>
              <a:ext cx="356743" cy="95590"/>
            </a:xfrm>
            <a:custGeom>
              <a:avLst/>
              <a:gdLst>
                <a:gd name="connsiteX0" fmla="*/ 0 w 485969"/>
                <a:gd name="connsiteY0" fmla="*/ 0 h 130216"/>
                <a:gd name="connsiteX1" fmla="*/ 485969 w 485969"/>
                <a:gd name="connsiteY1" fmla="*/ 130216 h 130216"/>
                <a:gd name="connsiteX2" fmla="*/ 232051 w 485969"/>
                <a:gd name="connsiteY2" fmla="*/ 130216 h 130216"/>
                <a:gd name="connsiteX3" fmla="*/ 150371 w 485969"/>
                <a:gd name="connsiteY3" fmla="*/ 113726 h 130216"/>
                <a:gd name="connsiteX4" fmla="*/ 139491 w 485969"/>
                <a:gd name="connsiteY4" fmla="*/ 107820 h 130216"/>
                <a:gd name="connsiteX5" fmla="*/ 127625 w 485969"/>
                <a:gd name="connsiteY5" fmla="*/ 104304 h 130216"/>
                <a:gd name="connsiteX6" fmla="*/ 58207 w 485969"/>
                <a:gd name="connsiteY6" fmla="*/ 58208 h 130216"/>
                <a:gd name="connsiteX7" fmla="*/ 0 w 485969"/>
                <a:gd name="connsiteY7" fmla="*/ 0 h 13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85969" h="130216">
                  <a:moveTo>
                    <a:pt x="0" y="0"/>
                  </a:moveTo>
                  <a:lnTo>
                    <a:pt x="485969" y="130216"/>
                  </a:lnTo>
                  <a:lnTo>
                    <a:pt x="232051" y="130216"/>
                  </a:lnTo>
                  <a:cubicBezTo>
                    <a:pt x="203077" y="130217"/>
                    <a:pt x="175476" y="124345"/>
                    <a:pt x="150371" y="113726"/>
                  </a:cubicBezTo>
                  <a:lnTo>
                    <a:pt x="139491" y="107820"/>
                  </a:lnTo>
                  <a:lnTo>
                    <a:pt x="127625" y="104304"/>
                  </a:lnTo>
                  <a:cubicBezTo>
                    <a:pt x="102364" y="94060"/>
                    <a:pt x="78695" y="78696"/>
                    <a:pt x="58207" y="5820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1" name="任意多边形 30"/>
            <p:cNvSpPr/>
            <p:nvPr/>
          </p:nvSpPr>
          <p:spPr>
            <a:xfrm rot="1800000">
              <a:off x="2816325" y="4554994"/>
              <a:ext cx="95588" cy="356741"/>
            </a:xfrm>
            <a:custGeom>
              <a:avLst/>
              <a:gdLst>
                <a:gd name="connsiteX0" fmla="*/ 130214 w 130214"/>
                <a:gd name="connsiteY0" fmla="*/ 0 h 485967"/>
                <a:gd name="connsiteX1" fmla="*/ 130214 w 130214"/>
                <a:gd name="connsiteY1" fmla="*/ 253917 h 485967"/>
                <a:gd name="connsiteX2" fmla="*/ 113724 w 130214"/>
                <a:gd name="connsiteY2" fmla="*/ 335598 h 485967"/>
                <a:gd name="connsiteX3" fmla="*/ 107819 w 130214"/>
                <a:gd name="connsiteY3" fmla="*/ 346478 h 485967"/>
                <a:gd name="connsiteX4" fmla="*/ 104303 w 130214"/>
                <a:gd name="connsiteY4" fmla="*/ 358343 h 485967"/>
                <a:gd name="connsiteX5" fmla="*/ 58206 w 130214"/>
                <a:gd name="connsiteY5" fmla="*/ 427761 h 485967"/>
                <a:gd name="connsiteX6" fmla="*/ 0 w 130214"/>
                <a:gd name="connsiteY6" fmla="*/ 485967 h 485967"/>
                <a:gd name="connsiteX7" fmla="*/ 130214 w 130214"/>
                <a:gd name="connsiteY7" fmla="*/ 0 h 485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214" h="485967">
                  <a:moveTo>
                    <a:pt x="130214" y="0"/>
                  </a:moveTo>
                  <a:lnTo>
                    <a:pt x="130214" y="253917"/>
                  </a:lnTo>
                  <a:cubicBezTo>
                    <a:pt x="130215" y="282891"/>
                    <a:pt x="124343" y="310492"/>
                    <a:pt x="113724" y="335598"/>
                  </a:cubicBezTo>
                  <a:lnTo>
                    <a:pt x="107819" y="346478"/>
                  </a:lnTo>
                  <a:lnTo>
                    <a:pt x="104303" y="358343"/>
                  </a:lnTo>
                  <a:cubicBezTo>
                    <a:pt x="94058" y="383604"/>
                    <a:pt x="78694" y="407273"/>
                    <a:pt x="58206" y="427761"/>
                  </a:cubicBezTo>
                  <a:lnTo>
                    <a:pt x="0" y="485967"/>
                  </a:lnTo>
                  <a:lnTo>
                    <a:pt x="130214"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2" name="任意多边形 31"/>
            <p:cNvSpPr/>
            <p:nvPr/>
          </p:nvSpPr>
          <p:spPr>
            <a:xfrm rot="1800000">
              <a:off x="1649502" y="4863612"/>
              <a:ext cx="369328" cy="53530"/>
            </a:xfrm>
            <a:custGeom>
              <a:avLst/>
              <a:gdLst>
                <a:gd name="connsiteX0" fmla="*/ 0 w 503113"/>
                <a:gd name="connsiteY0" fmla="*/ 0 h 72921"/>
                <a:gd name="connsiteX1" fmla="*/ 503113 w 503113"/>
                <a:gd name="connsiteY1" fmla="*/ 1 h 72921"/>
                <a:gd name="connsiteX2" fmla="*/ 431825 w 503113"/>
                <a:gd name="connsiteY2" fmla="*/ 41158 h 72921"/>
                <a:gd name="connsiteX3" fmla="*/ 352842 w 503113"/>
                <a:gd name="connsiteY3" fmla="*/ 67718 h 72921"/>
                <a:gd name="connsiteX4" fmla="*/ 340468 w 503113"/>
                <a:gd name="connsiteY4" fmla="*/ 68043 h 72921"/>
                <a:gd name="connsiteX5" fmla="*/ 328434 w 503113"/>
                <a:gd name="connsiteY5" fmla="*/ 70931 h 72921"/>
                <a:gd name="connsiteX6" fmla="*/ 245268 w 503113"/>
                <a:gd name="connsiteY6" fmla="*/ 65720 h 72921"/>
                <a:gd name="connsiteX7" fmla="*/ 0 w 503113"/>
                <a:gd name="connsiteY7" fmla="*/ 0 h 7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113" h="72921">
                  <a:moveTo>
                    <a:pt x="0" y="0"/>
                  </a:moveTo>
                  <a:lnTo>
                    <a:pt x="503113" y="1"/>
                  </a:lnTo>
                  <a:lnTo>
                    <a:pt x="431825" y="41158"/>
                  </a:lnTo>
                  <a:cubicBezTo>
                    <a:pt x="406733" y="55645"/>
                    <a:pt x="379893" y="64362"/>
                    <a:pt x="352842" y="67718"/>
                  </a:cubicBezTo>
                  <a:lnTo>
                    <a:pt x="340468" y="68043"/>
                  </a:lnTo>
                  <a:lnTo>
                    <a:pt x="328434" y="70931"/>
                  </a:lnTo>
                  <a:cubicBezTo>
                    <a:pt x="301436" y="74689"/>
                    <a:pt x="273255" y="73218"/>
                    <a:pt x="245268" y="6572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3" name="任意多边形 32"/>
            <p:cNvSpPr/>
            <p:nvPr/>
          </p:nvSpPr>
          <p:spPr>
            <a:xfrm rot="1800000">
              <a:off x="2424591" y="4781160"/>
              <a:ext cx="261154" cy="261155"/>
            </a:xfrm>
            <a:custGeom>
              <a:avLst/>
              <a:gdLst>
                <a:gd name="connsiteX0" fmla="*/ 355755 w 355755"/>
                <a:gd name="connsiteY0" fmla="*/ 0 h 355755"/>
                <a:gd name="connsiteX1" fmla="*/ 334449 w 355755"/>
                <a:gd name="connsiteY1" fmla="*/ 79513 h 355755"/>
                <a:gd name="connsiteX2" fmla="*/ 297380 w 355755"/>
                <a:gd name="connsiteY2" fmla="*/ 154142 h 355755"/>
                <a:gd name="connsiteX3" fmla="*/ 288861 w 355755"/>
                <a:gd name="connsiteY3" fmla="*/ 163120 h 355755"/>
                <a:gd name="connsiteX4" fmla="*/ 282393 w 355755"/>
                <a:gd name="connsiteY4" fmla="*/ 173674 h 355755"/>
                <a:gd name="connsiteX5" fmla="*/ 219900 w 355755"/>
                <a:gd name="connsiteY5" fmla="*/ 228795 h 355755"/>
                <a:gd name="connsiteX6" fmla="*/ 0 w 355755"/>
                <a:gd name="connsiteY6" fmla="*/ 355755 h 355755"/>
                <a:gd name="connsiteX7" fmla="*/ 355755 w 355755"/>
                <a:gd name="connsiteY7" fmla="*/ 0 h 35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5755" h="355755">
                  <a:moveTo>
                    <a:pt x="355755" y="0"/>
                  </a:moveTo>
                  <a:lnTo>
                    <a:pt x="334449" y="79513"/>
                  </a:lnTo>
                  <a:cubicBezTo>
                    <a:pt x="326951" y="107498"/>
                    <a:pt x="314134" y="132640"/>
                    <a:pt x="297380" y="154142"/>
                  </a:cubicBezTo>
                  <a:lnTo>
                    <a:pt x="288861" y="163120"/>
                  </a:lnTo>
                  <a:lnTo>
                    <a:pt x="282393" y="173674"/>
                  </a:lnTo>
                  <a:cubicBezTo>
                    <a:pt x="265961" y="195423"/>
                    <a:pt x="244992" y="214308"/>
                    <a:pt x="219900" y="228795"/>
                  </a:cubicBezTo>
                  <a:lnTo>
                    <a:pt x="0" y="355755"/>
                  </a:lnTo>
                  <a:lnTo>
                    <a:pt x="35575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sp>
          <p:nvSpPr>
            <p:cNvPr id="34" name="任意多边形 33"/>
            <p:cNvSpPr/>
            <p:nvPr/>
          </p:nvSpPr>
          <p:spPr>
            <a:xfrm rot="1800000">
              <a:off x="2032207" y="4867190"/>
              <a:ext cx="319848" cy="184664"/>
            </a:xfrm>
            <a:custGeom>
              <a:avLst/>
              <a:gdLst>
                <a:gd name="connsiteX0" fmla="*/ 0 w 435709"/>
                <a:gd name="connsiteY0" fmla="*/ 251557 h 251557"/>
                <a:gd name="connsiteX1" fmla="*/ 435709 w 435709"/>
                <a:gd name="connsiteY1" fmla="*/ 0 h 251557"/>
                <a:gd name="connsiteX2" fmla="*/ 256161 w 435709"/>
                <a:gd name="connsiteY2" fmla="*/ 179548 h 251557"/>
                <a:gd name="connsiteX3" fmla="*/ 186744 w 435709"/>
                <a:gd name="connsiteY3" fmla="*/ 225644 h 251557"/>
                <a:gd name="connsiteX4" fmla="*/ 174877 w 435709"/>
                <a:gd name="connsiteY4" fmla="*/ 229160 h 251557"/>
                <a:gd name="connsiteX5" fmla="*/ 163998 w 435709"/>
                <a:gd name="connsiteY5" fmla="*/ 235066 h 251557"/>
                <a:gd name="connsiteX6" fmla="*/ 82318 w 435709"/>
                <a:gd name="connsiteY6" fmla="*/ 251557 h 251557"/>
                <a:gd name="connsiteX7" fmla="*/ 0 w 435709"/>
                <a:gd name="connsiteY7" fmla="*/ 251557 h 25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5709" h="251557">
                  <a:moveTo>
                    <a:pt x="0" y="251557"/>
                  </a:moveTo>
                  <a:lnTo>
                    <a:pt x="435709" y="0"/>
                  </a:lnTo>
                  <a:lnTo>
                    <a:pt x="256161" y="179548"/>
                  </a:lnTo>
                  <a:cubicBezTo>
                    <a:pt x="235674" y="200035"/>
                    <a:pt x="212004" y="215400"/>
                    <a:pt x="186744" y="225644"/>
                  </a:cubicBezTo>
                  <a:lnTo>
                    <a:pt x="174877" y="229160"/>
                  </a:lnTo>
                  <a:lnTo>
                    <a:pt x="163998" y="235066"/>
                  </a:lnTo>
                  <a:cubicBezTo>
                    <a:pt x="138893" y="245685"/>
                    <a:pt x="111291" y="251556"/>
                    <a:pt x="82318" y="251557"/>
                  </a:cubicBezTo>
                  <a:lnTo>
                    <a:pt x="0" y="25155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p>
          </p:txBody>
        </p:sp>
      </p:grpSp>
      <p:sp>
        <p:nvSpPr>
          <p:cNvPr id="36" name="矩形 35"/>
          <p:cNvSpPr/>
          <p:nvPr/>
        </p:nvSpPr>
        <p:spPr>
          <a:xfrm>
            <a:off x="2297122" y="2265091"/>
            <a:ext cx="4867038" cy="769441"/>
          </a:xfrm>
          <a:prstGeom prst="rect">
            <a:avLst/>
          </a:prstGeom>
        </p:spPr>
        <p:txBody>
          <a:bodyPr wrap="none">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点击添加您的标题</a:t>
            </a:r>
            <a:r>
              <a:rPr lang="en-US" altLang="zh-CN" sz="4400" b="1" dirty="0" smtClean="0">
                <a:solidFill>
                  <a:schemeClr val="bg1"/>
                </a:solidFill>
                <a:latin typeface="微软雅黑" panose="020B0503020204020204" pitchFamily="34" charset="-122"/>
                <a:ea typeface="微软雅黑" panose="020B0503020204020204" pitchFamily="34" charset="-122"/>
              </a:rPr>
              <a:t> </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4212324" y="1064102"/>
            <a:ext cx="904415" cy="923330"/>
          </a:xfrm>
          <a:prstGeom prst="rect">
            <a:avLst/>
          </a:prstGeom>
          <a:noFill/>
        </p:spPr>
        <p:txBody>
          <a:bodyPr wrap="none" rtlCol="0">
            <a:spAutoFit/>
          </a:bodyPr>
          <a:lstStyle/>
          <a:p>
            <a:r>
              <a:rPr lang="en-US" altLang="zh-CN" sz="5400" dirty="0" smtClean="0">
                <a:solidFill>
                  <a:srgbClr val="FFDC00"/>
                </a:solidFill>
                <a:latin typeface="Impact" panose="020B0806030902050204" pitchFamily="34" charset="0"/>
              </a:rPr>
              <a:t>02</a:t>
            </a:r>
            <a:endParaRPr lang="zh-CN" altLang="en-US" sz="5400" dirty="0">
              <a:solidFill>
                <a:srgbClr val="FFDC00"/>
              </a:solidFill>
              <a:latin typeface="Impact" panose="020B0806030902050204" pitchFamily="34" charset="0"/>
            </a:endParaRPr>
          </a:p>
        </p:txBody>
      </p:sp>
    </p:spTree>
    <p:extLst>
      <p:ext uri="{BB962C8B-B14F-4D97-AF65-F5344CB8AC3E}">
        <p14:creationId xmlns:p14="http://schemas.microsoft.com/office/powerpoint/2010/main" val="319318811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750" fill="hold"/>
                                        <p:tgtEl>
                                          <p:spTgt spid="18"/>
                                        </p:tgtEl>
                                        <p:attrNameLst>
                                          <p:attrName>ppt_w</p:attrName>
                                        </p:attrNameLst>
                                      </p:cBhvr>
                                      <p:tavLst>
                                        <p:tav tm="0">
                                          <p:val>
                                            <p:fltVal val="0"/>
                                          </p:val>
                                        </p:tav>
                                        <p:tav tm="100000">
                                          <p:val>
                                            <p:strVal val="#ppt_w"/>
                                          </p:val>
                                        </p:tav>
                                      </p:tavLst>
                                    </p:anim>
                                    <p:anim calcmode="lin" valueType="num">
                                      <p:cBhvr>
                                        <p:cTn id="8" dur="750" fill="hold"/>
                                        <p:tgtEl>
                                          <p:spTgt spid="18"/>
                                        </p:tgtEl>
                                        <p:attrNameLst>
                                          <p:attrName>ppt_h</p:attrName>
                                        </p:attrNameLst>
                                      </p:cBhvr>
                                      <p:tavLst>
                                        <p:tav tm="0">
                                          <p:val>
                                            <p:fltVal val="0"/>
                                          </p:val>
                                        </p:tav>
                                        <p:tav tm="100000">
                                          <p:val>
                                            <p:strVal val="#ppt_h"/>
                                          </p:val>
                                        </p:tav>
                                      </p:tavLst>
                                    </p:anim>
                                    <p:anim calcmode="lin" valueType="num">
                                      <p:cBhvr>
                                        <p:cTn id="9" dur="750" fill="hold"/>
                                        <p:tgtEl>
                                          <p:spTgt spid="18"/>
                                        </p:tgtEl>
                                        <p:attrNameLst>
                                          <p:attrName>style.rotation</p:attrName>
                                        </p:attrNameLst>
                                      </p:cBhvr>
                                      <p:tavLst>
                                        <p:tav tm="0">
                                          <p:val>
                                            <p:fltVal val="360"/>
                                          </p:val>
                                        </p:tav>
                                        <p:tav tm="100000">
                                          <p:val>
                                            <p:fltVal val="0"/>
                                          </p:val>
                                        </p:tav>
                                      </p:tavLst>
                                    </p:anim>
                                    <p:animEffect transition="in" filter="fade">
                                      <p:cBhvr>
                                        <p:cTn id="10" dur="750"/>
                                        <p:tgtEl>
                                          <p:spTgt spid="18"/>
                                        </p:tgtEl>
                                      </p:cBhvr>
                                    </p:animEffect>
                                  </p:childTnLst>
                                </p:cTn>
                              </p:par>
                            </p:childTnLst>
                          </p:cTn>
                        </p:par>
                        <p:par>
                          <p:cTn id="11" fill="hold">
                            <p:stCondLst>
                              <p:cond delay="750"/>
                            </p:stCondLst>
                            <p:childTnLst>
                              <p:par>
                                <p:cTn id="12" presetID="53" presetClass="entr" presetSubtype="16" fill="hold" grpId="0" nodeType="afterEffect">
                                  <p:stCondLst>
                                    <p:cond delay="0"/>
                                  </p:stCondLst>
                                  <p:childTnLst>
                                    <p:set>
                                      <p:cBhvr>
                                        <p:cTn id="13" dur="1" fill="hold">
                                          <p:stCondLst>
                                            <p:cond delay="0"/>
                                          </p:stCondLst>
                                        </p:cTn>
                                        <p:tgtEl>
                                          <p:spTgt spid="94"/>
                                        </p:tgtEl>
                                        <p:attrNameLst>
                                          <p:attrName>style.visibility</p:attrName>
                                        </p:attrNameLst>
                                      </p:cBhvr>
                                      <p:to>
                                        <p:strVal val="visible"/>
                                      </p:to>
                                    </p:set>
                                    <p:anim calcmode="lin" valueType="num">
                                      <p:cBhvr>
                                        <p:cTn id="14" dur="500" fill="hold"/>
                                        <p:tgtEl>
                                          <p:spTgt spid="94"/>
                                        </p:tgtEl>
                                        <p:attrNameLst>
                                          <p:attrName>ppt_w</p:attrName>
                                        </p:attrNameLst>
                                      </p:cBhvr>
                                      <p:tavLst>
                                        <p:tav tm="0">
                                          <p:val>
                                            <p:fltVal val="0"/>
                                          </p:val>
                                        </p:tav>
                                        <p:tav tm="100000">
                                          <p:val>
                                            <p:strVal val="#ppt_w"/>
                                          </p:val>
                                        </p:tav>
                                      </p:tavLst>
                                    </p:anim>
                                    <p:anim calcmode="lin" valueType="num">
                                      <p:cBhvr>
                                        <p:cTn id="15" dur="500" fill="hold"/>
                                        <p:tgtEl>
                                          <p:spTgt spid="94"/>
                                        </p:tgtEl>
                                        <p:attrNameLst>
                                          <p:attrName>ppt_h</p:attrName>
                                        </p:attrNameLst>
                                      </p:cBhvr>
                                      <p:tavLst>
                                        <p:tav tm="0">
                                          <p:val>
                                            <p:fltVal val="0"/>
                                          </p:val>
                                        </p:tav>
                                        <p:tav tm="100000">
                                          <p:val>
                                            <p:strVal val="#ppt_h"/>
                                          </p:val>
                                        </p:tav>
                                      </p:tavLst>
                                    </p:anim>
                                    <p:animEffect transition="in" filter="fade">
                                      <p:cBhvr>
                                        <p:cTn id="16" dur="500"/>
                                        <p:tgtEl>
                                          <p:spTgt spid="94"/>
                                        </p:tgtEl>
                                      </p:cBhvr>
                                    </p:animEffect>
                                  </p:childTnLst>
                                </p:cTn>
                              </p:par>
                            </p:childTnLst>
                          </p:cTn>
                        </p:par>
                        <p:par>
                          <p:cTn id="17" fill="hold">
                            <p:stCondLst>
                              <p:cond delay="1250"/>
                            </p:stCondLst>
                            <p:childTnLst>
                              <p:par>
                                <p:cTn id="18" presetID="16" presetClass="entr" presetSubtype="21" fill="hold" grpId="0" nodeType="after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barn(inVertical)">
                                      <p:cBhvr>
                                        <p:cTn id="2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94"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TotalTime>
  <Words>3759</Words>
  <Application>Microsoft Office PowerPoint</Application>
  <PresentationFormat>全屏显示(16:9)</PresentationFormat>
  <Paragraphs>340</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年会</dc:title>
  <dc:creator>第一PPT</dc:creator>
  <cp:keywords>www.1ppt.com</cp:keywords>
  <cp:lastModifiedBy>Windows User</cp:lastModifiedBy>
  <cp:revision>8</cp:revision>
  <dcterms:created xsi:type="dcterms:W3CDTF">2016-12-20T11:59:31Z</dcterms:created>
  <dcterms:modified xsi:type="dcterms:W3CDTF">2018-12-03T15:35:08Z</dcterms:modified>
</cp:coreProperties>
</file>