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</p:sldMasterIdLst>
  <p:notesMasterIdLst>
    <p:notesMasterId r:id="rId31"/>
  </p:notesMasterIdLst>
  <p:sldIdLst>
    <p:sldId id="256" r:id="rId3"/>
    <p:sldId id="281" r:id="rId4"/>
    <p:sldId id="282" r:id="rId5"/>
    <p:sldId id="261" r:id="rId6"/>
    <p:sldId id="268" r:id="rId7"/>
    <p:sldId id="262" r:id="rId8"/>
    <p:sldId id="271" r:id="rId9"/>
    <p:sldId id="272" r:id="rId10"/>
    <p:sldId id="283" r:id="rId11"/>
    <p:sldId id="264" r:id="rId12"/>
    <p:sldId id="263" r:id="rId13"/>
    <p:sldId id="266" r:id="rId14"/>
    <p:sldId id="279" r:id="rId15"/>
    <p:sldId id="280" r:id="rId16"/>
    <p:sldId id="284" r:id="rId17"/>
    <p:sldId id="258" r:id="rId18"/>
    <p:sldId id="273" r:id="rId19"/>
    <p:sldId id="276" r:id="rId20"/>
    <p:sldId id="259" r:id="rId21"/>
    <p:sldId id="260" r:id="rId22"/>
    <p:sldId id="285" r:id="rId23"/>
    <p:sldId id="265" r:id="rId24"/>
    <p:sldId id="267" r:id="rId25"/>
    <p:sldId id="269" r:id="rId26"/>
    <p:sldId id="274" r:id="rId27"/>
    <p:sldId id="277" r:id="rId28"/>
    <p:sldId id="286" r:id="rId29"/>
    <p:sldId id="28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8E8FE-4F9E-48E2-A6AF-2B0212B26437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50B9B-4782-4F2F-92D9-7E77031D2A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796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252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306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23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425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1570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9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5702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7507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609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255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362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13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8007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303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149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72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69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000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9646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85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7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2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14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46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4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30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000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5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41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77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iro.wu\Desktop\图片1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9182100" cy="5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34957" y="0"/>
            <a:ext cx="9178957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77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3B52D-2EFA-4CC9-8A83-A13208D9AE5C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D6DC-217E-49D7-AA95-1BCE7B2A3A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5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3880228" y="28370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388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0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38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8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95000"/>
              </a:schemeClr>
            </a:gs>
            <a:gs pos="100000">
              <a:schemeClr val="tx1">
                <a:lumMod val="9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3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8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175" y="1410957"/>
            <a:ext cx="6262675" cy="819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2590800" y="2571750"/>
            <a:ext cx="3708400" cy="45085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单击此处添加文字副标题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0800" y="3364243"/>
            <a:ext cx="3783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指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导老师</a:t>
            </a:r>
            <a:r>
              <a:rPr lang="zh-CN" altLang="en-US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98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decel="3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384873" y="3539455"/>
            <a:ext cx="4219575" cy="1420813"/>
            <a:chOff x="4211638" y="3187154"/>
            <a:chExt cx="4219575" cy="1420813"/>
          </a:xfrm>
        </p:grpSpPr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4211638" y="3806279"/>
              <a:ext cx="4219575" cy="801688"/>
            </a:xfrm>
            <a:custGeom>
              <a:avLst/>
              <a:gdLst>
                <a:gd name="T0" fmla="*/ 791286937 w 21600"/>
                <a:gd name="T1" fmla="*/ 14877399 h 21600"/>
                <a:gd name="T2" fmla="*/ 412148551 w 21600"/>
                <a:gd name="T3" fmla="*/ 29754799 h 21600"/>
                <a:gd name="T4" fmla="*/ 33009970 w 21600"/>
                <a:gd name="T5" fmla="*/ 14877399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65 w 21600"/>
                <a:gd name="T13" fmla="*/ 2665 h 21600"/>
                <a:gd name="T14" fmla="*/ 18935 w 21600"/>
                <a:gd name="T15" fmla="*/ 1893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845175" y="4063454"/>
              <a:ext cx="952500" cy="349250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dirty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32%</a:t>
              </a:r>
              <a:endParaRPr kumimoji="0" lang="zh-CN" altLang="en-US" sz="2400" b="0" i="0" u="none" strike="noStrike" kern="10" cap="none" spc="0" normalizeH="0" baseline="0" noProof="0" dirty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 rot="10800000">
              <a:off x="4211638" y="3187154"/>
              <a:ext cx="4219575" cy="619125"/>
            </a:xfrm>
            <a:custGeom>
              <a:avLst/>
              <a:gdLst>
                <a:gd name="T0" fmla="*/ 712978657 w 21600"/>
                <a:gd name="T1" fmla="*/ 8873064 h 21600"/>
                <a:gd name="T2" fmla="*/ 412148551 w 21600"/>
                <a:gd name="T3" fmla="*/ 17746100 h 21600"/>
                <a:gd name="T4" fmla="*/ 111318249 w 21600"/>
                <a:gd name="T5" fmla="*/ 8873064 h 21600"/>
                <a:gd name="T6" fmla="*/ 41214855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94448" y="2634580"/>
            <a:ext cx="3400425" cy="1139825"/>
            <a:chOff x="4621213" y="2282279"/>
            <a:chExt cx="3400425" cy="1139825"/>
          </a:xfrm>
        </p:grpSpPr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4621213" y="2775992"/>
              <a:ext cx="3400425" cy="646112"/>
            </a:xfrm>
            <a:custGeom>
              <a:avLst/>
              <a:gdLst>
                <a:gd name="T0" fmla="*/ 511948310 w 21600"/>
                <a:gd name="T1" fmla="*/ 9663443 h 21600"/>
                <a:gd name="T2" fmla="*/ 267659574 w 21600"/>
                <a:gd name="T3" fmla="*/ 19326885 h 21600"/>
                <a:gd name="T4" fmla="*/ 23370680 w 21600"/>
                <a:gd name="T5" fmla="*/ 9663443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43 w 21600"/>
                <a:gd name="T13" fmla="*/ 2743 h 21600"/>
                <a:gd name="T14" fmla="*/ 18857 w 21600"/>
                <a:gd name="T15" fmla="*/ 188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885" y="21600"/>
                  </a:lnTo>
                  <a:lnTo>
                    <a:pt x="197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891213" y="2931567"/>
              <a:ext cx="862012" cy="3413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smtClean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28%</a:t>
              </a:r>
              <a:endParaRPr kumimoji="0" lang="zh-CN" altLang="en-US" sz="2400" b="0" i="0" u="none" strike="noStrike" kern="10" cap="none" spc="0" normalizeH="0" baseline="0" noProof="0" smtClean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38" name="AutoShape 10"/>
            <p:cNvSpPr>
              <a:spLocks noChangeArrowheads="1"/>
            </p:cNvSpPr>
            <p:nvPr/>
          </p:nvSpPr>
          <p:spPr bwMode="auto">
            <a:xfrm rot="10800000">
              <a:off x="4621213" y="2282279"/>
              <a:ext cx="3400425" cy="498475"/>
            </a:xfrm>
            <a:custGeom>
              <a:avLst/>
              <a:gdLst>
                <a:gd name="T0" fmla="*/ 463026112 w 21600"/>
                <a:gd name="T1" fmla="*/ 5751801 h 21600"/>
                <a:gd name="T2" fmla="*/ 267659574 w 21600"/>
                <a:gd name="T3" fmla="*/ 11503580 h 21600"/>
                <a:gd name="T4" fmla="*/ 72292878 w 21600"/>
                <a:gd name="T5" fmla="*/ 5751801 h 21600"/>
                <a:gd name="T6" fmla="*/ 26765957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16710" y="1915443"/>
            <a:ext cx="2755900" cy="928687"/>
            <a:chOff x="4943475" y="1563142"/>
            <a:chExt cx="2755900" cy="928687"/>
          </a:xfrm>
        </p:grpSpPr>
        <p:sp>
          <p:nvSpPr>
            <p:cNvPr id="40" name="AutoShape 12"/>
            <p:cNvSpPr>
              <a:spLocks noChangeArrowheads="1"/>
            </p:cNvSpPr>
            <p:nvPr/>
          </p:nvSpPr>
          <p:spPr bwMode="auto">
            <a:xfrm>
              <a:off x="4943475" y="1969542"/>
              <a:ext cx="2755900" cy="522287"/>
            </a:xfrm>
            <a:custGeom>
              <a:avLst/>
              <a:gdLst>
                <a:gd name="T0" fmla="*/ 332687527 w 21600"/>
                <a:gd name="T1" fmla="*/ 6314426 h 21600"/>
                <a:gd name="T2" fmla="*/ 175809834 w 21600"/>
                <a:gd name="T3" fmla="*/ 12628875 h 21600"/>
                <a:gd name="T4" fmla="*/ 18932140 w 21600"/>
                <a:gd name="T5" fmla="*/ 631442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6035675" y="2098129"/>
              <a:ext cx="571500" cy="228600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25%</a:t>
              </a:r>
              <a:endParaRPr kumimoji="0" lang="zh-CN" altLang="en-US" sz="2400" b="0" i="0" u="none" strike="noStrike" kern="10" cap="none" spc="0" normalizeH="0" baseline="0" noProof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42" name="AutoShape 14"/>
            <p:cNvSpPr>
              <a:spLocks noChangeArrowheads="1"/>
            </p:cNvSpPr>
            <p:nvPr/>
          </p:nvSpPr>
          <p:spPr bwMode="auto">
            <a:xfrm rot="10800000">
              <a:off x="4943475" y="1563142"/>
              <a:ext cx="2755900" cy="403225"/>
            </a:xfrm>
            <a:custGeom>
              <a:avLst/>
              <a:gdLst>
                <a:gd name="T0" fmla="*/ 304134745 w 21600"/>
                <a:gd name="T1" fmla="*/ 3763676 h 21600"/>
                <a:gd name="T2" fmla="*/ 175809834 w 21600"/>
                <a:gd name="T3" fmla="*/ 7527333 h 21600"/>
                <a:gd name="T4" fmla="*/ 47484923 w 21600"/>
                <a:gd name="T5" fmla="*/ 3763676 h 21600"/>
                <a:gd name="T6" fmla="*/ 17580983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445323" y="1345530"/>
            <a:ext cx="2098675" cy="698500"/>
            <a:chOff x="5272088" y="993229"/>
            <a:chExt cx="2098675" cy="698500"/>
          </a:xfrm>
        </p:grpSpPr>
        <p:sp>
          <p:nvSpPr>
            <p:cNvPr id="44" name="AutoShape 20"/>
            <p:cNvSpPr>
              <a:spLocks noChangeArrowheads="1"/>
            </p:cNvSpPr>
            <p:nvPr/>
          </p:nvSpPr>
          <p:spPr bwMode="auto">
            <a:xfrm>
              <a:off x="5272088" y="1296442"/>
              <a:ext cx="2098675" cy="395287"/>
            </a:xfrm>
            <a:custGeom>
              <a:avLst/>
              <a:gdLst>
                <a:gd name="T0" fmla="*/ 192930124 w 21600"/>
                <a:gd name="T1" fmla="*/ 3616949 h 21600"/>
                <a:gd name="T2" fmla="*/ 101954603 w 21600"/>
                <a:gd name="T3" fmla="*/ 7233880 h 21600"/>
                <a:gd name="T4" fmla="*/ 10978985 w 21600"/>
                <a:gd name="T5" fmla="*/ 3616949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6088063" y="1393279"/>
              <a:ext cx="466725" cy="174625"/>
            </a:xfrm>
            <a:prstGeom prst="rect">
              <a:avLst/>
            </a:prstGeom>
            <a:ln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10%</a:t>
              </a:r>
              <a:endParaRPr kumimoji="0" lang="zh-CN" altLang="en-US" sz="2400" b="0" i="0" u="none" strike="noStrike" kern="10" cap="none" spc="0" normalizeH="0" baseline="0" noProof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46" name="AutoShape 22"/>
            <p:cNvSpPr>
              <a:spLocks noChangeArrowheads="1"/>
            </p:cNvSpPr>
            <p:nvPr/>
          </p:nvSpPr>
          <p:spPr bwMode="auto">
            <a:xfrm rot="10800000">
              <a:off x="5272088" y="993229"/>
              <a:ext cx="2098675" cy="306388"/>
            </a:xfrm>
            <a:custGeom>
              <a:avLst/>
              <a:gdLst>
                <a:gd name="T0" fmla="*/ 176371967 w 21600"/>
                <a:gd name="T1" fmla="*/ 2173000 h 21600"/>
                <a:gd name="T2" fmla="*/ 101954603 w 21600"/>
                <a:gd name="T3" fmla="*/ 4346000 h 21600"/>
                <a:gd name="T4" fmla="*/ 27537142 w 21600"/>
                <a:gd name="T5" fmla="*/ 2173000 h 21600"/>
                <a:gd name="T6" fmla="*/ 1019546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717 w 21600"/>
                <a:gd name="T13" fmla="*/ 4717 h 21600"/>
                <a:gd name="T14" fmla="*/ 16883 w 21600"/>
                <a:gd name="T15" fmla="*/ 1688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rot="10800000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88210" y="769268"/>
            <a:ext cx="1612900" cy="698500"/>
            <a:chOff x="5514975" y="416967"/>
            <a:chExt cx="1612900" cy="698500"/>
          </a:xfrm>
        </p:grpSpPr>
        <p:sp>
          <p:nvSpPr>
            <p:cNvPr id="48" name="AutoShape 23"/>
            <p:cNvSpPr>
              <a:spLocks noChangeArrowheads="1"/>
            </p:cNvSpPr>
            <p:nvPr/>
          </p:nvSpPr>
          <p:spPr bwMode="auto">
            <a:xfrm>
              <a:off x="5514975" y="720179"/>
              <a:ext cx="1612900" cy="395288"/>
            </a:xfrm>
            <a:custGeom>
              <a:avLst/>
              <a:gdLst>
                <a:gd name="T0" fmla="*/ 113952654 w 21600"/>
                <a:gd name="T1" fmla="*/ 3616958 h 21600"/>
                <a:gd name="T2" fmla="*/ 60218667 w 21600"/>
                <a:gd name="T3" fmla="*/ 7233917 h 21600"/>
                <a:gd name="T4" fmla="*/ 6484679 w 21600"/>
                <a:gd name="T5" fmla="*/ 3616958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63 w 21600"/>
                <a:gd name="T13" fmla="*/ 2963 h 21600"/>
                <a:gd name="T14" fmla="*/ 18637 w 21600"/>
                <a:gd name="T15" fmla="*/ 186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2700000" scaled="1"/>
            </a:gradFill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9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6161088" y="832892"/>
              <a:ext cx="320675" cy="17462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0" cap="none" spc="0" normalizeH="0" baseline="0" noProof="0" dirty="0" smtClean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rPr>
                <a:t>5%</a:t>
              </a:r>
              <a:endParaRPr kumimoji="0" lang="zh-CN" altLang="en-US" sz="2400" b="0" i="0" u="none" strike="noStrike" kern="10" cap="none" spc="0" normalizeH="0" baseline="0" noProof="0" dirty="0" smtClean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50" name="AutoShape 25"/>
            <p:cNvSpPr>
              <a:spLocks noChangeArrowheads="1"/>
            </p:cNvSpPr>
            <p:nvPr/>
          </p:nvSpPr>
          <p:spPr bwMode="auto">
            <a:xfrm rot="10800000">
              <a:off x="5514975" y="416967"/>
              <a:ext cx="1612900" cy="306387"/>
            </a:xfrm>
            <a:custGeom>
              <a:avLst/>
              <a:gdLst>
                <a:gd name="T0" fmla="*/ 90328000 w 21600"/>
                <a:gd name="T1" fmla="*/ 2172993 h 21600"/>
                <a:gd name="T2" fmla="*/ 60218667 w 21600"/>
                <a:gd name="T3" fmla="*/ 4345972 h 21600"/>
                <a:gd name="T4" fmla="*/ 30109333 w 21600"/>
                <a:gd name="T5" fmla="*/ 2172993 h 21600"/>
                <a:gd name="T6" fmla="*/ 6021866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200 h 21600"/>
                <a:gd name="T14" fmla="*/ 14400 w 21600"/>
                <a:gd name="T15" fmla="*/ 144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alpha val="3999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xtLst/>
          </p:spPr>
          <p:txBody>
            <a:bodyPr rot="10800000"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1" name="Line 28"/>
          <p:cNvSpPr>
            <a:spLocks noChangeShapeType="1"/>
          </p:cNvSpPr>
          <p:nvPr/>
        </p:nvSpPr>
        <p:spPr bwMode="auto">
          <a:xfrm flipH="1">
            <a:off x="641548" y="1864643"/>
            <a:ext cx="4716462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Rectangle 29"/>
          <p:cNvSpPr>
            <a:spLocks noChangeArrowheads="1"/>
          </p:cNvSpPr>
          <p:nvPr/>
        </p:nvSpPr>
        <p:spPr bwMode="auto">
          <a:xfrm>
            <a:off x="641548" y="1396330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单击此处添加段落文字内容</a:t>
            </a:r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 flipH="1">
            <a:off x="641548" y="2620293"/>
            <a:ext cx="4391025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641548" y="2188493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单击此处添加段落文字内容</a:t>
            </a:r>
          </a:p>
        </p:txBody>
      </p:sp>
      <p:sp>
        <p:nvSpPr>
          <p:cNvPr id="55" name="Line 32"/>
          <p:cNvSpPr>
            <a:spLocks noChangeShapeType="1"/>
          </p:cNvSpPr>
          <p:nvPr/>
        </p:nvSpPr>
        <p:spPr bwMode="auto">
          <a:xfrm flipH="1">
            <a:off x="641548" y="3556918"/>
            <a:ext cx="4103687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solidFill>
                  <a:srgbClr val="0070C0"/>
                </a:solidFill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6" name="Rectangle 33"/>
          <p:cNvSpPr>
            <a:spLocks noChangeArrowheads="1"/>
          </p:cNvSpPr>
          <p:nvPr/>
        </p:nvSpPr>
        <p:spPr bwMode="auto">
          <a:xfrm>
            <a:off x="641548" y="3125118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单击此处添加段落文字内容</a:t>
            </a:r>
          </a:p>
        </p:txBody>
      </p:sp>
      <p:sp>
        <p:nvSpPr>
          <p:cNvPr id="57" name="Line 34"/>
          <p:cNvSpPr>
            <a:spLocks noChangeShapeType="1"/>
          </p:cNvSpPr>
          <p:nvPr/>
        </p:nvSpPr>
        <p:spPr bwMode="auto">
          <a:xfrm flipH="1">
            <a:off x="641548" y="4744368"/>
            <a:ext cx="3887787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8" name="Rectangle 35"/>
          <p:cNvSpPr>
            <a:spLocks noChangeArrowheads="1"/>
          </p:cNvSpPr>
          <p:nvPr/>
        </p:nvSpPr>
        <p:spPr bwMode="auto">
          <a:xfrm>
            <a:off x="641548" y="4312568"/>
            <a:ext cx="32750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单击此处添加段落文字内容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7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5" name="直接连接符 104"/>
          <p:cNvCxnSpPr/>
          <p:nvPr/>
        </p:nvCxnSpPr>
        <p:spPr>
          <a:xfrm flipV="1">
            <a:off x="985626" y="3086689"/>
            <a:ext cx="1080120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070852" y="3086689"/>
            <a:ext cx="1651078" cy="6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V="1">
            <a:off x="3649922" y="3086689"/>
            <a:ext cx="1296144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>
            <a:endCxn id="128" idx="2"/>
          </p:cNvCxnSpPr>
          <p:nvPr/>
        </p:nvCxnSpPr>
        <p:spPr>
          <a:xfrm>
            <a:off x="5007727" y="3088015"/>
            <a:ext cx="1460305" cy="13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箭头连接符 108"/>
          <p:cNvCxnSpPr>
            <a:stCxn id="128" idx="2"/>
          </p:cNvCxnSpPr>
          <p:nvPr/>
        </p:nvCxnSpPr>
        <p:spPr>
          <a:xfrm flipV="1">
            <a:off x="6468032" y="3086689"/>
            <a:ext cx="1718394" cy="2652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组合 33"/>
          <p:cNvGrpSpPr>
            <a:grpSpLocks/>
          </p:cNvGrpSpPr>
          <p:nvPr/>
        </p:nvGrpSpPr>
        <p:grpSpPr bwMode="auto">
          <a:xfrm>
            <a:off x="7250322" y="1934560"/>
            <a:ext cx="1512887" cy="828865"/>
            <a:chOff x="6161032" y="3266112"/>
            <a:chExt cx="1512168" cy="827782"/>
          </a:xfrm>
        </p:grpSpPr>
        <p:sp>
          <p:nvSpPr>
            <p:cNvPr id="111" name="TextBox 110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取得成就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2" name="TextBox 11"/>
            <p:cNvSpPr txBox="1">
              <a:spLocks noChangeArrowheads="1"/>
            </p:cNvSpPr>
            <p:nvPr/>
          </p:nvSpPr>
          <p:spPr bwMode="auto">
            <a:xfrm flipH="1">
              <a:off x="6161032" y="3540620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3" name="组合 33"/>
          <p:cNvGrpSpPr>
            <a:grpSpLocks/>
          </p:cNvGrpSpPr>
          <p:nvPr/>
        </p:nvGrpSpPr>
        <p:grpSpPr bwMode="auto">
          <a:xfrm>
            <a:off x="5508104" y="3518736"/>
            <a:ext cx="1512887" cy="828865"/>
            <a:chOff x="6161032" y="3266112"/>
            <a:chExt cx="1512168" cy="827782"/>
          </a:xfrm>
        </p:grpSpPr>
        <p:sp>
          <p:nvSpPr>
            <p:cNvPr id="114" name="TextBox 113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取得成就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5" name="TextBox 11"/>
            <p:cNvSpPr txBox="1">
              <a:spLocks noChangeArrowheads="1"/>
            </p:cNvSpPr>
            <p:nvPr/>
          </p:nvSpPr>
          <p:spPr bwMode="auto">
            <a:xfrm flipH="1">
              <a:off x="6161032" y="3540620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内容点击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6" name="组合 33"/>
          <p:cNvGrpSpPr>
            <a:grpSpLocks/>
          </p:cNvGrpSpPr>
          <p:nvPr/>
        </p:nvGrpSpPr>
        <p:grpSpPr bwMode="auto">
          <a:xfrm>
            <a:off x="4211960" y="1976628"/>
            <a:ext cx="1512887" cy="880872"/>
            <a:chOff x="6161032" y="3266112"/>
            <a:chExt cx="1512168" cy="879721"/>
          </a:xfrm>
        </p:grpSpPr>
        <p:sp>
          <p:nvSpPr>
            <p:cNvPr id="117" name="TextBox 116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取得成就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8" name="TextBox 11"/>
            <p:cNvSpPr txBox="1">
              <a:spLocks noChangeArrowheads="1"/>
            </p:cNvSpPr>
            <p:nvPr/>
          </p:nvSpPr>
          <p:spPr bwMode="auto">
            <a:xfrm flipH="1">
              <a:off x="6161032" y="3592559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内容点击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9" name="组合 33"/>
          <p:cNvGrpSpPr>
            <a:grpSpLocks/>
          </p:cNvGrpSpPr>
          <p:nvPr/>
        </p:nvGrpSpPr>
        <p:grpSpPr bwMode="auto">
          <a:xfrm>
            <a:off x="2555776" y="3379831"/>
            <a:ext cx="1512887" cy="823756"/>
            <a:chOff x="6161032" y="3266112"/>
            <a:chExt cx="1512168" cy="822679"/>
          </a:xfrm>
        </p:grpSpPr>
        <p:sp>
          <p:nvSpPr>
            <p:cNvPr id="120" name="TextBox 119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取得成就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1" name="TextBox 11"/>
            <p:cNvSpPr txBox="1">
              <a:spLocks noChangeArrowheads="1"/>
            </p:cNvSpPr>
            <p:nvPr/>
          </p:nvSpPr>
          <p:spPr bwMode="auto">
            <a:xfrm flipH="1">
              <a:off x="6161032" y="353551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22" name="组合 33"/>
          <p:cNvGrpSpPr>
            <a:grpSpLocks/>
          </p:cNvGrpSpPr>
          <p:nvPr/>
        </p:nvGrpSpPr>
        <p:grpSpPr bwMode="auto">
          <a:xfrm>
            <a:off x="1547664" y="1976627"/>
            <a:ext cx="1512887" cy="858805"/>
            <a:chOff x="6161032" y="3266112"/>
            <a:chExt cx="1512168" cy="857683"/>
          </a:xfrm>
        </p:grpSpPr>
        <p:sp>
          <p:nvSpPr>
            <p:cNvPr id="123" name="TextBox 122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取得成就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4" name="TextBox 11"/>
            <p:cNvSpPr txBox="1">
              <a:spLocks noChangeArrowheads="1"/>
            </p:cNvSpPr>
            <p:nvPr/>
          </p:nvSpPr>
          <p:spPr bwMode="auto">
            <a:xfrm flipH="1">
              <a:off x="6161032" y="3570521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851351" y="1417340"/>
            <a:ext cx="1372994" cy="1761636"/>
            <a:chOff x="5765317" y="1548191"/>
            <a:chExt cx="1372994" cy="1761636"/>
          </a:xfrm>
          <a:solidFill>
            <a:srgbClr val="1585D1"/>
          </a:solidFill>
        </p:grpSpPr>
        <p:grpSp>
          <p:nvGrpSpPr>
            <p:cNvPr id="126" name="组合 125"/>
            <p:cNvGrpSpPr/>
            <p:nvPr/>
          </p:nvGrpSpPr>
          <p:grpSpPr>
            <a:xfrm>
              <a:off x="5765317" y="1548191"/>
              <a:ext cx="1372994" cy="1761636"/>
              <a:chOff x="5765317" y="1548191"/>
              <a:chExt cx="1372994" cy="1761636"/>
            </a:xfrm>
            <a:grpFill/>
          </p:grpSpPr>
          <p:sp>
            <p:nvSpPr>
              <p:cNvPr id="128" name="椭圆 127"/>
              <p:cNvSpPr/>
              <p:nvPr/>
            </p:nvSpPr>
            <p:spPr>
              <a:xfrm rot="850172">
                <a:off x="6379807" y="3165811"/>
                <a:ext cx="144016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9" name="泪滴形 128"/>
              <p:cNvSpPr/>
              <p:nvPr/>
            </p:nvSpPr>
            <p:spPr>
              <a:xfrm rot="8100000">
                <a:off x="5765317" y="1548191"/>
                <a:ext cx="1372994" cy="1372994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5868144" y="2020406"/>
              <a:ext cx="11464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2016</a:t>
              </a:r>
              <a:r>
                <a:rPr kumimoji="0" lang="zh-CN" altLang="en-US" sz="2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年</a:t>
              </a:r>
              <a:endPara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4472129" y="3021442"/>
            <a:ext cx="975332" cy="1262856"/>
            <a:chOff x="4386095" y="3152293"/>
            <a:chExt cx="975332" cy="1262856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386095" y="3152293"/>
              <a:ext cx="975332" cy="1262856"/>
              <a:chOff x="4386095" y="3152293"/>
              <a:chExt cx="975332" cy="1262856"/>
            </a:xfrm>
            <a:solidFill>
              <a:srgbClr val="F8C82D"/>
            </a:solidFill>
          </p:grpSpPr>
          <p:sp>
            <p:nvSpPr>
              <p:cNvPr id="133" name="椭圆 132"/>
              <p:cNvSpPr/>
              <p:nvPr/>
            </p:nvSpPr>
            <p:spPr>
              <a:xfrm rot="850172">
                <a:off x="4801753" y="3152293"/>
                <a:ext cx="144016" cy="1440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4" name="泪滴形 133"/>
              <p:cNvSpPr/>
              <p:nvPr/>
            </p:nvSpPr>
            <p:spPr>
              <a:xfrm rot="18900000">
                <a:off x="4386095" y="3439817"/>
                <a:ext cx="975332" cy="975332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2" name="TextBox 131"/>
            <p:cNvSpPr txBox="1"/>
            <p:nvPr/>
          </p:nvSpPr>
          <p:spPr>
            <a:xfrm>
              <a:off x="4387972" y="368120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2015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年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164809" y="1909359"/>
            <a:ext cx="975332" cy="1269616"/>
            <a:chOff x="3078775" y="2040210"/>
            <a:chExt cx="975332" cy="1269616"/>
          </a:xfrm>
          <a:solidFill>
            <a:srgbClr val="1585D1"/>
          </a:solidFill>
        </p:grpSpPr>
        <p:grpSp>
          <p:nvGrpSpPr>
            <p:cNvPr id="136" name="组合 135"/>
            <p:cNvGrpSpPr/>
            <p:nvPr/>
          </p:nvGrpSpPr>
          <p:grpSpPr>
            <a:xfrm>
              <a:off x="3078775" y="2040210"/>
              <a:ext cx="975332" cy="1269616"/>
              <a:chOff x="3078775" y="2040210"/>
              <a:chExt cx="975332" cy="1269616"/>
            </a:xfrm>
            <a:grpFill/>
          </p:grpSpPr>
          <p:sp>
            <p:nvSpPr>
              <p:cNvPr id="138" name="泪滴形 137"/>
              <p:cNvSpPr/>
              <p:nvPr/>
            </p:nvSpPr>
            <p:spPr>
              <a:xfrm rot="8100000">
                <a:off x="3078775" y="2040210"/>
                <a:ext cx="975332" cy="975332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 rot="850172">
                <a:off x="3494433" y="3165810"/>
                <a:ext cx="144016" cy="144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3085241" y="234240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2014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年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1580633" y="3021442"/>
            <a:ext cx="975332" cy="1262856"/>
            <a:chOff x="1494599" y="3152293"/>
            <a:chExt cx="975332" cy="1262856"/>
          </a:xfrm>
        </p:grpSpPr>
        <p:grpSp>
          <p:nvGrpSpPr>
            <p:cNvPr id="141" name="组合 140"/>
            <p:cNvGrpSpPr/>
            <p:nvPr/>
          </p:nvGrpSpPr>
          <p:grpSpPr>
            <a:xfrm>
              <a:off x="1494599" y="3152293"/>
              <a:ext cx="975332" cy="1262856"/>
              <a:chOff x="1494599" y="3152293"/>
              <a:chExt cx="975332" cy="1262856"/>
            </a:xfrm>
            <a:solidFill>
              <a:srgbClr val="F8C82D"/>
            </a:solidFill>
          </p:grpSpPr>
          <p:sp>
            <p:nvSpPr>
              <p:cNvPr id="143" name="椭圆 142"/>
              <p:cNvSpPr/>
              <p:nvPr/>
            </p:nvSpPr>
            <p:spPr>
              <a:xfrm rot="850172">
                <a:off x="1910257" y="3152293"/>
                <a:ext cx="144016" cy="1440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4" name="泪滴形 143"/>
              <p:cNvSpPr/>
              <p:nvPr/>
            </p:nvSpPr>
            <p:spPr>
              <a:xfrm rot="18900000">
                <a:off x="1494599" y="3439817"/>
                <a:ext cx="975332" cy="975332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1505211" y="3701768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2013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年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39552" y="1909359"/>
            <a:ext cx="975332" cy="1269616"/>
            <a:chOff x="453518" y="2040210"/>
            <a:chExt cx="975332" cy="1269616"/>
          </a:xfrm>
        </p:grpSpPr>
        <p:grpSp>
          <p:nvGrpSpPr>
            <p:cNvPr id="146" name="组合 145"/>
            <p:cNvGrpSpPr/>
            <p:nvPr/>
          </p:nvGrpSpPr>
          <p:grpSpPr>
            <a:xfrm>
              <a:off x="453518" y="2040210"/>
              <a:ext cx="975332" cy="1269616"/>
              <a:chOff x="453518" y="2040210"/>
              <a:chExt cx="975332" cy="1269616"/>
            </a:xfrm>
            <a:solidFill>
              <a:srgbClr val="FF5050"/>
            </a:solidFill>
          </p:grpSpPr>
          <p:sp>
            <p:nvSpPr>
              <p:cNvPr id="148" name="泪滴形 147"/>
              <p:cNvSpPr/>
              <p:nvPr/>
            </p:nvSpPr>
            <p:spPr>
              <a:xfrm rot="8100000">
                <a:off x="453518" y="2040210"/>
                <a:ext cx="975332" cy="975332"/>
              </a:xfrm>
              <a:prstGeom prst="teardrop">
                <a:avLst/>
              </a:prstGeom>
              <a:solidFill>
                <a:srgbClr val="0070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 rot="850172">
                <a:off x="869176" y="3165810"/>
                <a:ext cx="144016" cy="144016"/>
              </a:xfrm>
              <a:prstGeom prst="ellipse">
                <a:avLst/>
              </a:prstGeom>
              <a:solidFill>
                <a:srgbClr val="1585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464130" y="234240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2012</a:t>
              </a: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年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4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1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blackWhite">
          <a:xfrm>
            <a:off x="2871685" y="1218732"/>
            <a:ext cx="1817296" cy="1502098"/>
          </a:xfrm>
          <a:custGeom>
            <a:avLst/>
            <a:gdLst>
              <a:gd name="T0" fmla="*/ 455 w 1057"/>
              <a:gd name="T1" fmla="*/ 879 h 900"/>
              <a:gd name="T2" fmla="*/ 471 w 1057"/>
              <a:gd name="T3" fmla="*/ 838 h 900"/>
              <a:gd name="T4" fmla="*/ 490 w 1057"/>
              <a:gd name="T5" fmla="*/ 799 h 900"/>
              <a:gd name="T6" fmla="*/ 514 w 1057"/>
              <a:gd name="T7" fmla="*/ 762 h 900"/>
              <a:gd name="T8" fmla="*/ 541 w 1057"/>
              <a:gd name="T9" fmla="*/ 728 h 900"/>
              <a:gd name="T10" fmla="*/ 570 w 1057"/>
              <a:gd name="T11" fmla="*/ 696 h 900"/>
              <a:gd name="T12" fmla="*/ 603 w 1057"/>
              <a:gd name="T13" fmla="*/ 667 h 900"/>
              <a:gd name="T14" fmla="*/ 639 w 1057"/>
              <a:gd name="T15" fmla="*/ 642 h 900"/>
              <a:gd name="T16" fmla="*/ 676 w 1057"/>
              <a:gd name="T17" fmla="*/ 621 h 900"/>
              <a:gd name="T18" fmla="*/ 713 w 1057"/>
              <a:gd name="T19" fmla="*/ 605 h 900"/>
              <a:gd name="T20" fmla="*/ 753 w 1057"/>
              <a:gd name="T21" fmla="*/ 591 h 900"/>
              <a:gd name="T22" fmla="*/ 793 w 1057"/>
              <a:gd name="T23" fmla="*/ 581 h 900"/>
              <a:gd name="T24" fmla="*/ 834 w 1057"/>
              <a:gd name="T25" fmla="*/ 575 h 900"/>
              <a:gd name="T26" fmla="*/ 833 w 1057"/>
              <a:gd name="T27" fmla="*/ 711 h 900"/>
              <a:gd name="T28" fmla="*/ 1056 w 1057"/>
              <a:gd name="T29" fmla="*/ 374 h 900"/>
              <a:gd name="T30" fmla="*/ 818 w 1057"/>
              <a:gd name="T31" fmla="*/ 0 h 900"/>
              <a:gd name="T32" fmla="*/ 819 w 1057"/>
              <a:gd name="T33" fmla="*/ 137 h 900"/>
              <a:gd name="T34" fmla="*/ 757 w 1057"/>
              <a:gd name="T35" fmla="*/ 143 h 900"/>
              <a:gd name="T36" fmla="*/ 694 w 1057"/>
              <a:gd name="T37" fmla="*/ 154 h 900"/>
              <a:gd name="T38" fmla="*/ 634 w 1057"/>
              <a:gd name="T39" fmla="*/ 168 h 900"/>
              <a:gd name="T40" fmla="*/ 574 w 1057"/>
              <a:gd name="T41" fmla="*/ 188 h 900"/>
              <a:gd name="T42" fmla="*/ 516 w 1057"/>
              <a:gd name="T43" fmla="*/ 211 h 900"/>
              <a:gd name="T44" fmla="*/ 460 w 1057"/>
              <a:gd name="T45" fmla="*/ 238 h 900"/>
              <a:gd name="T46" fmla="*/ 405 w 1057"/>
              <a:gd name="T47" fmla="*/ 270 h 900"/>
              <a:gd name="T48" fmla="*/ 352 w 1057"/>
              <a:gd name="T49" fmla="*/ 306 h 900"/>
              <a:gd name="T50" fmla="*/ 302 w 1057"/>
              <a:gd name="T51" fmla="*/ 346 h 900"/>
              <a:gd name="T52" fmla="*/ 255 w 1057"/>
              <a:gd name="T53" fmla="*/ 390 h 900"/>
              <a:gd name="T54" fmla="*/ 211 w 1057"/>
              <a:gd name="T55" fmla="*/ 437 h 900"/>
              <a:gd name="T56" fmla="*/ 170 w 1057"/>
              <a:gd name="T57" fmla="*/ 486 h 900"/>
              <a:gd name="T58" fmla="*/ 134 w 1057"/>
              <a:gd name="T59" fmla="*/ 539 h 900"/>
              <a:gd name="T60" fmla="*/ 101 w 1057"/>
              <a:gd name="T61" fmla="*/ 595 h 900"/>
              <a:gd name="T62" fmla="*/ 72 w 1057"/>
              <a:gd name="T63" fmla="*/ 653 h 900"/>
              <a:gd name="T64" fmla="*/ 47 w 1057"/>
              <a:gd name="T65" fmla="*/ 711 h 900"/>
              <a:gd name="T66" fmla="*/ 27 w 1057"/>
              <a:gd name="T67" fmla="*/ 773 h 900"/>
              <a:gd name="T68" fmla="*/ 11 w 1057"/>
              <a:gd name="T69" fmla="*/ 835 h 900"/>
              <a:gd name="T70" fmla="*/ 0 w 1057"/>
              <a:gd name="T71" fmla="*/ 899 h 900"/>
              <a:gd name="T72" fmla="*/ 238 w 1057"/>
              <a:gd name="T73" fmla="*/ 741 h 900"/>
              <a:gd name="T74" fmla="*/ 455 w 1057"/>
              <a:gd name="T75" fmla="*/ 879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7" h="900">
                <a:moveTo>
                  <a:pt x="455" y="879"/>
                </a:moveTo>
                <a:lnTo>
                  <a:pt x="471" y="838"/>
                </a:lnTo>
                <a:lnTo>
                  <a:pt x="490" y="799"/>
                </a:lnTo>
                <a:lnTo>
                  <a:pt x="514" y="762"/>
                </a:lnTo>
                <a:lnTo>
                  <a:pt x="541" y="728"/>
                </a:lnTo>
                <a:lnTo>
                  <a:pt x="570" y="696"/>
                </a:lnTo>
                <a:lnTo>
                  <a:pt x="603" y="667"/>
                </a:lnTo>
                <a:lnTo>
                  <a:pt x="639" y="642"/>
                </a:lnTo>
                <a:lnTo>
                  <a:pt x="676" y="621"/>
                </a:lnTo>
                <a:lnTo>
                  <a:pt x="713" y="605"/>
                </a:lnTo>
                <a:lnTo>
                  <a:pt x="753" y="591"/>
                </a:lnTo>
                <a:lnTo>
                  <a:pt x="793" y="581"/>
                </a:lnTo>
                <a:lnTo>
                  <a:pt x="834" y="575"/>
                </a:lnTo>
                <a:lnTo>
                  <a:pt x="833" y="711"/>
                </a:lnTo>
                <a:lnTo>
                  <a:pt x="1056" y="374"/>
                </a:lnTo>
                <a:lnTo>
                  <a:pt x="818" y="0"/>
                </a:lnTo>
                <a:lnTo>
                  <a:pt x="819" y="137"/>
                </a:lnTo>
                <a:lnTo>
                  <a:pt x="757" y="143"/>
                </a:lnTo>
                <a:lnTo>
                  <a:pt x="694" y="154"/>
                </a:lnTo>
                <a:lnTo>
                  <a:pt x="634" y="168"/>
                </a:lnTo>
                <a:lnTo>
                  <a:pt x="574" y="188"/>
                </a:lnTo>
                <a:lnTo>
                  <a:pt x="516" y="211"/>
                </a:lnTo>
                <a:lnTo>
                  <a:pt x="460" y="238"/>
                </a:lnTo>
                <a:lnTo>
                  <a:pt x="405" y="270"/>
                </a:lnTo>
                <a:lnTo>
                  <a:pt x="352" y="306"/>
                </a:lnTo>
                <a:lnTo>
                  <a:pt x="302" y="346"/>
                </a:lnTo>
                <a:lnTo>
                  <a:pt x="255" y="390"/>
                </a:lnTo>
                <a:lnTo>
                  <a:pt x="211" y="437"/>
                </a:lnTo>
                <a:lnTo>
                  <a:pt x="170" y="486"/>
                </a:lnTo>
                <a:lnTo>
                  <a:pt x="134" y="539"/>
                </a:lnTo>
                <a:lnTo>
                  <a:pt x="101" y="595"/>
                </a:lnTo>
                <a:lnTo>
                  <a:pt x="72" y="653"/>
                </a:lnTo>
                <a:lnTo>
                  <a:pt x="47" y="711"/>
                </a:lnTo>
                <a:lnTo>
                  <a:pt x="27" y="773"/>
                </a:lnTo>
                <a:lnTo>
                  <a:pt x="11" y="835"/>
                </a:lnTo>
                <a:lnTo>
                  <a:pt x="0" y="899"/>
                </a:lnTo>
                <a:lnTo>
                  <a:pt x="238" y="741"/>
                </a:lnTo>
                <a:lnTo>
                  <a:pt x="455" y="879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Freeform 5"/>
          <p:cNvSpPr>
            <a:spLocks/>
          </p:cNvSpPr>
          <p:nvPr/>
        </p:nvSpPr>
        <p:spPr bwMode="blackWhite">
          <a:xfrm>
            <a:off x="4087228" y="3096355"/>
            <a:ext cx="1776033" cy="1508774"/>
          </a:xfrm>
          <a:custGeom>
            <a:avLst/>
            <a:gdLst>
              <a:gd name="T0" fmla="*/ 585 w 1033"/>
              <a:gd name="T1" fmla="*/ 1 h 904"/>
              <a:gd name="T2" fmla="*/ 573 w 1033"/>
              <a:gd name="T3" fmla="*/ 41 h 904"/>
              <a:gd name="T4" fmla="*/ 556 w 1033"/>
              <a:gd name="T5" fmla="*/ 78 h 904"/>
              <a:gd name="T6" fmla="*/ 537 w 1033"/>
              <a:gd name="T7" fmla="*/ 116 h 904"/>
              <a:gd name="T8" fmla="*/ 514 w 1033"/>
              <a:gd name="T9" fmla="*/ 150 h 904"/>
              <a:gd name="T10" fmla="*/ 488 w 1033"/>
              <a:gd name="T11" fmla="*/ 182 h 904"/>
              <a:gd name="T12" fmla="*/ 459 w 1033"/>
              <a:gd name="T13" fmla="*/ 212 h 904"/>
              <a:gd name="T14" fmla="*/ 427 w 1033"/>
              <a:gd name="T15" fmla="*/ 239 h 904"/>
              <a:gd name="T16" fmla="*/ 393 w 1033"/>
              <a:gd name="T17" fmla="*/ 262 h 904"/>
              <a:gd name="T18" fmla="*/ 356 w 1033"/>
              <a:gd name="T19" fmla="*/ 283 h 904"/>
              <a:gd name="T20" fmla="*/ 317 w 1033"/>
              <a:gd name="T21" fmla="*/ 301 h 904"/>
              <a:gd name="T22" fmla="*/ 277 w 1033"/>
              <a:gd name="T23" fmla="*/ 314 h 904"/>
              <a:gd name="T24" fmla="*/ 236 w 1033"/>
              <a:gd name="T25" fmla="*/ 323 h 904"/>
              <a:gd name="T26" fmla="*/ 235 w 1033"/>
              <a:gd name="T27" fmla="*/ 187 h 904"/>
              <a:gd name="T28" fmla="*/ 159 w 1033"/>
              <a:gd name="T29" fmla="*/ 298 h 904"/>
              <a:gd name="T30" fmla="*/ 80 w 1033"/>
              <a:gd name="T31" fmla="*/ 409 h 904"/>
              <a:gd name="T32" fmla="*/ 0 w 1033"/>
              <a:gd name="T33" fmla="*/ 517 h 904"/>
              <a:gd name="T34" fmla="*/ 236 w 1033"/>
              <a:gd name="T35" fmla="*/ 903 h 904"/>
              <a:gd name="T36" fmla="*/ 236 w 1033"/>
              <a:gd name="T37" fmla="*/ 766 h 904"/>
              <a:gd name="T38" fmla="*/ 295 w 1033"/>
              <a:gd name="T39" fmla="*/ 759 h 904"/>
              <a:gd name="T40" fmla="*/ 353 w 1033"/>
              <a:gd name="T41" fmla="*/ 747 h 904"/>
              <a:gd name="T42" fmla="*/ 411 w 1033"/>
              <a:gd name="T43" fmla="*/ 733 h 904"/>
              <a:gd name="T44" fmla="*/ 467 w 1033"/>
              <a:gd name="T45" fmla="*/ 713 h 904"/>
              <a:gd name="T46" fmla="*/ 522 w 1033"/>
              <a:gd name="T47" fmla="*/ 691 h 904"/>
              <a:gd name="T48" fmla="*/ 575 w 1033"/>
              <a:gd name="T49" fmla="*/ 665 h 904"/>
              <a:gd name="T50" fmla="*/ 626 w 1033"/>
              <a:gd name="T51" fmla="*/ 635 h 904"/>
              <a:gd name="T52" fmla="*/ 676 w 1033"/>
              <a:gd name="T53" fmla="*/ 601 h 904"/>
              <a:gd name="T54" fmla="*/ 724 w 1033"/>
              <a:gd name="T55" fmla="*/ 564 h 904"/>
              <a:gd name="T56" fmla="*/ 768 w 1033"/>
              <a:gd name="T57" fmla="*/ 525 h 904"/>
              <a:gd name="T58" fmla="*/ 811 w 1033"/>
              <a:gd name="T59" fmla="*/ 481 h 904"/>
              <a:gd name="T60" fmla="*/ 849 w 1033"/>
              <a:gd name="T61" fmla="*/ 435 h 904"/>
              <a:gd name="T62" fmla="*/ 884 w 1033"/>
              <a:gd name="T63" fmla="*/ 387 h 904"/>
              <a:gd name="T64" fmla="*/ 916 w 1033"/>
              <a:gd name="T65" fmla="*/ 337 h 904"/>
              <a:gd name="T66" fmla="*/ 945 w 1033"/>
              <a:gd name="T67" fmla="*/ 284 h 904"/>
              <a:gd name="T68" fmla="*/ 970 w 1033"/>
              <a:gd name="T69" fmla="*/ 231 h 904"/>
              <a:gd name="T70" fmla="*/ 991 w 1033"/>
              <a:gd name="T71" fmla="*/ 174 h 904"/>
              <a:gd name="T72" fmla="*/ 1009 w 1033"/>
              <a:gd name="T73" fmla="*/ 117 h 904"/>
              <a:gd name="T74" fmla="*/ 1023 w 1033"/>
              <a:gd name="T75" fmla="*/ 58 h 904"/>
              <a:gd name="T76" fmla="*/ 1032 w 1033"/>
              <a:gd name="T77" fmla="*/ 0 h 904"/>
              <a:gd name="T78" fmla="*/ 812 w 1033"/>
              <a:gd name="T79" fmla="*/ 132 h 904"/>
              <a:gd name="T80" fmla="*/ 585 w 1033"/>
              <a:gd name="T81" fmla="*/ 1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33" h="904">
                <a:moveTo>
                  <a:pt x="585" y="1"/>
                </a:moveTo>
                <a:lnTo>
                  <a:pt x="573" y="41"/>
                </a:lnTo>
                <a:lnTo>
                  <a:pt x="556" y="78"/>
                </a:lnTo>
                <a:lnTo>
                  <a:pt x="537" y="116"/>
                </a:lnTo>
                <a:lnTo>
                  <a:pt x="514" y="150"/>
                </a:lnTo>
                <a:lnTo>
                  <a:pt x="488" y="182"/>
                </a:lnTo>
                <a:lnTo>
                  <a:pt x="459" y="212"/>
                </a:lnTo>
                <a:lnTo>
                  <a:pt x="427" y="239"/>
                </a:lnTo>
                <a:lnTo>
                  <a:pt x="393" y="262"/>
                </a:lnTo>
                <a:lnTo>
                  <a:pt x="356" y="283"/>
                </a:lnTo>
                <a:lnTo>
                  <a:pt x="317" y="301"/>
                </a:lnTo>
                <a:lnTo>
                  <a:pt x="277" y="314"/>
                </a:lnTo>
                <a:lnTo>
                  <a:pt x="236" y="323"/>
                </a:lnTo>
                <a:lnTo>
                  <a:pt x="235" y="187"/>
                </a:lnTo>
                <a:lnTo>
                  <a:pt x="159" y="298"/>
                </a:lnTo>
                <a:lnTo>
                  <a:pt x="80" y="409"/>
                </a:lnTo>
                <a:lnTo>
                  <a:pt x="0" y="517"/>
                </a:lnTo>
                <a:lnTo>
                  <a:pt x="236" y="903"/>
                </a:lnTo>
                <a:lnTo>
                  <a:pt x="236" y="766"/>
                </a:lnTo>
                <a:lnTo>
                  <a:pt x="295" y="759"/>
                </a:lnTo>
                <a:lnTo>
                  <a:pt x="353" y="747"/>
                </a:lnTo>
                <a:lnTo>
                  <a:pt x="411" y="733"/>
                </a:lnTo>
                <a:lnTo>
                  <a:pt x="467" y="713"/>
                </a:lnTo>
                <a:lnTo>
                  <a:pt x="522" y="691"/>
                </a:lnTo>
                <a:lnTo>
                  <a:pt x="575" y="665"/>
                </a:lnTo>
                <a:lnTo>
                  <a:pt x="626" y="635"/>
                </a:lnTo>
                <a:lnTo>
                  <a:pt x="676" y="601"/>
                </a:lnTo>
                <a:lnTo>
                  <a:pt x="724" y="564"/>
                </a:lnTo>
                <a:lnTo>
                  <a:pt x="768" y="525"/>
                </a:lnTo>
                <a:lnTo>
                  <a:pt x="811" y="481"/>
                </a:lnTo>
                <a:lnTo>
                  <a:pt x="849" y="435"/>
                </a:lnTo>
                <a:lnTo>
                  <a:pt x="884" y="387"/>
                </a:lnTo>
                <a:lnTo>
                  <a:pt x="916" y="337"/>
                </a:lnTo>
                <a:lnTo>
                  <a:pt x="945" y="284"/>
                </a:lnTo>
                <a:lnTo>
                  <a:pt x="970" y="231"/>
                </a:lnTo>
                <a:lnTo>
                  <a:pt x="991" y="174"/>
                </a:lnTo>
                <a:lnTo>
                  <a:pt x="1009" y="117"/>
                </a:lnTo>
                <a:lnTo>
                  <a:pt x="1023" y="58"/>
                </a:lnTo>
                <a:lnTo>
                  <a:pt x="1032" y="0"/>
                </a:lnTo>
                <a:lnTo>
                  <a:pt x="812" y="132"/>
                </a:lnTo>
                <a:lnTo>
                  <a:pt x="585" y="1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blackWhite">
          <a:xfrm>
            <a:off x="2661931" y="2547255"/>
            <a:ext cx="1598945" cy="1794173"/>
          </a:xfrm>
          <a:custGeom>
            <a:avLst/>
            <a:gdLst>
              <a:gd name="T0" fmla="*/ 929 w 930"/>
              <a:gd name="T1" fmla="*/ 645 h 1075"/>
              <a:gd name="T2" fmla="*/ 887 w 930"/>
              <a:gd name="T3" fmla="*/ 634 h 1075"/>
              <a:gd name="T4" fmla="*/ 847 w 930"/>
              <a:gd name="T5" fmla="*/ 620 h 1075"/>
              <a:gd name="T6" fmla="*/ 807 w 930"/>
              <a:gd name="T7" fmla="*/ 603 h 1075"/>
              <a:gd name="T8" fmla="*/ 771 w 930"/>
              <a:gd name="T9" fmla="*/ 582 h 1075"/>
              <a:gd name="T10" fmla="*/ 735 w 930"/>
              <a:gd name="T11" fmla="*/ 557 h 1075"/>
              <a:gd name="T12" fmla="*/ 703 w 930"/>
              <a:gd name="T13" fmla="*/ 529 h 1075"/>
              <a:gd name="T14" fmla="*/ 673 w 930"/>
              <a:gd name="T15" fmla="*/ 497 h 1075"/>
              <a:gd name="T16" fmla="*/ 648 w 930"/>
              <a:gd name="T17" fmla="*/ 465 h 1075"/>
              <a:gd name="T18" fmla="*/ 624 w 930"/>
              <a:gd name="T19" fmla="*/ 428 h 1075"/>
              <a:gd name="T20" fmla="*/ 607 w 930"/>
              <a:gd name="T21" fmla="*/ 398 h 1075"/>
              <a:gd name="T22" fmla="*/ 594 w 930"/>
              <a:gd name="T23" fmla="*/ 366 h 1075"/>
              <a:gd name="T24" fmla="*/ 583 w 930"/>
              <a:gd name="T25" fmla="*/ 332 h 1075"/>
              <a:gd name="T26" fmla="*/ 577 w 930"/>
              <a:gd name="T27" fmla="*/ 298 h 1075"/>
              <a:gd name="T28" fmla="*/ 575 w 930"/>
              <a:gd name="T29" fmla="*/ 264 h 1075"/>
              <a:gd name="T30" fmla="*/ 576 w 930"/>
              <a:gd name="T31" fmla="*/ 229 h 1075"/>
              <a:gd name="T32" fmla="*/ 748 w 930"/>
              <a:gd name="T33" fmla="*/ 229 h 1075"/>
              <a:gd name="T34" fmla="*/ 360 w 930"/>
              <a:gd name="T35" fmla="*/ 0 h 1075"/>
              <a:gd name="T36" fmla="*/ 0 w 930"/>
              <a:gd name="T37" fmla="*/ 236 h 1075"/>
              <a:gd name="T38" fmla="*/ 136 w 930"/>
              <a:gd name="T39" fmla="*/ 237 h 1075"/>
              <a:gd name="T40" fmla="*/ 141 w 930"/>
              <a:gd name="T41" fmla="*/ 299 h 1075"/>
              <a:gd name="T42" fmla="*/ 150 w 930"/>
              <a:gd name="T43" fmla="*/ 362 h 1075"/>
              <a:gd name="T44" fmla="*/ 165 w 930"/>
              <a:gd name="T45" fmla="*/ 422 h 1075"/>
              <a:gd name="T46" fmla="*/ 182 w 930"/>
              <a:gd name="T47" fmla="*/ 483 h 1075"/>
              <a:gd name="T48" fmla="*/ 204 w 930"/>
              <a:gd name="T49" fmla="*/ 541 h 1075"/>
              <a:gd name="T50" fmla="*/ 231 w 930"/>
              <a:gd name="T51" fmla="*/ 598 h 1075"/>
              <a:gd name="T52" fmla="*/ 262 w 930"/>
              <a:gd name="T53" fmla="*/ 653 h 1075"/>
              <a:gd name="T54" fmla="*/ 296 w 930"/>
              <a:gd name="T55" fmla="*/ 704 h 1075"/>
              <a:gd name="T56" fmla="*/ 333 w 930"/>
              <a:gd name="T57" fmla="*/ 752 h 1075"/>
              <a:gd name="T58" fmla="*/ 374 w 930"/>
              <a:gd name="T59" fmla="*/ 797 h 1075"/>
              <a:gd name="T60" fmla="*/ 419 w 930"/>
              <a:gd name="T61" fmla="*/ 841 h 1075"/>
              <a:gd name="T62" fmla="*/ 465 w 930"/>
              <a:gd name="T63" fmla="*/ 880 h 1075"/>
              <a:gd name="T64" fmla="*/ 514 w 930"/>
              <a:gd name="T65" fmla="*/ 917 h 1075"/>
              <a:gd name="T66" fmla="*/ 566 w 930"/>
              <a:gd name="T67" fmla="*/ 951 h 1075"/>
              <a:gd name="T68" fmla="*/ 620 w 930"/>
              <a:gd name="T69" fmla="*/ 980 h 1075"/>
              <a:gd name="T70" fmla="*/ 675 w 930"/>
              <a:gd name="T71" fmla="*/ 1007 h 1075"/>
              <a:gd name="T72" fmla="*/ 732 w 930"/>
              <a:gd name="T73" fmla="*/ 1029 h 1075"/>
              <a:gd name="T74" fmla="*/ 790 w 930"/>
              <a:gd name="T75" fmla="*/ 1048 h 1075"/>
              <a:gd name="T76" fmla="*/ 849 w 930"/>
              <a:gd name="T77" fmla="*/ 1062 h 1075"/>
              <a:gd name="T78" fmla="*/ 910 w 930"/>
              <a:gd name="T79" fmla="*/ 1074 h 1075"/>
              <a:gd name="T80" fmla="*/ 772 w 930"/>
              <a:gd name="T81" fmla="*/ 845 h 1075"/>
              <a:gd name="T82" fmla="*/ 929 w 930"/>
              <a:gd name="T83" fmla="*/ 64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0" h="1075">
                <a:moveTo>
                  <a:pt x="929" y="645"/>
                </a:moveTo>
                <a:lnTo>
                  <a:pt x="887" y="634"/>
                </a:lnTo>
                <a:lnTo>
                  <a:pt x="847" y="620"/>
                </a:lnTo>
                <a:lnTo>
                  <a:pt x="807" y="603"/>
                </a:lnTo>
                <a:lnTo>
                  <a:pt x="771" y="582"/>
                </a:lnTo>
                <a:lnTo>
                  <a:pt x="735" y="557"/>
                </a:lnTo>
                <a:lnTo>
                  <a:pt x="703" y="529"/>
                </a:lnTo>
                <a:lnTo>
                  <a:pt x="673" y="497"/>
                </a:lnTo>
                <a:lnTo>
                  <a:pt x="648" y="465"/>
                </a:lnTo>
                <a:lnTo>
                  <a:pt x="624" y="428"/>
                </a:lnTo>
                <a:lnTo>
                  <a:pt x="607" y="398"/>
                </a:lnTo>
                <a:lnTo>
                  <a:pt x="594" y="366"/>
                </a:lnTo>
                <a:lnTo>
                  <a:pt x="583" y="332"/>
                </a:lnTo>
                <a:lnTo>
                  <a:pt x="577" y="298"/>
                </a:lnTo>
                <a:lnTo>
                  <a:pt x="575" y="264"/>
                </a:lnTo>
                <a:lnTo>
                  <a:pt x="576" y="229"/>
                </a:lnTo>
                <a:lnTo>
                  <a:pt x="748" y="229"/>
                </a:lnTo>
                <a:lnTo>
                  <a:pt x="360" y="0"/>
                </a:lnTo>
                <a:lnTo>
                  <a:pt x="0" y="236"/>
                </a:lnTo>
                <a:lnTo>
                  <a:pt x="136" y="237"/>
                </a:lnTo>
                <a:lnTo>
                  <a:pt x="141" y="299"/>
                </a:lnTo>
                <a:lnTo>
                  <a:pt x="150" y="362"/>
                </a:lnTo>
                <a:lnTo>
                  <a:pt x="165" y="422"/>
                </a:lnTo>
                <a:lnTo>
                  <a:pt x="182" y="483"/>
                </a:lnTo>
                <a:lnTo>
                  <a:pt x="204" y="541"/>
                </a:lnTo>
                <a:lnTo>
                  <a:pt x="231" y="598"/>
                </a:lnTo>
                <a:lnTo>
                  <a:pt x="262" y="653"/>
                </a:lnTo>
                <a:lnTo>
                  <a:pt x="296" y="704"/>
                </a:lnTo>
                <a:lnTo>
                  <a:pt x="333" y="752"/>
                </a:lnTo>
                <a:lnTo>
                  <a:pt x="374" y="797"/>
                </a:lnTo>
                <a:lnTo>
                  <a:pt x="419" y="841"/>
                </a:lnTo>
                <a:lnTo>
                  <a:pt x="465" y="880"/>
                </a:lnTo>
                <a:lnTo>
                  <a:pt x="514" y="917"/>
                </a:lnTo>
                <a:lnTo>
                  <a:pt x="566" y="951"/>
                </a:lnTo>
                <a:lnTo>
                  <a:pt x="620" y="980"/>
                </a:lnTo>
                <a:lnTo>
                  <a:pt x="675" y="1007"/>
                </a:lnTo>
                <a:lnTo>
                  <a:pt x="732" y="1029"/>
                </a:lnTo>
                <a:lnTo>
                  <a:pt x="790" y="1048"/>
                </a:lnTo>
                <a:lnTo>
                  <a:pt x="849" y="1062"/>
                </a:lnTo>
                <a:lnTo>
                  <a:pt x="910" y="1074"/>
                </a:lnTo>
                <a:lnTo>
                  <a:pt x="772" y="845"/>
                </a:lnTo>
                <a:lnTo>
                  <a:pt x="929" y="645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Freeform 7"/>
          <p:cNvSpPr>
            <a:spLocks/>
          </p:cNvSpPr>
          <p:nvPr/>
        </p:nvSpPr>
        <p:spPr bwMode="blackWhite">
          <a:xfrm>
            <a:off x="4529087" y="1455729"/>
            <a:ext cx="1621297" cy="1777482"/>
          </a:xfrm>
          <a:custGeom>
            <a:avLst/>
            <a:gdLst>
              <a:gd name="T0" fmla="*/ 554 w 943"/>
              <a:gd name="T1" fmla="*/ 1064 h 1065"/>
              <a:gd name="T2" fmla="*/ 942 w 943"/>
              <a:gd name="T3" fmla="*/ 840 h 1065"/>
              <a:gd name="T4" fmla="*/ 781 w 943"/>
              <a:gd name="T5" fmla="*/ 840 h 1065"/>
              <a:gd name="T6" fmla="*/ 776 w 943"/>
              <a:gd name="T7" fmla="*/ 778 h 1065"/>
              <a:gd name="T8" fmla="*/ 767 w 943"/>
              <a:gd name="T9" fmla="*/ 716 h 1065"/>
              <a:gd name="T10" fmla="*/ 754 w 943"/>
              <a:gd name="T11" fmla="*/ 655 h 1065"/>
              <a:gd name="T12" fmla="*/ 737 w 943"/>
              <a:gd name="T13" fmla="*/ 595 h 1065"/>
              <a:gd name="T14" fmla="*/ 714 w 943"/>
              <a:gd name="T15" fmla="*/ 536 h 1065"/>
              <a:gd name="T16" fmla="*/ 688 w 943"/>
              <a:gd name="T17" fmla="*/ 480 h 1065"/>
              <a:gd name="T18" fmla="*/ 658 w 943"/>
              <a:gd name="T19" fmla="*/ 425 h 1065"/>
              <a:gd name="T20" fmla="*/ 624 w 943"/>
              <a:gd name="T21" fmla="*/ 372 h 1065"/>
              <a:gd name="T22" fmla="*/ 586 w 943"/>
              <a:gd name="T23" fmla="*/ 323 h 1065"/>
              <a:gd name="T24" fmla="*/ 547 w 943"/>
              <a:gd name="T25" fmla="*/ 275 h 1065"/>
              <a:gd name="T26" fmla="*/ 502 w 943"/>
              <a:gd name="T27" fmla="*/ 232 h 1065"/>
              <a:gd name="T28" fmla="*/ 455 w 943"/>
              <a:gd name="T29" fmla="*/ 191 h 1065"/>
              <a:gd name="T30" fmla="*/ 405 w 943"/>
              <a:gd name="T31" fmla="*/ 153 h 1065"/>
              <a:gd name="T32" fmla="*/ 352 w 943"/>
              <a:gd name="T33" fmla="*/ 120 h 1065"/>
              <a:gd name="T34" fmla="*/ 298 w 943"/>
              <a:gd name="T35" fmla="*/ 89 h 1065"/>
              <a:gd name="T36" fmla="*/ 241 w 943"/>
              <a:gd name="T37" fmla="*/ 63 h 1065"/>
              <a:gd name="T38" fmla="*/ 182 w 943"/>
              <a:gd name="T39" fmla="*/ 41 h 1065"/>
              <a:gd name="T40" fmla="*/ 122 w 943"/>
              <a:gd name="T41" fmla="*/ 23 h 1065"/>
              <a:gd name="T42" fmla="*/ 61 w 943"/>
              <a:gd name="T43" fmla="*/ 9 h 1065"/>
              <a:gd name="T44" fmla="*/ 0 w 943"/>
              <a:gd name="T45" fmla="*/ 0 h 1065"/>
              <a:gd name="T46" fmla="*/ 137 w 943"/>
              <a:gd name="T47" fmla="*/ 226 h 1065"/>
              <a:gd name="T48" fmla="*/ 5 w 943"/>
              <a:gd name="T49" fmla="*/ 451 h 1065"/>
              <a:gd name="T50" fmla="*/ 48 w 943"/>
              <a:gd name="T51" fmla="*/ 465 h 1065"/>
              <a:gd name="T52" fmla="*/ 90 w 943"/>
              <a:gd name="T53" fmla="*/ 483 h 1065"/>
              <a:gd name="T54" fmla="*/ 130 w 943"/>
              <a:gd name="T55" fmla="*/ 505 h 1065"/>
              <a:gd name="T56" fmla="*/ 168 w 943"/>
              <a:gd name="T57" fmla="*/ 531 h 1065"/>
              <a:gd name="T58" fmla="*/ 202 w 943"/>
              <a:gd name="T59" fmla="*/ 561 h 1065"/>
              <a:gd name="T60" fmla="*/ 233 w 943"/>
              <a:gd name="T61" fmla="*/ 594 h 1065"/>
              <a:gd name="T62" fmla="*/ 262 w 943"/>
              <a:gd name="T63" fmla="*/ 629 h 1065"/>
              <a:gd name="T64" fmla="*/ 285 w 943"/>
              <a:gd name="T65" fmla="*/ 668 h 1065"/>
              <a:gd name="T66" fmla="*/ 305 w 943"/>
              <a:gd name="T67" fmla="*/ 709 h 1065"/>
              <a:gd name="T68" fmla="*/ 321 w 943"/>
              <a:gd name="T69" fmla="*/ 751 h 1065"/>
              <a:gd name="T70" fmla="*/ 333 w 943"/>
              <a:gd name="T71" fmla="*/ 795 h 1065"/>
              <a:gd name="T72" fmla="*/ 340 w 943"/>
              <a:gd name="T73" fmla="*/ 840 h 1065"/>
              <a:gd name="T74" fmla="*/ 188 w 943"/>
              <a:gd name="T75" fmla="*/ 841 h 1065"/>
              <a:gd name="T76" fmla="*/ 554 w 943"/>
              <a:gd name="T77" fmla="*/ 1064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3" h="1065">
                <a:moveTo>
                  <a:pt x="554" y="1064"/>
                </a:moveTo>
                <a:lnTo>
                  <a:pt x="942" y="840"/>
                </a:lnTo>
                <a:lnTo>
                  <a:pt x="781" y="840"/>
                </a:lnTo>
                <a:lnTo>
                  <a:pt x="776" y="778"/>
                </a:lnTo>
                <a:lnTo>
                  <a:pt x="767" y="716"/>
                </a:lnTo>
                <a:lnTo>
                  <a:pt x="754" y="655"/>
                </a:lnTo>
                <a:lnTo>
                  <a:pt x="737" y="595"/>
                </a:lnTo>
                <a:lnTo>
                  <a:pt x="714" y="536"/>
                </a:lnTo>
                <a:lnTo>
                  <a:pt x="688" y="480"/>
                </a:lnTo>
                <a:lnTo>
                  <a:pt x="658" y="425"/>
                </a:lnTo>
                <a:lnTo>
                  <a:pt x="624" y="372"/>
                </a:lnTo>
                <a:lnTo>
                  <a:pt x="586" y="323"/>
                </a:lnTo>
                <a:lnTo>
                  <a:pt x="547" y="275"/>
                </a:lnTo>
                <a:lnTo>
                  <a:pt x="502" y="232"/>
                </a:lnTo>
                <a:lnTo>
                  <a:pt x="455" y="191"/>
                </a:lnTo>
                <a:lnTo>
                  <a:pt x="405" y="153"/>
                </a:lnTo>
                <a:lnTo>
                  <a:pt x="352" y="120"/>
                </a:lnTo>
                <a:lnTo>
                  <a:pt x="298" y="89"/>
                </a:lnTo>
                <a:lnTo>
                  <a:pt x="241" y="63"/>
                </a:lnTo>
                <a:lnTo>
                  <a:pt x="182" y="41"/>
                </a:lnTo>
                <a:lnTo>
                  <a:pt x="122" y="23"/>
                </a:lnTo>
                <a:lnTo>
                  <a:pt x="61" y="9"/>
                </a:lnTo>
                <a:lnTo>
                  <a:pt x="0" y="0"/>
                </a:lnTo>
                <a:lnTo>
                  <a:pt x="137" y="226"/>
                </a:lnTo>
                <a:lnTo>
                  <a:pt x="5" y="451"/>
                </a:lnTo>
                <a:lnTo>
                  <a:pt x="48" y="465"/>
                </a:lnTo>
                <a:lnTo>
                  <a:pt x="90" y="483"/>
                </a:lnTo>
                <a:lnTo>
                  <a:pt x="130" y="505"/>
                </a:lnTo>
                <a:lnTo>
                  <a:pt x="168" y="531"/>
                </a:lnTo>
                <a:lnTo>
                  <a:pt x="202" y="561"/>
                </a:lnTo>
                <a:lnTo>
                  <a:pt x="233" y="594"/>
                </a:lnTo>
                <a:lnTo>
                  <a:pt x="262" y="629"/>
                </a:lnTo>
                <a:lnTo>
                  <a:pt x="285" y="668"/>
                </a:lnTo>
                <a:lnTo>
                  <a:pt x="305" y="709"/>
                </a:lnTo>
                <a:lnTo>
                  <a:pt x="321" y="751"/>
                </a:lnTo>
                <a:lnTo>
                  <a:pt x="333" y="795"/>
                </a:lnTo>
                <a:lnTo>
                  <a:pt x="340" y="840"/>
                </a:lnTo>
                <a:lnTo>
                  <a:pt x="188" y="841"/>
                </a:lnTo>
                <a:lnTo>
                  <a:pt x="554" y="1064"/>
                </a:lnTo>
              </a:path>
            </a:pathLst>
          </a:custGeom>
          <a:solidFill>
            <a:srgbClr val="0070C0"/>
          </a:solidFill>
          <a:ln w="12700" cap="rnd" cmpd="sng">
            <a:noFill/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" name="组合 33"/>
          <p:cNvGrpSpPr>
            <a:grpSpLocks/>
          </p:cNvGrpSpPr>
          <p:nvPr/>
        </p:nvGrpSpPr>
        <p:grpSpPr bwMode="auto">
          <a:xfrm>
            <a:off x="6083449" y="1400643"/>
            <a:ext cx="1512887" cy="892135"/>
            <a:chOff x="6121103" y="3266112"/>
            <a:chExt cx="1512168" cy="890969"/>
          </a:xfrm>
        </p:grpSpPr>
        <p:sp>
          <p:nvSpPr>
            <p:cNvPr id="42" name="TextBox 41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添加标题</a:t>
              </a:r>
            </a:p>
          </p:txBody>
        </p:sp>
        <p:sp>
          <p:nvSpPr>
            <p:cNvPr id="43" name="TextBox 11"/>
            <p:cNvSpPr txBox="1">
              <a:spLocks noChangeArrowheads="1"/>
            </p:cNvSpPr>
            <p:nvPr/>
          </p:nvSpPr>
          <p:spPr bwMode="auto">
            <a:xfrm flipH="1">
              <a:off x="6121103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4" name="组合 33"/>
          <p:cNvGrpSpPr>
            <a:grpSpLocks/>
          </p:cNvGrpSpPr>
          <p:nvPr/>
        </p:nvGrpSpPr>
        <p:grpSpPr bwMode="auto">
          <a:xfrm>
            <a:off x="5652120" y="3577580"/>
            <a:ext cx="1512887" cy="892135"/>
            <a:chOff x="6069883" y="3266112"/>
            <a:chExt cx="1512168" cy="890969"/>
          </a:xfrm>
        </p:grpSpPr>
        <p:sp>
          <p:nvSpPr>
            <p:cNvPr id="45" name="TextBox 44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添加标题</a:t>
              </a:r>
            </a:p>
          </p:txBody>
        </p:sp>
        <p:sp>
          <p:nvSpPr>
            <p:cNvPr id="46" name="TextBox 11"/>
            <p:cNvSpPr txBox="1">
              <a:spLocks noChangeArrowheads="1"/>
            </p:cNvSpPr>
            <p:nvPr/>
          </p:nvSpPr>
          <p:spPr bwMode="auto">
            <a:xfrm flipH="1">
              <a:off x="6069883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7" name="组合 33"/>
          <p:cNvGrpSpPr>
            <a:grpSpLocks/>
          </p:cNvGrpSpPr>
          <p:nvPr/>
        </p:nvGrpSpPr>
        <p:grpSpPr bwMode="auto">
          <a:xfrm>
            <a:off x="1475656" y="3577580"/>
            <a:ext cx="1512887" cy="892135"/>
            <a:chOff x="6089058" y="3266112"/>
            <a:chExt cx="1512168" cy="890969"/>
          </a:xfrm>
        </p:grpSpPr>
        <p:sp>
          <p:nvSpPr>
            <p:cNvPr id="48" name="TextBox 47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添加标题</a:t>
              </a:r>
            </a:p>
          </p:txBody>
        </p:sp>
        <p:sp>
          <p:nvSpPr>
            <p:cNvPr id="49" name="TextBox 11"/>
            <p:cNvSpPr txBox="1">
              <a:spLocks noChangeArrowheads="1"/>
            </p:cNvSpPr>
            <p:nvPr/>
          </p:nvSpPr>
          <p:spPr bwMode="auto">
            <a:xfrm flipH="1">
              <a:off x="608905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0" name="组合 33"/>
          <p:cNvGrpSpPr>
            <a:grpSpLocks/>
          </p:cNvGrpSpPr>
          <p:nvPr/>
        </p:nvGrpSpPr>
        <p:grpSpPr bwMode="auto">
          <a:xfrm>
            <a:off x="1403648" y="1400643"/>
            <a:ext cx="1512887" cy="892135"/>
            <a:chOff x="6089058" y="3266112"/>
            <a:chExt cx="1512168" cy="890969"/>
          </a:xfrm>
        </p:grpSpPr>
        <p:sp>
          <p:nvSpPr>
            <p:cNvPr id="51" name="TextBox 50"/>
            <p:cNvSpPr txBox="1"/>
            <p:nvPr/>
          </p:nvSpPr>
          <p:spPr>
            <a:xfrm>
              <a:off x="6198245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添加标题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  <p:sp>
          <p:nvSpPr>
            <p:cNvPr id="52" name="TextBox 11"/>
            <p:cNvSpPr txBox="1">
              <a:spLocks noChangeArrowheads="1"/>
            </p:cNvSpPr>
            <p:nvPr/>
          </p:nvSpPr>
          <p:spPr bwMode="auto">
            <a:xfrm flipH="1">
              <a:off x="608905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819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7" grpId="0" animBg="1"/>
      <p:bldP spid="38" grpId="0" animBg="1"/>
      <p:bldP spid="39" grpId="0" animBg="1"/>
      <p:bldP spid="40" grpId="0" animBg="1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任意多边形 54"/>
          <p:cNvSpPr>
            <a:spLocks noChangeArrowheads="1"/>
          </p:cNvSpPr>
          <p:nvPr/>
        </p:nvSpPr>
        <p:spPr bwMode="auto">
          <a:xfrm>
            <a:off x="-10380" y="4171993"/>
            <a:ext cx="9154379" cy="225105"/>
          </a:xfrm>
          <a:custGeom>
            <a:avLst/>
            <a:gdLst>
              <a:gd name="T0" fmla="*/ 11236124 w 11238806"/>
              <a:gd name="T1" fmla="*/ 0 h 282633"/>
              <a:gd name="T2" fmla="*/ 8996788 w 11238806"/>
              <a:gd name="T3" fmla="*/ 282459 h 282633"/>
              <a:gd name="T4" fmla="*/ 9033775 w 11238806"/>
              <a:gd name="T5" fmla="*/ 141229 h 282633"/>
              <a:gd name="T6" fmla="*/ 8996789 w 11238806"/>
              <a:gd name="T7" fmla="*/ 0 h 282633"/>
              <a:gd name="T8" fmla="*/ 8775756 w 11238806"/>
              <a:gd name="T9" fmla="*/ 0 h 282633"/>
              <a:gd name="T10" fmla="*/ 8884182 w 11238806"/>
              <a:gd name="T11" fmla="*/ 141229 h 282633"/>
              <a:gd name="T12" fmla="*/ 8775751 w 11238806"/>
              <a:gd name="T13" fmla="*/ 282459 h 282633"/>
              <a:gd name="T14" fmla="*/ 8676362 w 11238806"/>
              <a:gd name="T15" fmla="*/ 279016 h 282633"/>
              <a:gd name="T16" fmla="*/ 8676362 w 11238806"/>
              <a:gd name="T17" fmla="*/ 3443 h 282633"/>
              <a:gd name="T18" fmla="*/ 6783361 w 11238806"/>
              <a:gd name="T19" fmla="*/ 0 h 282633"/>
              <a:gd name="T20" fmla="*/ 8458914 w 11238806"/>
              <a:gd name="T21" fmla="*/ 24816 h 282633"/>
              <a:gd name="T22" fmla="*/ 8458914 w 11238806"/>
              <a:gd name="T23" fmla="*/ 257642 h 282633"/>
              <a:gd name="T24" fmla="*/ 6783361 w 11238806"/>
              <a:gd name="T25" fmla="*/ 282459 h 282633"/>
              <a:gd name="T26" fmla="*/ 6820347 w 11238806"/>
              <a:gd name="T27" fmla="*/ 141229 h 282633"/>
              <a:gd name="T28" fmla="*/ 6783361 w 11238806"/>
              <a:gd name="T29" fmla="*/ 0 h 282633"/>
              <a:gd name="T30" fmla="*/ 6562328 w 11238806"/>
              <a:gd name="T31" fmla="*/ 0 h 282633"/>
              <a:gd name="T32" fmla="*/ 6670754 w 11238806"/>
              <a:gd name="T33" fmla="*/ 141229 h 282633"/>
              <a:gd name="T34" fmla="*/ 6562323 w 11238806"/>
              <a:gd name="T35" fmla="*/ 282459 h 282633"/>
              <a:gd name="T36" fmla="*/ 6462934 w 11238806"/>
              <a:gd name="T37" fmla="*/ 279016 h 282633"/>
              <a:gd name="T38" fmla="*/ 6462934 w 11238806"/>
              <a:gd name="T39" fmla="*/ 3443 h 282633"/>
              <a:gd name="T40" fmla="*/ 4569933 w 11238806"/>
              <a:gd name="T41" fmla="*/ 0 h 282633"/>
              <a:gd name="T42" fmla="*/ 6245486 w 11238806"/>
              <a:gd name="T43" fmla="*/ 24816 h 282633"/>
              <a:gd name="T44" fmla="*/ 6245486 w 11238806"/>
              <a:gd name="T45" fmla="*/ 257642 h 282633"/>
              <a:gd name="T46" fmla="*/ 4569933 w 11238806"/>
              <a:gd name="T47" fmla="*/ 282459 h 282633"/>
              <a:gd name="T48" fmla="*/ 4606920 w 11238806"/>
              <a:gd name="T49" fmla="*/ 141229 h 282633"/>
              <a:gd name="T50" fmla="*/ 4569933 w 11238806"/>
              <a:gd name="T51" fmla="*/ 0 h 282633"/>
              <a:gd name="T52" fmla="*/ 4348900 w 11238806"/>
              <a:gd name="T53" fmla="*/ 0 h 282633"/>
              <a:gd name="T54" fmla="*/ 4457326 w 11238806"/>
              <a:gd name="T55" fmla="*/ 141229 h 282633"/>
              <a:gd name="T56" fmla="*/ 4348895 w 11238806"/>
              <a:gd name="T57" fmla="*/ 282459 h 282633"/>
              <a:gd name="T58" fmla="*/ 4249506 w 11238806"/>
              <a:gd name="T59" fmla="*/ 279016 h 282633"/>
              <a:gd name="T60" fmla="*/ 4249506 w 11238806"/>
              <a:gd name="T61" fmla="*/ 3443 h 282633"/>
              <a:gd name="T62" fmla="*/ 2356509 w 11238806"/>
              <a:gd name="T63" fmla="*/ 0 h 282633"/>
              <a:gd name="T64" fmla="*/ 4032059 w 11238806"/>
              <a:gd name="T65" fmla="*/ 24816 h 282633"/>
              <a:gd name="T66" fmla="*/ 4032059 w 11238806"/>
              <a:gd name="T67" fmla="*/ 257642 h 282633"/>
              <a:gd name="T68" fmla="*/ 2356508 w 11238806"/>
              <a:gd name="T69" fmla="*/ 282459 h 282633"/>
              <a:gd name="T70" fmla="*/ 2393495 w 11238806"/>
              <a:gd name="T71" fmla="*/ 141229 h 282633"/>
              <a:gd name="T72" fmla="*/ 2356509 w 11238806"/>
              <a:gd name="T73" fmla="*/ 0 h 282633"/>
              <a:gd name="T74" fmla="*/ 2135473 w 11238806"/>
              <a:gd name="T75" fmla="*/ 0 h 282633"/>
              <a:gd name="T76" fmla="*/ 2243899 w 11238806"/>
              <a:gd name="T77" fmla="*/ 141229 h 282633"/>
              <a:gd name="T78" fmla="*/ 2135468 w 11238806"/>
              <a:gd name="T79" fmla="*/ 282459 h 282633"/>
              <a:gd name="T80" fmla="*/ 2036079 w 11238806"/>
              <a:gd name="T81" fmla="*/ 279016 h 282633"/>
              <a:gd name="T82" fmla="*/ 2036079 w 11238806"/>
              <a:gd name="T83" fmla="*/ 3443 h 282633"/>
              <a:gd name="T84" fmla="*/ 0 w 11238806"/>
              <a:gd name="T85" fmla="*/ 0 h 282633"/>
              <a:gd name="T86" fmla="*/ 1818631 w 11238806"/>
              <a:gd name="T87" fmla="*/ 24816 h 282633"/>
              <a:gd name="T88" fmla="*/ 1818631 w 11238806"/>
              <a:gd name="T89" fmla="*/ 257642 h 282633"/>
              <a:gd name="T90" fmla="*/ 0 w 11238806"/>
              <a:gd name="T91" fmla="*/ 282459 h 28263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1238806"/>
              <a:gd name="T139" fmla="*/ 0 h 282633"/>
              <a:gd name="T140" fmla="*/ 11238806 w 11238806"/>
              <a:gd name="T141" fmla="*/ 282633 h 28263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1238806" h="282633">
                <a:moveTo>
                  <a:pt x="8998937" y="0"/>
                </a:moveTo>
                <a:lnTo>
                  <a:pt x="11238806" y="0"/>
                </a:lnTo>
                <a:lnTo>
                  <a:pt x="11238806" y="282633"/>
                </a:lnTo>
                <a:lnTo>
                  <a:pt x="8998936" y="282633"/>
                </a:lnTo>
                <a:lnTo>
                  <a:pt x="9012415" y="257801"/>
                </a:lnTo>
                <a:cubicBezTo>
                  <a:pt x="9027558" y="221998"/>
                  <a:pt x="9035932" y="182635"/>
                  <a:pt x="9035932" y="141316"/>
                </a:cubicBezTo>
                <a:cubicBezTo>
                  <a:pt x="9035932" y="99997"/>
                  <a:pt x="9027558" y="60634"/>
                  <a:pt x="9012415" y="24831"/>
                </a:cubicBezTo>
                <a:lnTo>
                  <a:pt x="8998937" y="0"/>
                </a:lnTo>
                <a:close/>
                <a:moveTo>
                  <a:pt x="8695498" y="0"/>
                </a:moveTo>
                <a:lnTo>
                  <a:pt x="8777850" y="0"/>
                </a:lnTo>
                <a:lnTo>
                  <a:pt x="8794916" y="3446"/>
                </a:lnTo>
                <a:cubicBezTo>
                  <a:pt x="8848620" y="26161"/>
                  <a:pt x="8886303" y="79338"/>
                  <a:pt x="8886303" y="141316"/>
                </a:cubicBezTo>
                <a:cubicBezTo>
                  <a:pt x="8886303" y="203295"/>
                  <a:pt x="8848620" y="256472"/>
                  <a:pt x="8794916" y="279187"/>
                </a:cubicBezTo>
                <a:lnTo>
                  <a:pt x="8777845" y="282633"/>
                </a:lnTo>
                <a:lnTo>
                  <a:pt x="8695503" y="282633"/>
                </a:lnTo>
                <a:lnTo>
                  <a:pt x="8678432" y="279187"/>
                </a:lnTo>
                <a:cubicBezTo>
                  <a:pt x="8624727" y="256472"/>
                  <a:pt x="8587045" y="203295"/>
                  <a:pt x="8587045" y="141316"/>
                </a:cubicBezTo>
                <a:cubicBezTo>
                  <a:pt x="8587045" y="79338"/>
                  <a:pt x="8624727" y="26161"/>
                  <a:pt x="8678432" y="3446"/>
                </a:cubicBezTo>
                <a:lnTo>
                  <a:pt x="8695498" y="0"/>
                </a:lnTo>
                <a:close/>
                <a:moveTo>
                  <a:pt x="6784981" y="0"/>
                </a:moveTo>
                <a:lnTo>
                  <a:pt x="8474411" y="0"/>
                </a:lnTo>
                <a:lnTo>
                  <a:pt x="8460933" y="24831"/>
                </a:lnTo>
                <a:cubicBezTo>
                  <a:pt x="8445790" y="60634"/>
                  <a:pt x="8437416" y="99997"/>
                  <a:pt x="8437416" y="141316"/>
                </a:cubicBezTo>
                <a:cubicBezTo>
                  <a:pt x="8437416" y="182635"/>
                  <a:pt x="8445790" y="221998"/>
                  <a:pt x="8460933" y="257801"/>
                </a:cubicBezTo>
                <a:lnTo>
                  <a:pt x="8474412" y="282633"/>
                </a:lnTo>
                <a:lnTo>
                  <a:pt x="6784981" y="282633"/>
                </a:lnTo>
                <a:lnTo>
                  <a:pt x="6798459" y="257801"/>
                </a:lnTo>
                <a:cubicBezTo>
                  <a:pt x="6813602" y="221998"/>
                  <a:pt x="6821976" y="182635"/>
                  <a:pt x="6821976" y="141316"/>
                </a:cubicBezTo>
                <a:cubicBezTo>
                  <a:pt x="6821976" y="99997"/>
                  <a:pt x="6813602" y="60634"/>
                  <a:pt x="6798459" y="24831"/>
                </a:cubicBezTo>
                <a:lnTo>
                  <a:pt x="6784981" y="0"/>
                </a:lnTo>
                <a:close/>
                <a:moveTo>
                  <a:pt x="6481542" y="0"/>
                </a:moveTo>
                <a:lnTo>
                  <a:pt x="6563894" y="0"/>
                </a:lnTo>
                <a:lnTo>
                  <a:pt x="6580961" y="3446"/>
                </a:lnTo>
                <a:cubicBezTo>
                  <a:pt x="6634665" y="26161"/>
                  <a:pt x="6672347" y="79338"/>
                  <a:pt x="6672347" y="141316"/>
                </a:cubicBezTo>
                <a:cubicBezTo>
                  <a:pt x="6672347" y="203295"/>
                  <a:pt x="6634665" y="256472"/>
                  <a:pt x="6580961" y="279187"/>
                </a:cubicBezTo>
                <a:lnTo>
                  <a:pt x="6563889" y="282633"/>
                </a:lnTo>
                <a:lnTo>
                  <a:pt x="6481547" y="282633"/>
                </a:lnTo>
                <a:lnTo>
                  <a:pt x="6464476" y="279187"/>
                </a:lnTo>
                <a:cubicBezTo>
                  <a:pt x="6410772" y="256472"/>
                  <a:pt x="6373089" y="203295"/>
                  <a:pt x="6373089" y="141316"/>
                </a:cubicBezTo>
                <a:cubicBezTo>
                  <a:pt x="6373089" y="79338"/>
                  <a:pt x="6410772" y="26161"/>
                  <a:pt x="6464476" y="3446"/>
                </a:cubicBezTo>
                <a:lnTo>
                  <a:pt x="6481542" y="0"/>
                </a:lnTo>
                <a:close/>
                <a:moveTo>
                  <a:pt x="4571025" y="0"/>
                </a:moveTo>
                <a:lnTo>
                  <a:pt x="6260455" y="0"/>
                </a:lnTo>
                <a:lnTo>
                  <a:pt x="6246977" y="24831"/>
                </a:lnTo>
                <a:cubicBezTo>
                  <a:pt x="6231834" y="60634"/>
                  <a:pt x="6223460" y="99997"/>
                  <a:pt x="6223460" y="141316"/>
                </a:cubicBezTo>
                <a:cubicBezTo>
                  <a:pt x="6223460" y="182635"/>
                  <a:pt x="6231834" y="221998"/>
                  <a:pt x="6246977" y="257801"/>
                </a:cubicBezTo>
                <a:lnTo>
                  <a:pt x="6260456" y="282633"/>
                </a:lnTo>
                <a:lnTo>
                  <a:pt x="4571025" y="282633"/>
                </a:lnTo>
                <a:lnTo>
                  <a:pt x="4584503" y="257801"/>
                </a:lnTo>
                <a:cubicBezTo>
                  <a:pt x="4599647" y="221998"/>
                  <a:pt x="4608020" y="182635"/>
                  <a:pt x="4608020" y="141316"/>
                </a:cubicBezTo>
                <a:cubicBezTo>
                  <a:pt x="4608020" y="99997"/>
                  <a:pt x="4599647" y="60634"/>
                  <a:pt x="4584503" y="24831"/>
                </a:cubicBezTo>
                <a:lnTo>
                  <a:pt x="4571025" y="0"/>
                </a:lnTo>
                <a:close/>
                <a:moveTo>
                  <a:pt x="4267587" y="0"/>
                </a:moveTo>
                <a:lnTo>
                  <a:pt x="4349938" y="0"/>
                </a:lnTo>
                <a:lnTo>
                  <a:pt x="4367005" y="3446"/>
                </a:lnTo>
                <a:cubicBezTo>
                  <a:pt x="4420709" y="26161"/>
                  <a:pt x="4458391" y="79338"/>
                  <a:pt x="4458391" y="141316"/>
                </a:cubicBezTo>
                <a:cubicBezTo>
                  <a:pt x="4458391" y="203295"/>
                  <a:pt x="4420709" y="256472"/>
                  <a:pt x="4367005" y="279187"/>
                </a:cubicBezTo>
                <a:lnTo>
                  <a:pt x="4349933" y="282633"/>
                </a:lnTo>
                <a:lnTo>
                  <a:pt x="4267591" y="282633"/>
                </a:lnTo>
                <a:lnTo>
                  <a:pt x="4250520" y="279187"/>
                </a:lnTo>
                <a:cubicBezTo>
                  <a:pt x="4196816" y="256472"/>
                  <a:pt x="4159133" y="203295"/>
                  <a:pt x="4159133" y="141316"/>
                </a:cubicBezTo>
                <a:cubicBezTo>
                  <a:pt x="4159133" y="79338"/>
                  <a:pt x="4196816" y="26161"/>
                  <a:pt x="4250520" y="3446"/>
                </a:cubicBezTo>
                <a:lnTo>
                  <a:pt x="4267587" y="0"/>
                </a:lnTo>
                <a:close/>
                <a:moveTo>
                  <a:pt x="2357070" y="0"/>
                </a:moveTo>
                <a:lnTo>
                  <a:pt x="4046499" y="0"/>
                </a:lnTo>
                <a:lnTo>
                  <a:pt x="4033022" y="24831"/>
                </a:lnTo>
                <a:cubicBezTo>
                  <a:pt x="4017878" y="60634"/>
                  <a:pt x="4009505" y="99997"/>
                  <a:pt x="4009505" y="141316"/>
                </a:cubicBezTo>
                <a:cubicBezTo>
                  <a:pt x="4009505" y="182635"/>
                  <a:pt x="4017878" y="221998"/>
                  <a:pt x="4033022" y="257801"/>
                </a:cubicBezTo>
                <a:lnTo>
                  <a:pt x="4046500" y="282633"/>
                </a:lnTo>
                <a:lnTo>
                  <a:pt x="2357069" y="282633"/>
                </a:lnTo>
                <a:lnTo>
                  <a:pt x="2370548" y="257801"/>
                </a:lnTo>
                <a:cubicBezTo>
                  <a:pt x="2385691" y="221998"/>
                  <a:pt x="2394065" y="182635"/>
                  <a:pt x="2394065" y="141316"/>
                </a:cubicBezTo>
                <a:cubicBezTo>
                  <a:pt x="2394065" y="99997"/>
                  <a:pt x="2385691" y="60634"/>
                  <a:pt x="2370548" y="24831"/>
                </a:cubicBezTo>
                <a:lnTo>
                  <a:pt x="2357070" y="0"/>
                </a:lnTo>
                <a:close/>
                <a:moveTo>
                  <a:pt x="2053631" y="0"/>
                </a:moveTo>
                <a:lnTo>
                  <a:pt x="2135983" y="0"/>
                </a:lnTo>
                <a:lnTo>
                  <a:pt x="2153049" y="3446"/>
                </a:lnTo>
                <a:cubicBezTo>
                  <a:pt x="2206753" y="26161"/>
                  <a:pt x="2244436" y="79338"/>
                  <a:pt x="2244436" y="141316"/>
                </a:cubicBezTo>
                <a:cubicBezTo>
                  <a:pt x="2244436" y="203295"/>
                  <a:pt x="2206753" y="256472"/>
                  <a:pt x="2153049" y="279187"/>
                </a:cubicBezTo>
                <a:lnTo>
                  <a:pt x="2135978" y="282633"/>
                </a:lnTo>
                <a:lnTo>
                  <a:pt x="2053636" y="282633"/>
                </a:lnTo>
                <a:lnTo>
                  <a:pt x="2036565" y="279187"/>
                </a:lnTo>
                <a:cubicBezTo>
                  <a:pt x="1982860" y="256472"/>
                  <a:pt x="1945178" y="203295"/>
                  <a:pt x="1945178" y="141316"/>
                </a:cubicBezTo>
                <a:cubicBezTo>
                  <a:pt x="1945178" y="79338"/>
                  <a:pt x="1982860" y="26161"/>
                  <a:pt x="2036565" y="3446"/>
                </a:cubicBezTo>
                <a:lnTo>
                  <a:pt x="2053631" y="0"/>
                </a:lnTo>
                <a:close/>
                <a:moveTo>
                  <a:pt x="0" y="0"/>
                </a:moveTo>
                <a:lnTo>
                  <a:pt x="1832544" y="0"/>
                </a:lnTo>
                <a:lnTo>
                  <a:pt x="1819066" y="24831"/>
                </a:lnTo>
                <a:cubicBezTo>
                  <a:pt x="1803923" y="60634"/>
                  <a:pt x="1795549" y="99997"/>
                  <a:pt x="1795549" y="141316"/>
                </a:cubicBezTo>
                <a:cubicBezTo>
                  <a:pt x="1795549" y="182635"/>
                  <a:pt x="1803923" y="221998"/>
                  <a:pt x="1819066" y="257801"/>
                </a:cubicBezTo>
                <a:lnTo>
                  <a:pt x="1832544" y="282633"/>
                </a:lnTo>
                <a:lnTo>
                  <a:pt x="0" y="2826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任意多边形 56"/>
          <p:cNvSpPr>
            <a:spLocks noChangeArrowheads="1"/>
          </p:cNvSpPr>
          <p:nvPr/>
        </p:nvSpPr>
        <p:spPr bwMode="auto">
          <a:xfrm rot="10800000">
            <a:off x="1115617" y="1563638"/>
            <a:ext cx="1258025" cy="2608354"/>
          </a:xfrm>
          <a:custGeom>
            <a:avLst/>
            <a:gdLst>
              <a:gd name="T0" fmla="*/ 2776625 w 973072"/>
              <a:gd name="T1" fmla="*/ 7687048 h 2871990"/>
              <a:gd name="T2" fmla="*/ 1766134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3 w 973072"/>
              <a:gd name="T9" fmla="*/ 1023657 h 2871990"/>
              <a:gd name="T10" fmla="*/ 1471632 w 973072"/>
              <a:gd name="T11" fmla="*/ 978171 h 2871990"/>
              <a:gd name="T12" fmla="*/ 2271384 w 973072"/>
              <a:gd name="T13" fmla="*/ 0 h 2871990"/>
              <a:gd name="T14" fmla="*/ 3071136 w 973072"/>
              <a:gd name="T15" fmla="*/ 978171 h 2871990"/>
              <a:gd name="T16" fmla="*/ 3464088 w 973072"/>
              <a:gd name="T17" fmla="*/ 1023657 h 2871990"/>
              <a:gd name="T18" fmla="*/ 4542758 w 973072"/>
              <a:gd name="T19" fmla="*/ 1956654 h 2871990"/>
              <a:gd name="T20" fmla="*/ 4542758 w 973072"/>
              <a:gd name="T21" fmla="*/ 6674477 h 2871990"/>
              <a:gd name="T22" fmla="*/ 277662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任意多边形 57"/>
          <p:cNvSpPr>
            <a:spLocks noChangeArrowheads="1"/>
          </p:cNvSpPr>
          <p:nvPr/>
        </p:nvSpPr>
        <p:spPr bwMode="auto">
          <a:xfrm rot="10800000">
            <a:off x="2915816" y="1563638"/>
            <a:ext cx="1258025" cy="2608354"/>
          </a:xfrm>
          <a:custGeom>
            <a:avLst/>
            <a:gdLst>
              <a:gd name="T0" fmla="*/ 2776625 w 973072"/>
              <a:gd name="T1" fmla="*/ 7687048 h 2871990"/>
              <a:gd name="T2" fmla="*/ 1766134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3 w 973072"/>
              <a:gd name="T9" fmla="*/ 1023657 h 2871990"/>
              <a:gd name="T10" fmla="*/ 1471632 w 973072"/>
              <a:gd name="T11" fmla="*/ 978171 h 2871990"/>
              <a:gd name="T12" fmla="*/ 2271384 w 973072"/>
              <a:gd name="T13" fmla="*/ 0 h 2871990"/>
              <a:gd name="T14" fmla="*/ 3071136 w 973072"/>
              <a:gd name="T15" fmla="*/ 978171 h 2871990"/>
              <a:gd name="T16" fmla="*/ 3464088 w 973072"/>
              <a:gd name="T17" fmla="*/ 1023657 h 2871990"/>
              <a:gd name="T18" fmla="*/ 4542758 w 973072"/>
              <a:gd name="T19" fmla="*/ 1956654 h 2871990"/>
              <a:gd name="T20" fmla="*/ 4542758 w 973072"/>
              <a:gd name="T21" fmla="*/ 6674477 h 2871990"/>
              <a:gd name="T22" fmla="*/ 277662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任意多边形 58"/>
          <p:cNvSpPr>
            <a:spLocks noChangeArrowheads="1"/>
          </p:cNvSpPr>
          <p:nvPr/>
        </p:nvSpPr>
        <p:spPr bwMode="auto">
          <a:xfrm rot="10800000">
            <a:off x="4716016" y="1563638"/>
            <a:ext cx="1258025" cy="2608354"/>
          </a:xfrm>
          <a:custGeom>
            <a:avLst/>
            <a:gdLst>
              <a:gd name="T0" fmla="*/ 2776617 w 973072"/>
              <a:gd name="T1" fmla="*/ 7687048 h 2871990"/>
              <a:gd name="T2" fmla="*/ 1766131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8672 w 973072"/>
              <a:gd name="T9" fmla="*/ 1023657 h 2871990"/>
              <a:gd name="T10" fmla="*/ 1471631 w 973072"/>
              <a:gd name="T11" fmla="*/ 978171 h 2871990"/>
              <a:gd name="T12" fmla="*/ 2271379 w 973072"/>
              <a:gd name="T13" fmla="*/ 0 h 2871990"/>
              <a:gd name="T14" fmla="*/ 3071125 w 973072"/>
              <a:gd name="T15" fmla="*/ 978171 h 2871990"/>
              <a:gd name="T16" fmla="*/ 3464077 w 973072"/>
              <a:gd name="T17" fmla="*/ 1023657 h 2871990"/>
              <a:gd name="T18" fmla="*/ 4542748 w 973072"/>
              <a:gd name="T19" fmla="*/ 1956654 h 2871990"/>
              <a:gd name="T20" fmla="*/ 4542748 w 973072"/>
              <a:gd name="T21" fmla="*/ 6674477 h 2871990"/>
              <a:gd name="T22" fmla="*/ 2776617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任意多边形 59"/>
          <p:cNvSpPr>
            <a:spLocks noChangeArrowheads="1"/>
          </p:cNvSpPr>
          <p:nvPr/>
        </p:nvSpPr>
        <p:spPr bwMode="auto">
          <a:xfrm rot="10800000">
            <a:off x="6516216" y="1563638"/>
            <a:ext cx="1256629" cy="2608354"/>
          </a:xfrm>
          <a:custGeom>
            <a:avLst/>
            <a:gdLst>
              <a:gd name="T0" fmla="*/ 2764315 w 973072"/>
              <a:gd name="T1" fmla="*/ 7687048 h 2871990"/>
              <a:gd name="T2" fmla="*/ 1758306 w 973072"/>
              <a:gd name="T3" fmla="*/ 7687048 h 2871990"/>
              <a:gd name="T4" fmla="*/ 0 w 973072"/>
              <a:gd name="T5" fmla="*/ 6674477 h 2871990"/>
              <a:gd name="T6" fmla="*/ 0 w 973072"/>
              <a:gd name="T7" fmla="*/ 1956654 h 2871990"/>
              <a:gd name="T8" fmla="*/ 1073891 w 973072"/>
              <a:gd name="T9" fmla="*/ 1023657 h 2871990"/>
              <a:gd name="T10" fmla="*/ 1465109 w 973072"/>
              <a:gd name="T11" fmla="*/ 978171 h 2871990"/>
              <a:gd name="T12" fmla="*/ 2261313 w 973072"/>
              <a:gd name="T13" fmla="*/ 0 h 2871990"/>
              <a:gd name="T14" fmla="*/ 3057519 w 973072"/>
              <a:gd name="T15" fmla="*/ 978171 h 2871990"/>
              <a:gd name="T16" fmla="*/ 3448730 w 973072"/>
              <a:gd name="T17" fmla="*/ 1023657 h 2871990"/>
              <a:gd name="T18" fmla="*/ 4522621 w 973072"/>
              <a:gd name="T19" fmla="*/ 1956654 h 2871990"/>
              <a:gd name="T20" fmla="*/ 4522621 w 973072"/>
              <a:gd name="T21" fmla="*/ 6674477 h 2871990"/>
              <a:gd name="T22" fmla="*/ 2764315 w 973072"/>
              <a:gd name="T23" fmla="*/ 7687048 h 28719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3072"/>
              <a:gd name="T37" fmla="*/ 0 h 2871990"/>
              <a:gd name="T38" fmla="*/ 973072 w 973072"/>
              <a:gd name="T39" fmla="*/ 2871990 h 287199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3072" h="2871990">
                <a:moveTo>
                  <a:pt x="594761" y="2871990"/>
                </a:moveTo>
                <a:lnTo>
                  <a:pt x="378311" y="2871990"/>
                </a:lnTo>
                <a:cubicBezTo>
                  <a:pt x="169376" y="2871990"/>
                  <a:pt x="0" y="2702614"/>
                  <a:pt x="0" y="2493679"/>
                </a:cubicBezTo>
                <a:lnTo>
                  <a:pt x="0" y="731034"/>
                </a:lnTo>
                <a:cubicBezTo>
                  <a:pt x="0" y="574333"/>
                  <a:pt x="95274" y="439884"/>
                  <a:pt x="231055" y="382453"/>
                </a:cubicBezTo>
                <a:lnTo>
                  <a:pt x="315228" y="365459"/>
                </a:lnTo>
                <a:lnTo>
                  <a:pt x="486537" y="0"/>
                </a:lnTo>
                <a:lnTo>
                  <a:pt x="657846" y="365459"/>
                </a:lnTo>
                <a:lnTo>
                  <a:pt x="742017" y="382453"/>
                </a:lnTo>
                <a:cubicBezTo>
                  <a:pt x="877798" y="439884"/>
                  <a:pt x="973072" y="574333"/>
                  <a:pt x="973072" y="731034"/>
                </a:cubicBezTo>
                <a:lnTo>
                  <a:pt x="973072" y="2493679"/>
                </a:lnTo>
                <a:cubicBezTo>
                  <a:pt x="973072" y="2702614"/>
                  <a:pt x="803696" y="2871990"/>
                  <a:pt x="594761" y="2871990"/>
                </a:cubicBezTo>
                <a:close/>
              </a:path>
            </a:pathLst>
          </a:custGeom>
          <a:solidFill>
            <a:srgbClr val="0070BC"/>
          </a:solidFill>
          <a:ln w="12700" cap="flat" cmpd="sng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608228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408212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208197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008182" y="4195919"/>
            <a:ext cx="193250" cy="193250"/>
          </a:xfrm>
          <a:prstGeom prst="ellipse">
            <a:avLst/>
          </a:prstGeom>
          <a:solidFill>
            <a:srgbClr val="0070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36"/>
          <p:cNvSpPr>
            <a:spLocks noChangeArrowheads="1"/>
          </p:cNvSpPr>
          <p:nvPr/>
        </p:nvSpPr>
        <p:spPr bwMode="auto">
          <a:xfrm>
            <a:off x="6632830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图表的描述说明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8" name="文本框 36"/>
          <p:cNvSpPr>
            <a:spLocks noChangeArrowheads="1"/>
          </p:cNvSpPr>
          <p:nvPr/>
        </p:nvSpPr>
        <p:spPr bwMode="auto">
          <a:xfrm>
            <a:off x="4832077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图表的描述说明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9" name="文本框 36"/>
          <p:cNvSpPr>
            <a:spLocks noChangeArrowheads="1"/>
          </p:cNvSpPr>
          <p:nvPr/>
        </p:nvSpPr>
        <p:spPr bwMode="auto">
          <a:xfrm>
            <a:off x="3031324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图表的描述说明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50" name="文本框 36"/>
          <p:cNvSpPr>
            <a:spLocks noChangeArrowheads="1"/>
          </p:cNvSpPr>
          <p:nvPr/>
        </p:nvSpPr>
        <p:spPr bwMode="auto">
          <a:xfrm>
            <a:off x="1230572" y="1995779"/>
            <a:ext cx="983980" cy="16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图表的描述说明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77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矩形 13"/>
          <p:cNvSpPr>
            <a:spLocks noChangeArrowheads="1"/>
          </p:cNvSpPr>
          <p:nvPr/>
        </p:nvSpPr>
        <p:spPr bwMode="auto">
          <a:xfrm>
            <a:off x="7594065" y="2892554"/>
            <a:ext cx="1190336" cy="2283702"/>
          </a:xfrm>
          <a:prstGeom prst="rect">
            <a:avLst/>
          </a:prstGeom>
          <a:solidFill>
            <a:srgbClr val="0272BC">
              <a:alpha val="9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25" name="矩形 18"/>
          <p:cNvSpPr>
            <a:spLocks noChangeArrowheads="1"/>
          </p:cNvSpPr>
          <p:nvPr/>
        </p:nvSpPr>
        <p:spPr bwMode="auto">
          <a:xfrm>
            <a:off x="7594065" y="2529325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rgbClr val="0272BC">
              <a:alpha val="8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6" name="等腰三角形 24"/>
          <p:cNvSpPr>
            <a:spLocks noChangeArrowheads="1"/>
          </p:cNvSpPr>
          <p:nvPr/>
        </p:nvSpPr>
        <p:spPr bwMode="auto">
          <a:xfrm>
            <a:off x="7763192" y="1462276"/>
            <a:ext cx="882563" cy="1073691"/>
          </a:xfrm>
          <a:prstGeom prst="triangle">
            <a:avLst>
              <a:gd name="adj" fmla="val 50000"/>
            </a:avLst>
          </a:prstGeom>
          <a:solidFill>
            <a:srgbClr val="0272BC">
              <a:alpha val="7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0" name="矩形 13"/>
          <p:cNvSpPr>
            <a:spLocks noChangeArrowheads="1"/>
          </p:cNvSpPr>
          <p:nvPr/>
        </p:nvSpPr>
        <p:spPr bwMode="auto">
          <a:xfrm>
            <a:off x="6117967" y="3195530"/>
            <a:ext cx="1190337" cy="1948066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1" name="矩形 18"/>
          <p:cNvSpPr>
            <a:spLocks noChangeArrowheads="1"/>
          </p:cNvSpPr>
          <p:nvPr/>
        </p:nvSpPr>
        <p:spPr bwMode="auto">
          <a:xfrm>
            <a:off x="6117968" y="2844173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2" name="等腰三角形 24"/>
          <p:cNvSpPr>
            <a:spLocks noChangeArrowheads="1"/>
          </p:cNvSpPr>
          <p:nvPr/>
        </p:nvSpPr>
        <p:spPr bwMode="auto">
          <a:xfrm>
            <a:off x="6288720" y="1789795"/>
            <a:ext cx="882563" cy="1073691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3" name="矩形 13"/>
          <p:cNvSpPr>
            <a:spLocks noChangeArrowheads="1"/>
          </p:cNvSpPr>
          <p:nvPr/>
        </p:nvSpPr>
        <p:spPr bwMode="auto">
          <a:xfrm>
            <a:off x="4535383" y="3543743"/>
            <a:ext cx="1190336" cy="1599853"/>
          </a:xfrm>
          <a:prstGeom prst="rect">
            <a:avLst/>
          </a:prstGeom>
          <a:solidFill>
            <a:srgbClr val="0272BC">
              <a:alpha val="9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4" name="矩形 18"/>
          <p:cNvSpPr>
            <a:spLocks noChangeArrowheads="1"/>
          </p:cNvSpPr>
          <p:nvPr/>
        </p:nvSpPr>
        <p:spPr bwMode="auto">
          <a:xfrm>
            <a:off x="4538421" y="3172725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rgbClr val="0272BC">
              <a:alpha val="8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5" name="等腰三角形 24"/>
          <p:cNvSpPr>
            <a:spLocks noChangeArrowheads="1"/>
          </p:cNvSpPr>
          <p:nvPr/>
        </p:nvSpPr>
        <p:spPr bwMode="auto">
          <a:xfrm>
            <a:off x="4709173" y="2107837"/>
            <a:ext cx="882563" cy="1073691"/>
          </a:xfrm>
          <a:prstGeom prst="triangle">
            <a:avLst>
              <a:gd name="adj" fmla="val 50000"/>
            </a:avLst>
          </a:prstGeom>
          <a:solidFill>
            <a:srgbClr val="0272BC">
              <a:alpha val="70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6" name="矩形 13"/>
          <p:cNvSpPr>
            <a:spLocks noChangeArrowheads="1"/>
          </p:cNvSpPr>
          <p:nvPr/>
        </p:nvSpPr>
        <p:spPr bwMode="auto">
          <a:xfrm>
            <a:off x="2923831" y="3833417"/>
            <a:ext cx="1190337" cy="131018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7" name="矩形 18"/>
          <p:cNvSpPr>
            <a:spLocks noChangeArrowheads="1"/>
          </p:cNvSpPr>
          <p:nvPr/>
        </p:nvSpPr>
        <p:spPr bwMode="auto">
          <a:xfrm>
            <a:off x="2913322" y="3456153"/>
            <a:ext cx="1190336" cy="364365"/>
          </a:xfrm>
          <a:custGeom>
            <a:avLst/>
            <a:gdLst>
              <a:gd name="T0" fmla="*/ 456620 w 1101012"/>
              <a:gd name="T1" fmla="*/ 0 h 485190"/>
              <a:gd name="T2" fmla="*/ 2075541 w 1101012"/>
              <a:gd name="T3" fmla="*/ 18508 h 485190"/>
              <a:gd name="T4" fmla="*/ 2449136 w 1101012"/>
              <a:gd name="T5" fmla="*/ 481190 h 485190"/>
              <a:gd name="T6" fmla="*/ 0 w 1101012"/>
              <a:gd name="T7" fmla="*/ 481190 h 485190"/>
              <a:gd name="T8" fmla="*/ 456620 w 1101012"/>
              <a:gd name="T9" fmla="*/ 0 h 485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1012"/>
              <a:gd name="T16" fmla="*/ 0 h 485190"/>
              <a:gd name="T17" fmla="*/ 1101012 w 1101012"/>
              <a:gd name="T18" fmla="*/ 485190 h 485190"/>
              <a:gd name="connsiteX0" fmla="*/ 189675 w 1101012"/>
              <a:gd name="connsiteY0" fmla="*/ 153144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89675 w 1101012"/>
              <a:gd name="connsiteY4" fmla="*/ 153144 h 466529"/>
              <a:gd name="connsiteX0" fmla="*/ 166277 w 1101012"/>
              <a:gd name="connsiteY0" fmla="*/ 57697 h 466529"/>
              <a:gd name="connsiteX1" fmla="*/ 933061 w 1101012"/>
              <a:gd name="connsiteY1" fmla="*/ 0 h 466529"/>
              <a:gd name="connsiteX2" fmla="*/ 1101012 w 1101012"/>
              <a:gd name="connsiteY2" fmla="*/ 466529 h 466529"/>
              <a:gd name="connsiteX3" fmla="*/ 0 w 1101012"/>
              <a:gd name="connsiteY3" fmla="*/ 466529 h 466529"/>
              <a:gd name="connsiteX4" fmla="*/ 166277 w 1101012"/>
              <a:gd name="connsiteY4" fmla="*/ 57697 h 466529"/>
              <a:gd name="connsiteX0" fmla="*/ 166277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66277 w 1101012"/>
              <a:gd name="connsiteY4" fmla="*/ 9973 h 418805"/>
              <a:gd name="connsiteX0" fmla="*/ 293667 w 1101012"/>
              <a:gd name="connsiteY0" fmla="*/ 226319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293667 w 1101012"/>
              <a:gd name="connsiteY4" fmla="*/ 226319 h 418805"/>
              <a:gd name="connsiteX0" fmla="*/ 155878 w 1101012"/>
              <a:gd name="connsiteY0" fmla="*/ 9973 h 418805"/>
              <a:gd name="connsiteX1" fmla="*/ 964259 w 1101012"/>
              <a:gd name="connsiteY1" fmla="*/ 0 h 418805"/>
              <a:gd name="connsiteX2" fmla="*/ 1101012 w 1101012"/>
              <a:gd name="connsiteY2" fmla="*/ 418805 h 418805"/>
              <a:gd name="connsiteX3" fmla="*/ 0 w 1101012"/>
              <a:gd name="connsiteY3" fmla="*/ 418805 h 418805"/>
              <a:gd name="connsiteX4" fmla="*/ 155878 w 1101012"/>
              <a:gd name="connsiteY4" fmla="*/ 9973 h 418805"/>
              <a:gd name="connsiteX0" fmla="*/ 155878 w 1101012"/>
              <a:gd name="connsiteY0" fmla="*/ 0 h 408832"/>
              <a:gd name="connsiteX1" fmla="*/ 974658 w 1101012"/>
              <a:gd name="connsiteY1" fmla="*/ 110927 h 408832"/>
              <a:gd name="connsiteX2" fmla="*/ 1101012 w 1101012"/>
              <a:gd name="connsiteY2" fmla="*/ 408832 h 408832"/>
              <a:gd name="connsiteX3" fmla="*/ 0 w 1101012"/>
              <a:gd name="connsiteY3" fmla="*/ 408832 h 408832"/>
              <a:gd name="connsiteX4" fmla="*/ 155878 w 1101012"/>
              <a:gd name="connsiteY4" fmla="*/ 0 h 408832"/>
              <a:gd name="connsiteX0" fmla="*/ 155878 w 1101012"/>
              <a:gd name="connsiteY0" fmla="*/ 360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5878 w 1101012"/>
              <a:gd name="connsiteY4" fmla="*/ 3609 h 412441"/>
              <a:gd name="connsiteX0" fmla="*/ 194875 w 1101012"/>
              <a:gd name="connsiteY0" fmla="*/ 220750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94875 w 1101012"/>
              <a:gd name="connsiteY4" fmla="*/ 220750 h 412441"/>
              <a:gd name="connsiteX0" fmla="*/ 153928 w 1101012"/>
              <a:gd name="connsiteY0" fmla="*/ 53719 h 412441"/>
              <a:gd name="connsiteX1" fmla="*/ 96295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0 h 358722"/>
              <a:gd name="connsiteX1" fmla="*/ 968809 w 1101012"/>
              <a:gd name="connsiteY1" fmla="*/ 3549 h 358722"/>
              <a:gd name="connsiteX2" fmla="*/ 1101012 w 1101012"/>
              <a:gd name="connsiteY2" fmla="*/ 358722 h 358722"/>
              <a:gd name="connsiteX3" fmla="*/ 0 w 1101012"/>
              <a:gd name="connsiteY3" fmla="*/ 358722 h 358722"/>
              <a:gd name="connsiteX4" fmla="*/ 153928 w 1101012"/>
              <a:gd name="connsiteY4" fmla="*/ 0 h 358722"/>
              <a:gd name="connsiteX0" fmla="*/ 153928 w 1101012"/>
              <a:gd name="connsiteY0" fmla="*/ 53719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53719 h 412441"/>
              <a:gd name="connsiteX0" fmla="*/ 153928 w 1101012"/>
              <a:gd name="connsiteY0" fmla="*/ 1224 h 412441"/>
              <a:gd name="connsiteX1" fmla="*/ 968809 w 1101012"/>
              <a:gd name="connsiteY1" fmla="*/ 0 h 412441"/>
              <a:gd name="connsiteX2" fmla="*/ 1101012 w 1101012"/>
              <a:gd name="connsiteY2" fmla="*/ 412441 h 412441"/>
              <a:gd name="connsiteX3" fmla="*/ 0 w 1101012"/>
              <a:gd name="connsiteY3" fmla="*/ 412441 h 412441"/>
              <a:gd name="connsiteX4" fmla="*/ 153928 w 1101012"/>
              <a:gd name="connsiteY4" fmla="*/ 1224 h 4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012" h="412441">
                <a:moveTo>
                  <a:pt x="153928" y="1224"/>
                </a:moveTo>
                <a:lnTo>
                  <a:pt x="968809" y="0"/>
                </a:lnTo>
                <a:lnTo>
                  <a:pt x="1101012" y="412441"/>
                </a:lnTo>
                <a:lnTo>
                  <a:pt x="0" y="412441"/>
                </a:lnTo>
                <a:lnTo>
                  <a:pt x="153928" y="1224"/>
                </a:ln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8" name="等腰三角形 24"/>
          <p:cNvSpPr>
            <a:spLocks noChangeArrowheads="1"/>
          </p:cNvSpPr>
          <p:nvPr/>
        </p:nvSpPr>
        <p:spPr bwMode="auto">
          <a:xfrm>
            <a:off x="3079761" y="2401939"/>
            <a:ext cx="882563" cy="1073691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328793" y="2881848"/>
            <a:ext cx="370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粗黑_GBK" pitchFamily="2" charset="-122"/>
                <a:ea typeface="方正兰亭粗黑_GBK" pitchFamily="2" charset="-122"/>
                <a:cs typeface="+mn-cs"/>
              </a:rPr>
              <a:t>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粗黑_GBK" pitchFamily="2" charset="-122"/>
              <a:ea typeface="方正兰亭粗黑_GBK" pitchFamily="2" charset="-122"/>
              <a:cs typeface="+mn-cs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953450" y="2593816"/>
            <a:ext cx="384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粗黑_GBK" pitchFamily="2" charset="-122"/>
                <a:ea typeface="方正兰亭粗黑_GBK" pitchFamily="2" charset="-122"/>
                <a:cs typeface="+mn-cs"/>
              </a:rPr>
              <a:t>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粗黑_GBK" pitchFamily="2" charset="-122"/>
              <a:ea typeface="方正兰亭粗黑_GBK" pitchFamily="2" charset="-122"/>
              <a:cs typeface="+mn-cs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497432" y="2271751"/>
            <a:ext cx="384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粗黑_GBK" pitchFamily="2" charset="-122"/>
                <a:ea typeface="方正兰亭粗黑_GBK" pitchFamily="2" charset="-122"/>
                <a:cs typeface="+mn-cs"/>
              </a:rPr>
              <a:t>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粗黑_GBK" pitchFamily="2" charset="-122"/>
              <a:ea typeface="方正兰亭粗黑_GBK" pitchFamily="2" charset="-122"/>
              <a:cs typeface="+mn-cs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956376" y="1922614"/>
            <a:ext cx="389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粗黑_GBK" pitchFamily="2" charset="-122"/>
                <a:ea typeface="方正兰亭粗黑_GBK" pitchFamily="2" charset="-122"/>
                <a:cs typeface="+mn-cs"/>
              </a:rPr>
              <a:t>4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粗黑_GBK" pitchFamily="2" charset="-122"/>
              <a:ea typeface="方正兰亭粗黑_GBK" pitchFamily="2" charset="-122"/>
              <a:cs typeface="+mn-cs"/>
            </a:endParaRPr>
          </a:p>
        </p:txBody>
      </p:sp>
      <p:sp>
        <p:nvSpPr>
          <p:cNvPr id="143" name="文本框 36"/>
          <p:cNvSpPr>
            <a:spLocks noChangeArrowheads="1"/>
          </p:cNvSpPr>
          <p:nvPr/>
        </p:nvSpPr>
        <p:spPr bwMode="auto">
          <a:xfrm>
            <a:off x="251520" y="960221"/>
            <a:ext cx="5228276" cy="89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录入上述图表的描述说明，在此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录入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  <a:sym typeface="方正兰亭黑_GBK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  <a:sym typeface="方正兰亭黑_GBK" pitchFamily="2" charset="-122"/>
              </a:rPr>
              <a:t>在此录入上述图表的描述说明，在此录入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144" name="文本框 36"/>
          <p:cNvSpPr>
            <a:spLocks noChangeArrowheads="1"/>
          </p:cNvSpPr>
          <p:nvPr/>
        </p:nvSpPr>
        <p:spPr bwMode="auto">
          <a:xfrm>
            <a:off x="3003029" y="3792108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cs typeface="+mn-cs"/>
            </a:endParaRPr>
          </a:p>
        </p:txBody>
      </p:sp>
      <p:sp>
        <p:nvSpPr>
          <p:cNvPr id="145" name="文本框 36"/>
          <p:cNvSpPr>
            <a:spLocks noChangeArrowheads="1"/>
          </p:cNvSpPr>
          <p:nvPr/>
        </p:nvSpPr>
        <p:spPr bwMode="auto">
          <a:xfrm>
            <a:off x="4614580" y="3765750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cs typeface="+mn-cs"/>
            </a:endParaRPr>
          </a:p>
        </p:txBody>
      </p:sp>
      <p:sp>
        <p:nvSpPr>
          <p:cNvPr id="146" name="文本框 36"/>
          <p:cNvSpPr>
            <a:spLocks noChangeArrowheads="1"/>
          </p:cNvSpPr>
          <p:nvPr/>
        </p:nvSpPr>
        <p:spPr bwMode="auto">
          <a:xfrm>
            <a:off x="6281630" y="3291830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cs typeface="+mn-cs"/>
            </a:endParaRPr>
          </a:p>
        </p:txBody>
      </p:sp>
      <p:sp>
        <p:nvSpPr>
          <p:cNvPr id="147" name="文本框 36"/>
          <p:cNvSpPr>
            <a:spLocks noChangeArrowheads="1"/>
          </p:cNvSpPr>
          <p:nvPr/>
        </p:nvSpPr>
        <p:spPr bwMode="auto">
          <a:xfrm>
            <a:off x="7709586" y="2973662"/>
            <a:ext cx="959295" cy="67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在此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录入上述图表的描述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说明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cs typeface="+mn-cs"/>
                <a:sym typeface="方正兰亭黑_GBK" pitchFamily="2" charset="-122"/>
              </a:rPr>
              <a:t>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cs typeface="+mn-cs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26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24" grpId="0" animBg="1"/>
      <p:bldP spid="125" grpId="0" animBg="1"/>
      <p:bldP spid="126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835697" y="2330378"/>
            <a:ext cx="7308304" cy="804589"/>
            <a:chOff x="1928333" y="1210743"/>
            <a:chExt cx="4123616" cy="412624"/>
          </a:xfrm>
          <a:solidFill>
            <a:srgbClr val="FFC000"/>
          </a:solidFill>
        </p:grpSpPr>
        <p:sp>
          <p:nvSpPr>
            <p:cNvPr id="28" name="圆角矩形 27"/>
            <p:cNvSpPr/>
            <p:nvPr/>
          </p:nvSpPr>
          <p:spPr>
            <a:xfrm>
              <a:off x="1928333" y="1210743"/>
              <a:ext cx="4123616" cy="412624"/>
            </a:xfrm>
            <a:prstGeom prst="roundRect">
              <a:avLst>
                <a:gd name="adj" fmla="val 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80317" y="1267107"/>
              <a:ext cx="2419648" cy="29989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200" b="1" kern="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单击添加第三部分内容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圆角矩形 10"/>
          <p:cNvSpPr/>
          <p:nvPr/>
        </p:nvSpPr>
        <p:spPr>
          <a:xfrm>
            <a:off x="719036" y="2248700"/>
            <a:ext cx="1801272" cy="977304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0" y="301402"/>
            <a:ext cx="1403648" cy="360040"/>
          </a:xfrm>
          <a:prstGeom prst="homePlat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230832" y="2653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过渡页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311275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527299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20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1134854" y="2924597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444474" y="2932934"/>
            <a:ext cx="1899437" cy="1437906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778428" y="2924206"/>
            <a:ext cx="1899437" cy="1455363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26572" y="2932933"/>
            <a:ext cx="1899437" cy="1437907"/>
          </a:xfrm>
          <a:custGeom>
            <a:avLst/>
            <a:gdLst>
              <a:gd name="connsiteX0" fmla="*/ 0 w 1988820"/>
              <a:gd name="connsiteY0" fmla="*/ 0 h 1524000"/>
              <a:gd name="connsiteX1" fmla="*/ 1074420 w 1988820"/>
              <a:gd name="connsiteY1" fmla="*/ 1524000 h 1524000"/>
              <a:gd name="connsiteX2" fmla="*/ 1988820 w 1988820"/>
              <a:gd name="connsiteY2" fmla="*/ 1524000 h 1524000"/>
              <a:gd name="connsiteX3" fmla="*/ 914400 w 1988820"/>
              <a:gd name="connsiteY3" fmla="*/ 7620 h 1524000"/>
              <a:gd name="connsiteX4" fmla="*/ 0 w 198882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820" h="1524000">
                <a:moveTo>
                  <a:pt x="0" y="0"/>
                </a:moveTo>
                <a:lnTo>
                  <a:pt x="1074420" y="1524000"/>
                </a:lnTo>
                <a:lnTo>
                  <a:pt x="1988820" y="1524000"/>
                </a:lnTo>
                <a:lnTo>
                  <a:pt x="914400" y="762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chemeClr val="tx2"/>
              </a:gs>
              <a:gs pos="0">
                <a:schemeClr val="tx2">
                  <a:lumMod val="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16" tIns="43658" rIns="87316" bIns="4365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95223" y="1276417"/>
            <a:ext cx="2022997" cy="365168"/>
          </a:xfrm>
          <a:prstGeom prst="rect">
            <a:avLst/>
          </a:prstGeom>
        </p:spPr>
        <p:txBody>
          <a:bodyPr wrap="none" lIns="87316" tIns="43658" rIns="87316" bIns="43658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此处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149781" y="1689932"/>
            <a:ext cx="3578366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086506" y="1757772"/>
            <a:ext cx="4893756" cy="519056"/>
          </a:xfrm>
          <a:prstGeom prst="rect">
            <a:avLst/>
          </a:prstGeom>
          <a:noFill/>
        </p:spPr>
        <p:txBody>
          <a:bodyPr wrap="square" lIns="87316" tIns="43658" rIns="87316" bIns="43658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单击此处添加文本，单击此处添加文本，单击此处添加文本，单击此处添加文本，单击此处添加文本。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164537" y="2938998"/>
            <a:ext cx="1161494" cy="1440962"/>
            <a:chOff x="2190657" y="2872581"/>
            <a:chExt cx="1216152" cy="1508919"/>
          </a:xfrm>
          <a:solidFill>
            <a:schemeClr val="accent2"/>
          </a:solidFill>
        </p:grpSpPr>
        <p:sp>
          <p:nvSpPr>
            <p:cNvPr id="31" name="平行四边形 30"/>
            <p:cNvSpPr/>
            <p:nvPr/>
          </p:nvSpPr>
          <p:spPr>
            <a:xfrm>
              <a:off x="2190657" y="2872581"/>
              <a:ext cx="1216152" cy="15089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44959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491652" y="2932935"/>
            <a:ext cx="1161494" cy="1437906"/>
            <a:chOff x="3580223" y="2866231"/>
            <a:chExt cx="1216152" cy="1505719"/>
          </a:xfrm>
          <a:solidFill>
            <a:schemeClr val="accent2"/>
          </a:solidFill>
        </p:grpSpPr>
        <p:sp>
          <p:nvSpPr>
            <p:cNvPr id="34" name="平行四边形 33"/>
            <p:cNvSpPr/>
            <p:nvPr/>
          </p:nvSpPr>
          <p:spPr>
            <a:xfrm>
              <a:off x="3580223" y="286623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834525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18766" y="2938998"/>
            <a:ext cx="1161494" cy="1437906"/>
            <a:chOff x="4969789" y="2872581"/>
            <a:chExt cx="1216152" cy="1505719"/>
          </a:xfrm>
          <a:solidFill>
            <a:schemeClr val="accent2"/>
          </a:solidFill>
        </p:grpSpPr>
        <p:sp>
          <p:nvSpPr>
            <p:cNvPr id="37" name="平行四边形 36"/>
            <p:cNvSpPr/>
            <p:nvPr/>
          </p:nvSpPr>
          <p:spPr>
            <a:xfrm>
              <a:off x="4969789" y="287258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24091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92079" y="1133880"/>
            <a:ext cx="1436305" cy="3598110"/>
            <a:chOff x="6826550" y="982331"/>
            <a:chExt cx="1503894" cy="3767801"/>
          </a:xfrm>
          <a:solidFill>
            <a:schemeClr val="accent2"/>
          </a:solidFill>
        </p:grpSpPr>
        <p:sp>
          <p:nvSpPr>
            <p:cNvPr id="40" name="等腰三角形 3"/>
            <p:cNvSpPr/>
            <p:nvPr/>
          </p:nvSpPr>
          <p:spPr>
            <a:xfrm rot="1530055">
              <a:off x="6826550" y="982331"/>
              <a:ext cx="1503894" cy="3767801"/>
            </a:xfrm>
            <a:custGeom>
              <a:avLst/>
              <a:gdLst/>
              <a:ahLst/>
              <a:cxnLst/>
              <a:rect l="l" t="t" r="r" b="b"/>
              <a:pathLst>
                <a:path w="1503894" h="3767801">
                  <a:moveTo>
                    <a:pt x="751947" y="0"/>
                  </a:moveTo>
                  <a:lnTo>
                    <a:pt x="1503894" y="1296461"/>
                  </a:lnTo>
                  <a:lnTo>
                    <a:pt x="1188146" y="1296461"/>
                  </a:lnTo>
                  <a:lnTo>
                    <a:pt x="1170187" y="3352644"/>
                  </a:lnTo>
                  <a:lnTo>
                    <a:pt x="299827" y="3767801"/>
                  </a:lnTo>
                  <a:lnTo>
                    <a:pt x="321413" y="1296461"/>
                  </a:lnTo>
                  <a:lnTo>
                    <a:pt x="0" y="12964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7637637">
              <a:off x="6248451" y="2577884"/>
              <a:ext cx="2762492" cy="38671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7422" y="2932935"/>
            <a:ext cx="1161494" cy="1437906"/>
            <a:chOff x="801091" y="2866231"/>
            <a:chExt cx="1216152" cy="1505719"/>
          </a:xfrm>
          <a:solidFill>
            <a:schemeClr val="accent2"/>
          </a:solidFill>
        </p:grpSpPr>
        <p:sp>
          <p:nvSpPr>
            <p:cNvPr id="43" name="平行四边形 42"/>
            <p:cNvSpPr/>
            <p:nvPr/>
          </p:nvSpPr>
          <p:spPr>
            <a:xfrm>
              <a:off x="801091" y="2866231"/>
              <a:ext cx="1216152" cy="1505719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55393" y="3439145"/>
              <a:ext cx="707548" cy="3867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34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3" grpId="0" animBg="1"/>
      <p:bldP spid="24" grpId="0" animBg="1"/>
      <p:bldP spid="25" grpId="0" animBg="1"/>
      <p:bldP spid="26" grpId="0" animBg="1"/>
      <p:bldP spid="27" grpId="0"/>
      <p:bldP spid="29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2139251" y="1783281"/>
            <a:ext cx="2150238" cy="21517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2411760" y="2624594"/>
            <a:ext cx="1620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96762" y="843756"/>
            <a:ext cx="4033732" cy="4032250"/>
            <a:chOff x="1196762" y="843756"/>
            <a:chExt cx="4033732" cy="4032250"/>
          </a:xfrm>
        </p:grpSpPr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3298096" y="843756"/>
              <a:ext cx="1280362" cy="1004728"/>
            </a:xfrm>
            <a:custGeom>
              <a:avLst/>
              <a:gdLst>
                <a:gd name="T0" fmla="*/ 864 w 864"/>
                <a:gd name="T1" fmla="*/ 357 h 678"/>
                <a:gd name="T2" fmla="*/ 864 w 864"/>
                <a:gd name="T3" fmla="*/ 357 h 678"/>
                <a:gd name="T4" fmla="*/ 817 w 864"/>
                <a:gd name="T5" fmla="*/ 317 h 678"/>
                <a:gd name="T6" fmla="*/ 770 w 864"/>
                <a:gd name="T7" fmla="*/ 277 h 678"/>
                <a:gd name="T8" fmla="*/ 720 w 864"/>
                <a:gd name="T9" fmla="*/ 240 h 678"/>
                <a:gd name="T10" fmla="*/ 670 w 864"/>
                <a:gd name="T11" fmla="*/ 207 h 678"/>
                <a:gd name="T12" fmla="*/ 617 w 864"/>
                <a:gd name="T13" fmla="*/ 177 h 678"/>
                <a:gd name="T14" fmla="*/ 567 w 864"/>
                <a:gd name="T15" fmla="*/ 147 h 678"/>
                <a:gd name="T16" fmla="*/ 510 w 864"/>
                <a:gd name="T17" fmla="*/ 124 h 678"/>
                <a:gd name="T18" fmla="*/ 457 w 864"/>
                <a:gd name="T19" fmla="*/ 97 h 678"/>
                <a:gd name="T20" fmla="*/ 400 w 864"/>
                <a:gd name="T21" fmla="*/ 77 h 678"/>
                <a:gd name="T22" fmla="*/ 347 w 864"/>
                <a:gd name="T23" fmla="*/ 60 h 678"/>
                <a:gd name="T24" fmla="*/ 290 w 864"/>
                <a:gd name="T25" fmla="*/ 43 h 678"/>
                <a:gd name="T26" fmla="*/ 233 w 864"/>
                <a:gd name="T27" fmla="*/ 30 h 678"/>
                <a:gd name="T28" fmla="*/ 173 w 864"/>
                <a:gd name="T29" fmla="*/ 17 h 678"/>
                <a:gd name="T30" fmla="*/ 116 w 864"/>
                <a:gd name="T31" fmla="*/ 10 h 678"/>
                <a:gd name="T32" fmla="*/ 56 w 864"/>
                <a:gd name="T33" fmla="*/ 3 h 678"/>
                <a:gd name="T34" fmla="*/ 0 w 864"/>
                <a:gd name="T35" fmla="*/ 0 h 678"/>
                <a:gd name="T36" fmla="*/ 0 w 864"/>
                <a:gd name="T37" fmla="*/ 454 h 678"/>
                <a:gd name="T38" fmla="*/ 0 w 864"/>
                <a:gd name="T39" fmla="*/ 454 h 678"/>
                <a:gd name="T40" fmla="*/ 73 w 864"/>
                <a:gd name="T41" fmla="*/ 461 h 678"/>
                <a:gd name="T42" fmla="*/ 146 w 864"/>
                <a:gd name="T43" fmla="*/ 474 h 678"/>
                <a:gd name="T44" fmla="*/ 217 w 864"/>
                <a:gd name="T45" fmla="*/ 494 h 678"/>
                <a:gd name="T46" fmla="*/ 287 w 864"/>
                <a:gd name="T47" fmla="*/ 521 h 678"/>
                <a:gd name="T48" fmla="*/ 353 w 864"/>
                <a:gd name="T49" fmla="*/ 551 h 678"/>
                <a:gd name="T50" fmla="*/ 420 w 864"/>
                <a:gd name="T51" fmla="*/ 588 h 678"/>
                <a:gd name="T52" fmla="*/ 483 w 864"/>
                <a:gd name="T53" fmla="*/ 631 h 678"/>
                <a:gd name="T54" fmla="*/ 543 w 864"/>
                <a:gd name="T55" fmla="*/ 678 h 678"/>
                <a:gd name="T56" fmla="*/ 864 w 864"/>
                <a:gd name="T57" fmla="*/ 35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864" y="357"/>
                  </a:moveTo>
                  <a:lnTo>
                    <a:pt x="864" y="357"/>
                  </a:lnTo>
                  <a:lnTo>
                    <a:pt x="817" y="317"/>
                  </a:lnTo>
                  <a:lnTo>
                    <a:pt x="770" y="277"/>
                  </a:lnTo>
                  <a:lnTo>
                    <a:pt x="720" y="240"/>
                  </a:lnTo>
                  <a:lnTo>
                    <a:pt x="670" y="207"/>
                  </a:lnTo>
                  <a:lnTo>
                    <a:pt x="617" y="177"/>
                  </a:lnTo>
                  <a:lnTo>
                    <a:pt x="567" y="147"/>
                  </a:lnTo>
                  <a:lnTo>
                    <a:pt x="510" y="124"/>
                  </a:lnTo>
                  <a:lnTo>
                    <a:pt x="457" y="97"/>
                  </a:lnTo>
                  <a:lnTo>
                    <a:pt x="400" y="77"/>
                  </a:lnTo>
                  <a:lnTo>
                    <a:pt x="347" y="60"/>
                  </a:lnTo>
                  <a:lnTo>
                    <a:pt x="290" y="43"/>
                  </a:lnTo>
                  <a:lnTo>
                    <a:pt x="233" y="30"/>
                  </a:lnTo>
                  <a:lnTo>
                    <a:pt x="173" y="17"/>
                  </a:lnTo>
                  <a:lnTo>
                    <a:pt x="116" y="10"/>
                  </a:lnTo>
                  <a:lnTo>
                    <a:pt x="56" y="3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73" y="461"/>
                  </a:lnTo>
                  <a:lnTo>
                    <a:pt x="146" y="474"/>
                  </a:lnTo>
                  <a:lnTo>
                    <a:pt x="217" y="494"/>
                  </a:lnTo>
                  <a:lnTo>
                    <a:pt x="287" y="521"/>
                  </a:lnTo>
                  <a:lnTo>
                    <a:pt x="353" y="551"/>
                  </a:lnTo>
                  <a:lnTo>
                    <a:pt x="420" y="588"/>
                  </a:lnTo>
                  <a:lnTo>
                    <a:pt x="483" y="631"/>
                  </a:lnTo>
                  <a:lnTo>
                    <a:pt x="543" y="678"/>
                  </a:lnTo>
                  <a:lnTo>
                    <a:pt x="864" y="357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4222802" y="1491346"/>
              <a:ext cx="1007692" cy="1281844"/>
            </a:xfrm>
            <a:custGeom>
              <a:avLst/>
              <a:gdLst>
                <a:gd name="T0" fmla="*/ 0 w 680"/>
                <a:gd name="T1" fmla="*/ 321 h 865"/>
                <a:gd name="T2" fmla="*/ 0 w 680"/>
                <a:gd name="T3" fmla="*/ 321 h 865"/>
                <a:gd name="T4" fmla="*/ 50 w 680"/>
                <a:gd name="T5" fmla="*/ 384 h 865"/>
                <a:gd name="T6" fmla="*/ 90 w 680"/>
                <a:gd name="T7" fmla="*/ 444 h 865"/>
                <a:gd name="T8" fmla="*/ 130 w 680"/>
                <a:gd name="T9" fmla="*/ 511 h 865"/>
                <a:gd name="T10" fmla="*/ 160 w 680"/>
                <a:gd name="T11" fmla="*/ 581 h 865"/>
                <a:gd name="T12" fmla="*/ 183 w 680"/>
                <a:gd name="T13" fmla="*/ 651 h 865"/>
                <a:gd name="T14" fmla="*/ 203 w 680"/>
                <a:gd name="T15" fmla="*/ 722 h 865"/>
                <a:gd name="T16" fmla="*/ 216 w 680"/>
                <a:gd name="T17" fmla="*/ 795 h 865"/>
                <a:gd name="T18" fmla="*/ 223 w 680"/>
                <a:gd name="T19" fmla="*/ 865 h 865"/>
                <a:gd name="T20" fmla="*/ 680 w 680"/>
                <a:gd name="T21" fmla="*/ 865 h 865"/>
                <a:gd name="T22" fmla="*/ 680 w 680"/>
                <a:gd name="T23" fmla="*/ 865 h 865"/>
                <a:gd name="T24" fmla="*/ 677 w 680"/>
                <a:gd name="T25" fmla="*/ 808 h 865"/>
                <a:gd name="T26" fmla="*/ 670 w 680"/>
                <a:gd name="T27" fmla="*/ 752 h 865"/>
                <a:gd name="T28" fmla="*/ 660 w 680"/>
                <a:gd name="T29" fmla="*/ 691 h 865"/>
                <a:gd name="T30" fmla="*/ 650 w 680"/>
                <a:gd name="T31" fmla="*/ 635 h 865"/>
                <a:gd name="T32" fmla="*/ 637 w 680"/>
                <a:gd name="T33" fmla="*/ 578 h 865"/>
                <a:gd name="T34" fmla="*/ 620 w 680"/>
                <a:gd name="T35" fmla="*/ 521 h 865"/>
                <a:gd name="T36" fmla="*/ 600 w 680"/>
                <a:gd name="T37" fmla="*/ 464 h 865"/>
                <a:gd name="T38" fmla="*/ 580 w 680"/>
                <a:gd name="T39" fmla="*/ 408 h 865"/>
                <a:gd name="T40" fmla="*/ 557 w 680"/>
                <a:gd name="T41" fmla="*/ 354 h 865"/>
                <a:gd name="T42" fmla="*/ 530 w 680"/>
                <a:gd name="T43" fmla="*/ 301 h 865"/>
                <a:gd name="T44" fmla="*/ 500 w 680"/>
                <a:gd name="T45" fmla="*/ 247 h 865"/>
                <a:gd name="T46" fmla="*/ 470 w 680"/>
                <a:gd name="T47" fmla="*/ 197 h 865"/>
                <a:gd name="T48" fmla="*/ 436 w 680"/>
                <a:gd name="T49" fmla="*/ 144 h 865"/>
                <a:gd name="T50" fmla="*/ 400 w 680"/>
                <a:gd name="T51" fmla="*/ 97 h 865"/>
                <a:gd name="T52" fmla="*/ 363 w 680"/>
                <a:gd name="T53" fmla="*/ 47 h 865"/>
                <a:gd name="T54" fmla="*/ 320 w 680"/>
                <a:gd name="T55" fmla="*/ 0 h 865"/>
                <a:gd name="T56" fmla="*/ 0 w 680"/>
                <a:gd name="T57" fmla="*/ 321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5">
                  <a:moveTo>
                    <a:pt x="0" y="321"/>
                  </a:moveTo>
                  <a:lnTo>
                    <a:pt x="0" y="321"/>
                  </a:lnTo>
                  <a:lnTo>
                    <a:pt x="50" y="384"/>
                  </a:lnTo>
                  <a:lnTo>
                    <a:pt x="90" y="444"/>
                  </a:lnTo>
                  <a:lnTo>
                    <a:pt x="130" y="511"/>
                  </a:lnTo>
                  <a:lnTo>
                    <a:pt x="160" y="581"/>
                  </a:lnTo>
                  <a:lnTo>
                    <a:pt x="183" y="651"/>
                  </a:lnTo>
                  <a:lnTo>
                    <a:pt x="203" y="722"/>
                  </a:lnTo>
                  <a:lnTo>
                    <a:pt x="216" y="795"/>
                  </a:lnTo>
                  <a:lnTo>
                    <a:pt x="223" y="865"/>
                  </a:lnTo>
                  <a:lnTo>
                    <a:pt x="680" y="865"/>
                  </a:lnTo>
                  <a:lnTo>
                    <a:pt x="680" y="865"/>
                  </a:lnTo>
                  <a:lnTo>
                    <a:pt x="677" y="808"/>
                  </a:lnTo>
                  <a:lnTo>
                    <a:pt x="670" y="752"/>
                  </a:lnTo>
                  <a:lnTo>
                    <a:pt x="660" y="691"/>
                  </a:lnTo>
                  <a:lnTo>
                    <a:pt x="650" y="635"/>
                  </a:lnTo>
                  <a:lnTo>
                    <a:pt x="637" y="578"/>
                  </a:lnTo>
                  <a:lnTo>
                    <a:pt x="620" y="521"/>
                  </a:lnTo>
                  <a:lnTo>
                    <a:pt x="600" y="464"/>
                  </a:lnTo>
                  <a:lnTo>
                    <a:pt x="580" y="408"/>
                  </a:lnTo>
                  <a:lnTo>
                    <a:pt x="557" y="354"/>
                  </a:lnTo>
                  <a:lnTo>
                    <a:pt x="530" y="301"/>
                  </a:lnTo>
                  <a:lnTo>
                    <a:pt x="500" y="247"/>
                  </a:lnTo>
                  <a:lnTo>
                    <a:pt x="470" y="197"/>
                  </a:lnTo>
                  <a:lnTo>
                    <a:pt x="436" y="144"/>
                  </a:lnTo>
                  <a:lnTo>
                    <a:pt x="400" y="97"/>
                  </a:lnTo>
                  <a:lnTo>
                    <a:pt x="363" y="47"/>
                  </a:lnTo>
                  <a:lnTo>
                    <a:pt x="320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222802" y="2942127"/>
              <a:ext cx="1007692" cy="1286289"/>
            </a:xfrm>
            <a:custGeom>
              <a:avLst/>
              <a:gdLst>
                <a:gd name="T0" fmla="*/ 223 w 680"/>
                <a:gd name="T1" fmla="*/ 0 h 868"/>
                <a:gd name="T2" fmla="*/ 223 w 680"/>
                <a:gd name="T3" fmla="*/ 0 h 868"/>
                <a:gd name="T4" fmla="*/ 216 w 680"/>
                <a:gd name="T5" fmla="*/ 73 h 868"/>
                <a:gd name="T6" fmla="*/ 203 w 680"/>
                <a:gd name="T7" fmla="*/ 146 h 868"/>
                <a:gd name="T8" fmla="*/ 183 w 680"/>
                <a:gd name="T9" fmla="*/ 217 h 868"/>
                <a:gd name="T10" fmla="*/ 160 w 680"/>
                <a:gd name="T11" fmla="*/ 287 h 868"/>
                <a:gd name="T12" fmla="*/ 130 w 680"/>
                <a:gd name="T13" fmla="*/ 357 h 868"/>
                <a:gd name="T14" fmla="*/ 90 w 680"/>
                <a:gd name="T15" fmla="*/ 420 h 868"/>
                <a:gd name="T16" fmla="*/ 50 w 680"/>
                <a:gd name="T17" fmla="*/ 484 h 868"/>
                <a:gd name="T18" fmla="*/ 0 w 680"/>
                <a:gd name="T19" fmla="*/ 544 h 868"/>
                <a:gd name="T20" fmla="*/ 320 w 680"/>
                <a:gd name="T21" fmla="*/ 868 h 868"/>
                <a:gd name="T22" fmla="*/ 320 w 680"/>
                <a:gd name="T23" fmla="*/ 868 h 868"/>
                <a:gd name="T24" fmla="*/ 363 w 680"/>
                <a:gd name="T25" fmla="*/ 821 h 868"/>
                <a:gd name="T26" fmla="*/ 400 w 680"/>
                <a:gd name="T27" fmla="*/ 771 h 868"/>
                <a:gd name="T28" fmla="*/ 436 w 680"/>
                <a:gd name="T29" fmla="*/ 724 h 868"/>
                <a:gd name="T30" fmla="*/ 470 w 680"/>
                <a:gd name="T31" fmla="*/ 671 h 868"/>
                <a:gd name="T32" fmla="*/ 500 w 680"/>
                <a:gd name="T33" fmla="*/ 621 h 868"/>
                <a:gd name="T34" fmla="*/ 530 w 680"/>
                <a:gd name="T35" fmla="*/ 567 h 868"/>
                <a:gd name="T36" fmla="*/ 557 w 680"/>
                <a:gd name="T37" fmla="*/ 514 h 868"/>
                <a:gd name="T38" fmla="*/ 580 w 680"/>
                <a:gd name="T39" fmla="*/ 460 h 868"/>
                <a:gd name="T40" fmla="*/ 600 w 680"/>
                <a:gd name="T41" fmla="*/ 404 h 868"/>
                <a:gd name="T42" fmla="*/ 620 w 680"/>
                <a:gd name="T43" fmla="*/ 347 h 868"/>
                <a:gd name="T44" fmla="*/ 637 w 680"/>
                <a:gd name="T45" fmla="*/ 290 h 868"/>
                <a:gd name="T46" fmla="*/ 650 w 680"/>
                <a:gd name="T47" fmla="*/ 233 h 868"/>
                <a:gd name="T48" fmla="*/ 660 w 680"/>
                <a:gd name="T49" fmla="*/ 177 h 868"/>
                <a:gd name="T50" fmla="*/ 670 w 680"/>
                <a:gd name="T51" fmla="*/ 116 h 868"/>
                <a:gd name="T52" fmla="*/ 677 w 680"/>
                <a:gd name="T53" fmla="*/ 60 h 868"/>
                <a:gd name="T54" fmla="*/ 680 w 680"/>
                <a:gd name="T55" fmla="*/ 0 h 868"/>
                <a:gd name="T56" fmla="*/ 223 w 680"/>
                <a:gd name="T5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8">
                  <a:moveTo>
                    <a:pt x="223" y="0"/>
                  </a:moveTo>
                  <a:lnTo>
                    <a:pt x="223" y="0"/>
                  </a:lnTo>
                  <a:lnTo>
                    <a:pt x="216" y="73"/>
                  </a:lnTo>
                  <a:lnTo>
                    <a:pt x="203" y="146"/>
                  </a:lnTo>
                  <a:lnTo>
                    <a:pt x="183" y="217"/>
                  </a:lnTo>
                  <a:lnTo>
                    <a:pt x="160" y="287"/>
                  </a:lnTo>
                  <a:lnTo>
                    <a:pt x="130" y="357"/>
                  </a:lnTo>
                  <a:lnTo>
                    <a:pt x="90" y="420"/>
                  </a:lnTo>
                  <a:lnTo>
                    <a:pt x="50" y="484"/>
                  </a:lnTo>
                  <a:lnTo>
                    <a:pt x="0" y="544"/>
                  </a:lnTo>
                  <a:lnTo>
                    <a:pt x="320" y="868"/>
                  </a:lnTo>
                  <a:lnTo>
                    <a:pt x="320" y="868"/>
                  </a:lnTo>
                  <a:lnTo>
                    <a:pt x="363" y="821"/>
                  </a:lnTo>
                  <a:lnTo>
                    <a:pt x="400" y="771"/>
                  </a:lnTo>
                  <a:lnTo>
                    <a:pt x="436" y="724"/>
                  </a:lnTo>
                  <a:lnTo>
                    <a:pt x="470" y="671"/>
                  </a:lnTo>
                  <a:lnTo>
                    <a:pt x="500" y="621"/>
                  </a:lnTo>
                  <a:lnTo>
                    <a:pt x="530" y="567"/>
                  </a:lnTo>
                  <a:lnTo>
                    <a:pt x="557" y="514"/>
                  </a:lnTo>
                  <a:lnTo>
                    <a:pt x="580" y="460"/>
                  </a:lnTo>
                  <a:lnTo>
                    <a:pt x="600" y="404"/>
                  </a:lnTo>
                  <a:lnTo>
                    <a:pt x="620" y="347"/>
                  </a:lnTo>
                  <a:lnTo>
                    <a:pt x="637" y="290"/>
                  </a:lnTo>
                  <a:lnTo>
                    <a:pt x="650" y="233"/>
                  </a:lnTo>
                  <a:lnTo>
                    <a:pt x="660" y="177"/>
                  </a:lnTo>
                  <a:lnTo>
                    <a:pt x="670" y="116"/>
                  </a:lnTo>
                  <a:lnTo>
                    <a:pt x="677" y="60"/>
                  </a:lnTo>
                  <a:lnTo>
                    <a:pt x="680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298096" y="3871278"/>
              <a:ext cx="1280362" cy="1004728"/>
            </a:xfrm>
            <a:custGeom>
              <a:avLst/>
              <a:gdLst>
                <a:gd name="T0" fmla="*/ 543 w 864"/>
                <a:gd name="T1" fmla="*/ 0 h 678"/>
                <a:gd name="T2" fmla="*/ 543 w 864"/>
                <a:gd name="T3" fmla="*/ 0 h 678"/>
                <a:gd name="T4" fmla="*/ 483 w 864"/>
                <a:gd name="T5" fmla="*/ 47 h 678"/>
                <a:gd name="T6" fmla="*/ 420 w 864"/>
                <a:gd name="T7" fmla="*/ 90 h 678"/>
                <a:gd name="T8" fmla="*/ 353 w 864"/>
                <a:gd name="T9" fmla="*/ 127 h 678"/>
                <a:gd name="T10" fmla="*/ 287 w 864"/>
                <a:gd name="T11" fmla="*/ 157 h 678"/>
                <a:gd name="T12" fmla="*/ 217 w 864"/>
                <a:gd name="T13" fmla="*/ 184 h 678"/>
                <a:gd name="T14" fmla="*/ 146 w 864"/>
                <a:gd name="T15" fmla="*/ 204 h 678"/>
                <a:gd name="T16" fmla="*/ 73 w 864"/>
                <a:gd name="T17" fmla="*/ 217 h 678"/>
                <a:gd name="T18" fmla="*/ 0 w 864"/>
                <a:gd name="T19" fmla="*/ 224 h 678"/>
                <a:gd name="T20" fmla="*/ 0 w 864"/>
                <a:gd name="T21" fmla="*/ 678 h 678"/>
                <a:gd name="T22" fmla="*/ 0 w 864"/>
                <a:gd name="T23" fmla="*/ 678 h 678"/>
                <a:gd name="T24" fmla="*/ 56 w 864"/>
                <a:gd name="T25" fmla="*/ 675 h 678"/>
                <a:gd name="T26" fmla="*/ 116 w 864"/>
                <a:gd name="T27" fmla="*/ 668 h 678"/>
                <a:gd name="T28" fmla="*/ 173 w 864"/>
                <a:gd name="T29" fmla="*/ 661 h 678"/>
                <a:gd name="T30" fmla="*/ 233 w 864"/>
                <a:gd name="T31" fmla="*/ 648 h 678"/>
                <a:gd name="T32" fmla="*/ 290 w 864"/>
                <a:gd name="T33" fmla="*/ 635 h 678"/>
                <a:gd name="T34" fmla="*/ 347 w 864"/>
                <a:gd name="T35" fmla="*/ 618 h 678"/>
                <a:gd name="T36" fmla="*/ 400 w 864"/>
                <a:gd name="T37" fmla="*/ 601 h 678"/>
                <a:gd name="T38" fmla="*/ 457 w 864"/>
                <a:gd name="T39" fmla="*/ 581 h 678"/>
                <a:gd name="T40" fmla="*/ 510 w 864"/>
                <a:gd name="T41" fmla="*/ 554 h 678"/>
                <a:gd name="T42" fmla="*/ 567 w 864"/>
                <a:gd name="T43" fmla="*/ 531 h 678"/>
                <a:gd name="T44" fmla="*/ 617 w 864"/>
                <a:gd name="T45" fmla="*/ 501 h 678"/>
                <a:gd name="T46" fmla="*/ 670 w 864"/>
                <a:gd name="T47" fmla="*/ 471 h 678"/>
                <a:gd name="T48" fmla="*/ 720 w 864"/>
                <a:gd name="T49" fmla="*/ 438 h 678"/>
                <a:gd name="T50" fmla="*/ 770 w 864"/>
                <a:gd name="T51" fmla="*/ 401 h 678"/>
                <a:gd name="T52" fmla="*/ 817 w 864"/>
                <a:gd name="T53" fmla="*/ 361 h 678"/>
                <a:gd name="T54" fmla="*/ 864 w 864"/>
                <a:gd name="T55" fmla="*/ 321 h 678"/>
                <a:gd name="T56" fmla="*/ 543 w 864"/>
                <a:gd name="T5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543" y="0"/>
                  </a:moveTo>
                  <a:lnTo>
                    <a:pt x="543" y="0"/>
                  </a:lnTo>
                  <a:lnTo>
                    <a:pt x="483" y="47"/>
                  </a:lnTo>
                  <a:lnTo>
                    <a:pt x="420" y="90"/>
                  </a:lnTo>
                  <a:lnTo>
                    <a:pt x="353" y="127"/>
                  </a:lnTo>
                  <a:lnTo>
                    <a:pt x="287" y="157"/>
                  </a:lnTo>
                  <a:lnTo>
                    <a:pt x="217" y="184"/>
                  </a:lnTo>
                  <a:lnTo>
                    <a:pt x="146" y="204"/>
                  </a:lnTo>
                  <a:lnTo>
                    <a:pt x="73" y="217"/>
                  </a:lnTo>
                  <a:lnTo>
                    <a:pt x="0" y="22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56" y="675"/>
                  </a:lnTo>
                  <a:lnTo>
                    <a:pt x="116" y="668"/>
                  </a:lnTo>
                  <a:lnTo>
                    <a:pt x="173" y="661"/>
                  </a:lnTo>
                  <a:lnTo>
                    <a:pt x="233" y="648"/>
                  </a:lnTo>
                  <a:lnTo>
                    <a:pt x="290" y="635"/>
                  </a:lnTo>
                  <a:lnTo>
                    <a:pt x="347" y="618"/>
                  </a:lnTo>
                  <a:lnTo>
                    <a:pt x="400" y="601"/>
                  </a:lnTo>
                  <a:lnTo>
                    <a:pt x="457" y="581"/>
                  </a:lnTo>
                  <a:lnTo>
                    <a:pt x="510" y="554"/>
                  </a:lnTo>
                  <a:lnTo>
                    <a:pt x="567" y="531"/>
                  </a:lnTo>
                  <a:lnTo>
                    <a:pt x="617" y="501"/>
                  </a:lnTo>
                  <a:lnTo>
                    <a:pt x="670" y="471"/>
                  </a:lnTo>
                  <a:lnTo>
                    <a:pt x="720" y="438"/>
                  </a:lnTo>
                  <a:lnTo>
                    <a:pt x="770" y="401"/>
                  </a:lnTo>
                  <a:lnTo>
                    <a:pt x="817" y="361"/>
                  </a:lnTo>
                  <a:lnTo>
                    <a:pt x="864" y="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848798" y="3871278"/>
              <a:ext cx="1280362" cy="1004728"/>
            </a:xfrm>
            <a:custGeom>
              <a:avLst/>
              <a:gdLst>
                <a:gd name="T0" fmla="*/ 0 w 864"/>
                <a:gd name="T1" fmla="*/ 321 h 678"/>
                <a:gd name="T2" fmla="*/ 0 w 864"/>
                <a:gd name="T3" fmla="*/ 321 h 678"/>
                <a:gd name="T4" fmla="*/ 47 w 864"/>
                <a:gd name="T5" fmla="*/ 361 h 678"/>
                <a:gd name="T6" fmla="*/ 94 w 864"/>
                <a:gd name="T7" fmla="*/ 401 h 678"/>
                <a:gd name="T8" fmla="*/ 144 w 864"/>
                <a:gd name="T9" fmla="*/ 438 h 678"/>
                <a:gd name="T10" fmla="*/ 194 w 864"/>
                <a:gd name="T11" fmla="*/ 471 h 678"/>
                <a:gd name="T12" fmla="*/ 244 w 864"/>
                <a:gd name="T13" fmla="*/ 501 h 678"/>
                <a:gd name="T14" fmla="*/ 297 w 864"/>
                <a:gd name="T15" fmla="*/ 531 h 678"/>
                <a:gd name="T16" fmla="*/ 351 w 864"/>
                <a:gd name="T17" fmla="*/ 554 h 678"/>
                <a:gd name="T18" fmla="*/ 407 w 864"/>
                <a:gd name="T19" fmla="*/ 581 h 678"/>
                <a:gd name="T20" fmla="*/ 461 w 864"/>
                <a:gd name="T21" fmla="*/ 601 h 678"/>
                <a:gd name="T22" fmla="*/ 517 w 864"/>
                <a:gd name="T23" fmla="*/ 618 h 678"/>
                <a:gd name="T24" fmla="*/ 574 w 864"/>
                <a:gd name="T25" fmla="*/ 635 h 678"/>
                <a:gd name="T26" fmla="*/ 631 w 864"/>
                <a:gd name="T27" fmla="*/ 648 h 678"/>
                <a:gd name="T28" fmla="*/ 691 w 864"/>
                <a:gd name="T29" fmla="*/ 661 h 678"/>
                <a:gd name="T30" fmla="*/ 748 w 864"/>
                <a:gd name="T31" fmla="*/ 668 h 678"/>
                <a:gd name="T32" fmla="*/ 804 w 864"/>
                <a:gd name="T33" fmla="*/ 675 h 678"/>
                <a:gd name="T34" fmla="*/ 864 w 864"/>
                <a:gd name="T35" fmla="*/ 678 h 678"/>
                <a:gd name="T36" fmla="*/ 864 w 864"/>
                <a:gd name="T37" fmla="*/ 224 h 678"/>
                <a:gd name="T38" fmla="*/ 864 w 864"/>
                <a:gd name="T39" fmla="*/ 224 h 678"/>
                <a:gd name="T40" fmla="*/ 791 w 864"/>
                <a:gd name="T41" fmla="*/ 217 h 678"/>
                <a:gd name="T42" fmla="*/ 718 w 864"/>
                <a:gd name="T43" fmla="*/ 204 h 678"/>
                <a:gd name="T44" fmla="*/ 647 w 864"/>
                <a:gd name="T45" fmla="*/ 184 h 678"/>
                <a:gd name="T46" fmla="*/ 577 w 864"/>
                <a:gd name="T47" fmla="*/ 157 h 678"/>
                <a:gd name="T48" fmla="*/ 511 w 864"/>
                <a:gd name="T49" fmla="*/ 127 h 678"/>
                <a:gd name="T50" fmla="*/ 444 w 864"/>
                <a:gd name="T51" fmla="*/ 90 h 678"/>
                <a:gd name="T52" fmla="*/ 381 w 864"/>
                <a:gd name="T53" fmla="*/ 47 h 678"/>
                <a:gd name="T54" fmla="*/ 321 w 864"/>
                <a:gd name="T55" fmla="*/ 0 h 678"/>
                <a:gd name="T56" fmla="*/ 0 w 864"/>
                <a:gd name="T57" fmla="*/ 32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0" y="321"/>
                  </a:moveTo>
                  <a:lnTo>
                    <a:pt x="0" y="321"/>
                  </a:lnTo>
                  <a:lnTo>
                    <a:pt x="47" y="361"/>
                  </a:lnTo>
                  <a:lnTo>
                    <a:pt x="94" y="401"/>
                  </a:lnTo>
                  <a:lnTo>
                    <a:pt x="144" y="438"/>
                  </a:lnTo>
                  <a:lnTo>
                    <a:pt x="194" y="471"/>
                  </a:lnTo>
                  <a:lnTo>
                    <a:pt x="244" y="501"/>
                  </a:lnTo>
                  <a:lnTo>
                    <a:pt x="297" y="531"/>
                  </a:lnTo>
                  <a:lnTo>
                    <a:pt x="351" y="554"/>
                  </a:lnTo>
                  <a:lnTo>
                    <a:pt x="407" y="581"/>
                  </a:lnTo>
                  <a:lnTo>
                    <a:pt x="461" y="601"/>
                  </a:lnTo>
                  <a:lnTo>
                    <a:pt x="517" y="618"/>
                  </a:lnTo>
                  <a:lnTo>
                    <a:pt x="574" y="635"/>
                  </a:lnTo>
                  <a:lnTo>
                    <a:pt x="631" y="648"/>
                  </a:lnTo>
                  <a:lnTo>
                    <a:pt x="691" y="661"/>
                  </a:lnTo>
                  <a:lnTo>
                    <a:pt x="748" y="668"/>
                  </a:lnTo>
                  <a:lnTo>
                    <a:pt x="804" y="675"/>
                  </a:lnTo>
                  <a:lnTo>
                    <a:pt x="864" y="678"/>
                  </a:lnTo>
                  <a:lnTo>
                    <a:pt x="864" y="224"/>
                  </a:lnTo>
                  <a:lnTo>
                    <a:pt x="864" y="224"/>
                  </a:lnTo>
                  <a:lnTo>
                    <a:pt x="791" y="217"/>
                  </a:lnTo>
                  <a:lnTo>
                    <a:pt x="718" y="204"/>
                  </a:lnTo>
                  <a:lnTo>
                    <a:pt x="647" y="184"/>
                  </a:lnTo>
                  <a:lnTo>
                    <a:pt x="577" y="157"/>
                  </a:lnTo>
                  <a:lnTo>
                    <a:pt x="511" y="127"/>
                  </a:lnTo>
                  <a:lnTo>
                    <a:pt x="444" y="90"/>
                  </a:lnTo>
                  <a:lnTo>
                    <a:pt x="381" y="47"/>
                  </a:lnTo>
                  <a:lnTo>
                    <a:pt x="321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196762" y="2942127"/>
              <a:ext cx="1009174" cy="1286289"/>
            </a:xfrm>
            <a:custGeom>
              <a:avLst/>
              <a:gdLst>
                <a:gd name="T0" fmla="*/ 454 w 681"/>
                <a:gd name="T1" fmla="*/ 0 h 868"/>
                <a:gd name="T2" fmla="*/ 0 w 681"/>
                <a:gd name="T3" fmla="*/ 0 h 868"/>
                <a:gd name="T4" fmla="*/ 0 w 681"/>
                <a:gd name="T5" fmla="*/ 0 h 868"/>
                <a:gd name="T6" fmla="*/ 3 w 681"/>
                <a:gd name="T7" fmla="*/ 60 h 868"/>
                <a:gd name="T8" fmla="*/ 10 w 681"/>
                <a:gd name="T9" fmla="*/ 116 h 868"/>
                <a:gd name="T10" fmla="*/ 20 w 681"/>
                <a:gd name="T11" fmla="*/ 177 h 868"/>
                <a:gd name="T12" fmla="*/ 30 w 681"/>
                <a:gd name="T13" fmla="*/ 233 h 868"/>
                <a:gd name="T14" fmla="*/ 43 w 681"/>
                <a:gd name="T15" fmla="*/ 290 h 868"/>
                <a:gd name="T16" fmla="*/ 60 w 681"/>
                <a:gd name="T17" fmla="*/ 347 h 868"/>
                <a:gd name="T18" fmla="*/ 80 w 681"/>
                <a:gd name="T19" fmla="*/ 404 h 868"/>
                <a:gd name="T20" fmla="*/ 100 w 681"/>
                <a:gd name="T21" fmla="*/ 460 h 868"/>
                <a:gd name="T22" fmla="*/ 123 w 681"/>
                <a:gd name="T23" fmla="*/ 514 h 868"/>
                <a:gd name="T24" fmla="*/ 150 w 681"/>
                <a:gd name="T25" fmla="*/ 567 h 868"/>
                <a:gd name="T26" fmla="*/ 177 w 681"/>
                <a:gd name="T27" fmla="*/ 621 h 868"/>
                <a:gd name="T28" fmla="*/ 210 w 681"/>
                <a:gd name="T29" fmla="*/ 671 h 868"/>
                <a:gd name="T30" fmla="*/ 244 w 681"/>
                <a:gd name="T31" fmla="*/ 724 h 868"/>
                <a:gd name="T32" fmla="*/ 280 w 681"/>
                <a:gd name="T33" fmla="*/ 771 h 868"/>
                <a:gd name="T34" fmla="*/ 317 w 681"/>
                <a:gd name="T35" fmla="*/ 821 h 868"/>
                <a:gd name="T36" fmla="*/ 360 w 681"/>
                <a:gd name="T37" fmla="*/ 868 h 868"/>
                <a:gd name="T38" fmla="*/ 681 w 681"/>
                <a:gd name="T39" fmla="*/ 544 h 868"/>
                <a:gd name="T40" fmla="*/ 681 w 681"/>
                <a:gd name="T41" fmla="*/ 544 h 868"/>
                <a:gd name="T42" fmla="*/ 630 w 681"/>
                <a:gd name="T43" fmla="*/ 484 h 868"/>
                <a:gd name="T44" fmla="*/ 587 w 681"/>
                <a:gd name="T45" fmla="*/ 420 h 868"/>
                <a:gd name="T46" fmla="*/ 550 w 681"/>
                <a:gd name="T47" fmla="*/ 357 h 868"/>
                <a:gd name="T48" fmla="*/ 520 w 681"/>
                <a:gd name="T49" fmla="*/ 287 h 868"/>
                <a:gd name="T50" fmla="*/ 494 w 681"/>
                <a:gd name="T51" fmla="*/ 217 h 868"/>
                <a:gd name="T52" fmla="*/ 477 w 681"/>
                <a:gd name="T53" fmla="*/ 146 h 868"/>
                <a:gd name="T54" fmla="*/ 464 w 681"/>
                <a:gd name="T55" fmla="*/ 73 h 868"/>
                <a:gd name="T56" fmla="*/ 454 w 681"/>
                <a:gd name="T57" fmla="*/ 0 h 868"/>
                <a:gd name="T58" fmla="*/ 454 w 681"/>
                <a:gd name="T5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868">
                  <a:moveTo>
                    <a:pt x="45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60"/>
                  </a:lnTo>
                  <a:lnTo>
                    <a:pt x="10" y="116"/>
                  </a:lnTo>
                  <a:lnTo>
                    <a:pt x="20" y="177"/>
                  </a:lnTo>
                  <a:lnTo>
                    <a:pt x="30" y="233"/>
                  </a:lnTo>
                  <a:lnTo>
                    <a:pt x="43" y="290"/>
                  </a:lnTo>
                  <a:lnTo>
                    <a:pt x="60" y="347"/>
                  </a:lnTo>
                  <a:lnTo>
                    <a:pt x="80" y="404"/>
                  </a:lnTo>
                  <a:lnTo>
                    <a:pt x="100" y="460"/>
                  </a:lnTo>
                  <a:lnTo>
                    <a:pt x="123" y="514"/>
                  </a:lnTo>
                  <a:lnTo>
                    <a:pt x="150" y="567"/>
                  </a:lnTo>
                  <a:lnTo>
                    <a:pt x="177" y="621"/>
                  </a:lnTo>
                  <a:lnTo>
                    <a:pt x="210" y="671"/>
                  </a:lnTo>
                  <a:lnTo>
                    <a:pt x="244" y="724"/>
                  </a:lnTo>
                  <a:lnTo>
                    <a:pt x="280" y="771"/>
                  </a:lnTo>
                  <a:lnTo>
                    <a:pt x="317" y="821"/>
                  </a:lnTo>
                  <a:lnTo>
                    <a:pt x="360" y="868"/>
                  </a:lnTo>
                  <a:lnTo>
                    <a:pt x="681" y="544"/>
                  </a:lnTo>
                  <a:lnTo>
                    <a:pt x="681" y="544"/>
                  </a:lnTo>
                  <a:lnTo>
                    <a:pt x="630" y="484"/>
                  </a:lnTo>
                  <a:lnTo>
                    <a:pt x="587" y="420"/>
                  </a:lnTo>
                  <a:lnTo>
                    <a:pt x="550" y="357"/>
                  </a:lnTo>
                  <a:lnTo>
                    <a:pt x="520" y="287"/>
                  </a:lnTo>
                  <a:lnTo>
                    <a:pt x="494" y="217"/>
                  </a:lnTo>
                  <a:lnTo>
                    <a:pt x="477" y="146"/>
                  </a:lnTo>
                  <a:lnTo>
                    <a:pt x="464" y="73"/>
                  </a:lnTo>
                  <a:lnTo>
                    <a:pt x="454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196762" y="1491346"/>
              <a:ext cx="1009174" cy="1281844"/>
            </a:xfrm>
            <a:custGeom>
              <a:avLst/>
              <a:gdLst>
                <a:gd name="T0" fmla="*/ 454 w 681"/>
                <a:gd name="T1" fmla="*/ 865 h 865"/>
                <a:gd name="T2" fmla="*/ 454 w 681"/>
                <a:gd name="T3" fmla="*/ 865 h 865"/>
                <a:gd name="T4" fmla="*/ 464 w 681"/>
                <a:gd name="T5" fmla="*/ 795 h 865"/>
                <a:gd name="T6" fmla="*/ 477 w 681"/>
                <a:gd name="T7" fmla="*/ 722 h 865"/>
                <a:gd name="T8" fmla="*/ 494 w 681"/>
                <a:gd name="T9" fmla="*/ 651 h 865"/>
                <a:gd name="T10" fmla="*/ 520 w 681"/>
                <a:gd name="T11" fmla="*/ 581 h 865"/>
                <a:gd name="T12" fmla="*/ 550 w 681"/>
                <a:gd name="T13" fmla="*/ 511 h 865"/>
                <a:gd name="T14" fmla="*/ 587 w 681"/>
                <a:gd name="T15" fmla="*/ 444 h 865"/>
                <a:gd name="T16" fmla="*/ 630 w 681"/>
                <a:gd name="T17" fmla="*/ 384 h 865"/>
                <a:gd name="T18" fmla="*/ 681 w 681"/>
                <a:gd name="T19" fmla="*/ 321 h 865"/>
                <a:gd name="T20" fmla="*/ 360 w 681"/>
                <a:gd name="T21" fmla="*/ 0 h 865"/>
                <a:gd name="T22" fmla="*/ 360 w 681"/>
                <a:gd name="T23" fmla="*/ 0 h 865"/>
                <a:gd name="T24" fmla="*/ 317 w 681"/>
                <a:gd name="T25" fmla="*/ 47 h 865"/>
                <a:gd name="T26" fmla="*/ 280 w 681"/>
                <a:gd name="T27" fmla="*/ 97 h 865"/>
                <a:gd name="T28" fmla="*/ 244 w 681"/>
                <a:gd name="T29" fmla="*/ 144 h 865"/>
                <a:gd name="T30" fmla="*/ 210 w 681"/>
                <a:gd name="T31" fmla="*/ 197 h 865"/>
                <a:gd name="T32" fmla="*/ 177 w 681"/>
                <a:gd name="T33" fmla="*/ 247 h 865"/>
                <a:gd name="T34" fmla="*/ 150 w 681"/>
                <a:gd name="T35" fmla="*/ 301 h 865"/>
                <a:gd name="T36" fmla="*/ 123 w 681"/>
                <a:gd name="T37" fmla="*/ 354 h 865"/>
                <a:gd name="T38" fmla="*/ 100 w 681"/>
                <a:gd name="T39" fmla="*/ 408 h 865"/>
                <a:gd name="T40" fmla="*/ 80 w 681"/>
                <a:gd name="T41" fmla="*/ 464 h 865"/>
                <a:gd name="T42" fmla="*/ 60 w 681"/>
                <a:gd name="T43" fmla="*/ 521 h 865"/>
                <a:gd name="T44" fmla="*/ 43 w 681"/>
                <a:gd name="T45" fmla="*/ 578 h 865"/>
                <a:gd name="T46" fmla="*/ 30 w 681"/>
                <a:gd name="T47" fmla="*/ 635 h 865"/>
                <a:gd name="T48" fmla="*/ 20 w 681"/>
                <a:gd name="T49" fmla="*/ 691 h 865"/>
                <a:gd name="T50" fmla="*/ 10 w 681"/>
                <a:gd name="T51" fmla="*/ 752 h 865"/>
                <a:gd name="T52" fmla="*/ 3 w 681"/>
                <a:gd name="T53" fmla="*/ 808 h 865"/>
                <a:gd name="T54" fmla="*/ 0 w 681"/>
                <a:gd name="T55" fmla="*/ 865 h 865"/>
                <a:gd name="T56" fmla="*/ 454 w 681"/>
                <a:gd name="T57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865">
                  <a:moveTo>
                    <a:pt x="454" y="865"/>
                  </a:moveTo>
                  <a:lnTo>
                    <a:pt x="454" y="865"/>
                  </a:lnTo>
                  <a:lnTo>
                    <a:pt x="464" y="795"/>
                  </a:lnTo>
                  <a:lnTo>
                    <a:pt x="477" y="722"/>
                  </a:lnTo>
                  <a:lnTo>
                    <a:pt x="494" y="651"/>
                  </a:lnTo>
                  <a:lnTo>
                    <a:pt x="520" y="581"/>
                  </a:lnTo>
                  <a:lnTo>
                    <a:pt x="550" y="511"/>
                  </a:lnTo>
                  <a:lnTo>
                    <a:pt x="587" y="444"/>
                  </a:lnTo>
                  <a:lnTo>
                    <a:pt x="630" y="384"/>
                  </a:lnTo>
                  <a:lnTo>
                    <a:pt x="681" y="321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317" y="47"/>
                  </a:lnTo>
                  <a:lnTo>
                    <a:pt x="280" y="97"/>
                  </a:lnTo>
                  <a:lnTo>
                    <a:pt x="244" y="144"/>
                  </a:lnTo>
                  <a:lnTo>
                    <a:pt x="210" y="197"/>
                  </a:lnTo>
                  <a:lnTo>
                    <a:pt x="177" y="247"/>
                  </a:lnTo>
                  <a:lnTo>
                    <a:pt x="150" y="301"/>
                  </a:lnTo>
                  <a:lnTo>
                    <a:pt x="123" y="354"/>
                  </a:lnTo>
                  <a:lnTo>
                    <a:pt x="100" y="408"/>
                  </a:lnTo>
                  <a:lnTo>
                    <a:pt x="80" y="464"/>
                  </a:lnTo>
                  <a:lnTo>
                    <a:pt x="60" y="521"/>
                  </a:lnTo>
                  <a:lnTo>
                    <a:pt x="43" y="578"/>
                  </a:lnTo>
                  <a:lnTo>
                    <a:pt x="30" y="635"/>
                  </a:lnTo>
                  <a:lnTo>
                    <a:pt x="20" y="691"/>
                  </a:lnTo>
                  <a:lnTo>
                    <a:pt x="10" y="752"/>
                  </a:lnTo>
                  <a:lnTo>
                    <a:pt x="3" y="808"/>
                  </a:lnTo>
                  <a:lnTo>
                    <a:pt x="0" y="865"/>
                  </a:lnTo>
                  <a:lnTo>
                    <a:pt x="454" y="865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848798" y="843756"/>
              <a:ext cx="1280362" cy="1004728"/>
            </a:xfrm>
            <a:custGeom>
              <a:avLst/>
              <a:gdLst>
                <a:gd name="T0" fmla="*/ 321 w 864"/>
                <a:gd name="T1" fmla="*/ 678 h 678"/>
                <a:gd name="T2" fmla="*/ 321 w 864"/>
                <a:gd name="T3" fmla="*/ 678 h 678"/>
                <a:gd name="T4" fmla="*/ 381 w 864"/>
                <a:gd name="T5" fmla="*/ 631 h 678"/>
                <a:gd name="T6" fmla="*/ 444 w 864"/>
                <a:gd name="T7" fmla="*/ 588 h 678"/>
                <a:gd name="T8" fmla="*/ 511 w 864"/>
                <a:gd name="T9" fmla="*/ 551 h 678"/>
                <a:gd name="T10" fmla="*/ 577 w 864"/>
                <a:gd name="T11" fmla="*/ 521 h 678"/>
                <a:gd name="T12" fmla="*/ 647 w 864"/>
                <a:gd name="T13" fmla="*/ 494 h 678"/>
                <a:gd name="T14" fmla="*/ 718 w 864"/>
                <a:gd name="T15" fmla="*/ 474 h 678"/>
                <a:gd name="T16" fmla="*/ 791 w 864"/>
                <a:gd name="T17" fmla="*/ 461 h 678"/>
                <a:gd name="T18" fmla="*/ 864 w 864"/>
                <a:gd name="T19" fmla="*/ 454 h 678"/>
                <a:gd name="T20" fmla="*/ 864 w 864"/>
                <a:gd name="T21" fmla="*/ 0 h 678"/>
                <a:gd name="T22" fmla="*/ 864 w 864"/>
                <a:gd name="T23" fmla="*/ 0 h 678"/>
                <a:gd name="T24" fmla="*/ 804 w 864"/>
                <a:gd name="T25" fmla="*/ 3 h 678"/>
                <a:gd name="T26" fmla="*/ 748 w 864"/>
                <a:gd name="T27" fmla="*/ 10 h 678"/>
                <a:gd name="T28" fmla="*/ 691 w 864"/>
                <a:gd name="T29" fmla="*/ 17 h 678"/>
                <a:gd name="T30" fmla="*/ 631 w 864"/>
                <a:gd name="T31" fmla="*/ 30 h 678"/>
                <a:gd name="T32" fmla="*/ 574 w 864"/>
                <a:gd name="T33" fmla="*/ 43 h 678"/>
                <a:gd name="T34" fmla="*/ 517 w 864"/>
                <a:gd name="T35" fmla="*/ 60 h 678"/>
                <a:gd name="T36" fmla="*/ 461 w 864"/>
                <a:gd name="T37" fmla="*/ 77 h 678"/>
                <a:gd name="T38" fmla="*/ 407 w 864"/>
                <a:gd name="T39" fmla="*/ 97 h 678"/>
                <a:gd name="T40" fmla="*/ 351 w 864"/>
                <a:gd name="T41" fmla="*/ 124 h 678"/>
                <a:gd name="T42" fmla="*/ 297 w 864"/>
                <a:gd name="T43" fmla="*/ 147 h 678"/>
                <a:gd name="T44" fmla="*/ 244 w 864"/>
                <a:gd name="T45" fmla="*/ 177 h 678"/>
                <a:gd name="T46" fmla="*/ 194 w 864"/>
                <a:gd name="T47" fmla="*/ 207 h 678"/>
                <a:gd name="T48" fmla="*/ 144 w 864"/>
                <a:gd name="T49" fmla="*/ 240 h 678"/>
                <a:gd name="T50" fmla="*/ 94 w 864"/>
                <a:gd name="T51" fmla="*/ 277 h 678"/>
                <a:gd name="T52" fmla="*/ 47 w 864"/>
                <a:gd name="T53" fmla="*/ 317 h 678"/>
                <a:gd name="T54" fmla="*/ 0 w 864"/>
                <a:gd name="T55" fmla="*/ 357 h 678"/>
                <a:gd name="T56" fmla="*/ 321 w 864"/>
                <a:gd name="T57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321" y="678"/>
                  </a:moveTo>
                  <a:lnTo>
                    <a:pt x="321" y="678"/>
                  </a:lnTo>
                  <a:lnTo>
                    <a:pt x="381" y="631"/>
                  </a:lnTo>
                  <a:lnTo>
                    <a:pt x="444" y="588"/>
                  </a:lnTo>
                  <a:lnTo>
                    <a:pt x="511" y="551"/>
                  </a:lnTo>
                  <a:lnTo>
                    <a:pt x="577" y="521"/>
                  </a:lnTo>
                  <a:lnTo>
                    <a:pt x="647" y="494"/>
                  </a:lnTo>
                  <a:lnTo>
                    <a:pt x="718" y="474"/>
                  </a:lnTo>
                  <a:lnTo>
                    <a:pt x="791" y="461"/>
                  </a:lnTo>
                  <a:lnTo>
                    <a:pt x="864" y="454"/>
                  </a:lnTo>
                  <a:lnTo>
                    <a:pt x="864" y="0"/>
                  </a:lnTo>
                  <a:lnTo>
                    <a:pt x="864" y="0"/>
                  </a:lnTo>
                  <a:lnTo>
                    <a:pt x="804" y="3"/>
                  </a:lnTo>
                  <a:lnTo>
                    <a:pt x="748" y="10"/>
                  </a:lnTo>
                  <a:lnTo>
                    <a:pt x="691" y="17"/>
                  </a:lnTo>
                  <a:lnTo>
                    <a:pt x="631" y="30"/>
                  </a:lnTo>
                  <a:lnTo>
                    <a:pt x="574" y="43"/>
                  </a:lnTo>
                  <a:lnTo>
                    <a:pt x="517" y="60"/>
                  </a:lnTo>
                  <a:lnTo>
                    <a:pt x="461" y="77"/>
                  </a:lnTo>
                  <a:lnTo>
                    <a:pt x="407" y="97"/>
                  </a:lnTo>
                  <a:lnTo>
                    <a:pt x="351" y="124"/>
                  </a:lnTo>
                  <a:lnTo>
                    <a:pt x="297" y="147"/>
                  </a:lnTo>
                  <a:lnTo>
                    <a:pt x="244" y="177"/>
                  </a:lnTo>
                  <a:lnTo>
                    <a:pt x="194" y="207"/>
                  </a:lnTo>
                  <a:lnTo>
                    <a:pt x="144" y="240"/>
                  </a:lnTo>
                  <a:lnTo>
                    <a:pt x="94" y="277"/>
                  </a:lnTo>
                  <a:lnTo>
                    <a:pt x="47" y="317"/>
                  </a:lnTo>
                  <a:lnTo>
                    <a:pt x="0" y="357"/>
                  </a:lnTo>
                  <a:lnTo>
                    <a:pt x="321" y="678"/>
                  </a:lnTo>
                  <a:close/>
                </a:path>
              </a:pathLst>
            </a:custGeom>
            <a:solidFill>
              <a:schemeClr val="tx1">
                <a:lumMod val="85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3491880" y="4299942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2195736" y="426974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282085" y="336383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331640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384677" y="3405649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491880" y="120359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450437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2267744" y="1173401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5" name="Freeform 25"/>
          <p:cNvSpPr>
            <a:spLocks/>
          </p:cNvSpPr>
          <p:nvPr/>
        </p:nvSpPr>
        <p:spPr bwMode="auto">
          <a:xfrm>
            <a:off x="5230494" y="1817364"/>
            <a:ext cx="2823020" cy="201538"/>
          </a:xfrm>
          <a:custGeom>
            <a:avLst/>
            <a:gdLst>
              <a:gd name="T0" fmla="*/ 0 w 1905"/>
              <a:gd name="T1" fmla="*/ 136 h 136"/>
              <a:gd name="T2" fmla="*/ 317 w 1905"/>
              <a:gd name="T3" fmla="*/ 0 h 136"/>
              <a:gd name="T4" fmla="*/ 1905 w 1905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9E9E9E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646464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5940152" y="206769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940152" y="29657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940152" y="382983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15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876601" y="2395935"/>
            <a:ext cx="2079625" cy="2079625"/>
            <a:chOff x="4380657" y="2035895"/>
            <a:chExt cx="2079625" cy="2079625"/>
          </a:xfrm>
        </p:grpSpPr>
        <p:grpSp>
          <p:nvGrpSpPr>
            <p:cNvPr id="36" name="Group 8"/>
            <p:cNvGrpSpPr>
              <a:grpSpLocks/>
            </p:cNvGrpSpPr>
            <p:nvPr/>
          </p:nvGrpSpPr>
          <p:grpSpPr bwMode="auto">
            <a:xfrm>
              <a:off x="4380657" y="2035895"/>
              <a:ext cx="2079625" cy="2079625"/>
              <a:chOff x="3242" y="1969"/>
              <a:chExt cx="1310" cy="1310"/>
            </a:xfrm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3242" y="1969"/>
                <a:ext cx="1310" cy="327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Rectangle 10"/>
              <p:cNvSpPr>
                <a:spLocks noChangeArrowheads="1"/>
              </p:cNvSpPr>
              <p:nvPr/>
            </p:nvSpPr>
            <p:spPr bwMode="auto">
              <a:xfrm>
                <a:off x="3569" y="2296"/>
                <a:ext cx="983" cy="98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3242" y="1969"/>
                <a:ext cx="327" cy="1310"/>
              </a:xfrm>
              <a:custGeom>
                <a:avLst/>
                <a:gdLst>
                  <a:gd name="T0" fmla="*/ 0 w 576"/>
                  <a:gd name="T1" fmla="*/ 0 h 2304"/>
                  <a:gd name="T2" fmla="*/ 0 w 576"/>
                  <a:gd name="T3" fmla="*/ 1728 h 2304"/>
                  <a:gd name="T4" fmla="*/ 576 w 576"/>
                  <a:gd name="T5" fmla="*/ 2304 h 2304"/>
                  <a:gd name="T6" fmla="*/ 576 w 576"/>
                  <a:gd name="T7" fmla="*/ 576 h 2304"/>
                  <a:gd name="T8" fmla="*/ 0 w 576"/>
                  <a:gd name="T9" fmla="*/ 0 h 2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2304">
                    <a:moveTo>
                      <a:pt x="0" y="0"/>
                    </a:moveTo>
                    <a:lnTo>
                      <a:pt x="0" y="1728"/>
                    </a:lnTo>
                    <a:lnTo>
                      <a:pt x="576" y="2304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7" name="Text Box 25"/>
            <p:cNvSpPr txBox="1">
              <a:spLocks noChangeArrowheads="1"/>
            </p:cNvSpPr>
            <p:nvPr/>
          </p:nvSpPr>
          <p:spPr bwMode="auto">
            <a:xfrm>
              <a:off x="5137895" y="3723878"/>
              <a:ext cx="111601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41" name="Arc 23"/>
          <p:cNvSpPr>
            <a:spLocks/>
          </p:cNvSpPr>
          <p:nvPr/>
        </p:nvSpPr>
        <p:spPr bwMode="auto">
          <a:xfrm>
            <a:off x="3373364" y="2030810"/>
            <a:ext cx="979488" cy="61118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1 w 35703"/>
              <a:gd name="T1" fmla="*/ 22278 h 22278"/>
              <a:gd name="T2" fmla="*/ 35703 w 35703"/>
              <a:gd name="T3" fmla="*/ 5240 h 22278"/>
              <a:gd name="T4" fmla="*/ 21600 w 35703"/>
              <a:gd name="T5" fmla="*/ 21600 h 22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703" h="22278" fill="none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</a:path>
              <a:path w="35703" h="22278" stroke="0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  <a:lnTo>
                  <a:pt x="21600" y="21600"/>
                </a:lnTo>
                <a:close/>
              </a:path>
            </a:pathLst>
          </a:custGeom>
          <a:noFill/>
          <a:ln w="31750" cap="rnd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316089" y="2915047"/>
            <a:ext cx="2079625" cy="1560513"/>
            <a:chOff x="2820145" y="2555007"/>
            <a:chExt cx="2079625" cy="1560513"/>
          </a:xfrm>
        </p:grpSpPr>
        <p:grpSp>
          <p:nvGrpSpPr>
            <p:cNvPr id="43" name="Group 12"/>
            <p:cNvGrpSpPr>
              <a:grpSpLocks/>
            </p:cNvGrpSpPr>
            <p:nvPr/>
          </p:nvGrpSpPr>
          <p:grpSpPr bwMode="auto">
            <a:xfrm>
              <a:off x="2820145" y="2555007"/>
              <a:ext cx="2079625" cy="1560513"/>
              <a:chOff x="2259" y="2296"/>
              <a:chExt cx="1310" cy="983"/>
            </a:xfrm>
          </p:grpSpPr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2259" y="2296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Rectangle 14"/>
              <p:cNvSpPr>
                <a:spLocks noChangeArrowheads="1"/>
              </p:cNvSpPr>
              <p:nvPr/>
            </p:nvSpPr>
            <p:spPr bwMode="auto">
              <a:xfrm>
                <a:off x="2586" y="2624"/>
                <a:ext cx="983" cy="65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2259" y="2296"/>
                <a:ext cx="327" cy="983"/>
              </a:xfrm>
              <a:custGeom>
                <a:avLst/>
                <a:gdLst>
                  <a:gd name="T0" fmla="*/ 0 w 576"/>
                  <a:gd name="T1" fmla="*/ 0 h 1728"/>
                  <a:gd name="T2" fmla="*/ 0 w 576"/>
                  <a:gd name="T3" fmla="*/ 1152 h 1728"/>
                  <a:gd name="T4" fmla="*/ 576 w 576"/>
                  <a:gd name="T5" fmla="*/ 1728 h 1728"/>
                  <a:gd name="T6" fmla="*/ 576 w 576"/>
                  <a:gd name="T7" fmla="*/ 576 h 1728"/>
                  <a:gd name="T8" fmla="*/ 0 w 576"/>
                  <a:gd name="T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728">
                    <a:moveTo>
                      <a:pt x="0" y="0"/>
                    </a:moveTo>
                    <a:lnTo>
                      <a:pt x="0" y="1152"/>
                    </a:lnTo>
                    <a:lnTo>
                      <a:pt x="576" y="1728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4" name="Text Box 24"/>
            <p:cNvSpPr txBox="1">
              <a:spLocks noChangeArrowheads="1"/>
            </p:cNvSpPr>
            <p:nvPr/>
          </p:nvSpPr>
          <p:spPr bwMode="auto">
            <a:xfrm>
              <a:off x="3374182" y="3723878"/>
              <a:ext cx="143986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 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55576" y="3435747"/>
            <a:ext cx="2079625" cy="1039813"/>
            <a:chOff x="1259632" y="3075707"/>
            <a:chExt cx="2079625" cy="1039813"/>
          </a:xfrm>
        </p:grpSpPr>
        <p:grpSp>
          <p:nvGrpSpPr>
            <p:cNvPr id="49" name="Group 16"/>
            <p:cNvGrpSpPr>
              <a:grpSpLocks/>
            </p:cNvGrpSpPr>
            <p:nvPr/>
          </p:nvGrpSpPr>
          <p:grpSpPr bwMode="auto">
            <a:xfrm>
              <a:off x="1259632" y="3075707"/>
              <a:ext cx="2079625" cy="1039813"/>
              <a:chOff x="1276" y="2624"/>
              <a:chExt cx="1310" cy="655"/>
            </a:xfrm>
          </p:grpSpPr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1276" y="2624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Rectangle 18"/>
              <p:cNvSpPr>
                <a:spLocks noChangeArrowheads="1"/>
              </p:cNvSpPr>
              <p:nvPr/>
            </p:nvSpPr>
            <p:spPr bwMode="auto">
              <a:xfrm>
                <a:off x="1603" y="2952"/>
                <a:ext cx="983" cy="327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1276" y="2624"/>
                <a:ext cx="327" cy="655"/>
              </a:xfrm>
              <a:custGeom>
                <a:avLst/>
                <a:gdLst>
                  <a:gd name="T0" fmla="*/ 0 w 576"/>
                  <a:gd name="T1" fmla="*/ 0 h 1152"/>
                  <a:gd name="T2" fmla="*/ 0 w 576"/>
                  <a:gd name="T3" fmla="*/ 576 h 1152"/>
                  <a:gd name="T4" fmla="*/ 576 w 576"/>
                  <a:gd name="T5" fmla="*/ 1152 h 1152"/>
                  <a:gd name="T6" fmla="*/ 576 w 576"/>
                  <a:gd name="T7" fmla="*/ 576 h 1152"/>
                  <a:gd name="T8" fmla="*/ 0 w 576"/>
                  <a:gd name="T9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152">
                    <a:moveTo>
                      <a:pt x="0" y="0"/>
                    </a:moveTo>
                    <a:lnTo>
                      <a:pt x="0" y="576"/>
                    </a:lnTo>
                    <a:lnTo>
                      <a:pt x="576" y="1152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Text Box 26"/>
            <p:cNvSpPr txBox="1">
              <a:spLocks noChangeArrowheads="1"/>
            </p:cNvSpPr>
            <p:nvPr/>
          </p:nvSpPr>
          <p:spPr bwMode="auto">
            <a:xfrm>
              <a:off x="1980456" y="3723878"/>
              <a:ext cx="12954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   </a:t>
              </a: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加标题</a:t>
              </a:r>
              <a:endPara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4" name="Arc 28"/>
          <p:cNvSpPr>
            <a:spLocks/>
          </p:cNvSpPr>
          <p:nvPr/>
        </p:nvSpPr>
        <p:spPr bwMode="auto">
          <a:xfrm>
            <a:off x="2492301" y="2030810"/>
            <a:ext cx="593725" cy="636588"/>
          </a:xfrm>
          <a:custGeom>
            <a:avLst/>
            <a:gdLst>
              <a:gd name="G0" fmla="+- 0 0 0"/>
              <a:gd name="G1" fmla="+- 21591 0 0"/>
              <a:gd name="G2" fmla="+- 21600 0 0"/>
              <a:gd name="T0" fmla="*/ 608 w 21600"/>
              <a:gd name="T1" fmla="*/ 0 h 23193"/>
              <a:gd name="T2" fmla="*/ 21541 w 21600"/>
              <a:gd name="T3" fmla="*/ 23193 h 23193"/>
              <a:gd name="T4" fmla="*/ 0 w 21600"/>
              <a:gd name="T5" fmla="*/ 21591 h 23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193" fill="none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</a:path>
              <a:path w="21600" h="23193" stroke="0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  <a:lnTo>
                  <a:pt x="0" y="21591"/>
                </a:lnTo>
                <a:close/>
              </a:path>
            </a:pathLst>
          </a:custGeom>
          <a:noFill/>
          <a:ln w="31750" cap="rnd">
            <a:solidFill>
              <a:srgbClr val="969696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5" name="Group 20"/>
          <p:cNvGrpSpPr>
            <a:grpSpLocks/>
          </p:cNvGrpSpPr>
          <p:nvPr/>
        </p:nvGrpSpPr>
        <p:grpSpPr bwMode="auto">
          <a:xfrm>
            <a:off x="1298501" y="1419622"/>
            <a:ext cx="952500" cy="2332038"/>
            <a:chOff x="1618" y="1354"/>
            <a:chExt cx="600" cy="1469"/>
          </a:xfrm>
          <a:solidFill>
            <a:schemeClr val="tx2"/>
          </a:solidFill>
        </p:grpSpPr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1618" y="1594"/>
              <a:ext cx="600" cy="1229"/>
            </a:xfrm>
            <a:custGeom>
              <a:avLst/>
              <a:gdLst>
                <a:gd name="T0" fmla="*/ 844 w 1054"/>
                <a:gd name="T1" fmla="*/ 0 h 2160"/>
                <a:gd name="T2" fmla="*/ 886 w 1054"/>
                <a:gd name="T3" fmla="*/ 4 h 2160"/>
                <a:gd name="T4" fmla="*/ 926 w 1054"/>
                <a:gd name="T5" fmla="*/ 16 h 2160"/>
                <a:gd name="T6" fmla="*/ 962 w 1054"/>
                <a:gd name="T7" fmla="*/ 36 h 2160"/>
                <a:gd name="T8" fmla="*/ 992 w 1054"/>
                <a:gd name="T9" fmla="*/ 62 h 2160"/>
                <a:gd name="T10" fmla="*/ 1018 w 1054"/>
                <a:gd name="T11" fmla="*/ 92 h 2160"/>
                <a:gd name="T12" fmla="*/ 1038 w 1054"/>
                <a:gd name="T13" fmla="*/ 128 h 2160"/>
                <a:gd name="T14" fmla="*/ 1050 w 1054"/>
                <a:gd name="T15" fmla="*/ 168 h 2160"/>
                <a:gd name="T16" fmla="*/ 1054 w 1054"/>
                <a:gd name="T17" fmla="*/ 210 h 2160"/>
                <a:gd name="T18" fmla="*/ 1054 w 1054"/>
                <a:gd name="T19" fmla="*/ 894 h 2160"/>
                <a:gd name="T20" fmla="*/ 1046 w 1054"/>
                <a:gd name="T21" fmla="*/ 936 h 2160"/>
                <a:gd name="T22" fmla="*/ 1024 w 1054"/>
                <a:gd name="T23" fmla="*/ 970 h 2160"/>
                <a:gd name="T24" fmla="*/ 990 w 1054"/>
                <a:gd name="T25" fmla="*/ 992 h 2160"/>
                <a:gd name="T26" fmla="*/ 948 w 1054"/>
                <a:gd name="T27" fmla="*/ 1000 h 2160"/>
                <a:gd name="T28" fmla="*/ 928 w 1054"/>
                <a:gd name="T29" fmla="*/ 998 h 2160"/>
                <a:gd name="T30" fmla="*/ 890 w 1054"/>
                <a:gd name="T31" fmla="*/ 982 h 2160"/>
                <a:gd name="T32" fmla="*/ 862 w 1054"/>
                <a:gd name="T33" fmla="*/ 954 h 2160"/>
                <a:gd name="T34" fmla="*/ 846 w 1054"/>
                <a:gd name="T35" fmla="*/ 916 h 2160"/>
                <a:gd name="T36" fmla="*/ 844 w 1054"/>
                <a:gd name="T37" fmla="*/ 262 h 2160"/>
                <a:gd name="T38" fmla="*/ 790 w 1054"/>
                <a:gd name="T39" fmla="*/ 2040 h 2160"/>
                <a:gd name="T40" fmla="*/ 790 w 1054"/>
                <a:gd name="T41" fmla="*/ 2052 h 2160"/>
                <a:gd name="T42" fmla="*/ 782 w 1054"/>
                <a:gd name="T43" fmla="*/ 2086 h 2160"/>
                <a:gd name="T44" fmla="*/ 756 w 1054"/>
                <a:gd name="T45" fmla="*/ 2124 h 2160"/>
                <a:gd name="T46" fmla="*/ 718 w 1054"/>
                <a:gd name="T47" fmla="*/ 2150 h 2160"/>
                <a:gd name="T48" fmla="*/ 684 w 1054"/>
                <a:gd name="T49" fmla="*/ 2158 h 2160"/>
                <a:gd name="T50" fmla="*/ 672 w 1054"/>
                <a:gd name="T51" fmla="*/ 2160 h 2160"/>
                <a:gd name="T52" fmla="*/ 648 w 1054"/>
                <a:gd name="T53" fmla="*/ 2156 h 2160"/>
                <a:gd name="T54" fmla="*/ 606 w 1054"/>
                <a:gd name="T55" fmla="*/ 2138 h 2160"/>
                <a:gd name="T56" fmla="*/ 574 w 1054"/>
                <a:gd name="T57" fmla="*/ 2106 h 2160"/>
                <a:gd name="T58" fmla="*/ 556 w 1054"/>
                <a:gd name="T59" fmla="*/ 2064 h 2160"/>
                <a:gd name="T60" fmla="*/ 554 w 1054"/>
                <a:gd name="T61" fmla="*/ 2040 h 2160"/>
                <a:gd name="T62" fmla="*/ 500 w 1054"/>
                <a:gd name="T63" fmla="*/ 1000 h 2160"/>
                <a:gd name="T64" fmla="*/ 500 w 1054"/>
                <a:gd name="T65" fmla="*/ 2040 h 2160"/>
                <a:gd name="T66" fmla="*/ 498 w 1054"/>
                <a:gd name="T67" fmla="*/ 2064 h 2160"/>
                <a:gd name="T68" fmla="*/ 480 w 1054"/>
                <a:gd name="T69" fmla="*/ 2106 h 2160"/>
                <a:gd name="T70" fmla="*/ 448 w 1054"/>
                <a:gd name="T71" fmla="*/ 2138 h 2160"/>
                <a:gd name="T72" fmla="*/ 406 w 1054"/>
                <a:gd name="T73" fmla="*/ 2156 h 2160"/>
                <a:gd name="T74" fmla="*/ 382 w 1054"/>
                <a:gd name="T75" fmla="*/ 2160 h 2160"/>
                <a:gd name="T76" fmla="*/ 370 w 1054"/>
                <a:gd name="T77" fmla="*/ 2158 h 2160"/>
                <a:gd name="T78" fmla="*/ 336 w 1054"/>
                <a:gd name="T79" fmla="*/ 2150 h 2160"/>
                <a:gd name="T80" fmla="*/ 298 w 1054"/>
                <a:gd name="T81" fmla="*/ 2124 h 2160"/>
                <a:gd name="T82" fmla="*/ 274 w 1054"/>
                <a:gd name="T83" fmla="*/ 2086 h 2160"/>
                <a:gd name="T84" fmla="*/ 264 w 1054"/>
                <a:gd name="T85" fmla="*/ 2052 h 2160"/>
                <a:gd name="T86" fmla="*/ 264 w 1054"/>
                <a:gd name="T87" fmla="*/ 262 h 2160"/>
                <a:gd name="T88" fmla="*/ 212 w 1054"/>
                <a:gd name="T89" fmla="*/ 894 h 2160"/>
                <a:gd name="T90" fmla="*/ 210 w 1054"/>
                <a:gd name="T91" fmla="*/ 916 h 2160"/>
                <a:gd name="T92" fmla="*/ 194 w 1054"/>
                <a:gd name="T93" fmla="*/ 954 h 2160"/>
                <a:gd name="T94" fmla="*/ 164 w 1054"/>
                <a:gd name="T95" fmla="*/ 982 h 2160"/>
                <a:gd name="T96" fmla="*/ 128 w 1054"/>
                <a:gd name="T97" fmla="*/ 998 h 2160"/>
                <a:gd name="T98" fmla="*/ 106 w 1054"/>
                <a:gd name="T99" fmla="*/ 1000 h 2160"/>
                <a:gd name="T100" fmla="*/ 64 w 1054"/>
                <a:gd name="T101" fmla="*/ 992 h 2160"/>
                <a:gd name="T102" fmla="*/ 32 w 1054"/>
                <a:gd name="T103" fmla="*/ 970 h 2160"/>
                <a:gd name="T104" fmla="*/ 8 w 1054"/>
                <a:gd name="T105" fmla="*/ 936 h 2160"/>
                <a:gd name="T106" fmla="*/ 0 w 1054"/>
                <a:gd name="T107" fmla="*/ 894 h 2160"/>
                <a:gd name="T108" fmla="*/ 0 w 1054"/>
                <a:gd name="T109" fmla="*/ 210 h 2160"/>
                <a:gd name="T110" fmla="*/ 4 w 1054"/>
                <a:gd name="T111" fmla="*/ 168 h 2160"/>
                <a:gd name="T112" fmla="*/ 18 w 1054"/>
                <a:gd name="T113" fmla="*/ 128 h 2160"/>
                <a:gd name="T114" fmla="*/ 36 w 1054"/>
                <a:gd name="T115" fmla="*/ 92 h 2160"/>
                <a:gd name="T116" fmla="*/ 62 w 1054"/>
                <a:gd name="T117" fmla="*/ 62 h 2160"/>
                <a:gd name="T118" fmla="*/ 94 w 1054"/>
                <a:gd name="T119" fmla="*/ 36 h 2160"/>
                <a:gd name="T120" fmla="*/ 130 w 1054"/>
                <a:gd name="T121" fmla="*/ 16 h 2160"/>
                <a:gd name="T122" fmla="*/ 168 w 1054"/>
                <a:gd name="T123" fmla="*/ 4 h 2160"/>
                <a:gd name="T124" fmla="*/ 212 w 1054"/>
                <a:gd name="T125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54" h="2160">
                  <a:moveTo>
                    <a:pt x="844" y="0"/>
                  </a:moveTo>
                  <a:lnTo>
                    <a:pt x="844" y="0"/>
                  </a:lnTo>
                  <a:lnTo>
                    <a:pt x="864" y="0"/>
                  </a:lnTo>
                  <a:lnTo>
                    <a:pt x="886" y="4"/>
                  </a:lnTo>
                  <a:lnTo>
                    <a:pt x="906" y="8"/>
                  </a:lnTo>
                  <a:lnTo>
                    <a:pt x="926" y="16"/>
                  </a:lnTo>
                  <a:lnTo>
                    <a:pt x="944" y="24"/>
                  </a:lnTo>
                  <a:lnTo>
                    <a:pt x="962" y="36"/>
                  </a:lnTo>
                  <a:lnTo>
                    <a:pt x="978" y="48"/>
                  </a:lnTo>
                  <a:lnTo>
                    <a:pt x="992" y="62"/>
                  </a:lnTo>
                  <a:lnTo>
                    <a:pt x="1006" y="76"/>
                  </a:lnTo>
                  <a:lnTo>
                    <a:pt x="1018" y="92"/>
                  </a:lnTo>
                  <a:lnTo>
                    <a:pt x="1028" y="110"/>
                  </a:lnTo>
                  <a:lnTo>
                    <a:pt x="1038" y="128"/>
                  </a:lnTo>
                  <a:lnTo>
                    <a:pt x="1044" y="148"/>
                  </a:lnTo>
                  <a:lnTo>
                    <a:pt x="1050" y="168"/>
                  </a:lnTo>
                  <a:lnTo>
                    <a:pt x="1052" y="188"/>
                  </a:lnTo>
                  <a:lnTo>
                    <a:pt x="1054" y="210"/>
                  </a:lnTo>
                  <a:lnTo>
                    <a:pt x="1054" y="894"/>
                  </a:lnTo>
                  <a:lnTo>
                    <a:pt x="1054" y="894"/>
                  </a:lnTo>
                  <a:lnTo>
                    <a:pt x="1052" y="916"/>
                  </a:lnTo>
                  <a:lnTo>
                    <a:pt x="1046" y="936"/>
                  </a:lnTo>
                  <a:lnTo>
                    <a:pt x="1036" y="954"/>
                  </a:lnTo>
                  <a:lnTo>
                    <a:pt x="1024" y="970"/>
                  </a:lnTo>
                  <a:lnTo>
                    <a:pt x="1008" y="982"/>
                  </a:lnTo>
                  <a:lnTo>
                    <a:pt x="990" y="992"/>
                  </a:lnTo>
                  <a:lnTo>
                    <a:pt x="970" y="998"/>
                  </a:lnTo>
                  <a:lnTo>
                    <a:pt x="948" y="1000"/>
                  </a:lnTo>
                  <a:lnTo>
                    <a:pt x="948" y="1000"/>
                  </a:lnTo>
                  <a:lnTo>
                    <a:pt x="928" y="998"/>
                  </a:lnTo>
                  <a:lnTo>
                    <a:pt x="908" y="992"/>
                  </a:lnTo>
                  <a:lnTo>
                    <a:pt x="890" y="982"/>
                  </a:lnTo>
                  <a:lnTo>
                    <a:pt x="874" y="970"/>
                  </a:lnTo>
                  <a:lnTo>
                    <a:pt x="862" y="954"/>
                  </a:lnTo>
                  <a:lnTo>
                    <a:pt x="852" y="936"/>
                  </a:lnTo>
                  <a:lnTo>
                    <a:pt x="846" y="916"/>
                  </a:lnTo>
                  <a:lnTo>
                    <a:pt x="844" y="894"/>
                  </a:lnTo>
                  <a:lnTo>
                    <a:pt x="844" y="262"/>
                  </a:lnTo>
                  <a:lnTo>
                    <a:pt x="790" y="262"/>
                  </a:lnTo>
                  <a:lnTo>
                    <a:pt x="790" y="2040"/>
                  </a:lnTo>
                  <a:lnTo>
                    <a:pt x="790" y="2040"/>
                  </a:lnTo>
                  <a:lnTo>
                    <a:pt x="790" y="2052"/>
                  </a:lnTo>
                  <a:lnTo>
                    <a:pt x="788" y="2064"/>
                  </a:lnTo>
                  <a:lnTo>
                    <a:pt x="782" y="2086"/>
                  </a:lnTo>
                  <a:lnTo>
                    <a:pt x="770" y="2106"/>
                  </a:lnTo>
                  <a:lnTo>
                    <a:pt x="756" y="2124"/>
                  </a:lnTo>
                  <a:lnTo>
                    <a:pt x="738" y="2138"/>
                  </a:lnTo>
                  <a:lnTo>
                    <a:pt x="718" y="2150"/>
                  </a:lnTo>
                  <a:lnTo>
                    <a:pt x="696" y="2156"/>
                  </a:lnTo>
                  <a:lnTo>
                    <a:pt x="684" y="2158"/>
                  </a:lnTo>
                  <a:lnTo>
                    <a:pt x="672" y="2160"/>
                  </a:lnTo>
                  <a:lnTo>
                    <a:pt x="672" y="2160"/>
                  </a:lnTo>
                  <a:lnTo>
                    <a:pt x="660" y="2158"/>
                  </a:lnTo>
                  <a:lnTo>
                    <a:pt x="648" y="2156"/>
                  </a:lnTo>
                  <a:lnTo>
                    <a:pt x="626" y="2150"/>
                  </a:lnTo>
                  <a:lnTo>
                    <a:pt x="606" y="2138"/>
                  </a:lnTo>
                  <a:lnTo>
                    <a:pt x="588" y="2124"/>
                  </a:lnTo>
                  <a:lnTo>
                    <a:pt x="574" y="2106"/>
                  </a:lnTo>
                  <a:lnTo>
                    <a:pt x="562" y="2086"/>
                  </a:lnTo>
                  <a:lnTo>
                    <a:pt x="556" y="2064"/>
                  </a:lnTo>
                  <a:lnTo>
                    <a:pt x="554" y="2052"/>
                  </a:lnTo>
                  <a:lnTo>
                    <a:pt x="554" y="2040"/>
                  </a:lnTo>
                  <a:lnTo>
                    <a:pt x="554" y="1000"/>
                  </a:lnTo>
                  <a:lnTo>
                    <a:pt x="500" y="1000"/>
                  </a:lnTo>
                  <a:lnTo>
                    <a:pt x="500" y="2040"/>
                  </a:lnTo>
                  <a:lnTo>
                    <a:pt x="500" y="2040"/>
                  </a:lnTo>
                  <a:lnTo>
                    <a:pt x="500" y="2052"/>
                  </a:lnTo>
                  <a:lnTo>
                    <a:pt x="498" y="2064"/>
                  </a:lnTo>
                  <a:lnTo>
                    <a:pt x="492" y="2086"/>
                  </a:lnTo>
                  <a:lnTo>
                    <a:pt x="480" y="2106"/>
                  </a:lnTo>
                  <a:lnTo>
                    <a:pt x="466" y="2124"/>
                  </a:lnTo>
                  <a:lnTo>
                    <a:pt x="448" y="2138"/>
                  </a:lnTo>
                  <a:lnTo>
                    <a:pt x="428" y="2150"/>
                  </a:lnTo>
                  <a:lnTo>
                    <a:pt x="406" y="2156"/>
                  </a:lnTo>
                  <a:lnTo>
                    <a:pt x="394" y="2158"/>
                  </a:lnTo>
                  <a:lnTo>
                    <a:pt x="382" y="2160"/>
                  </a:lnTo>
                  <a:lnTo>
                    <a:pt x="382" y="2160"/>
                  </a:lnTo>
                  <a:lnTo>
                    <a:pt x="370" y="2158"/>
                  </a:lnTo>
                  <a:lnTo>
                    <a:pt x="358" y="2156"/>
                  </a:lnTo>
                  <a:lnTo>
                    <a:pt x="336" y="2150"/>
                  </a:lnTo>
                  <a:lnTo>
                    <a:pt x="316" y="2138"/>
                  </a:lnTo>
                  <a:lnTo>
                    <a:pt x="298" y="2124"/>
                  </a:lnTo>
                  <a:lnTo>
                    <a:pt x="284" y="2106"/>
                  </a:lnTo>
                  <a:lnTo>
                    <a:pt x="274" y="2086"/>
                  </a:lnTo>
                  <a:lnTo>
                    <a:pt x="266" y="2064"/>
                  </a:lnTo>
                  <a:lnTo>
                    <a:pt x="264" y="2052"/>
                  </a:lnTo>
                  <a:lnTo>
                    <a:pt x="264" y="2040"/>
                  </a:lnTo>
                  <a:lnTo>
                    <a:pt x="264" y="262"/>
                  </a:lnTo>
                  <a:lnTo>
                    <a:pt x="212" y="262"/>
                  </a:lnTo>
                  <a:lnTo>
                    <a:pt x="212" y="894"/>
                  </a:lnTo>
                  <a:lnTo>
                    <a:pt x="212" y="894"/>
                  </a:lnTo>
                  <a:lnTo>
                    <a:pt x="210" y="916"/>
                  </a:lnTo>
                  <a:lnTo>
                    <a:pt x="202" y="936"/>
                  </a:lnTo>
                  <a:lnTo>
                    <a:pt x="194" y="954"/>
                  </a:lnTo>
                  <a:lnTo>
                    <a:pt x="180" y="970"/>
                  </a:lnTo>
                  <a:lnTo>
                    <a:pt x="164" y="982"/>
                  </a:lnTo>
                  <a:lnTo>
                    <a:pt x="146" y="992"/>
                  </a:lnTo>
                  <a:lnTo>
                    <a:pt x="128" y="998"/>
                  </a:lnTo>
                  <a:lnTo>
                    <a:pt x="106" y="1000"/>
                  </a:lnTo>
                  <a:lnTo>
                    <a:pt x="106" y="1000"/>
                  </a:lnTo>
                  <a:lnTo>
                    <a:pt x="84" y="998"/>
                  </a:lnTo>
                  <a:lnTo>
                    <a:pt x="64" y="992"/>
                  </a:lnTo>
                  <a:lnTo>
                    <a:pt x="46" y="982"/>
                  </a:lnTo>
                  <a:lnTo>
                    <a:pt x="32" y="970"/>
                  </a:lnTo>
                  <a:lnTo>
                    <a:pt x="18" y="954"/>
                  </a:lnTo>
                  <a:lnTo>
                    <a:pt x="8" y="936"/>
                  </a:lnTo>
                  <a:lnTo>
                    <a:pt x="2" y="916"/>
                  </a:lnTo>
                  <a:lnTo>
                    <a:pt x="0" y="89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" y="188"/>
                  </a:lnTo>
                  <a:lnTo>
                    <a:pt x="4" y="168"/>
                  </a:lnTo>
                  <a:lnTo>
                    <a:pt x="10" y="148"/>
                  </a:lnTo>
                  <a:lnTo>
                    <a:pt x="18" y="128"/>
                  </a:lnTo>
                  <a:lnTo>
                    <a:pt x="26" y="110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2" y="62"/>
                  </a:lnTo>
                  <a:lnTo>
                    <a:pt x="78" y="48"/>
                  </a:lnTo>
                  <a:lnTo>
                    <a:pt x="94" y="36"/>
                  </a:lnTo>
                  <a:lnTo>
                    <a:pt x="110" y="24"/>
                  </a:lnTo>
                  <a:lnTo>
                    <a:pt x="130" y="16"/>
                  </a:lnTo>
                  <a:lnTo>
                    <a:pt x="148" y="8"/>
                  </a:lnTo>
                  <a:lnTo>
                    <a:pt x="168" y="4"/>
                  </a:lnTo>
                  <a:lnTo>
                    <a:pt x="190" y="0"/>
                  </a:lnTo>
                  <a:lnTo>
                    <a:pt x="212" y="0"/>
                  </a:lnTo>
                  <a:lnTo>
                    <a:pt x="8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1813" y="1354"/>
              <a:ext cx="210" cy="210"/>
            </a:xfrm>
            <a:custGeom>
              <a:avLst/>
              <a:gdLst>
                <a:gd name="T0" fmla="*/ 370 w 370"/>
                <a:gd name="T1" fmla="*/ 184 h 368"/>
                <a:gd name="T2" fmla="*/ 366 w 370"/>
                <a:gd name="T3" fmla="*/ 222 h 368"/>
                <a:gd name="T4" fmla="*/ 356 w 370"/>
                <a:gd name="T5" fmla="*/ 256 h 368"/>
                <a:gd name="T6" fmla="*/ 338 w 370"/>
                <a:gd name="T7" fmla="*/ 288 h 368"/>
                <a:gd name="T8" fmla="*/ 316 w 370"/>
                <a:gd name="T9" fmla="*/ 314 h 368"/>
                <a:gd name="T10" fmla="*/ 288 w 370"/>
                <a:gd name="T11" fmla="*/ 338 h 368"/>
                <a:gd name="T12" fmla="*/ 256 w 370"/>
                <a:gd name="T13" fmla="*/ 354 h 368"/>
                <a:gd name="T14" fmla="*/ 222 w 370"/>
                <a:gd name="T15" fmla="*/ 364 h 368"/>
                <a:gd name="T16" fmla="*/ 186 w 370"/>
                <a:gd name="T17" fmla="*/ 368 h 368"/>
                <a:gd name="T18" fmla="*/ 166 w 370"/>
                <a:gd name="T19" fmla="*/ 368 h 368"/>
                <a:gd name="T20" fmla="*/ 130 w 370"/>
                <a:gd name="T21" fmla="*/ 360 h 368"/>
                <a:gd name="T22" fmla="*/ 98 w 370"/>
                <a:gd name="T23" fmla="*/ 346 h 368"/>
                <a:gd name="T24" fmla="*/ 68 w 370"/>
                <a:gd name="T25" fmla="*/ 326 h 368"/>
                <a:gd name="T26" fmla="*/ 42 w 370"/>
                <a:gd name="T27" fmla="*/ 302 h 368"/>
                <a:gd name="T28" fmla="*/ 24 w 370"/>
                <a:gd name="T29" fmla="*/ 272 h 368"/>
                <a:gd name="T30" fmla="*/ 10 w 370"/>
                <a:gd name="T31" fmla="*/ 240 h 368"/>
                <a:gd name="T32" fmla="*/ 2 w 370"/>
                <a:gd name="T33" fmla="*/ 204 h 368"/>
                <a:gd name="T34" fmla="*/ 0 w 370"/>
                <a:gd name="T35" fmla="*/ 184 h 368"/>
                <a:gd name="T36" fmla="*/ 4 w 370"/>
                <a:gd name="T37" fmla="*/ 148 h 368"/>
                <a:gd name="T38" fmla="*/ 16 w 370"/>
                <a:gd name="T39" fmla="*/ 112 h 368"/>
                <a:gd name="T40" fmla="*/ 32 w 370"/>
                <a:gd name="T41" fmla="*/ 82 h 368"/>
                <a:gd name="T42" fmla="*/ 54 w 370"/>
                <a:gd name="T43" fmla="*/ 54 h 368"/>
                <a:gd name="T44" fmla="*/ 82 w 370"/>
                <a:gd name="T45" fmla="*/ 32 h 368"/>
                <a:gd name="T46" fmla="*/ 114 w 370"/>
                <a:gd name="T47" fmla="*/ 14 h 368"/>
                <a:gd name="T48" fmla="*/ 148 w 370"/>
                <a:gd name="T49" fmla="*/ 4 h 368"/>
                <a:gd name="T50" fmla="*/ 186 w 370"/>
                <a:gd name="T51" fmla="*/ 0 h 368"/>
                <a:gd name="T52" fmla="*/ 204 w 370"/>
                <a:gd name="T53" fmla="*/ 0 h 368"/>
                <a:gd name="T54" fmla="*/ 240 w 370"/>
                <a:gd name="T55" fmla="*/ 8 h 368"/>
                <a:gd name="T56" fmla="*/ 274 w 370"/>
                <a:gd name="T57" fmla="*/ 22 h 368"/>
                <a:gd name="T58" fmla="*/ 302 w 370"/>
                <a:gd name="T59" fmla="*/ 42 h 368"/>
                <a:gd name="T60" fmla="*/ 328 w 370"/>
                <a:gd name="T61" fmla="*/ 68 h 368"/>
                <a:gd name="T62" fmla="*/ 348 w 370"/>
                <a:gd name="T63" fmla="*/ 96 h 368"/>
                <a:gd name="T64" fmla="*/ 362 w 370"/>
                <a:gd name="T65" fmla="*/ 130 h 368"/>
                <a:gd name="T66" fmla="*/ 368 w 370"/>
                <a:gd name="T67" fmla="*/ 166 h 368"/>
                <a:gd name="T68" fmla="*/ 370 w 370"/>
                <a:gd name="T69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68">
                  <a:moveTo>
                    <a:pt x="370" y="184"/>
                  </a:moveTo>
                  <a:lnTo>
                    <a:pt x="370" y="184"/>
                  </a:lnTo>
                  <a:lnTo>
                    <a:pt x="368" y="204"/>
                  </a:lnTo>
                  <a:lnTo>
                    <a:pt x="366" y="222"/>
                  </a:lnTo>
                  <a:lnTo>
                    <a:pt x="362" y="240"/>
                  </a:lnTo>
                  <a:lnTo>
                    <a:pt x="356" y="256"/>
                  </a:lnTo>
                  <a:lnTo>
                    <a:pt x="348" y="272"/>
                  </a:lnTo>
                  <a:lnTo>
                    <a:pt x="338" y="288"/>
                  </a:lnTo>
                  <a:lnTo>
                    <a:pt x="328" y="302"/>
                  </a:lnTo>
                  <a:lnTo>
                    <a:pt x="316" y="314"/>
                  </a:lnTo>
                  <a:lnTo>
                    <a:pt x="302" y="326"/>
                  </a:lnTo>
                  <a:lnTo>
                    <a:pt x="288" y="338"/>
                  </a:lnTo>
                  <a:lnTo>
                    <a:pt x="274" y="346"/>
                  </a:lnTo>
                  <a:lnTo>
                    <a:pt x="256" y="354"/>
                  </a:lnTo>
                  <a:lnTo>
                    <a:pt x="240" y="360"/>
                  </a:lnTo>
                  <a:lnTo>
                    <a:pt x="222" y="364"/>
                  </a:lnTo>
                  <a:lnTo>
                    <a:pt x="204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66" y="368"/>
                  </a:lnTo>
                  <a:lnTo>
                    <a:pt x="148" y="364"/>
                  </a:lnTo>
                  <a:lnTo>
                    <a:pt x="130" y="360"/>
                  </a:lnTo>
                  <a:lnTo>
                    <a:pt x="114" y="354"/>
                  </a:lnTo>
                  <a:lnTo>
                    <a:pt x="98" y="346"/>
                  </a:lnTo>
                  <a:lnTo>
                    <a:pt x="82" y="338"/>
                  </a:lnTo>
                  <a:lnTo>
                    <a:pt x="68" y="326"/>
                  </a:lnTo>
                  <a:lnTo>
                    <a:pt x="54" y="314"/>
                  </a:lnTo>
                  <a:lnTo>
                    <a:pt x="42" y="302"/>
                  </a:lnTo>
                  <a:lnTo>
                    <a:pt x="32" y="288"/>
                  </a:lnTo>
                  <a:lnTo>
                    <a:pt x="24" y="272"/>
                  </a:lnTo>
                  <a:lnTo>
                    <a:pt x="16" y="256"/>
                  </a:lnTo>
                  <a:lnTo>
                    <a:pt x="10" y="240"/>
                  </a:lnTo>
                  <a:lnTo>
                    <a:pt x="4" y="222"/>
                  </a:lnTo>
                  <a:lnTo>
                    <a:pt x="2" y="20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6"/>
                  </a:lnTo>
                  <a:lnTo>
                    <a:pt x="4" y="148"/>
                  </a:lnTo>
                  <a:lnTo>
                    <a:pt x="10" y="130"/>
                  </a:lnTo>
                  <a:lnTo>
                    <a:pt x="16" y="112"/>
                  </a:lnTo>
                  <a:lnTo>
                    <a:pt x="24" y="96"/>
                  </a:lnTo>
                  <a:lnTo>
                    <a:pt x="32" y="82"/>
                  </a:lnTo>
                  <a:lnTo>
                    <a:pt x="42" y="68"/>
                  </a:lnTo>
                  <a:lnTo>
                    <a:pt x="54" y="54"/>
                  </a:lnTo>
                  <a:lnTo>
                    <a:pt x="68" y="42"/>
                  </a:lnTo>
                  <a:lnTo>
                    <a:pt x="82" y="32"/>
                  </a:lnTo>
                  <a:lnTo>
                    <a:pt x="98" y="22"/>
                  </a:lnTo>
                  <a:lnTo>
                    <a:pt x="114" y="14"/>
                  </a:lnTo>
                  <a:lnTo>
                    <a:pt x="130" y="8"/>
                  </a:lnTo>
                  <a:lnTo>
                    <a:pt x="148" y="4"/>
                  </a:lnTo>
                  <a:lnTo>
                    <a:pt x="166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204" y="0"/>
                  </a:lnTo>
                  <a:lnTo>
                    <a:pt x="222" y="4"/>
                  </a:lnTo>
                  <a:lnTo>
                    <a:pt x="240" y="8"/>
                  </a:lnTo>
                  <a:lnTo>
                    <a:pt x="256" y="14"/>
                  </a:lnTo>
                  <a:lnTo>
                    <a:pt x="274" y="22"/>
                  </a:lnTo>
                  <a:lnTo>
                    <a:pt x="288" y="32"/>
                  </a:lnTo>
                  <a:lnTo>
                    <a:pt x="302" y="42"/>
                  </a:lnTo>
                  <a:lnTo>
                    <a:pt x="316" y="54"/>
                  </a:lnTo>
                  <a:lnTo>
                    <a:pt x="328" y="68"/>
                  </a:lnTo>
                  <a:lnTo>
                    <a:pt x="338" y="82"/>
                  </a:lnTo>
                  <a:lnTo>
                    <a:pt x="348" y="96"/>
                  </a:lnTo>
                  <a:lnTo>
                    <a:pt x="356" y="112"/>
                  </a:lnTo>
                  <a:lnTo>
                    <a:pt x="362" y="130"/>
                  </a:lnTo>
                  <a:lnTo>
                    <a:pt x="366" y="148"/>
                  </a:lnTo>
                  <a:lnTo>
                    <a:pt x="368" y="166"/>
                  </a:lnTo>
                  <a:lnTo>
                    <a:pt x="370" y="184"/>
                  </a:lnTo>
                  <a:lnTo>
                    <a:pt x="370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56176" y="1347614"/>
            <a:ext cx="2483907" cy="3196670"/>
            <a:chOff x="467544" y="1772816"/>
            <a:chExt cx="2088232" cy="2687455"/>
          </a:xfrm>
        </p:grpSpPr>
        <p:sp>
          <p:nvSpPr>
            <p:cNvPr id="33" name="圆角矩形 32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</a:t>
              </a:r>
              <a:endParaRPr kumimoji="0" lang="zh-CN" alt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tx1">
                <a:lumMod val="65000"/>
                <a:alpha val="30000"/>
              </a:schemeClr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19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41" grpId="0" animBg="1"/>
          <p:bldP spid="54" grpId="0" animBg="1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41" grpId="0" animBg="1"/>
          <p:bldP spid="54" grpId="0" animBg="1"/>
          <p:bldP spid="5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1" y="1152444"/>
            <a:ext cx="217768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1" y="2297437"/>
            <a:ext cx="2193107" cy="1076828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1" y="3439138"/>
            <a:ext cx="2177684" cy="107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3347864" y="1152444"/>
            <a:ext cx="4752528" cy="1080120"/>
            <a:chOff x="3347864" y="1152444"/>
            <a:chExt cx="4752528" cy="1080120"/>
          </a:xfrm>
        </p:grpSpPr>
        <p:sp>
          <p:nvSpPr>
            <p:cNvPr id="10" name="矩形 9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47864" y="2295791"/>
            <a:ext cx="4752528" cy="1080120"/>
            <a:chOff x="3347864" y="1152444"/>
            <a:chExt cx="4752528" cy="1080120"/>
          </a:xfrm>
        </p:grpSpPr>
        <p:sp>
          <p:nvSpPr>
            <p:cNvPr id="19" name="矩形 18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47864" y="3439138"/>
            <a:ext cx="4752528" cy="1080120"/>
            <a:chOff x="3347864" y="1152444"/>
            <a:chExt cx="4752528" cy="1080120"/>
          </a:xfrm>
        </p:grpSpPr>
        <p:sp>
          <p:nvSpPr>
            <p:cNvPr id="22" name="矩形 21"/>
            <p:cNvSpPr/>
            <p:nvPr/>
          </p:nvSpPr>
          <p:spPr>
            <a:xfrm>
              <a:off x="3347864" y="1152444"/>
              <a:ext cx="4752528" cy="2671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标题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347864" y="1419622"/>
              <a:ext cx="4752528" cy="81294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单击此处填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加文字内容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228600" marR="0" lvl="0" indent="-228600" algn="l" defTabSz="685666" rtl="0" eaLnBrk="1" fontAlgn="auto" latinLnBrk="0" hangingPunct="1">
                <a:lnSpc>
                  <a:spcPct val="70000"/>
                </a:lnSpc>
                <a:spcBef>
                  <a:spcPts val="675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此处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加文字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33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217253" y="1181696"/>
            <a:ext cx="5595107" cy="559866"/>
            <a:chOff x="3203847" y="1257430"/>
            <a:chExt cx="4123616" cy="412624"/>
          </a:xfrm>
          <a:solidFill>
            <a:srgbClr val="FFC000"/>
          </a:solidFill>
        </p:grpSpPr>
        <p:sp>
          <p:nvSpPr>
            <p:cNvPr id="28" name="圆角矩形 27"/>
            <p:cNvSpPr/>
            <p:nvPr/>
          </p:nvSpPr>
          <p:spPr>
            <a:xfrm>
              <a:off x="3203847" y="1257430"/>
              <a:ext cx="4123616" cy="412624"/>
            </a:xfrm>
            <a:prstGeom prst="roundRect">
              <a:avLst/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112076" y="1326728"/>
              <a:ext cx="1847977" cy="29488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217254" y="2064807"/>
            <a:ext cx="5595106" cy="559866"/>
            <a:chOff x="3203848" y="1942038"/>
            <a:chExt cx="4123615" cy="412624"/>
          </a:xfrm>
          <a:solidFill>
            <a:srgbClr val="FFC000"/>
          </a:solidFill>
        </p:grpSpPr>
        <p:sp>
          <p:nvSpPr>
            <p:cNvPr id="31" name="圆角矩形 30"/>
            <p:cNvSpPr/>
            <p:nvPr/>
          </p:nvSpPr>
          <p:spPr>
            <a:xfrm>
              <a:off x="3203848" y="1942038"/>
              <a:ext cx="4123615" cy="412624"/>
            </a:xfrm>
            <a:prstGeom prst="roundRect">
              <a:avLst/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119059" y="2012303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217254" y="3773984"/>
            <a:ext cx="5595106" cy="559866"/>
            <a:chOff x="3203848" y="3311254"/>
            <a:chExt cx="4123615" cy="412624"/>
          </a:xfrm>
          <a:solidFill>
            <a:srgbClr val="FFC000"/>
          </a:solidFill>
        </p:grpSpPr>
        <p:sp>
          <p:nvSpPr>
            <p:cNvPr id="34" name="圆角矩形 33"/>
            <p:cNvSpPr/>
            <p:nvPr/>
          </p:nvSpPr>
          <p:spPr>
            <a:xfrm>
              <a:off x="3203848" y="3311254"/>
              <a:ext cx="4123615" cy="412624"/>
            </a:xfrm>
            <a:prstGeom prst="roundRect">
              <a:avLst/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112076" y="3381519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217254" y="2909888"/>
            <a:ext cx="5595106" cy="559866"/>
            <a:chOff x="3203848" y="2626646"/>
            <a:chExt cx="4123615" cy="412624"/>
          </a:xfrm>
          <a:solidFill>
            <a:srgbClr val="FFC000"/>
          </a:solidFill>
        </p:grpSpPr>
        <p:sp>
          <p:nvSpPr>
            <p:cNvPr id="37" name="圆角矩形 36"/>
            <p:cNvSpPr/>
            <p:nvPr/>
          </p:nvSpPr>
          <p:spPr>
            <a:xfrm>
              <a:off x="3203848" y="2626646"/>
              <a:ext cx="4123615" cy="412624"/>
            </a:xfrm>
            <a:prstGeom prst="roundRect">
              <a:avLst/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119059" y="2696911"/>
              <a:ext cx="1847977" cy="2948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单击填加文本或标题</a:t>
              </a:r>
            </a:p>
          </p:txBody>
        </p:sp>
      </p:grpSp>
      <p:sp>
        <p:nvSpPr>
          <p:cNvPr id="39" name="圆角矩形 10"/>
          <p:cNvSpPr/>
          <p:nvPr/>
        </p:nvSpPr>
        <p:spPr>
          <a:xfrm>
            <a:off x="1547665" y="1181696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圆角矩形 10"/>
          <p:cNvSpPr/>
          <p:nvPr/>
        </p:nvSpPr>
        <p:spPr>
          <a:xfrm>
            <a:off x="1547665" y="2064807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圆角矩形 10"/>
          <p:cNvSpPr/>
          <p:nvPr/>
        </p:nvSpPr>
        <p:spPr>
          <a:xfrm>
            <a:off x="1547665" y="3773984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圆角矩形 10"/>
          <p:cNvSpPr/>
          <p:nvPr/>
        </p:nvSpPr>
        <p:spPr>
          <a:xfrm>
            <a:off x="1547665" y="2909888"/>
            <a:ext cx="1031891" cy="559866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0" y="301402"/>
            <a:ext cx="1403648" cy="360040"/>
          </a:xfrm>
          <a:prstGeom prst="homePlat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230832" y="2653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目录页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311275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527299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53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reeform 2"/>
          <p:cNvSpPr>
            <a:spLocks/>
          </p:cNvSpPr>
          <p:nvPr/>
        </p:nvSpPr>
        <p:spPr bwMode="auto">
          <a:xfrm>
            <a:off x="36279" y="483518"/>
            <a:ext cx="5467950" cy="4740231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alpha val="73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79205" tIns="39603" rIns="79205" bIns="39603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626578" y="3422661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312779" y="2599267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936598" y="1775873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747563" y="952478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978304" y="4246053"/>
            <a:ext cx="1996222" cy="37424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5" tIns="39603" rIns="79205" bIns="3960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2" name="矩形 11"/>
          <p:cNvSpPr/>
          <p:nvPr/>
        </p:nvSpPr>
        <p:spPr>
          <a:xfrm>
            <a:off x="3635896" y="4221123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63457" y="3348063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75385" y="2528786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53661" y="1701274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31954" y="877880"/>
            <a:ext cx="1980406" cy="510867"/>
          </a:xfrm>
          <a:prstGeom prst="rect">
            <a:avLst/>
          </a:prstGeom>
          <a:ln>
            <a:solidFill>
              <a:schemeClr val="tx2"/>
            </a:solidFill>
            <a:prstDash val="dash"/>
          </a:ln>
        </p:spPr>
        <p:txBody>
          <a:bodyPr wrap="square" lIns="79205" tIns="39603" rIns="79205" bIns="39603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8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835697" y="2330378"/>
            <a:ext cx="7308304" cy="804589"/>
            <a:chOff x="1928333" y="1210743"/>
            <a:chExt cx="4123616" cy="412624"/>
          </a:xfrm>
          <a:solidFill>
            <a:srgbClr val="FFC000"/>
          </a:solidFill>
        </p:grpSpPr>
        <p:sp>
          <p:nvSpPr>
            <p:cNvPr id="28" name="圆角矩形 27"/>
            <p:cNvSpPr/>
            <p:nvPr/>
          </p:nvSpPr>
          <p:spPr>
            <a:xfrm>
              <a:off x="1928333" y="1210743"/>
              <a:ext cx="4123616" cy="412624"/>
            </a:xfrm>
            <a:prstGeom prst="roundRect">
              <a:avLst>
                <a:gd name="adj" fmla="val 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80317" y="1267107"/>
              <a:ext cx="2419648" cy="29989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200" b="1" kern="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单击添加第四部分内容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圆角矩形 10"/>
          <p:cNvSpPr/>
          <p:nvPr/>
        </p:nvSpPr>
        <p:spPr>
          <a:xfrm>
            <a:off x="719036" y="2248700"/>
            <a:ext cx="1801272" cy="977304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0" y="301402"/>
            <a:ext cx="1403648" cy="360040"/>
          </a:xfrm>
          <a:prstGeom prst="homePlat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230832" y="2653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过渡页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311275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527299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01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/>
      <p:bldP spid="45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71600" y="1090509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52682" y="1171591"/>
            <a:ext cx="1684176" cy="907335"/>
            <a:chOff x="717476" y="1291449"/>
            <a:chExt cx="2054324" cy="1106750"/>
          </a:xfrm>
        </p:grpSpPr>
        <p:sp>
          <p:nvSpPr>
            <p:cNvPr id="8" name="圆角矩形 7"/>
            <p:cNvSpPr/>
            <p:nvPr/>
          </p:nvSpPr>
          <p:spPr>
            <a:xfrm>
              <a:off x="717476" y="1291449"/>
              <a:ext cx="2054324" cy="1106750"/>
            </a:xfrm>
            <a:prstGeom prst="roundRect">
              <a:avLst>
                <a:gd name="adj" fmla="val 10880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Freeform 41"/>
            <p:cNvSpPr>
              <a:spLocks noEditPoints="1"/>
            </p:cNvSpPr>
            <p:nvPr/>
          </p:nvSpPr>
          <p:spPr bwMode="auto">
            <a:xfrm>
              <a:off x="827584" y="1596212"/>
              <a:ext cx="576064" cy="517480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03649" y="1609636"/>
              <a:ext cx="1224136" cy="52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1" name="文本框 58"/>
          <p:cNvSpPr txBox="1"/>
          <p:nvPr/>
        </p:nvSpPr>
        <p:spPr>
          <a:xfrm>
            <a:off x="2915816" y="1276144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71600" y="2370647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58"/>
          <p:cNvSpPr txBox="1"/>
          <p:nvPr/>
        </p:nvSpPr>
        <p:spPr>
          <a:xfrm>
            <a:off x="2915816" y="2534700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971600" y="3669386"/>
            <a:ext cx="7200800" cy="1062604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</a:schemeClr>
          </a:solidFill>
          <a:ln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58"/>
          <p:cNvSpPr txBox="1"/>
          <p:nvPr/>
        </p:nvSpPr>
        <p:spPr>
          <a:xfrm>
            <a:off x="2915816" y="3830844"/>
            <a:ext cx="472268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文本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52682" y="2448281"/>
            <a:ext cx="1684176" cy="907335"/>
            <a:chOff x="710462" y="2852936"/>
            <a:chExt cx="2054324" cy="1106750"/>
          </a:xfrm>
        </p:grpSpPr>
        <p:grpSp>
          <p:nvGrpSpPr>
            <p:cNvPr id="17" name="组合 16"/>
            <p:cNvGrpSpPr/>
            <p:nvPr/>
          </p:nvGrpSpPr>
          <p:grpSpPr>
            <a:xfrm>
              <a:off x="710462" y="2852936"/>
              <a:ext cx="2054324" cy="1106750"/>
              <a:chOff x="717476" y="1291449"/>
              <a:chExt cx="2054324" cy="110675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717476" y="1291449"/>
                <a:ext cx="2054324" cy="1106750"/>
              </a:xfrm>
              <a:prstGeom prst="roundRect">
                <a:avLst>
                  <a:gd name="adj" fmla="val 1088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403649" y="1609636"/>
                <a:ext cx="1224136" cy="524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标题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8" name="Freeform 26"/>
            <p:cNvSpPr>
              <a:spLocks noEditPoints="1"/>
            </p:cNvSpPr>
            <p:nvPr/>
          </p:nvSpPr>
          <p:spPr bwMode="auto">
            <a:xfrm>
              <a:off x="827584" y="3042970"/>
              <a:ext cx="466912" cy="468680"/>
            </a:xfrm>
            <a:custGeom>
              <a:avLst/>
              <a:gdLst/>
              <a:ahLst/>
              <a:cxnLst>
                <a:cxn ang="0">
                  <a:pos x="51" y="27"/>
                </a:cxn>
                <a:cxn ang="0">
                  <a:pos x="46" y="23"/>
                </a:cxn>
                <a:cxn ang="0">
                  <a:pos x="52" y="20"/>
                </a:cxn>
                <a:cxn ang="0">
                  <a:pos x="49" y="13"/>
                </a:cxn>
                <a:cxn ang="0">
                  <a:pos x="47" y="12"/>
                </a:cxn>
                <a:cxn ang="0">
                  <a:pos x="40" y="13"/>
                </a:cxn>
                <a:cxn ang="0">
                  <a:pos x="43" y="7"/>
                </a:cxn>
                <a:cxn ang="0">
                  <a:pos x="37" y="2"/>
                </a:cxn>
                <a:cxn ang="0">
                  <a:pos x="32" y="7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19" y="2"/>
                </a:cxn>
                <a:cxn ang="0">
                  <a:pos x="18" y="9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10" y="15"/>
                </a:cxn>
                <a:cxn ang="0">
                  <a:pos x="3" y="16"/>
                </a:cxn>
                <a:cxn ang="0">
                  <a:pos x="2" y="17"/>
                </a:cxn>
                <a:cxn ang="0">
                  <a:pos x="0" y="25"/>
                </a:cxn>
                <a:cxn ang="0">
                  <a:pos x="7" y="27"/>
                </a:cxn>
                <a:cxn ang="0">
                  <a:pos x="2" y="31"/>
                </a:cxn>
                <a:cxn ang="0">
                  <a:pos x="4" y="39"/>
                </a:cxn>
                <a:cxn ang="0">
                  <a:pos x="6" y="40"/>
                </a:cxn>
                <a:cxn ang="0">
                  <a:pos x="12" y="40"/>
                </a:cxn>
                <a:cxn ang="0">
                  <a:pos x="10" y="47"/>
                </a:cxn>
                <a:cxn ang="0">
                  <a:pos x="17" y="50"/>
                </a:cxn>
                <a:cxn ang="0">
                  <a:pos x="21" y="45"/>
                </a:cxn>
                <a:cxn ang="0">
                  <a:pos x="23" y="51"/>
                </a:cxn>
                <a:cxn ang="0">
                  <a:pos x="24" y="52"/>
                </a:cxn>
                <a:cxn ang="0">
                  <a:pos x="32" y="52"/>
                </a:cxn>
                <a:cxn ang="0">
                  <a:pos x="33" y="50"/>
                </a:cxn>
                <a:cxn ang="0">
                  <a:pos x="35" y="44"/>
                </a:cxn>
                <a:cxn ang="0">
                  <a:pos x="40" y="48"/>
                </a:cxn>
                <a:cxn ang="0">
                  <a:pos x="46" y="43"/>
                </a:cxn>
                <a:cxn ang="0">
                  <a:pos x="46" y="41"/>
                </a:cxn>
                <a:cxn ang="0">
                  <a:pos x="43" y="35"/>
                </a:cxn>
                <a:cxn ang="0">
                  <a:pos x="50" y="36"/>
                </a:cxn>
                <a:cxn ang="0">
                  <a:pos x="52" y="29"/>
                </a:cxn>
                <a:cxn ang="0">
                  <a:pos x="33" y="28"/>
                </a:cxn>
                <a:cxn ang="0">
                  <a:pos x="19" y="25"/>
                </a:cxn>
                <a:cxn ang="0">
                  <a:pos x="33" y="28"/>
                </a:cxn>
              </a:cxnLst>
              <a:rect l="0" t="0" r="r" b="b"/>
              <a:pathLst>
                <a:path w="52" h="52">
                  <a:moveTo>
                    <a:pt x="52" y="27"/>
                  </a:moveTo>
                  <a:cubicBezTo>
                    <a:pt x="52" y="27"/>
                    <a:pt x="52" y="27"/>
                    <a:pt x="51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2" y="20"/>
                  </a:cubicBezTo>
                  <a:cubicBezTo>
                    <a:pt x="52" y="20"/>
                    <a:pt x="52" y="20"/>
                    <a:pt x="51" y="19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8" y="12"/>
                  </a:cubicBezTo>
                  <a:cubicBezTo>
                    <a:pt x="48" y="12"/>
                    <a:pt x="47" y="12"/>
                    <a:pt x="47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5" y="2"/>
                    <a:pt x="35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1" y="32"/>
                    <a:pt x="1" y="3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5" y="40"/>
                    <a:pt x="5" y="40"/>
                    <a:pt x="6" y="4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6"/>
                    <a:pt x="10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ubicBezTo>
                    <a:pt x="17" y="50"/>
                    <a:pt x="18" y="50"/>
                    <a:pt x="18" y="50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3" y="51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8"/>
                    <a:pt x="39" y="48"/>
                    <a:pt x="40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6" y="43"/>
                    <a:pt x="46" y="42"/>
                  </a:cubicBezTo>
                  <a:cubicBezTo>
                    <a:pt x="46" y="42"/>
                    <a:pt x="46" y="42"/>
                    <a:pt x="46" y="4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7"/>
                    <a:pt x="50" y="36"/>
                    <a:pt x="50" y="36"/>
                  </a:cubicBezTo>
                  <a:cubicBezTo>
                    <a:pt x="50" y="36"/>
                    <a:pt x="51" y="36"/>
                    <a:pt x="51" y="35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7"/>
                  </a:cubicBezTo>
                  <a:close/>
                  <a:moveTo>
                    <a:pt x="33" y="28"/>
                  </a:moveTo>
                  <a:cubicBezTo>
                    <a:pt x="32" y="31"/>
                    <a:pt x="28" y="34"/>
                    <a:pt x="25" y="33"/>
                  </a:cubicBezTo>
                  <a:cubicBezTo>
                    <a:pt x="21" y="32"/>
                    <a:pt x="18" y="28"/>
                    <a:pt x="19" y="25"/>
                  </a:cubicBezTo>
                  <a:cubicBezTo>
                    <a:pt x="20" y="21"/>
                    <a:pt x="24" y="18"/>
                    <a:pt x="28" y="19"/>
                  </a:cubicBezTo>
                  <a:cubicBezTo>
                    <a:pt x="32" y="20"/>
                    <a:pt x="34" y="24"/>
                    <a:pt x="33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1226260" y="3382973"/>
              <a:ext cx="332082" cy="334059"/>
            </a:xfrm>
            <a:custGeom>
              <a:avLst/>
              <a:gdLst/>
              <a:ahLst/>
              <a:cxnLst>
                <a:cxn ang="0">
                  <a:pos x="33" y="29"/>
                </a:cxn>
                <a:cxn ang="0">
                  <a:pos x="31" y="24"/>
                </a:cxn>
                <a:cxn ang="0">
                  <a:pos x="36" y="25"/>
                </a:cxn>
                <a:cxn ang="0">
                  <a:pos x="37" y="20"/>
                </a:cxn>
                <a:cxn ang="0">
                  <a:pos x="36" y="18"/>
                </a:cxn>
                <a:cxn ang="0">
                  <a:pos x="32" y="16"/>
                </a:cxn>
                <a:cxn ang="0">
                  <a:pos x="37" y="14"/>
                </a:cxn>
                <a:cxn ang="0">
                  <a:pos x="35" y="9"/>
                </a:cxn>
                <a:cxn ang="0">
                  <a:pos x="30" y="10"/>
                </a:cxn>
                <a:cxn ang="0">
                  <a:pos x="31" y="5"/>
                </a:cxn>
                <a:cxn ang="0">
                  <a:pos x="30" y="4"/>
                </a:cxn>
                <a:cxn ang="0">
                  <a:pos x="24" y="2"/>
                </a:cxn>
                <a:cxn ang="0">
                  <a:pos x="21" y="5"/>
                </a:cxn>
                <a:cxn ang="0">
                  <a:pos x="19" y="0"/>
                </a:cxn>
                <a:cxn ang="0">
                  <a:pos x="14" y="1"/>
                </a:cxn>
                <a:cxn ang="0">
                  <a:pos x="14" y="5"/>
                </a:cxn>
                <a:cxn ang="0">
                  <a:pos x="10" y="3"/>
                </a:cxn>
                <a:cxn ang="0">
                  <a:pos x="8" y="3"/>
                </a:cxn>
                <a:cxn ang="0">
                  <a:pos x="4" y="7"/>
                </a:cxn>
                <a:cxn ang="0">
                  <a:pos x="7" y="11"/>
                </a:cxn>
                <a:cxn ang="0">
                  <a:pos x="3" y="11"/>
                </a:cxn>
                <a:cxn ang="0">
                  <a:pos x="0" y="17"/>
                </a:cxn>
                <a:cxn ang="0">
                  <a:pos x="1" y="18"/>
                </a:cxn>
                <a:cxn ang="0">
                  <a:pos x="5" y="20"/>
                </a:cxn>
                <a:cxn ang="0">
                  <a:pos x="1" y="23"/>
                </a:cxn>
                <a:cxn ang="0">
                  <a:pos x="4" y="28"/>
                </a:cxn>
                <a:cxn ang="0">
                  <a:pos x="8" y="27"/>
                </a:cxn>
                <a:cxn ang="0">
                  <a:pos x="7" y="31"/>
                </a:cxn>
                <a:cxn ang="0">
                  <a:pos x="7" y="33"/>
                </a:cxn>
                <a:cxn ang="0">
                  <a:pos x="12" y="35"/>
                </a:cxn>
                <a:cxn ang="0">
                  <a:pos x="13" y="35"/>
                </a:cxn>
                <a:cxn ang="0">
                  <a:pos x="17" y="32"/>
                </a:cxn>
                <a:cxn ang="0">
                  <a:pos x="17" y="37"/>
                </a:cxn>
                <a:cxn ang="0">
                  <a:pos x="23" y="36"/>
                </a:cxn>
                <a:cxn ang="0">
                  <a:pos x="24" y="35"/>
                </a:cxn>
                <a:cxn ang="0">
                  <a:pos x="25" y="31"/>
                </a:cxn>
                <a:cxn ang="0">
                  <a:pos x="28" y="34"/>
                </a:cxn>
                <a:cxn ang="0">
                  <a:pos x="33" y="30"/>
                </a:cxn>
                <a:cxn ang="0">
                  <a:pos x="22" y="22"/>
                </a:cxn>
                <a:cxn ang="0">
                  <a:pos x="15" y="15"/>
                </a:cxn>
                <a:cxn ang="0">
                  <a:pos x="22" y="22"/>
                </a:cxn>
              </a:cxnLst>
              <a:rect l="0" t="0" r="r" b="b"/>
              <a:pathLst>
                <a:path w="37" h="37">
                  <a:moveTo>
                    <a:pt x="33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6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7" y="14"/>
                    <a:pt x="37" y="13"/>
                    <a:pt x="37" y="13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1"/>
                    <a:pt x="24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1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4" y="35"/>
                    <a:pt x="24" y="3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29"/>
                  </a:cubicBezTo>
                  <a:close/>
                  <a:moveTo>
                    <a:pt x="22" y="22"/>
                  </a:moveTo>
                  <a:cubicBezTo>
                    <a:pt x="20" y="24"/>
                    <a:pt x="17" y="24"/>
                    <a:pt x="15" y="22"/>
                  </a:cubicBezTo>
                  <a:cubicBezTo>
                    <a:pt x="13" y="20"/>
                    <a:pt x="13" y="16"/>
                    <a:pt x="15" y="15"/>
                  </a:cubicBezTo>
                  <a:cubicBezTo>
                    <a:pt x="17" y="13"/>
                    <a:pt x="21" y="13"/>
                    <a:pt x="23" y="15"/>
                  </a:cubicBezTo>
                  <a:cubicBezTo>
                    <a:pt x="24" y="17"/>
                    <a:pt x="24" y="20"/>
                    <a:pt x="22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2682" y="3747020"/>
            <a:ext cx="1684176" cy="907335"/>
            <a:chOff x="710462" y="4437112"/>
            <a:chExt cx="2054324" cy="1106750"/>
          </a:xfrm>
        </p:grpSpPr>
        <p:grpSp>
          <p:nvGrpSpPr>
            <p:cNvPr id="23" name="组合 22"/>
            <p:cNvGrpSpPr/>
            <p:nvPr/>
          </p:nvGrpSpPr>
          <p:grpSpPr>
            <a:xfrm>
              <a:off x="710462" y="4437112"/>
              <a:ext cx="2054324" cy="1106750"/>
              <a:chOff x="717476" y="1291449"/>
              <a:chExt cx="2054324" cy="110675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717476" y="1291449"/>
                <a:ext cx="2054324" cy="1106750"/>
              </a:xfrm>
              <a:prstGeom prst="roundRect">
                <a:avLst>
                  <a:gd name="adj" fmla="val 1088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03649" y="1609636"/>
                <a:ext cx="1224136" cy="524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标题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4" name="Freeform 41"/>
            <p:cNvSpPr>
              <a:spLocks noEditPoints="1"/>
            </p:cNvSpPr>
            <p:nvPr/>
          </p:nvSpPr>
          <p:spPr bwMode="auto">
            <a:xfrm>
              <a:off x="827584" y="4743250"/>
              <a:ext cx="615527" cy="494474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40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11" grpId="0"/>
      <p:bldP spid="12" grpId="0" animBg="1"/>
      <p:bldP spid="13" grpId="0"/>
      <p:bldP spid="14" grpId="0" animBg="1"/>
      <p:bldP spid="15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791580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7604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文本。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5596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5" name="椭圆形标注 14"/>
          <p:cNvSpPr/>
          <p:nvPr/>
        </p:nvSpPr>
        <p:spPr>
          <a:xfrm>
            <a:off x="3491880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7904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文本。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35896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8" name="椭圆形标注 17"/>
          <p:cNvSpPr/>
          <p:nvPr/>
        </p:nvSpPr>
        <p:spPr>
          <a:xfrm>
            <a:off x="6156176" y="2211710"/>
            <a:ext cx="2340260" cy="2176894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chemeClr val="tx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2643758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，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文本。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00192" y="1347614"/>
            <a:ext cx="208823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50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9" grpId="0"/>
      <p:bldP spid="12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83568" y="1604169"/>
            <a:ext cx="1730375" cy="1728788"/>
            <a:chOff x="683568" y="1604169"/>
            <a:chExt cx="1730375" cy="1728788"/>
          </a:xfrm>
          <a:solidFill>
            <a:srgbClr val="CCEAFF"/>
          </a:solidFill>
        </p:grpSpPr>
        <p:sp>
          <p:nvSpPr>
            <p:cNvPr id="36" name="椭圆 35"/>
            <p:cNvSpPr/>
            <p:nvPr/>
          </p:nvSpPr>
          <p:spPr bwMode="auto">
            <a:xfrm>
              <a:off x="1028055" y="1948657"/>
              <a:ext cx="1041400" cy="1039812"/>
            </a:xfrm>
            <a:prstGeom prst="ellipse">
              <a:avLst/>
            </a:prstGeom>
            <a:solidFill>
              <a:srgbClr val="1585D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空心弧 36"/>
            <p:cNvSpPr/>
            <p:nvPr/>
          </p:nvSpPr>
          <p:spPr bwMode="auto">
            <a:xfrm>
              <a:off x="683568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1199942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第一</a:t>
              </a:r>
              <a:endPara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季度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9" name="组合 30"/>
          <p:cNvGrpSpPr>
            <a:grpSpLocks/>
          </p:cNvGrpSpPr>
          <p:nvPr/>
        </p:nvGrpSpPr>
        <p:grpSpPr bwMode="auto">
          <a:xfrm>
            <a:off x="792311" y="3283694"/>
            <a:ext cx="1512888" cy="892135"/>
            <a:chOff x="936608" y="3266112"/>
            <a:chExt cx="1512168" cy="890969"/>
          </a:xfrm>
        </p:grpSpPr>
        <p:sp>
          <p:nvSpPr>
            <p:cNvPr id="40" name="TextBox 39"/>
            <p:cNvSpPr txBox="1"/>
            <p:nvPr/>
          </p:nvSpPr>
          <p:spPr>
            <a:xfrm>
              <a:off x="1108195" y="3266112"/>
              <a:ext cx="1168994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 smtClean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完成项目</a:t>
              </a:r>
              <a:endParaRPr kumimoji="0" lang="zh-CN" altLang="en-US" sz="1800" b="0" i="0" u="none" strike="noStrike" kern="1200" cap="none" spc="120" normalizeH="0" baseline="0" noProof="0" dirty="0">
                <a:ln>
                  <a:noFill/>
                </a:ln>
                <a:solidFill>
                  <a:srgbClr val="1585D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0" name="TextBox 11"/>
            <p:cNvSpPr txBox="1">
              <a:spLocks noChangeArrowheads="1"/>
            </p:cNvSpPr>
            <p:nvPr/>
          </p:nvSpPr>
          <p:spPr bwMode="auto">
            <a:xfrm flipH="1">
              <a:off x="936608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内容点击添加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组合 31"/>
          <p:cNvGrpSpPr>
            <a:grpSpLocks/>
          </p:cNvGrpSpPr>
          <p:nvPr/>
        </p:nvGrpSpPr>
        <p:grpSpPr bwMode="auto">
          <a:xfrm>
            <a:off x="2843808" y="3265488"/>
            <a:ext cx="1511300" cy="892135"/>
            <a:chOff x="3415437" y="3266112"/>
            <a:chExt cx="1512168" cy="890969"/>
          </a:xfrm>
        </p:grpSpPr>
        <p:sp>
          <p:nvSpPr>
            <p:cNvPr id="72" name="TextBox 71"/>
            <p:cNvSpPr txBox="1"/>
            <p:nvPr/>
          </p:nvSpPr>
          <p:spPr>
            <a:xfrm>
              <a:off x="3615449" y="3266112"/>
              <a:ext cx="1170223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完成项目</a:t>
              </a:r>
            </a:p>
          </p:txBody>
        </p:sp>
        <p:sp>
          <p:nvSpPr>
            <p:cNvPr id="73" name="TextBox 11"/>
            <p:cNvSpPr txBox="1">
              <a:spLocks noChangeArrowheads="1"/>
            </p:cNvSpPr>
            <p:nvPr/>
          </p:nvSpPr>
          <p:spPr bwMode="auto">
            <a:xfrm flipH="1">
              <a:off x="3415437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4" name="组合 33"/>
          <p:cNvGrpSpPr>
            <a:grpSpLocks/>
          </p:cNvGrpSpPr>
          <p:nvPr/>
        </p:nvGrpSpPr>
        <p:grpSpPr bwMode="auto">
          <a:xfrm>
            <a:off x="4951761" y="3265488"/>
            <a:ext cx="1512887" cy="892135"/>
            <a:chOff x="6161032" y="3266112"/>
            <a:chExt cx="1512168" cy="890969"/>
          </a:xfrm>
        </p:grpSpPr>
        <p:sp>
          <p:nvSpPr>
            <p:cNvPr id="75" name="TextBox 74"/>
            <p:cNvSpPr txBox="1"/>
            <p:nvPr/>
          </p:nvSpPr>
          <p:spPr>
            <a:xfrm>
              <a:off x="6332618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完成项目</a:t>
              </a:r>
            </a:p>
          </p:txBody>
        </p:sp>
        <p:sp>
          <p:nvSpPr>
            <p:cNvPr id="76" name="TextBox 11"/>
            <p:cNvSpPr txBox="1">
              <a:spLocks noChangeArrowheads="1"/>
            </p:cNvSpPr>
            <p:nvPr/>
          </p:nvSpPr>
          <p:spPr bwMode="auto">
            <a:xfrm flipH="1">
              <a:off x="6161032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763557" y="1604169"/>
            <a:ext cx="1730375" cy="1728788"/>
            <a:chOff x="2763557" y="1604169"/>
            <a:chExt cx="1730375" cy="1728788"/>
          </a:xfrm>
          <a:solidFill>
            <a:srgbClr val="CCEAFF"/>
          </a:solidFill>
        </p:grpSpPr>
        <p:sp>
          <p:nvSpPr>
            <p:cNvPr id="78" name="椭圆 77"/>
            <p:cNvSpPr/>
            <p:nvPr/>
          </p:nvSpPr>
          <p:spPr bwMode="auto">
            <a:xfrm>
              <a:off x="3108044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9" name="空心弧 78"/>
            <p:cNvSpPr/>
            <p:nvPr/>
          </p:nvSpPr>
          <p:spPr bwMode="auto">
            <a:xfrm>
              <a:off x="2763557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 bwMode="auto">
            <a:xfrm>
              <a:off x="3279931" y="2114620"/>
              <a:ext cx="710451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二</a:t>
              </a:r>
              <a:endPara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季度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843546" y="1604169"/>
            <a:ext cx="1730375" cy="1728788"/>
            <a:chOff x="4843546" y="1604169"/>
            <a:chExt cx="1730375" cy="1728788"/>
          </a:xfrm>
          <a:solidFill>
            <a:srgbClr val="0DCCC0"/>
          </a:solidFill>
        </p:grpSpPr>
        <p:sp>
          <p:nvSpPr>
            <p:cNvPr id="82" name="椭圆 81"/>
            <p:cNvSpPr/>
            <p:nvPr/>
          </p:nvSpPr>
          <p:spPr bwMode="auto">
            <a:xfrm>
              <a:off x="5188033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3" name="空心弧 82"/>
            <p:cNvSpPr/>
            <p:nvPr/>
          </p:nvSpPr>
          <p:spPr bwMode="auto">
            <a:xfrm>
              <a:off x="4843546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 bwMode="auto">
            <a:xfrm>
              <a:off x="5359920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第三</a:t>
              </a:r>
              <a:endPara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季度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923534" y="1604169"/>
            <a:ext cx="1730375" cy="1728788"/>
            <a:chOff x="6923534" y="1604169"/>
            <a:chExt cx="1730375" cy="1728788"/>
          </a:xfrm>
          <a:solidFill>
            <a:srgbClr val="CCEAFF"/>
          </a:solidFill>
        </p:grpSpPr>
        <p:sp>
          <p:nvSpPr>
            <p:cNvPr id="86" name="椭圆 85"/>
            <p:cNvSpPr/>
            <p:nvPr/>
          </p:nvSpPr>
          <p:spPr bwMode="auto">
            <a:xfrm>
              <a:off x="7268021" y="1948657"/>
              <a:ext cx="1041400" cy="10398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7" name="空心弧 86"/>
            <p:cNvSpPr/>
            <p:nvPr/>
          </p:nvSpPr>
          <p:spPr bwMode="auto">
            <a:xfrm>
              <a:off x="6923534" y="1604169"/>
              <a:ext cx="1730375" cy="1728788"/>
            </a:xfrm>
            <a:prstGeom prst="blockArc">
              <a:avLst>
                <a:gd name="adj1" fmla="val 10800000"/>
                <a:gd name="adj2" fmla="val 0"/>
                <a:gd name="adj3" fmla="val 16192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8" name="TextBox 87"/>
            <p:cNvSpPr txBox="1"/>
            <p:nvPr/>
          </p:nvSpPr>
          <p:spPr bwMode="auto">
            <a:xfrm>
              <a:off x="7439908" y="2114620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第四</a:t>
              </a:r>
              <a:endPara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季度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>
            <a:off x="6290668" y="2470945"/>
            <a:ext cx="915177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2130982" y="2472978"/>
            <a:ext cx="915177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4211916" y="2473326"/>
            <a:ext cx="910153" cy="3174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0" y="2478088"/>
            <a:ext cx="965016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8371755" y="2477170"/>
            <a:ext cx="772245" cy="0"/>
          </a:xfrm>
          <a:prstGeom prst="line">
            <a:avLst/>
          </a:prstGeom>
          <a:ln w="1905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33"/>
          <p:cNvGrpSpPr>
            <a:grpSpLocks/>
          </p:cNvGrpSpPr>
          <p:nvPr/>
        </p:nvGrpSpPr>
        <p:grpSpPr bwMode="auto">
          <a:xfrm>
            <a:off x="7032278" y="3265488"/>
            <a:ext cx="1512887" cy="892135"/>
            <a:chOff x="6161032" y="3266112"/>
            <a:chExt cx="1512168" cy="890969"/>
          </a:xfrm>
        </p:grpSpPr>
        <p:sp>
          <p:nvSpPr>
            <p:cNvPr id="95" name="TextBox 94"/>
            <p:cNvSpPr txBox="1"/>
            <p:nvPr/>
          </p:nvSpPr>
          <p:spPr>
            <a:xfrm>
              <a:off x="6332618" y="3266112"/>
              <a:ext cx="1168995" cy="3688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120" normalizeH="0" baseline="0" noProof="0" dirty="0">
                  <a:ln>
                    <a:noFill/>
                  </a:ln>
                  <a:solidFill>
                    <a:srgbClr val="1585D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完成项目</a:t>
              </a:r>
            </a:p>
          </p:txBody>
        </p:sp>
        <p:sp>
          <p:nvSpPr>
            <p:cNvPr id="96" name="TextBox 11"/>
            <p:cNvSpPr txBox="1">
              <a:spLocks noChangeArrowheads="1"/>
            </p:cNvSpPr>
            <p:nvPr/>
          </p:nvSpPr>
          <p:spPr bwMode="auto">
            <a:xfrm flipH="1">
              <a:off x="6161032" y="3603807"/>
              <a:ext cx="1512168" cy="5532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点击添加文本内容点击添加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09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5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50"/>
                            </p:stCondLst>
                            <p:childTnLst>
                              <p:par>
                                <p:cTn id="6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8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1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6081986" y="1121024"/>
            <a:ext cx="1298326" cy="152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900273" y="3676162"/>
            <a:ext cx="3528616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6660232" y="3295677"/>
            <a:ext cx="2109762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Freeform 673"/>
          <p:cNvSpPr>
            <a:spLocks noEditPoints="1"/>
          </p:cNvSpPr>
          <p:nvPr/>
        </p:nvSpPr>
        <p:spPr bwMode="auto">
          <a:xfrm rot="21275257">
            <a:off x="3521435" y="886419"/>
            <a:ext cx="2018405" cy="2019624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3" name="Freeform 675"/>
          <p:cNvSpPr>
            <a:spLocks noEditPoints="1"/>
          </p:cNvSpPr>
          <p:nvPr/>
        </p:nvSpPr>
        <p:spPr bwMode="auto">
          <a:xfrm rot="21275257">
            <a:off x="1015492" y="940048"/>
            <a:ext cx="2632702" cy="2632703"/>
          </a:xfrm>
          <a:custGeom>
            <a:avLst/>
            <a:gdLst>
              <a:gd name="T0" fmla="*/ 2147483647 w 2622"/>
              <a:gd name="T1" fmla="*/ 2147483647 h 2622"/>
              <a:gd name="T2" fmla="*/ 2147483647 w 2622"/>
              <a:gd name="T3" fmla="*/ 2147483647 h 2622"/>
              <a:gd name="T4" fmla="*/ 2147483647 w 2622"/>
              <a:gd name="T5" fmla="*/ 2147483647 h 2622"/>
              <a:gd name="T6" fmla="*/ 2147483647 w 2622"/>
              <a:gd name="T7" fmla="*/ 2147483647 h 2622"/>
              <a:gd name="T8" fmla="*/ 2147483647 w 2622"/>
              <a:gd name="T9" fmla="*/ 2147483647 h 2622"/>
              <a:gd name="T10" fmla="*/ 2147483647 w 2622"/>
              <a:gd name="T11" fmla="*/ 2147483647 h 2622"/>
              <a:gd name="T12" fmla="*/ 2147483647 w 2622"/>
              <a:gd name="T13" fmla="*/ 2147483647 h 2622"/>
              <a:gd name="T14" fmla="*/ 2147483647 w 2622"/>
              <a:gd name="T15" fmla="*/ 2147483647 h 2622"/>
              <a:gd name="T16" fmla="*/ 2147483647 w 2622"/>
              <a:gd name="T17" fmla="*/ 2147483647 h 2622"/>
              <a:gd name="T18" fmla="*/ 2147483647 w 2622"/>
              <a:gd name="T19" fmla="*/ 2147483647 h 2622"/>
              <a:gd name="T20" fmla="*/ 2147483647 w 2622"/>
              <a:gd name="T21" fmla="*/ 2147483647 h 2622"/>
              <a:gd name="T22" fmla="*/ 2147483647 w 2622"/>
              <a:gd name="T23" fmla="*/ 2147483647 h 2622"/>
              <a:gd name="T24" fmla="*/ 2147483647 w 2622"/>
              <a:gd name="T25" fmla="*/ 2147483647 h 2622"/>
              <a:gd name="T26" fmla="*/ 2147483647 w 2622"/>
              <a:gd name="T27" fmla="*/ 2147483647 h 2622"/>
              <a:gd name="T28" fmla="*/ 2147483647 w 2622"/>
              <a:gd name="T29" fmla="*/ 2147483647 h 2622"/>
              <a:gd name="T30" fmla="*/ 2147483647 w 2622"/>
              <a:gd name="T31" fmla="*/ 2147483647 h 2622"/>
              <a:gd name="T32" fmla="*/ 2147483647 w 2622"/>
              <a:gd name="T33" fmla="*/ 2147483647 h 2622"/>
              <a:gd name="T34" fmla="*/ 2147483647 w 2622"/>
              <a:gd name="T35" fmla="*/ 2147483647 h 2622"/>
              <a:gd name="T36" fmla="*/ 2147483647 w 2622"/>
              <a:gd name="T37" fmla="*/ 2147483647 h 2622"/>
              <a:gd name="T38" fmla="*/ 2147483647 w 2622"/>
              <a:gd name="T39" fmla="*/ 2147483647 h 2622"/>
              <a:gd name="T40" fmla="*/ 2147483647 w 2622"/>
              <a:gd name="T41" fmla="*/ 2147483647 h 2622"/>
              <a:gd name="T42" fmla="*/ 2147483647 w 2622"/>
              <a:gd name="T43" fmla="*/ 2147483647 h 2622"/>
              <a:gd name="T44" fmla="*/ 2147483647 w 2622"/>
              <a:gd name="T45" fmla="*/ 2147483647 h 2622"/>
              <a:gd name="T46" fmla="*/ 2147483647 w 2622"/>
              <a:gd name="T47" fmla="*/ 2147483647 h 2622"/>
              <a:gd name="T48" fmla="*/ 2147483647 w 2622"/>
              <a:gd name="T49" fmla="*/ 2147483647 h 2622"/>
              <a:gd name="T50" fmla="*/ 2147483647 w 2622"/>
              <a:gd name="T51" fmla="*/ 2147483647 h 2622"/>
              <a:gd name="T52" fmla="*/ 2147483647 w 2622"/>
              <a:gd name="T53" fmla="*/ 2147483647 h 2622"/>
              <a:gd name="T54" fmla="*/ 2147483647 w 2622"/>
              <a:gd name="T55" fmla="*/ 2147483647 h 2622"/>
              <a:gd name="T56" fmla="*/ 2147483647 w 2622"/>
              <a:gd name="T57" fmla="*/ 2147483647 h 2622"/>
              <a:gd name="T58" fmla="*/ 2147483647 w 2622"/>
              <a:gd name="T59" fmla="*/ 2147483647 h 2622"/>
              <a:gd name="T60" fmla="*/ 2147483647 w 2622"/>
              <a:gd name="T61" fmla="*/ 2147483647 h 2622"/>
              <a:gd name="T62" fmla="*/ 2147483647 w 2622"/>
              <a:gd name="T63" fmla="*/ 2147483647 h 2622"/>
              <a:gd name="T64" fmla="*/ 2147483647 w 2622"/>
              <a:gd name="T65" fmla="*/ 2147483647 h 2622"/>
              <a:gd name="T66" fmla="*/ 2147483647 w 2622"/>
              <a:gd name="T67" fmla="*/ 2147483647 h 2622"/>
              <a:gd name="T68" fmla="*/ 2147483647 w 2622"/>
              <a:gd name="T69" fmla="*/ 2147483647 h 2622"/>
              <a:gd name="T70" fmla="*/ 2147483647 w 2622"/>
              <a:gd name="T71" fmla="*/ 2147483647 h 2622"/>
              <a:gd name="T72" fmla="*/ 2147483647 w 2622"/>
              <a:gd name="T73" fmla="*/ 2147483647 h 2622"/>
              <a:gd name="T74" fmla="*/ 2147483647 w 2622"/>
              <a:gd name="T75" fmla="*/ 2147483647 h 2622"/>
              <a:gd name="T76" fmla="*/ 2147483647 w 2622"/>
              <a:gd name="T77" fmla="*/ 2147483647 h 2622"/>
              <a:gd name="T78" fmla="*/ 2147483647 w 2622"/>
              <a:gd name="T79" fmla="*/ 2147483647 h 2622"/>
              <a:gd name="T80" fmla="*/ 2147483647 w 2622"/>
              <a:gd name="T81" fmla="*/ 2147483647 h 2622"/>
              <a:gd name="T82" fmla="*/ 2147483647 w 2622"/>
              <a:gd name="T83" fmla="*/ 2147483647 h 2622"/>
              <a:gd name="T84" fmla="*/ 2147483647 w 2622"/>
              <a:gd name="T85" fmla="*/ 2147483647 h 2622"/>
              <a:gd name="T86" fmla="*/ 2147483647 w 2622"/>
              <a:gd name="T87" fmla="*/ 2147483647 h 2622"/>
              <a:gd name="T88" fmla="*/ 2147483647 w 2622"/>
              <a:gd name="T89" fmla="*/ 2147483647 h 2622"/>
              <a:gd name="T90" fmla="*/ 2147483647 w 2622"/>
              <a:gd name="T91" fmla="*/ 2147483647 h 2622"/>
              <a:gd name="T92" fmla="*/ 2147483647 w 2622"/>
              <a:gd name="T93" fmla="*/ 2147483647 h 2622"/>
              <a:gd name="T94" fmla="*/ 2147483647 w 2622"/>
              <a:gd name="T95" fmla="*/ 2147483647 h 2622"/>
              <a:gd name="T96" fmla="*/ 2147483647 w 2622"/>
              <a:gd name="T97" fmla="*/ 2147483647 h 2622"/>
              <a:gd name="T98" fmla="*/ 2147483647 w 2622"/>
              <a:gd name="T99" fmla="*/ 2147483647 h 2622"/>
              <a:gd name="T100" fmla="*/ 2147483647 w 2622"/>
              <a:gd name="T101" fmla="*/ 2147483647 h 2622"/>
              <a:gd name="T102" fmla="*/ 2147483647 w 2622"/>
              <a:gd name="T103" fmla="*/ 2147483647 h 2622"/>
              <a:gd name="T104" fmla="*/ 2147483647 w 2622"/>
              <a:gd name="T105" fmla="*/ 2147483647 h 2622"/>
              <a:gd name="T106" fmla="*/ 2147483647 w 2622"/>
              <a:gd name="T107" fmla="*/ 214748364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4" name="Freeform 679"/>
          <p:cNvSpPr>
            <a:spLocks noEditPoints="1"/>
          </p:cNvSpPr>
          <p:nvPr/>
        </p:nvSpPr>
        <p:spPr bwMode="auto">
          <a:xfrm rot="21275257">
            <a:off x="4664710" y="2496512"/>
            <a:ext cx="1768543" cy="1769761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97045" y="1221601"/>
            <a:ext cx="2069597" cy="2068379"/>
            <a:chOff x="1973233" y="1754224"/>
            <a:chExt cx="2069597" cy="2068379"/>
          </a:xfrm>
        </p:grpSpPr>
        <p:sp>
          <p:nvSpPr>
            <p:cNvPr id="36" name="Oval 676"/>
            <p:cNvSpPr>
              <a:spLocks noChangeArrowheads="1"/>
            </p:cNvSpPr>
            <p:nvPr/>
          </p:nvSpPr>
          <p:spPr bwMode="auto">
            <a:xfrm rot="21275257">
              <a:off x="1973233" y="1754224"/>
              <a:ext cx="2069597" cy="2068379"/>
            </a:xfrm>
            <a:prstGeom prst="ellipse">
              <a:avLst/>
            </a:prstGeom>
            <a:solidFill>
              <a:srgbClr val="168BF6"/>
            </a:solidFill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37" name="文本框 16"/>
            <p:cNvSpPr txBox="1"/>
            <p:nvPr/>
          </p:nvSpPr>
          <p:spPr>
            <a:xfrm>
              <a:off x="2195737" y="2281436"/>
              <a:ext cx="1728191" cy="1180016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请输入您要的内容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请输入您要的内容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838334" y="1204537"/>
            <a:ext cx="1383388" cy="1383388"/>
            <a:chOff x="4514522" y="1737160"/>
            <a:chExt cx="1383388" cy="1383388"/>
          </a:xfrm>
          <a:solidFill>
            <a:srgbClr val="168BF6"/>
          </a:solidFill>
        </p:grpSpPr>
        <p:sp>
          <p:nvSpPr>
            <p:cNvPr id="39" name="Oval 677"/>
            <p:cNvSpPr>
              <a:spLocks noChangeArrowheads="1"/>
            </p:cNvSpPr>
            <p:nvPr/>
          </p:nvSpPr>
          <p:spPr bwMode="auto">
            <a:xfrm rot="21275257">
              <a:off x="4514522" y="1737160"/>
              <a:ext cx="1383388" cy="13833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40" name="文本框 16"/>
            <p:cNvSpPr txBox="1"/>
            <p:nvPr/>
          </p:nvSpPr>
          <p:spPr>
            <a:xfrm>
              <a:off x="4617522" y="2097918"/>
              <a:ext cx="1178614" cy="626018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itchFamily="49" charset="-122"/>
                  <a:ea typeface="汉仪中圆简" pitchFamily="49" charset="-122"/>
                  <a:cs typeface="+mn-cs"/>
                </a:rPr>
                <a:t>请输入您要的内容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42606" y="2775627"/>
            <a:ext cx="1257462" cy="1211531"/>
            <a:chOff x="5618794" y="3308250"/>
            <a:chExt cx="1257462" cy="1211531"/>
          </a:xfrm>
        </p:grpSpPr>
        <p:sp>
          <p:nvSpPr>
            <p:cNvPr id="42" name="Oval 680"/>
            <p:cNvSpPr>
              <a:spLocks noChangeArrowheads="1"/>
            </p:cNvSpPr>
            <p:nvPr/>
          </p:nvSpPr>
          <p:spPr bwMode="auto">
            <a:xfrm rot="21275257">
              <a:off x="5618794" y="3308250"/>
              <a:ext cx="1211531" cy="1211531"/>
            </a:xfrm>
            <a:prstGeom prst="ellipse">
              <a:avLst/>
            </a:prstGeom>
            <a:solidFill>
              <a:srgbClr val="168BF6"/>
            </a:solidFill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endParaRPr>
            </a:p>
          </p:txBody>
        </p:sp>
        <p:sp>
          <p:nvSpPr>
            <p:cNvPr id="43" name="文本框 16"/>
            <p:cNvSpPr txBox="1"/>
            <p:nvPr/>
          </p:nvSpPr>
          <p:spPr>
            <a:xfrm>
              <a:off x="5700657" y="3610086"/>
              <a:ext cx="1175599" cy="626018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请输入您要的内容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53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4" grpId="0"/>
      <p:bldP spid="15" grpId="0"/>
      <p:bldP spid="16" grpId="0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7504" y="2102420"/>
            <a:ext cx="8210202" cy="936625"/>
            <a:chOff x="0" y="1850008"/>
            <a:chExt cx="8317706" cy="936625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 rot="5400000">
              <a:off x="7507287" y="1976214"/>
              <a:ext cx="936625" cy="684213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0" y="1993676"/>
              <a:ext cx="7632700" cy="649288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1619250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1980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771775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1990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>
            <a:off x="3924300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2000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>
            <a:off x="5075238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2010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6227763" y="2460401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2020</a:t>
            </a:r>
            <a:endParaRPr kumimoji="0" lang="zh-CN" altLang="en-US" sz="1800" b="0" i="0" u="none" strike="noStrike" kern="10" cap="none" spc="-45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 flipV="1">
            <a:off x="2015331" y="1272504"/>
            <a:ext cx="794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4319587" y="1272503"/>
            <a:ext cx="793" cy="97517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V="1">
            <a:off x="6624637" y="1272504"/>
            <a:ext cx="34925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V="1">
            <a:off x="5472113" y="2895376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39750" y="3184053"/>
            <a:ext cx="2376488" cy="1584325"/>
          </a:xfrm>
          <a:prstGeom prst="roundRect">
            <a:avLst>
              <a:gd name="adj" fmla="val 5528"/>
            </a:avLst>
          </a:prstGeom>
          <a:solidFill>
            <a:schemeClr val="tx1">
              <a:alpha val="10001"/>
            </a:schemeClr>
          </a:solidFill>
          <a:ln w="19050" cap="rnd" algn="ctr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WordArt 26"/>
          <p:cNvSpPr>
            <a:spLocks noChangeArrowheads="1" noChangeShapeType="1" noTextEdit="1"/>
          </p:cNvSpPr>
          <p:nvPr/>
        </p:nvSpPr>
        <p:spPr bwMode="auto">
          <a:xfrm>
            <a:off x="755576" y="3399779"/>
            <a:ext cx="792857" cy="2155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0" cap="none" spc="-45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2020</a:t>
            </a:r>
            <a:endParaRPr kumimoji="0" lang="zh-CN" altLang="en-US" sz="3200" b="0" i="0" u="none" strike="noStrike" kern="10" cap="none" spc="-45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Line 31"/>
          <p:cNvSpPr>
            <a:spLocks noChangeShapeType="1"/>
          </p:cNvSpPr>
          <p:nvPr/>
        </p:nvSpPr>
        <p:spPr bwMode="auto">
          <a:xfrm flipV="1">
            <a:off x="3167063" y="2895376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 Box 45"/>
          <p:cNvSpPr txBox="1">
            <a:spLocks noChangeArrowheads="1"/>
          </p:cNvSpPr>
          <p:nvPr/>
        </p:nvSpPr>
        <p:spPr bwMode="auto">
          <a:xfrm>
            <a:off x="3311364" y="316362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123728" y="1272505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 Box 45"/>
          <p:cNvSpPr txBox="1">
            <a:spLocks noChangeArrowheads="1"/>
          </p:cNvSpPr>
          <p:nvPr/>
        </p:nvSpPr>
        <p:spPr bwMode="auto">
          <a:xfrm>
            <a:off x="4463095" y="1301996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5655121" y="316362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6804248" y="1272503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83344" y="3760266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91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7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175" y="1410957"/>
            <a:ext cx="6262675" cy="819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2590800" y="2571750"/>
            <a:ext cx="3708400" cy="45085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 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0800" y="3364243"/>
            <a:ext cx="3537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70C0"/>
                </a:solidFill>
              </a:rPr>
              <a:t>汇报人</a:t>
            </a:r>
            <a:r>
              <a:rPr lang="zh-CN" altLang="en-US" sz="1600" dirty="0" smtClean="0">
                <a:solidFill>
                  <a:srgbClr val="0070C0"/>
                </a:solidFill>
              </a:rPr>
              <a:t>：第一</a:t>
            </a:r>
            <a:r>
              <a:rPr lang="en-US" altLang="zh-CN" sz="1600" dirty="0" smtClean="0">
                <a:solidFill>
                  <a:srgbClr val="0070C0"/>
                </a:solidFill>
              </a:rPr>
              <a:t>PPT</a:t>
            </a:r>
            <a:r>
              <a:rPr lang="zh-CN" altLang="en-US" sz="1600" dirty="0" smtClean="0">
                <a:solidFill>
                  <a:srgbClr val="0070C0"/>
                </a:solidFill>
              </a:rPr>
              <a:t>        </a:t>
            </a:r>
            <a:r>
              <a:rPr lang="zh-CN" altLang="en-US" sz="1600" dirty="0" smtClean="0">
                <a:solidFill>
                  <a:srgbClr val="0070C0"/>
                </a:solidFill>
              </a:rPr>
              <a:t>指导老师</a:t>
            </a:r>
            <a:r>
              <a:rPr lang="zh-CN" altLang="en-US" sz="1600" dirty="0" smtClean="0">
                <a:solidFill>
                  <a:srgbClr val="0070C0"/>
                </a:solidFill>
              </a:rPr>
              <a:t>：</a:t>
            </a:r>
            <a:r>
              <a:rPr lang="en-US" altLang="zh-CN" sz="1600" dirty="0" smtClean="0">
                <a:solidFill>
                  <a:srgbClr val="0070C0"/>
                </a:solidFill>
              </a:rPr>
              <a:t>1PPT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86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decel="3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835697" y="2330378"/>
            <a:ext cx="7308304" cy="804589"/>
            <a:chOff x="1928333" y="1210743"/>
            <a:chExt cx="4123616" cy="412624"/>
          </a:xfrm>
          <a:solidFill>
            <a:srgbClr val="FFC000"/>
          </a:solidFill>
        </p:grpSpPr>
        <p:sp>
          <p:nvSpPr>
            <p:cNvPr id="28" name="圆角矩形 27"/>
            <p:cNvSpPr/>
            <p:nvPr/>
          </p:nvSpPr>
          <p:spPr>
            <a:xfrm>
              <a:off x="1928333" y="1210743"/>
              <a:ext cx="4123616" cy="412624"/>
            </a:xfrm>
            <a:prstGeom prst="roundRect">
              <a:avLst>
                <a:gd name="adj" fmla="val 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80317" y="1267107"/>
              <a:ext cx="2419648" cy="29989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200" b="1" kern="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单击添加第一部分内容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圆角矩形 10"/>
          <p:cNvSpPr/>
          <p:nvPr/>
        </p:nvSpPr>
        <p:spPr>
          <a:xfrm>
            <a:off x="719036" y="2248700"/>
            <a:ext cx="1801272" cy="977304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0" y="301402"/>
            <a:ext cx="1403648" cy="360040"/>
          </a:xfrm>
          <a:prstGeom prst="homePlat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230832" y="2653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过渡页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311275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527299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879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1498790"/>
            <a:ext cx="809655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发展历史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9552" y="1755024"/>
            <a:ext cx="1464402" cy="2472910"/>
            <a:chOff x="587465" y="1099791"/>
            <a:chExt cx="1464402" cy="2472910"/>
          </a:xfrm>
          <a:effectLst/>
        </p:grpSpPr>
        <p:grpSp>
          <p:nvGrpSpPr>
            <p:cNvPr id="8" name="组合 7"/>
            <p:cNvGrpSpPr/>
            <p:nvPr/>
          </p:nvGrpSpPr>
          <p:grpSpPr>
            <a:xfrm>
              <a:off x="587465" y="1099791"/>
              <a:ext cx="1464402" cy="2472910"/>
              <a:chOff x="587465" y="1099791"/>
              <a:chExt cx="1464402" cy="247291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87465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 rot="13500000">
                <a:off x="701062" y="1099792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" name="文本框 5"/>
            <p:cNvSpPr txBox="1"/>
            <p:nvPr/>
          </p:nvSpPr>
          <p:spPr>
            <a:xfrm>
              <a:off x="799333" y="1553257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2009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文本框 6"/>
            <p:cNvSpPr txBox="1"/>
            <p:nvPr/>
          </p:nvSpPr>
          <p:spPr>
            <a:xfrm>
              <a:off x="666532" y="2031031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97589" y="1755025"/>
            <a:ext cx="1464402" cy="2472909"/>
            <a:chOff x="2245502" y="1099792"/>
            <a:chExt cx="1464402" cy="2472909"/>
          </a:xfrm>
          <a:effectLst/>
        </p:grpSpPr>
        <p:grpSp>
          <p:nvGrpSpPr>
            <p:cNvPr id="14" name="组合 13"/>
            <p:cNvGrpSpPr/>
            <p:nvPr/>
          </p:nvGrpSpPr>
          <p:grpSpPr>
            <a:xfrm>
              <a:off x="2245502" y="1099792"/>
              <a:ext cx="1464402" cy="2472909"/>
              <a:chOff x="2206760" y="1099792"/>
              <a:chExt cx="1464402" cy="2472909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206760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13500000">
                <a:off x="2320357" y="1099793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5" name="文本框 11"/>
            <p:cNvSpPr txBox="1"/>
            <p:nvPr/>
          </p:nvSpPr>
          <p:spPr>
            <a:xfrm>
              <a:off x="2442685" y="1564508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2010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文本框 12"/>
            <p:cNvSpPr txBox="1"/>
            <p:nvPr/>
          </p:nvSpPr>
          <p:spPr>
            <a:xfrm>
              <a:off x="2305080" y="2015991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55626" y="1755024"/>
            <a:ext cx="1464402" cy="2472910"/>
            <a:chOff x="3903539" y="1099791"/>
            <a:chExt cx="1464402" cy="2472910"/>
          </a:xfrm>
          <a:effectLst/>
        </p:grpSpPr>
        <p:grpSp>
          <p:nvGrpSpPr>
            <p:cNvPr id="20" name="组合 19"/>
            <p:cNvGrpSpPr/>
            <p:nvPr/>
          </p:nvGrpSpPr>
          <p:grpSpPr>
            <a:xfrm>
              <a:off x="3903539" y="1099791"/>
              <a:ext cx="1464402" cy="2472910"/>
              <a:chOff x="3921785" y="1099791"/>
              <a:chExt cx="1464402" cy="24729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921785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3500000">
                <a:off x="4035382" y="1099792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1" name="文本框 17"/>
            <p:cNvSpPr txBox="1"/>
            <p:nvPr/>
          </p:nvSpPr>
          <p:spPr>
            <a:xfrm>
              <a:off x="4100722" y="1566045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2011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文本框 18"/>
            <p:cNvSpPr txBox="1"/>
            <p:nvPr/>
          </p:nvSpPr>
          <p:spPr>
            <a:xfrm>
              <a:off x="3979151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13663" y="1755025"/>
            <a:ext cx="1464402" cy="2472909"/>
            <a:chOff x="5561576" y="1099792"/>
            <a:chExt cx="1464402" cy="2472909"/>
          </a:xfrm>
          <a:effectLst/>
        </p:grpSpPr>
        <p:grpSp>
          <p:nvGrpSpPr>
            <p:cNvPr id="26" name="组合 25"/>
            <p:cNvGrpSpPr/>
            <p:nvPr/>
          </p:nvGrpSpPr>
          <p:grpSpPr>
            <a:xfrm>
              <a:off x="5561576" y="1099792"/>
              <a:ext cx="1464402" cy="2472909"/>
              <a:chOff x="5541080" y="1099792"/>
              <a:chExt cx="1464402" cy="2472909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541080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3500000">
                <a:off x="5654677" y="1099793"/>
                <a:ext cx="1237211" cy="1237210"/>
              </a:xfrm>
              <a:custGeom>
                <a:avLst/>
                <a:gdLst>
                  <a:gd name="connsiteX0" fmla="*/ 1561445 w 1561445"/>
                  <a:gd name="connsiteY0" fmla="*/ 254586 h 1561444"/>
                  <a:gd name="connsiteX1" fmla="*/ 254587 w 1561445"/>
                  <a:gd name="connsiteY1" fmla="*/ 1561444 h 1561444"/>
                  <a:gd name="connsiteX2" fmla="*/ 173787 w 1561445"/>
                  <a:gd name="connsiteY2" fmla="*/ 1480644 h 1561444"/>
                  <a:gd name="connsiteX3" fmla="*/ 79385 w 1561445"/>
                  <a:gd name="connsiteY3" fmla="*/ 1480644 h 1561444"/>
                  <a:gd name="connsiteX4" fmla="*/ 79385 w 1561445"/>
                  <a:gd name="connsiteY4" fmla="*/ 1386242 h 1561444"/>
                  <a:gd name="connsiteX5" fmla="*/ 0 w 1561445"/>
                  <a:gd name="connsiteY5" fmla="*/ 1306857 h 1561444"/>
                  <a:gd name="connsiteX6" fmla="*/ 1306858 w 1561445"/>
                  <a:gd name="connsiteY6" fmla="*/ 0 h 15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1445" h="1561444">
                    <a:moveTo>
                      <a:pt x="1561445" y="254586"/>
                    </a:moveTo>
                    <a:lnTo>
                      <a:pt x="254587" y="1561444"/>
                    </a:lnTo>
                    <a:lnTo>
                      <a:pt x="173787" y="1480644"/>
                    </a:lnTo>
                    <a:lnTo>
                      <a:pt x="79385" y="1480644"/>
                    </a:lnTo>
                    <a:lnTo>
                      <a:pt x="79385" y="1386242"/>
                    </a:lnTo>
                    <a:lnTo>
                      <a:pt x="0" y="1306857"/>
                    </a:lnTo>
                    <a:lnTo>
                      <a:pt x="13068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7" name="文本框 23"/>
            <p:cNvSpPr txBox="1"/>
            <p:nvPr/>
          </p:nvSpPr>
          <p:spPr>
            <a:xfrm>
              <a:off x="5773442" y="1564508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2012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文本框 24"/>
            <p:cNvSpPr txBox="1"/>
            <p:nvPr/>
          </p:nvSpPr>
          <p:spPr>
            <a:xfrm>
              <a:off x="5637922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171700" y="2194232"/>
            <a:ext cx="1464402" cy="2009064"/>
            <a:chOff x="7219613" y="1563637"/>
            <a:chExt cx="1464402" cy="2009064"/>
          </a:xfrm>
          <a:effectLst/>
        </p:grpSpPr>
        <p:grpSp>
          <p:nvGrpSpPr>
            <p:cNvPr id="32" name="组合 31"/>
            <p:cNvGrpSpPr/>
            <p:nvPr/>
          </p:nvGrpSpPr>
          <p:grpSpPr>
            <a:xfrm>
              <a:off x="7219613" y="1563637"/>
              <a:ext cx="1464402" cy="2009064"/>
              <a:chOff x="7219613" y="1563637"/>
              <a:chExt cx="1464402" cy="200906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7219613" y="1861035"/>
                <a:ext cx="1464402" cy="1711666"/>
              </a:xfrm>
              <a:prstGeom prst="rect">
                <a:avLst/>
              </a:prstGeom>
              <a:solidFill>
                <a:schemeClr val="bg1">
                  <a:lumMod val="50000"/>
                  <a:alpha val="3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7219613" y="1563637"/>
                <a:ext cx="1464402" cy="29739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3" name="文本框 29"/>
            <p:cNvSpPr txBox="1"/>
            <p:nvPr/>
          </p:nvSpPr>
          <p:spPr>
            <a:xfrm>
              <a:off x="7380485" y="1564508"/>
              <a:ext cx="1207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2013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10</a:t>
              </a: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30"/>
            <p:cNvSpPr txBox="1"/>
            <p:nvPr/>
          </p:nvSpPr>
          <p:spPr>
            <a:xfrm>
              <a:off x="7287096" y="2039237"/>
              <a:ext cx="1313180" cy="141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31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 flipH="1">
            <a:off x="2246454" y="2433468"/>
            <a:ext cx="1495311" cy="402188"/>
          </a:xfrm>
          <a:custGeom>
            <a:avLst/>
            <a:gdLst>
              <a:gd name="T0" fmla="*/ 0 w 518"/>
              <a:gd name="T1" fmla="*/ 0 h 95"/>
              <a:gd name="T2" fmla="*/ 518 w 518"/>
              <a:gd name="T3" fmla="*/ 92 h 9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95">
                <a:moveTo>
                  <a:pt x="0" y="0"/>
                </a:moveTo>
                <a:cubicBezTo>
                  <a:pt x="411" y="0"/>
                  <a:pt x="260" y="95"/>
                  <a:pt x="518" y="92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 flipH="1">
            <a:off x="2246456" y="1722856"/>
            <a:ext cx="1495311" cy="1147958"/>
          </a:xfrm>
          <a:custGeom>
            <a:avLst/>
            <a:gdLst>
              <a:gd name="T0" fmla="*/ 0 w 518"/>
              <a:gd name="T1" fmla="*/ 0 h 351"/>
              <a:gd name="T2" fmla="*/ 518 w 518"/>
              <a:gd name="T3" fmla="*/ 340 h 35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351">
                <a:moveTo>
                  <a:pt x="0" y="0"/>
                </a:moveTo>
                <a:cubicBezTo>
                  <a:pt x="411" y="0"/>
                  <a:pt x="260" y="351"/>
                  <a:pt x="518" y="340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 flipH="1">
            <a:off x="2246455" y="2837123"/>
            <a:ext cx="1495311" cy="306956"/>
          </a:xfrm>
          <a:custGeom>
            <a:avLst/>
            <a:gdLst>
              <a:gd name="T0" fmla="*/ 0 w 518"/>
              <a:gd name="T1" fmla="*/ 117 h 117"/>
              <a:gd name="T2" fmla="*/ 518 w 518"/>
              <a:gd name="T3" fmla="*/ 4 h 1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117">
                <a:moveTo>
                  <a:pt x="0" y="117"/>
                </a:moveTo>
                <a:cubicBezTo>
                  <a:pt x="411" y="117"/>
                  <a:pt x="260" y="0"/>
                  <a:pt x="518" y="4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 flipH="1">
            <a:off x="2246456" y="2785661"/>
            <a:ext cx="1495311" cy="1069027"/>
          </a:xfrm>
          <a:custGeom>
            <a:avLst/>
            <a:gdLst>
              <a:gd name="T0" fmla="*/ 0 w 518"/>
              <a:gd name="T1" fmla="*/ 327 h 327"/>
              <a:gd name="T2" fmla="*/ 518 w 518"/>
              <a:gd name="T3" fmla="*/ 10 h 3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8" h="327">
                <a:moveTo>
                  <a:pt x="0" y="327"/>
                </a:moveTo>
                <a:cubicBezTo>
                  <a:pt x="411" y="327"/>
                  <a:pt x="260" y="0"/>
                  <a:pt x="518" y="10"/>
                </a:cubicBezTo>
              </a:path>
            </a:pathLst>
          </a:custGeom>
          <a:noFill/>
          <a:ln w="14" cap="flat">
            <a:solidFill>
              <a:schemeClr val="tx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12376" y="1460125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65734" y="2018238"/>
            <a:ext cx="1545350" cy="1545350"/>
            <a:chOff x="554975" y="1910446"/>
            <a:chExt cx="1545350" cy="1545350"/>
          </a:xfrm>
        </p:grpSpPr>
        <p:sp>
          <p:nvSpPr>
            <p:cNvPr id="49" name="八角星 48"/>
            <p:cNvSpPr/>
            <p:nvPr/>
          </p:nvSpPr>
          <p:spPr>
            <a:xfrm rot="1323978">
              <a:off x="554975" y="1910446"/>
              <a:ext cx="1545350" cy="1545350"/>
            </a:xfrm>
            <a:prstGeom prst="star8">
              <a:avLst>
                <a:gd name="adj" fmla="val 44954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0" name="TextBox 49"/>
            <p:cNvSpPr txBox="1"/>
            <p:nvPr/>
          </p:nvSpPr>
          <p:spPr bwMode="auto">
            <a:xfrm>
              <a:off x="837773" y="2206068"/>
              <a:ext cx="979755" cy="95410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</a:t>
              </a:r>
              <a:endParaRPr kumimoji="0" lang="en-US" altLang="zh-CN" sz="2800" b="0" i="0" u="none" strike="noStrike" kern="1200" cap="none" spc="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endPara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812376" y="2170736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812376" y="2881347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6" name="TextBox 55"/>
            <p:cNvSpPr txBox="1"/>
            <p:nvPr/>
          </p:nvSpPr>
          <p:spPr bwMode="auto">
            <a:xfrm>
              <a:off x="397059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12376" y="3591957"/>
            <a:ext cx="1774825" cy="525463"/>
            <a:chOff x="3715023" y="1201316"/>
            <a:chExt cx="1774825" cy="525463"/>
          </a:xfrm>
          <a:solidFill>
            <a:srgbClr val="0070C0"/>
          </a:solidFill>
        </p:grpSpPr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3715023" y="1201316"/>
              <a:ext cx="1774825" cy="5254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9" name="TextBox 58"/>
            <p:cNvSpPr txBox="1"/>
            <p:nvPr/>
          </p:nvSpPr>
          <p:spPr bwMode="auto">
            <a:xfrm>
              <a:off x="4004851" y="1279382"/>
              <a:ext cx="1261884" cy="3693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添加</a:t>
              </a:r>
              <a:r>
                <a:rPr kumimoji="0" lang="zh-CN" altLang="en-US" sz="18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endParaRPr kumimoji="0" lang="en-US" altLang="zh-CN" sz="1800" b="0" i="0" u="none" strike="noStrike" kern="1200" cap="none" spc="3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 flipH="1">
            <a:off x="5919952" y="1431590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    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5919952" y="2154275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    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5919952" y="2876960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    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5937845" y="3599646"/>
            <a:ext cx="2018531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点击添加文本内容    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68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41" grpId="0" animBg="1"/>
      <p:bldP spid="42" grpId="0" animBg="1"/>
      <p:bldP spid="43" grpId="0" animBg="1"/>
      <p:bldP spid="44" grpId="0" animBg="1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0599" y="2994050"/>
            <a:ext cx="21732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98937" y="3748112"/>
            <a:ext cx="23780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8124" y="2033612"/>
            <a:ext cx="19669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中圆简" pitchFamily="49" charset="-122"/>
                <a:ea typeface="汉仪中圆简" pitchFamily="49" charset="-122"/>
                <a:cs typeface="+mn-cs"/>
              </a:rPr>
              <a:t>点击此处输入文字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汉仪中圆简" pitchFamily="49" charset="-122"/>
              <a:ea typeface="汉仪中圆简" pitchFamily="49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87624" y="1706587"/>
            <a:ext cx="1944688" cy="2681281"/>
            <a:chOff x="681032" y="1902140"/>
            <a:chExt cx="1944688" cy="2681281"/>
          </a:xfrm>
        </p:grpSpPr>
        <p:sp>
          <p:nvSpPr>
            <p:cNvPr id="21" name="椭圆​​ 2"/>
            <p:cNvSpPr/>
            <p:nvPr/>
          </p:nvSpPr>
          <p:spPr>
            <a:xfrm>
              <a:off x="681032" y="1902140"/>
              <a:ext cx="1944688" cy="2447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华文细黑" pitchFamily="2" charset="-122"/>
                <a:cs typeface="+mn-cs"/>
              </a:endParaRPr>
            </a:p>
          </p:txBody>
        </p:sp>
        <p:sp>
          <p:nvSpPr>
            <p:cNvPr id="22" name="椭圆​​ 6"/>
            <p:cNvSpPr/>
            <p:nvPr/>
          </p:nvSpPr>
          <p:spPr>
            <a:xfrm>
              <a:off x="897230" y="4432300"/>
              <a:ext cx="1512168" cy="15112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矩形​​ 16"/>
            <p:cNvSpPr>
              <a:spLocks noChangeArrowheads="1"/>
            </p:cNvSpPr>
            <p:nvPr/>
          </p:nvSpPr>
          <p:spPr bwMode="auto">
            <a:xfrm>
              <a:off x="1087761" y="2412848"/>
              <a:ext cx="110799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53012" y="1333525"/>
            <a:ext cx="1439862" cy="1946260"/>
            <a:chOff x="3146420" y="1529078"/>
            <a:chExt cx="1439862" cy="1946260"/>
          </a:xfrm>
        </p:grpSpPr>
        <p:sp>
          <p:nvSpPr>
            <p:cNvPr id="25" name="椭圆​​ 2"/>
            <p:cNvSpPr/>
            <p:nvPr/>
          </p:nvSpPr>
          <p:spPr>
            <a:xfrm>
              <a:off x="3146420" y="1529078"/>
              <a:ext cx="1439862" cy="1812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华文细黑" pitchFamily="2" charset="-122"/>
                <a:cs typeface="+mn-cs"/>
              </a:endParaRPr>
            </a:p>
          </p:txBody>
        </p:sp>
        <p:sp>
          <p:nvSpPr>
            <p:cNvPr id="26" name="椭圆​​ 9"/>
            <p:cNvSpPr/>
            <p:nvPr/>
          </p:nvSpPr>
          <p:spPr>
            <a:xfrm>
              <a:off x="3273494" y="3380494"/>
              <a:ext cx="1116000" cy="948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矩形​​ 17"/>
            <p:cNvSpPr>
              <a:spLocks noChangeArrowheads="1"/>
            </p:cNvSpPr>
            <p:nvPr/>
          </p:nvSpPr>
          <p:spPr bwMode="auto">
            <a:xfrm>
              <a:off x="3360312" y="1855757"/>
              <a:ext cx="954107" cy="62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80237" y="1057300"/>
            <a:ext cx="1012825" cy="1357676"/>
            <a:chOff x="5073645" y="1252853"/>
            <a:chExt cx="1012825" cy="1357676"/>
          </a:xfrm>
        </p:grpSpPr>
        <p:sp>
          <p:nvSpPr>
            <p:cNvPr id="29" name="椭圆​​ 2"/>
            <p:cNvSpPr/>
            <p:nvPr/>
          </p:nvSpPr>
          <p:spPr>
            <a:xfrm>
              <a:off x="5073645" y="1252853"/>
              <a:ext cx="1012825" cy="1274762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0070BC"/>
            </a:solidFill>
            <a:ln>
              <a:noFill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华文细黑" pitchFamily="2" charset="-122"/>
                <a:cs typeface="+mn-cs"/>
              </a:endParaRPr>
            </a:p>
          </p:txBody>
        </p:sp>
        <p:sp>
          <p:nvSpPr>
            <p:cNvPr id="30" name="椭圆​​ 10"/>
            <p:cNvSpPr/>
            <p:nvPr/>
          </p:nvSpPr>
          <p:spPr>
            <a:xfrm>
              <a:off x="5217790" y="2515685"/>
              <a:ext cx="720000" cy="948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矩形​​ 18"/>
            <p:cNvSpPr>
              <a:spLocks noChangeArrowheads="1"/>
            </p:cNvSpPr>
            <p:nvPr/>
          </p:nvSpPr>
          <p:spPr bwMode="auto">
            <a:xfrm>
              <a:off x="5179154" y="1463486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08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7" grpId="0"/>
      <p:bldP spid="18" grpId="0"/>
      <p:bldP spid="19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0405" y="3057798"/>
            <a:ext cx="4113212" cy="1358900"/>
            <a:chOff x="822658" y="2946878"/>
            <a:chExt cx="4113212" cy="1358900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822658" y="2946878"/>
              <a:ext cx="4113212" cy="1358900"/>
              <a:chOff x="368" y="2813"/>
              <a:chExt cx="3229" cy="1067"/>
            </a:xfrm>
          </p:grpSpPr>
          <p:sp>
            <p:nvSpPr>
              <p:cNvPr id="9" name="Freeform 4"/>
              <p:cNvSpPr>
                <a:spLocks/>
              </p:cNvSpPr>
              <p:nvPr/>
            </p:nvSpPr>
            <p:spPr bwMode="auto">
              <a:xfrm>
                <a:off x="369" y="2813"/>
                <a:ext cx="3167" cy="552"/>
              </a:xfrm>
              <a:custGeom>
                <a:avLst/>
                <a:gdLst>
                  <a:gd name="T0" fmla="*/ 3167 w 2763"/>
                  <a:gd name="T1" fmla="*/ 256 h 450"/>
                  <a:gd name="T2" fmla="*/ 2368 w 2763"/>
                  <a:gd name="T3" fmla="*/ 0 h 450"/>
                  <a:gd name="T4" fmla="*/ 0 w 2763"/>
                  <a:gd name="T5" fmla="*/ 227 h 450"/>
                  <a:gd name="T6" fmla="*/ 752 w 2763"/>
                  <a:gd name="T7" fmla="*/ 552 h 450"/>
                  <a:gd name="T8" fmla="*/ 760 w 2763"/>
                  <a:gd name="T9" fmla="*/ 543 h 450"/>
                  <a:gd name="T10" fmla="*/ 3167 w 2763"/>
                  <a:gd name="T11" fmla="*/ 256 h 4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63"/>
                  <a:gd name="T19" fmla="*/ 0 h 450"/>
                  <a:gd name="T20" fmla="*/ 2763 w 2763"/>
                  <a:gd name="T21" fmla="*/ 450 h 4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63" h="450">
                    <a:moveTo>
                      <a:pt x="2763" y="209"/>
                    </a:moveTo>
                    <a:lnTo>
                      <a:pt x="2066" y="0"/>
                    </a:lnTo>
                    <a:lnTo>
                      <a:pt x="0" y="185"/>
                    </a:lnTo>
                    <a:lnTo>
                      <a:pt x="656" y="450"/>
                    </a:lnTo>
                    <a:lnTo>
                      <a:pt x="663" y="443"/>
                    </a:lnTo>
                    <a:lnTo>
                      <a:pt x="2763" y="2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grpSp>
            <p:nvGrpSpPr>
              <p:cNvPr id="10" name="Group 5"/>
              <p:cNvGrpSpPr>
                <a:grpSpLocks/>
              </p:cNvGrpSpPr>
              <p:nvPr/>
            </p:nvGrpSpPr>
            <p:grpSpPr bwMode="auto">
              <a:xfrm>
                <a:off x="368" y="3040"/>
                <a:ext cx="3229" cy="840"/>
                <a:chOff x="368" y="3040"/>
                <a:chExt cx="3229" cy="840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381" y="3459"/>
                  <a:ext cx="900" cy="403"/>
                </a:xfrm>
                <a:custGeom>
                  <a:avLst/>
                  <a:gdLst>
                    <a:gd name="T0" fmla="*/ 214 w 785"/>
                    <a:gd name="T1" fmla="*/ 0 h 328"/>
                    <a:gd name="T2" fmla="*/ 0 w 785"/>
                    <a:gd name="T3" fmla="*/ 11 h 328"/>
                    <a:gd name="T4" fmla="*/ 736 w 785"/>
                    <a:gd name="T5" fmla="*/ 403 h 328"/>
                    <a:gd name="T6" fmla="*/ 900 w 785"/>
                    <a:gd name="T7" fmla="*/ 382 h 328"/>
                    <a:gd name="T8" fmla="*/ 214 w 785"/>
                    <a:gd name="T9" fmla="*/ 0 h 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5"/>
                    <a:gd name="T16" fmla="*/ 0 h 328"/>
                    <a:gd name="T17" fmla="*/ 785 w 785"/>
                    <a:gd name="T18" fmla="*/ 328 h 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5" h="328">
                      <a:moveTo>
                        <a:pt x="187" y="0"/>
                      </a:moveTo>
                      <a:lnTo>
                        <a:pt x="0" y="9"/>
                      </a:lnTo>
                      <a:lnTo>
                        <a:pt x="642" y="328"/>
                      </a:lnTo>
                      <a:lnTo>
                        <a:pt x="785" y="311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/>
                    </a:gs>
                    <a:gs pos="100000">
                      <a:srgbClr val="4D4D4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456" y="3085"/>
                  <a:ext cx="718" cy="764"/>
                </a:xfrm>
                <a:custGeom>
                  <a:avLst/>
                  <a:gdLst>
                    <a:gd name="T0" fmla="*/ 0 w 593"/>
                    <a:gd name="T1" fmla="*/ 0 h 590"/>
                    <a:gd name="T2" fmla="*/ 0 w 593"/>
                    <a:gd name="T3" fmla="*/ 391 h 590"/>
                    <a:gd name="T4" fmla="*/ 718 w 593"/>
                    <a:gd name="T5" fmla="*/ 764 h 590"/>
                    <a:gd name="T6" fmla="*/ 718 w 593"/>
                    <a:gd name="T7" fmla="*/ 303 h 590"/>
                    <a:gd name="T8" fmla="*/ 0 w 593"/>
                    <a:gd name="T9" fmla="*/ 0 h 5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3"/>
                    <a:gd name="T16" fmla="*/ 0 h 590"/>
                    <a:gd name="T17" fmla="*/ 593 w 593"/>
                    <a:gd name="T18" fmla="*/ 590 h 5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3" h="590">
                      <a:moveTo>
                        <a:pt x="0" y="0"/>
                      </a:moveTo>
                      <a:cubicBezTo>
                        <a:pt x="0" y="0"/>
                        <a:pt x="11" y="143"/>
                        <a:pt x="0" y="302"/>
                      </a:cubicBezTo>
                      <a:cubicBezTo>
                        <a:pt x="593" y="590"/>
                        <a:pt x="593" y="590"/>
                        <a:pt x="593" y="590"/>
                      </a:cubicBezTo>
                      <a:cubicBezTo>
                        <a:pt x="593" y="234"/>
                        <a:pt x="593" y="234"/>
                        <a:pt x="593" y="23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AEAEA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3" name="Freeform 8"/>
                <p:cNvSpPr>
                  <a:spLocks/>
                </p:cNvSpPr>
                <p:nvPr/>
              </p:nvSpPr>
              <p:spPr bwMode="auto">
                <a:xfrm>
                  <a:off x="368" y="3040"/>
                  <a:ext cx="778" cy="840"/>
                </a:xfrm>
                <a:custGeom>
                  <a:avLst/>
                  <a:gdLst>
                    <a:gd name="T0" fmla="*/ 754 w 643"/>
                    <a:gd name="T1" fmla="*/ 324 h 648"/>
                    <a:gd name="T2" fmla="*/ 1 w 643"/>
                    <a:gd name="T3" fmla="*/ 0 h 648"/>
                    <a:gd name="T4" fmla="*/ 0 w 643"/>
                    <a:gd name="T5" fmla="*/ 17 h 648"/>
                    <a:gd name="T6" fmla="*/ 737 w 643"/>
                    <a:gd name="T7" fmla="*/ 341 h 648"/>
                    <a:gd name="T8" fmla="*/ 745 w 643"/>
                    <a:gd name="T9" fmla="*/ 821 h 648"/>
                    <a:gd name="T10" fmla="*/ 12 w 643"/>
                    <a:gd name="T11" fmla="*/ 430 h 648"/>
                    <a:gd name="T12" fmla="*/ 13 w 643"/>
                    <a:gd name="T13" fmla="*/ 445 h 648"/>
                    <a:gd name="T14" fmla="*/ 743 w 643"/>
                    <a:gd name="T15" fmla="*/ 840 h 648"/>
                    <a:gd name="T16" fmla="*/ 761 w 643"/>
                    <a:gd name="T17" fmla="*/ 840 h 648"/>
                    <a:gd name="T18" fmla="*/ 754 w 643"/>
                    <a:gd name="T19" fmla="*/ 324 h 64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43"/>
                    <a:gd name="T31" fmla="*/ 0 h 648"/>
                    <a:gd name="T32" fmla="*/ 643 w 643"/>
                    <a:gd name="T33" fmla="*/ 648 h 64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43" h="648">
                      <a:moveTo>
                        <a:pt x="623" y="25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09" y="263"/>
                        <a:pt x="609" y="263"/>
                        <a:pt x="609" y="263"/>
                      </a:cubicBezTo>
                      <a:cubicBezTo>
                        <a:pt x="609" y="263"/>
                        <a:pt x="631" y="330"/>
                        <a:pt x="616" y="633"/>
                      </a:cubicBezTo>
                      <a:cubicBezTo>
                        <a:pt x="10" y="332"/>
                        <a:pt x="10" y="332"/>
                        <a:pt x="10" y="332"/>
                      </a:cubicBezTo>
                      <a:cubicBezTo>
                        <a:pt x="11" y="343"/>
                        <a:pt x="11" y="343"/>
                        <a:pt x="11" y="343"/>
                      </a:cubicBezTo>
                      <a:cubicBezTo>
                        <a:pt x="614" y="648"/>
                        <a:pt x="614" y="648"/>
                        <a:pt x="614" y="648"/>
                      </a:cubicBezTo>
                      <a:cubicBezTo>
                        <a:pt x="629" y="648"/>
                        <a:pt x="629" y="648"/>
                        <a:pt x="629" y="648"/>
                      </a:cubicBezTo>
                      <a:cubicBezTo>
                        <a:pt x="643" y="363"/>
                        <a:pt x="623" y="250"/>
                        <a:pt x="623" y="250"/>
                      </a:cubicBezTo>
                      <a:close/>
                    </a:path>
                  </a:pathLst>
                </a:custGeom>
                <a:solidFill>
                  <a:srgbClr val="B7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1121" y="3069"/>
                  <a:ext cx="2476" cy="811"/>
                </a:xfrm>
                <a:custGeom>
                  <a:avLst/>
                  <a:gdLst/>
                  <a:ahLst/>
                  <a:cxnLst>
                    <a:cxn ang="0">
                      <a:pos x="7" y="221"/>
                    </a:cxn>
                    <a:cxn ang="0">
                      <a:pos x="0" y="228"/>
                    </a:cxn>
                    <a:cxn ang="0">
                      <a:pos x="7" y="625"/>
                    </a:cxn>
                    <a:cxn ang="0">
                      <a:pos x="2014" y="328"/>
                    </a:cxn>
                    <a:cxn ang="0">
                      <a:pos x="1997" y="0"/>
                    </a:cxn>
                    <a:cxn ang="0">
                      <a:pos x="7" y="221"/>
                    </a:cxn>
                  </a:cxnLst>
                  <a:rect l="0" t="0" r="r" b="b"/>
                  <a:pathLst>
                    <a:path w="2047" h="625">
                      <a:moveTo>
                        <a:pt x="7" y="221"/>
                      </a:moveTo>
                      <a:cubicBezTo>
                        <a:pt x="0" y="228"/>
                        <a:pt x="0" y="228"/>
                        <a:pt x="0" y="228"/>
                      </a:cubicBezTo>
                      <a:cubicBezTo>
                        <a:pt x="0" y="228"/>
                        <a:pt x="21" y="340"/>
                        <a:pt x="7" y="625"/>
                      </a:cubicBezTo>
                      <a:cubicBezTo>
                        <a:pt x="2014" y="328"/>
                        <a:pt x="2014" y="328"/>
                        <a:pt x="2014" y="328"/>
                      </a:cubicBezTo>
                      <a:cubicBezTo>
                        <a:pt x="2014" y="328"/>
                        <a:pt x="2047" y="125"/>
                        <a:pt x="1997" y="0"/>
                      </a:cubicBezTo>
                      <a:lnTo>
                        <a:pt x="7" y="2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50000">
                      <a:srgbClr val="C0C0C0"/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</p:grpSp>
        </p:grpSp>
        <p:sp>
          <p:nvSpPr>
            <p:cNvPr id="8" name="WordArt 37"/>
            <p:cNvSpPr>
              <a:spLocks noChangeArrowheads="1" noChangeShapeType="1" noTextEdit="1"/>
            </p:cNvSpPr>
            <p:nvPr/>
          </p:nvSpPr>
          <p:spPr bwMode="auto">
            <a:xfrm rot="21142058">
              <a:off x="2299033" y="3675541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双击此处添加文字内容</a:t>
              </a:r>
            </a:p>
          </p:txBody>
        </p:sp>
      </p:grp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1015480" y="2762523"/>
            <a:ext cx="3676650" cy="933450"/>
            <a:chOff x="340" y="2581"/>
            <a:chExt cx="2887" cy="733"/>
          </a:xfrm>
        </p:grpSpPr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40" y="3024"/>
              <a:ext cx="1331" cy="273"/>
            </a:xfrm>
            <a:custGeom>
              <a:avLst/>
              <a:gdLst>
                <a:gd name="T0" fmla="*/ 211 w 1162"/>
                <a:gd name="T1" fmla="*/ 0 h 223"/>
                <a:gd name="T2" fmla="*/ 0 w 1162"/>
                <a:gd name="T3" fmla="*/ 22 h 223"/>
                <a:gd name="T4" fmla="*/ 1190 w 1162"/>
                <a:gd name="T5" fmla="*/ 273 h 223"/>
                <a:gd name="T6" fmla="*/ 1331 w 1162"/>
                <a:gd name="T7" fmla="*/ 241 h 223"/>
                <a:gd name="T8" fmla="*/ 211 w 1162"/>
                <a:gd name="T9" fmla="*/ 0 h 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2"/>
                <a:gd name="T16" fmla="*/ 0 h 223"/>
                <a:gd name="T17" fmla="*/ 1162 w 1162"/>
                <a:gd name="T18" fmla="*/ 223 h 2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2" h="223">
                  <a:moveTo>
                    <a:pt x="184" y="0"/>
                  </a:moveTo>
                  <a:lnTo>
                    <a:pt x="0" y="18"/>
                  </a:lnTo>
                  <a:lnTo>
                    <a:pt x="1039" y="223"/>
                  </a:lnTo>
                  <a:lnTo>
                    <a:pt x="1162" y="197"/>
                  </a:lnTo>
                  <a:lnTo>
                    <a:pt x="184" y="0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426" y="2752"/>
              <a:ext cx="1129" cy="537"/>
            </a:xfrm>
            <a:custGeom>
              <a:avLst/>
              <a:gdLst>
                <a:gd name="T0" fmla="*/ 0 w 933"/>
                <a:gd name="T1" fmla="*/ 0 h 413"/>
                <a:gd name="T2" fmla="*/ 0 w 933"/>
                <a:gd name="T3" fmla="*/ 293 h 413"/>
                <a:gd name="T4" fmla="*/ 1128 w 933"/>
                <a:gd name="T5" fmla="*/ 537 h 413"/>
                <a:gd name="T6" fmla="*/ 1129 w 933"/>
                <a:gd name="T7" fmla="*/ 159 h 413"/>
                <a:gd name="T8" fmla="*/ 0 w 933"/>
                <a:gd name="T9" fmla="*/ 0 h 4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3"/>
                <a:gd name="T16" fmla="*/ 0 h 413"/>
                <a:gd name="T17" fmla="*/ 933 w 933"/>
                <a:gd name="T18" fmla="*/ 413 h 4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3" h="413">
                  <a:moveTo>
                    <a:pt x="0" y="0"/>
                  </a:moveTo>
                  <a:cubicBezTo>
                    <a:pt x="0" y="0"/>
                    <a:pt x="11" y="66"/>
                    <a:pt x="0" y="225"/>
                  </a:cubicBezTo>
                  <a:cubicBezTo>
                    <a:pt x="932" y="413"/>
                    <a:pt x="932" y="413"/>
                    <a:pt x="932" y="413"/>
                  </a:cubicBezTo>
                  <a:cubicBezTo>
                    <a:pt x="933" y="122"/>
                    <a:pt x="933" y="122"/>
                    <a:pt x="933" y="122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40" y="2581"/>
              <a:ext cx="2849" cy="314"/>
            </a:xfrm>
            <a:custGeom>
              <a:avLst/>
              <a:gdLst>
                <a:gd name="T0" fmla="*/ 1177 w 2355"/>
                <a:gd name="T1" fmla="*/ 314 h 242"/>
                <a:gd name="T2" fmla="*/ 2849 w 2355"/>
                <a:gd name="T3" fmla="*/ 78 h 242"/>
                <a:gd name="T4" fmla="*/ 2256 w 2355"/>
                <a:gd name="T5" fmla="*/ 0 h 242"/>
                <a:gd name="T6" fmla="*/ 0 w 2355"/>
                <a:gd name="T7" fmla="*/ 156 h 242"/>
                <a:gd name="T8" fmla="*/ 1177 w 2355"/>
                <a:gd name="T9" fmla="*/ 314 h 242"/>
                <a:gd name="T10" fmla="*/ 1177 w 2355"/>
                <a:gd name="T11" fmla="*/ 314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55"/>
                <a:gd name="T19" fmla="*/ 0 h 242"/>
                <a:gd name="T20" fmla="*/ 2355 w 2355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55" h="242">
                  <a:moveTo>
                    <a:pt x="973" y="242"/>
                  </a:moveTo>
                  <a:cubicBezTo>
                    <a:pt x="2355" y="60"/>
                    <a:pt x="2355" y="60"/>
                    <a:pt x="2355" y="60"/>
                  </a:cubicBezTo>
                  <a:cubicBezTo>
                    <a:pt x="1865" y="0"/>
                    <a:pt x="1865" y="0"/>
                    <a:pt x="1865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73" y="242"/>
                    <a:pt x="973" y="242"/>
                    <a:pt x="973" y="242"/>
                  </a:cubicBezTo>
                  <a:cubicBezTo>
                    <a:pt x="973" y="242"/>
                    <a:pt x="973" y="242"/>
                    <a:pt x="973" y="242"/>
                  </a:cubicBezTo>
                  <a:close/>
                </a:path>
              </a:pathLst>
            </a:custGeom>
            <a:solidFill>
              <a:srgbClr val="7271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340" y="2737"/>
              <a:ext cx="1226" cy="577"/>
            </a:xfrm>
            <a:custGeom>
              <a:avLst/>
              <a:gdLst>
                <a:gd name="T0" fmla="*/ 1178 w 1014"/>
                <a:gd name="T1" fmla="*/ 158 h 446"/>
                <a:gd name="T2" fmla="*/ 1178 w 1014"/>
                <a:gd name="T3" fmla="*/ 158 h 446"/>
                <a:gd name="T4" fmla="*/ 1178 w 1014"/>
                <a:gd name="T5" fmla="*/ 158 h 446"/>
                <a:gd name="T6" fmla="*/ 0 w 1014"/>
                <a:gd name="T7" fmla="*/ 0 h 446"/>
                <a:gd name="T8" fmla="*/ 0 w 1014"/>
                <a:gd name="T9" fmla="*/ 16 h 446"/>
                <a:gd name="T10" fmla="*/ 1168 w 1014"/>
                <a:gd name="T11" fmla="*/ 173 h 446"/>
                <a:gd name="T12" fmla="*/ 1185 w 1014"/>
                <a:gd name="T13" fmla="*/ 560 h 446"/>
                <a:gd name="T14" fmla="*/ 0 w 1014"/>
                <a:gd name="T15" fmla="*/ 309 h 446"/>
                <a:gd name="T16" fmla="*/ 0 w 1014"/>
                <a:gd name="T17" fmla="*/ 325 h 446"/>
                <a:gd name="T18" fmla="*/ 1185 w 1014"/>
                <a:gd name="T19" fmla="*/ 577 h 446"/>
                <a:gd name="T20" fmla="*/ 1198 w 1014"/>
                <a:gd name="T21" fmla="*/ 569 h 446"/>
                <a:gd name="T22" fmla="*/ 1178 w 1014"/>
                <a:gd name="T23" fmla="*/ 158 h 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4"/>
                <a:gd name="T37" fmla="*/ 0 h 446"/>
                <a:gd name="T38" fmla="*/ 1014 w 1014"/>
                <a:gd name="T39" fmla="*/ 446 h 4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4" h="446">
                  <a:moveTo>
                    <a:pt x="974" y="122"/>
                  </a:moveTo>
                  <a:cubicBezTo>
                    <a:pt x="974" y="122"/>
                    <a:pt x="974" y="122"/>
                    <a:pt x="974" y="122"/>
                  </a:cubicBezTo>
                  <a:cubicBezTo>
                    <a:pt x="974" y="122"/>
                    <a:pt x="974" y="122"/>
                    <a:pt x="974" y="1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66" y="134"/>
                    <a:pt x="966" y="134"/>
                    <a:pt x="966" y="134"/>
                  </a:cubicBezTo>
                  <a:cubicBezTo>
                    <a:pt x="966" y="134"/>
                    <a:pt x="1005" y="189"/>
                    <a:pt x="980" y="433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980" y="446"/>
                    <a:pt x="980" y="446"/>
                    <a:pt x="980" y="446"/>
                  </a:cubicBezTo>
                  <a:cubicBezTo>
                    <a:pt x="991" y="440"/>
                    <a:pt x="991" y="440"/>
                    <a:pt x="991" y="440"/>
                  </a:cubicBezTo>
                  <a:cubicBezTo>
                    <a:pt x="1014" y="190"/>
                    <a:pt x="975" y="125"/>
                    <a:pt x="974" y="12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C0C0C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517" y="2658"/>
              <a:ext cx="1710" cy="649"/>
            </a:xfrm>
            <a:custGeom>
              <a:avLst/>
              <a:gdLst>
                <a:gd name="T0" fmla="*/ 1671 w 1414"/>
                <a:gd name="T1" fmla="*/ 0 h 500"/>
                <a:gd name="T2" fmla="*/ 0 w 1414"/>
                <a:gd name="T3" fmla="*/ 236 h 500"/>
                <a:gd name="T4" fmla="*/ 22 w 1414"/>
                <a:gd name="T5" fmla="*/ 649 h 500"/>
                <a:gd name="T6" fmla="*/ 1681 w 1414"/>
                <a:gd name="T7" fmla="*/ 222 h 500"/>
                <a:gd name="T8" fmla="*/ 1671 w 1414"/>
                <a:gd name="T9" fmla="*/ 0 h 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4"/>
                <a:gd name="T16" fmla="*/ 0 h 500"/>
                <a:gd name="T17" fmla="*/ 1414 w 1414"/>
                <a:gd name="T18" fmla="*/ 500 h 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4" h="500">
                  <a:moveTo>
                    <a:pt x="1382" y="0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1" y="185"/>
                    <a:pt x="41" y="236"/>
                    <a:pt x="18" y="500"/>
                  </a:cubicBezTo>
                  <a:cubicBezTo>
                    <a:pt x="1390" y="171"/>
                    <a:pt x="1390" y="171"/>
                    <a:pt x="1390" y="171"/>
                  </a:cubicBezTo>
                  <a:cubicBezTo>
                    <a:pt x="1390" y="171"/>
                    <a:pt x="1414" y="78"/>
                    <a:pt x="1382" y="0"/>
                  </a:cubicBezTo>
                  <a:close/>
                </a:path>
              </a:pathLst>
            </a:custGeom>
            <a:solidFill>
              <a:srgbClr val="6160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99592" y="2295799"/>
            <a:ext cx="4125913" cy="885235"/>
            <a:chOff x="671845" y="2184879"/>
            <a:chExt cx="4125913" cy="885235"/>
          </a:xfrm>
        </p:grpSpPr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671845" y="2184879"/>
              <a:ext cx="4125913" cy="885235"/>
              <a:chOff x="249" y="2215"/>
              <a:chExt cx="3239" cy="695"/>
            </a:xfrm>
          </p:grpSpPr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249" y="2605"/>
                <a:ext cx="777" cy="273"/>
              </a:xfrm>
              <a:custGeom>
                <a:avLst/>
                <a:gdLst>
                  <a:gd name="T0" fmla="*/ 205 w 678"/>
                  <a:gd name="T1" fmla="*/ 0 h 222"/>
                  <a:gd name="T2" fmla="*/ 0 w 678"/>
                  <a:gd name="T3" fmla="*/ 4 h 222"/>
                  <a:gd name="T4" fmla="*/ 668 w 678"/>
                  <a:gd name="T5" fmla="*/ 273 h 222"/>
                  <a:gd name="T6" fmla="*/ 777 w 678"/>
                  <a:gd name="T7" fmla="*/ 261 h 222"/>
                  <a:gd name="T8" fmla="*/ 205 w 678"/>
                  <a:gd name="T9" fmla="*/ 0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8"/>
                  <a:gd name="T16" fmla="*/ 0 h 222"/>
                  <a:gd name="T17" fmla="*/ 678 w 678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8" h="222">
                    <a:moveTo>
                      <a:pt x="179" y="0"/>
                    </a:moveTo>
                    <a:lnTo>
                      <a:pt x="0" y="3"/>
                    </a:lnTo>
                    <a:lnTo>
                      <a:pt x="583" y="222"/>
                    </a:lnTo>
                    <a:lnTo>
                      <a:pt x="678" y="212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348" y="2318"/>
                <a:ext cx="598" cy="541"/>
              </a:xfrm>
              <a:custGeom>
                <a:avLst/>
                <a:gdLst>
                  <a:gd name="T0" fmla="*/ 1 w 494"/>
                  <a:gd name="T1" fmla="*/ 0 h 417"/>
                  <a:gd name="T2" fmla="*/ 0 w 494"/>
                  <a:gd name="T3" fmla="*/ 302 h 417"/>
                  <a:gd name="T4" fmla="*/ 598 w 494"/>
                  <a:gd name="T5" fmla="*/ 541 h 417"/>
                  <a:gd name="T6" fmla="*/ 598 w 494"/>
                  <a:gd name="T7" fmla="*/ 198 h 417"/>
                  <a:gd name="T8" fmla="*/ 1 w 494"/>
                  <a:gd name="T9" fmla="*/ 0 h 4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4"/>
                  <a:gd name="T16" fmla="*/ 0 h 417"/>
                  <a:gd name="T17" fmla="*/ 494 w 494"/>
                  <a:gd name="T18" fmla="*/ 417 h 4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4" h="417">
                    <a:moveTo>
                      <a:pt x="1" y="0"/>
                    </a:moveTo>
                    <a:cubicBezTo>
                      <a:pt x="1" y="0"/>
                      <a:pt x="11" y="74"/>
                      <a:pt x="0" y="233"/>
                    </a:cubicBezTo>
                    <a:cubicBezTo>
                      <a:pt x="494" y="417"/>
                      <a:pt x="494" y="417"/>
                      <a:pt x="494" y="417"/>
                    </a:cubicBezTo>
                    <a:cubicBezTo>
                      <a:pt x="494" y="153"/>
                      <a:pt x="494" y="153"/>
                      <a:pt x="494" y="153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255" y="2215"/>
                <a:ext cx="3185" cy="291"/>
              </a:xfrm>
              <a:custGeom>
                <a:avLst/>
                <a:gdLst>
                  <a:gd name="T0" fmla="*/ 688 w 2633"/>
                  <a:gd name="T1" fmla="*/ 291 h 224"/>
                  <a:gd name="T2" fmla="*/ 3185 w 2633"/>
                  <a:gd name="T3" fmla="*/ 94 h 224"/>
                  <a:gd name="T4" fmla="*/ 2309 w 2633"/>
                  <a:gd name="T5" fmla="*/ 0 h 224"/>
                  <a:gd name="T6" fmla="*/ 0 w 2633"/>
                  <a:gd name="T7" fmla="*/ 64 h 224"/>
                  <a:gd name="T8" fmla="*/ 0 w 2633"/>
                  <a:gd name="T9" fmla="*/ 65 h 224"/>
                  <a:gd name="T10" fmla="*/ 688 w 2633"/>
                  <a:gd name="T11" fmla="*/ 291 h 224"/>
                  <a:gd name="T12" fmla="*/ 688 w 2633"/>
                  <a:gd name="T13" fmla="*/ 291 h 2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33"/>
                  <a:gd name="T22" fmla="*/ 0 h 224"/>
                  <a:gd name="T23" fmla="*/ 2633 w 2633"/>
                  <a:gd name="T24" fmla="*/ 224 h 2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33" h="224">
                    <a:moveTo>
                      <a:pt x="569" y="224"/>
                    </a:moveTo>
                    <a:cubicBezTo>
                      <a:pt x="2633" y="72"/>
                      <a:pt x="2633" y="72"/>
                      <a:pt x="2633" y="72"/>
                    </a:cubicBezTo>
                    <a:cubicBezTo>
                      <a:pt x="1909" y="0"/>
                      <a:pt x="1909" y="0"/>
                      <a:pt x="190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569" y="224"/>
                      <a:pt x="569" y="224"/>
                      <a:pt x="569" y="224"/>
                    </a:cubicBezTo>
                    <a:cubicBezTo>
                      <a:pt x="569" y="224"/>
                      <a:pt x="569" y="224"/>
                      <a:pt x="569" y="2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267" y="2292"/>
                <a:ext cx="736" cy="618"/>
              </a:xfrm>
              <a:custGeom>
                <a:avLst/>
                <a:gdLst>
                  <a:gd name="T0" fmla="*/ 695 w 608"/>
                  <a:gd name="T1" fmla="*/ 225 h 477"/>
                  <a:gd name="T2" fmla="*/ 695 w 608"/>
                  <a:gd name="T3" fmla="*/ 225 h 477"/>
                  <a:gd name="T4" fmla="*/ 695 w 608"/>
                  <a:gd name="T5" fmla="*/ 225 h 477"/>
                  <a:gd name="T6" fmla="*/ 6 w 608"/>
                  <a:gd name="T7" fmla="*/ 0 h 477"/>
                  <a:gd name="T8" fmla="*/ 6 w 608"/>
                  <a:gd name="T9" fmla="*/ 16 h 477"/>
                  <a:gd name="T10" fmla="*/ 684 w 608"/>
                  <a:gd name="T11" fmla="*/ 241 h 477"/>
                  <a:gd name="T12" fmla="*/ 668 w 608"/>
                  <a:gd name="T13" fmla="*/ 597 h 477"/>
                  <a:gd name="T14" fmla="*/ 0 w 608"/>
                  <a:gd name="T15" fmla="*/ 329 h 477"/>
                  <a:gd name="T16" fmla="*/ 0 w 608"/>
                  <a:gd name="T17" fmla="*/ 352 h 477"/>
                  <a:gd name="T18" fmla="*/ 666 w 608"/>
                  <a:gd name="T19" fmla="*/ 618 h 477"/>
                  <a:gd name="T20" fmla="*/ 677 w 608"/>
                  <a:gd name="T21" fmla="*/ 617 h 477"/>
                  <a:gd name="T22" fmla="*/ 695 w 608"/>
                  <a:gd name="T23" fmla="*/ 225 h 4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08"/>
                  <a:gd name="T37" fmla="*/ 0 h 477"/>
                  <a:gd name="T38" fmla="*/ 608 w 608"/>
                  <a:gd name="T39" fmla="*/ 477 h 4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08" h="477">
                    <a:moveTo>
                      <a:pt x="574" y="174"/>
                    </a:move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74" y="174"/>
                      <a:pt x="574" y="174"/>
                      <a:pt x="574" y="17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65" y="186"/>
                      <a:pt x="565" y="186"/>
                      <a:pt x="565" y="186"/>
                    </a:cubicBezTo>
                    <a:cubicBezTo>
                      <a:pt x="565" y="186"/>
                      <a:pt x="594" y="324"/>
                      <a:pt x="552" y="461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550" y="477"/>
                      <a:pt x="550" y="477"/>
                      <a:pt x="550" y="477"/>
                    </a:cubicBezTo>
                    <a:cubicBezTo>
                      <a:pt x="559" y="476"/>
                      <a:pt x="559" y="476"/>
                      <a:pt x="559" y="476"/>
                    </a:cubicBezTo>
                    <a:cubicBezTo>
                      <a:pt x="608" y="346"/>
                      <a:pt x="574" y="177"/>
                      <a:pt x="574" y="17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924" y="2308"/>
                <a:ext cx="2564" cy="587"/>
              </a:xfrm>
              <a:custGeom>
                <a:avLst/>
                <a:gdLst/>
                <a:ahLst/>
                <a:cxnLst>
                  <a:cxn ang="0">
                    <a:pos x="2077" y="0"/>
                  </a:cxn>
                  <a:cxn ang="0">
                    <a:pos x="15" y="152"/>
                  </a:cxn>
                  <a:cxn ang="0">
                    <a:pos x="0" y="454"/>
                  </a:cxn>
                  <a:cxn ang="0">
                    <a:pos x="2100" y="242"/>
                  </a:cxn>
                  <a:cxn ang="0">
                    <a:pos x="2077" y="0"/>
                  </a:cxn>
                </a:cxnLst>
                <a:rect l="0" t="0" r="r" b="b"/>
                <a:pathLst>
                  <a:path w="2119" h="454">
                    <a:moveTo>
                      <a:pt x="2077" y="0"/>
                    </a:moveTo>
                    <a:cubicBezTo>
                      <a:pt x="15" y="152"/>
                      <a:pt x="15" y="152"/>
                      <a:pt x="15" y="152"/>
                    </a:cubicBezTo>
                    <a:cubicBezTo>
                      <a:pt x="15" y="155"/>
                      <a:pt x="49" y="324"/>
                      <a:pt x="0" y="454"/>
                    </a:cubicBezTo>
                    <a:cubicBezTo>
                      <a:pt x="2100" y="242"/>
                      <a:pt x="2100" y="242"/>
                      <a:pt x="2100" y="242"/>
                    </a:cubicBezTo>
                    <a:cubicBezTo>
                      <a:pt x="2100" y="242"/>
                      <a:pt x="2119" y="52"/>
                      <a:pt x="207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shade val="30000"/>
                      <a:satMod val="115000"/>
                    </a:schemeClr>
                  </a:gs>
                  <a:gs pos="50000">
                    <a:schemeClr val="accent2">
                      <a:shade val="67500"/>
                      <a:satMod val="115000"/>
                    </a:schemeClr>
                  </a:gs>
                  <a:gs pos="100000">
                    <a:schemeClr val="accent2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23" name="WordArt 35"/>
            <p:cNvSpPr>
              <a:spLocks noChangeArrowheads="1" noChangeShapeType="1" noTextEdit="1"/>
            </p:cNvSpPr>
            <p:nvPr/>
          </p:nvSpPr>
          <p:spPr bwMode="auto">
            <a:xfrm rot="21269671">
              <a:off x="2083133" y="2569053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双击此处添加文字内容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23442" y="1773511"/>
            <a:ext cx="3654425" cy="784225"/>
            <a:chOff x="995695" y="1662591"/>
            <a:chExt cx="3654425" cy="784225"/>
          </a:xfrm>
        </p:grpSpPr>
        <p:grpSp>
          <p:nvGrpSpPr>
            <p:cNvPr id="30" name="Group 22"/>
            <p:cNvGrpSpPr>
              <a:grpSpLocks/>
            </p:cNvGrpSpPr>
            <p:nvPr/>
          </p:nvGrpSpPr>
          <p:grpSpPr bwMode="auto">
            <a:xfrm>
              <a:off x="995695" y="1662591"/>
              <a:ext cx="3654425" cy="784225"/>
              <a:chOff x="503" y="1705"/>
              <a:chExt cx="2870" cy="715"/>
            </a:xfrm>
          </p:grpSpPr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505" y="2215"/>
                <a:ext cx="699" cy="191"/>
              </a:xfrm>
              <a:custGeom>
                <a:avLst/>
                <a:gdLst>
                  <a:gd name="T0" fmla="*/ 223 w 610"/>
                  <a:gd name="T1" fmla="*/ 0 h 156"/>
                  <a:gd name="T2" fmla="*/ 0 w 610"/>
                  <a:gd name="T3" fmla="*/ 17 h 156"/>
                  <a:gd name="T4" fmla="*/ 567 w 610"/>
                  <a:gd name="T5" fmla="*/ 191 h 156"/>
                  <a:gd name="T6" fmla="*/ 699 w 610"/>
                  <a:gd name="T7" fmla="*/ 186 h 156"/>
                  <a:gd name="T8" fmla="*/ 223 w 610"/>
                  <a:gd name="T9" fmla="*/ 0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156"/>
                  <a:gd name="T17" fmla="*/ 610 w 61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156">
                    <a:moveTo>
                      <a:pt x="195" y="0"/>
                    </a:moveTo>
                    <a:lnTo>
                      <a:pt x="0" y="14"/>
                    </a:lnTo>
                    <a:lnTo>
                      <a:pt x="495" y="156"/>
                    </a:lnTo>
                    <a:lnTo>
                      <a:pt x="610" y="152"/>
                    </a:lnTo>
                    <a:lnTo>
                      <a:pt x="19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592" y="1757"/>
                <a:ext cx="503" cy="637"/>
              </a:xfrm>
              <a:custGeom>
                <a:avLst/>
                <a:gdLst>
                  <a:gd name="T0" fmla="*/ 7 w 416"/>
                  <a:gd name="T1" fmla="*/ 0 h 491"/>
                  <a:gd name="T2" fmla="*/ 0 w 416"/>
                  <a:gd name="T3" fmla="*/ 477 h 491"/>
                  <a:gd name="T4" fmla="*/ 503 w 416"/>
                  <a:gd name="T5" fmla="*/ 637 h 491"/>
                  <a:gd name="T6" fmla="*/ 503 w 416"/>
                  <a:gd name="T7" fmla="*/ 123 h 491"/>
                  <a:gd name="T8" fmla="*/ 7 w 416"/>
                  <a:gd name="T9" fmla="*/ 0 h 4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6"/>
                  <a:gd name="T16" fmla="*/ 0 h 491"/>
                  <a:gd name="T17" fmla="*/ 416 w 416"/>
                  <a:gd name="T18" fmla="*/ 491 h 4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6" h="491">
                    <a:moveTo>
                      <a:pt x="6" y="0"/>
                    </a:moveTo>
                    <a:cubicBezTo>
                      <a:pt x="6" y="0"/>
                      <a:pt x="28" y="138"/>
                      <a:pt x="0" y="368"/>
                    </a:cubicBezTo>
                    <a:cubicBezTo>
                      <a:pt x="416" y="491"/>
                      <a:pt x="416" y="491"/>
                      <a:pt x="416" y="491"/>
                    </a:cubicBezTo>
                    <a:cubicBezTo>
                      <a:pt x="416" y="95"/>
                      <a:pt x="416" y="95"/>
                      <a:pt x="416" y="95"/>
                    </a:cubicBezTo>
                    <a:lnTo>
                      <a:pt x="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503" y="1726"/>
                <a:ext cx="595" cy="694"/>
              </a:xfrm>
              <a:custGeom>
                <a:avLst/>
                <a:gdLst>
                  <a:gd name="T0" fmla="*/ 573 w 492"/>
                  <a:gd name="T1" fmla="*/ 141 h 536"/>
                  <a:gd name="T2" fmla="*/ 1 w 492"/>
                  <a:gd name="T3" fmla="*/ 0 h 536"/>
                  <a:gd name="T4" fmla="*/ 1 w 492"/>
                  <a:gd name="T5" fmla="*/ 26 h 536"/>
                  <a:gd name="T6" fmla="*/ 555 w 492"/>
                  <a:gd name="T7" fmla="*/ 158 h 536"/>
                  <a:gd name="T8" fmla="*/ 567 w 492"/>
                  <a:gd name="T9" fmla="*/ 673 h 536"/>
                  <a:gd name="T10" fmla="*/ 0 w 492"/>
                  <a:gd name="T11" fmla="*/ 505 h 536"/>
                  <a:gd name="T12" fmla="*/ 1 w 492"/>
                  <a:gd name="T13" fmla="*/ 523 h 536"/>
                  <a:gd name="T14" fmla="*/ 567 w 492"/>
                  <a:gd name="T15" fmla="*/ 694 h 536"/>
                  <a:gd name="T16" fmla="*/ 583 w 492"/>
                  <a:gd name="T17" fmla="*/ 694 h 536"/>
                  <a:gd name="T18" fmla="*/ 573 w 492"/>
                  <a:gd name="T19" fmla="*/ 141 h 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2"/>
                  <a:gd name="T31" fmla="*/ 0 h 536"/>
                  <a:gd name="T32" fmla="*/ 492 w 492"/>
                  <a:gd name="T33" fmla="*/ 536 h 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2" h="536">
                    <a:moveTo>
                      <a:pt x="474" y="109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459" y="122"/>
                      <a:pt x="459" y="122"/>
                      <a:pt x="459" y="122"/>
                    </a:cubicBezTo>
                    <a:cubicBezTo>
                      <a:pt x="459" y="122"/>
                      <a:pt x="478" y="207"/>
                      <a:pt x="469" y="52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" y="404"/>
                      <a:pt x="1" y="404"/>
                      <a:pt x="1" y="404"/>
                    </a:cubicBezTo>
                    <a:cubicBezTo>
                      <a:pt x="469" y="536"/>
                      <a:pt x="469" y="536"/>
                      <a:pt x="469" y="536"/>
                    </a:cubicBezTo>
                    <a:cubicBezTo>
                      <a:pt x="482" y="536"/>
                      <a:pt x="482" y="536"/>
                      <a:pt x="482" y="536"/>
                    </a:cubicBezTo>
                    <a:cubicBezTo>
                      <a:pt x="492" y="243"/>
                      <a:pt x="474" y="109"/>
                      <a:pt x="474" y="10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B7B8B8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>
                <a:off x="505" y="1705"/>
                <a:ext cx="2778" cy="160"/>
              </a:xfrm>
              <a:custGeom>
                <a:avLst/>
                <a:gdLst>
                  <a:gd name="T0" fmla="*/ 2778 w 2424"/>
                  <a:gd name="T1" fmla="*/ 112 h 131"/>
                  <a:gd name="T2" fmla="*/ 2402 w 2424"/>
                  <a:gd name="T3" fmla="*/ 0 h 131"/>
                  <a:gd name="T4" fmla="*/ 0 w 2424"/>
                  <a:gd name="T5" fmla="*/ 21 h 131"/>
                  <a:gd name="T6" fmla="*/ 570 w 2424"/>
                  <a:gd name="T7" fmla="*/ 160 h 131"/>
                  <a:gd name="T8" fmla="*/ 578 w 2424"/>
                  <a:gd name="T9" fmla="*/ 150 h 131"/>
                  <a:gd name="T10" fmla="*/ 2778 w 2424"/>
                  <a:gd name="T11" fmla="*/ 112 h 1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4"/>
                  <a:gd name="T19" fmla="*/ 0 h 131"/>
                  <a:gd name="T20" fmla="*/ 2424 w 2424"/>
                  <a:gd name="T21" fmla="*/ 131 h 1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4" h="131">
                    <a:moveTo>
                      <a:pt x="2424" y="92"/>
                    </a:moveTo>
                    <a:lnTo>
                      <a:pt x="2096" y="0"/>
                    </a:lnTo>
                    <a:lnTo>
                      <a:pt x="0" y="17"/>
                    </a:lnTo>
                    <a:lnTo>
                      <a:pt x="497" y="131"/>
                    </a:lnTo>
                    <a:lnTo>
                      <a:pt x="504" y="123"/>
                    </a:lnTo>
                    <a:lnTo>
                      <a:pt x="2424" y="9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F5F5F"/>
                  </a:gs>
                  <a:gs pos="100000">
                    <a:srgbClr val="969696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1074" y="1818"/>
                <a:ext cx="2299" cy="602"/>
              </a:xfrm>
              <a:custGeom>
                <a:avLst/>
                <a:gdLst>
                  <a:gd name="T0" fmla="*/ 2208 w 1901"/>
                  <a:gd name="T1" fmla="*/ 0 h 465"/>
                  <a:gd name="T2" fmla="*/ 8 w 1901"/>
                  <a:gd name="T3" fmla="*/ 39 h 465"/>
                  <a:gd name="T4" fmla="*/ 0 w 1901"/>
                  <a:gd name="T5" fmla="*/ 48 h 465"/>
                  <a:gd name="T6" fmla="*/ 12 w 1901"/>
                  <a:gd name="T7" fmla="*/ 602 h 465"/>
                  <a:gd name="T8" fmla="*/ 2235 w 1901"/>
                  <a:gd name="T9" fmla="*/ 495 h 465"/>
                  <a:gd name="T10" fmla="*/ 2226 w 1901"/>
                  <a:gd name="T11" fmla="*/ 6 h 465"/>
                  <a:gd name="T12" fmla="*/ 2208 w 1901"/>
                  <a:gd name="T13" fmla="*/ 0 h 4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01"/>
                  <a:gd name="T22" fmla="*/ 0 h 465"/>
                  <a:gd name="T23" fmla="*/ 1901 w 1901"/>
                  <a:gd name="T24" fmla="*/ 465 h 4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01" h="465">
                    <a:moveTo>
                      <a:pt x="1826" y="0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19" y="175"/>
                      <a:pt x="10" y="465"/>
                    </a:cubicBezTo>
                    <a:cubicBezTo>
                      <a:pt x="1848" y="382"/>
                      <a:pt x="1848" y="382"/>
                      <a:pt x="1848" y="382"/>
                    </a:cubicBezTo>
                    <a:cubicBezTo>
                      <a:pt x="1848" y="382"/>
                      <a:pt x="1901" y="194"/>
                      <a:pt x="1841" y="5"/>
                    </a:cubicBezTo>
                    <a:lnTo>
                      <a:pt x="18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EAEAEA"/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1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2097420" y="1992791"/>
              <a:ext cx="2101850" cy="18891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双击此处添加文字内容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347267" y="1203598"/>
            <a:ext cx="3619500" cy="704850"/>
            <a:chOff x="1119520" y="1092678"/>
            <a:chExt cx="3619500" cy="704850"/>
          </a:xfrm>
        </p:grpSpPr>
        <p:grpSp>
          <p:nvGrpSpPr>
            <p:cNvPr id="38" name="Group 28"/>
            <p:cNvGrpSpPr>
              <a:grpSpLocks/>
            </p:cNvGrpSpPr>
            <p:nvPr/>
          </p:nvGrpSpPr>
          <p:grpSpPr bwMode="auto">
            <a:xfrm>
              <a:off x="1119520" y="1092678"/>
              <a:ext cx="3619500" cy="704850"/>
              <a:chOff x="688" y="542"/>
              <a:chExt cx="2841" cy="719"/>
            </a:xfrm>
          </p:grpSpPr>
          <p:sp>
            <p:nvSpPr>
              <p:cNvPr id="40" name="Freeform 29"/>
              <p:cNvSpPr>
                <a:spLocks/>
              </p:cNvSpPr>
              <p:nvPr/>
            </p:nvSpPr>
            <p:spPr bwMode="auto">
              <a:xfrm>
                <a:off x="688" y="1079"/>
                <a:ext cx="654" cy="182"/>
              </a:xfrm>
              <a:custGeom>
                <a:avLst/>
                <a:gdLst>
                  <a:gd name="T0" fmla="*/ 214 w 571"/>
                  <a:gd name="T1" fmla="*/ 0 h 148"/>
                  <a:gd name="T2" fmla="*/ 0 w 571"/>
                  <a:gd name="T3" fmla="*/ 12 h 148"/>
                  <a:gd name="T4" fmla="*/ 510 w 571"/>
                  <a:gd name="T5" fmla="*/ 182 h 148"/>
                  <a:gd name="T6" fmla="*/ 654 w 571"/>
                  <a:gd name="T7" fmla="*/ 176 h 148"/>
                  <a:gd name="T8" fmla="*/ 214 w 57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1"/>
                  <a:gd name="T16" fmla="*/ 0 h 148"/>
                  <a:gd name="T17" fmla="*/ 571 w 57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1" h="148">
                    <a:moveTo>
                      <a:pt x="187" y="0"/>
                    </a:moveTo>
                    <a:lnTo>
                      <a:pt x="0" y="10"/>
                    </a:lnTo>
                    <a:lnTo>
                      <a:pt x="445" y="148"/>
                    </a:lnTo>
                    <a:lnTo>
                      <a:pt x="571" y="143"/>
                    </a:lnTo>
                    <a:lnTo>
                      <a:pt x="1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24242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1" name="Freeform 30"/>
              <p:cNvSpPr>
                <a:spLocks/>
              </p:cNvSpPr>
              <p:nvPr/>
            </p:nvSpPr>
            <p:spPr bwMode="auto">
              <a:xfrm>
                <a:off x="813" y="598"/>
                <a:ext cx="393" cy="632"/>
              </a:xfrm>
              <a:custGeom>
                <a:avLst/>
                <a:gdLst>
                  <a:gd name="T0" fmla="*/ 19 w 325"/>
                  <a:gd name="T1" fmla="*/ 0 h 487"/>
                  <a:gd name="T2" fmla="*/ 0 w 325"/>
                  <a:gd name="T3" fmla="*/ 496 h 487"/>
                  <a:gd name="T4" fmla="*/ 393 w 325"/>
                  <a:gd name="T5" fmla="*/ 632 h 487"/>
                  <a:gd name="T6" fmla="*/ 393 w 325"/>
                  <a:gd name="T7" fmla="*/ 117 h 487"/>
                  <a:gd name="T8" fmla="*/ 19 w 325"/>
                  <a:gd name="T9" fmla="*/ 0 h 4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5"/>
                  <a:gd name="T16" fmla="*/ 0 h 487"/>
                  <a:gd name="T17" fmla="*/ 325 w 325"/>
                  <a:gd name="T18" fmla="*/ 487 h 4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5" h="487">
                    <a:moveTo>
                      <a:pt x="16" y="0"/>
                    </a:moveTo>
                    <a:cubicBezTo>
                      <a:pt x="16" y="0"/>
                      <a:pt x="37" y="218"/>
                      <a:pt x="0" y="382"/>
                    </a:cubicBezTo>
                    <a:cubicBezTo>
                      <a:pt x="325" y="487"/>
                      <a:pt x="325" y="487"/>
                      <a:pt x="325" y="487"/>
                    </a:cubicBezTo>
                    <a:cubicBezTo>
                      <a:pt x="325" y="90"/>
                      <a:pt x="325" y="90"/>
                      <a:pt x="325" y="90"/>
                    </a:cubicBezTo>
                    <a:lnTo>
                      <a:pt x="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9EAEA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2" name="Freeform 31"/>
              <p:cNvSpPr>
                <a:spLocks/>
              </p:cNvSpPr>
              <p:nvPr/>
            </p:nvSpPr>
            <p:spPr bwMode="auto">
              <a:xfrm>
                <a:off x="688" y="542"/>
                <a:ext cx="533" cy="719"/>
              </a:xfrm>
              <a:custGeom>
                <a:avLst/>
                <a:gdLst>
                  <a:gd name="T0" fmla="*/ 515 w 441"/>
                  <a:gd name="T1" fmla="*/ 174 h 555"/>
                  <a:gd name="T2" fmla="*/ 21 w 441"/>
                  <a:gd name="T3" fmla="*/ 0 h 555"/>
                  <a:gd name="T4" fmla="*/ 17 w 441"/>
                  <a:gd name="T5" fmla="*/ 0 h 555"/>
                  <a:gd name="T6" fmla="*/ 18 w 441"/>
                  <a:gd name="T7" fmla="*/ 21 h 555"/>
                  <a:gd name="T8" fmla="*/ 497 w 441"/>
                  <a:gd name="T9" fmla="*/ 190 h 555"/>
                  <a:gd name="T10" fmla="*/ 498 w 441"/>
                  <a:gd name="T11" fmla="*/ 698 h 555"/>
                  <a:gd name="T12" fmla="*/ 0 w 441"/>
                  <a:gd name="T13" fmla="*/ 549 h 555"/>
                  <a:gd name="T14" fmla="*/ 0 w 441"/>
                  <a:gd name="T15" fmla="*/ 565 h 555"/>
                  <a:gd name="T16" fmla="*/ 498 w 441"/>
                  <a:gd name="T17" fmla="*/ 719 h 555"/>
                  <a:gd name="T18" fmla="*/ 516 w 441"/>
                  <a:gd name="T19" fmla="*/ 719 h 555"/>
                  <a:gd name="T20" fmla="*/ 515 w 441"/>
                  <a:gd name="T21" fmla="*/ 174 h 5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1"/>
                  <a:gd name="T34" fmla="*/ 0 h 555"/>
                  <a:gd name="T35" fmla="*/ 441 w 441"/>
                  <a:gd name="T36" fmla="*/ 555 h 5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1" h="555">
                    <a:moveTo>
                      <a:pt x="426" y="134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411" y="147"/>
                      <a:pt x="411" y="147"/>
                      <a:pt x="411" y="147"/>
                    </a:cubicBezTo>
                    <a:cubicBezTo>
                      <a:pt x="411" y="147"/>
                      <a:pt x="427" y="235"/>
                      <a:pt x="412" y="539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412" y="555"/>
                      <a:pt x="412" y="555"/>
                      <a:pt x="412" y="555"/>
                    </a:cubicBezTo>
                    <a:cubicBezTo>
                      <a:pt x="427" y="555"/>
                      <a:pt x="427" y="555"/>
                      <a:pt x="427" y="555"/>
                    </a:cubicBezTo>
                    <a:cubicBezTo>
                      <a:pt x="441" y="270"/>
                      <a:pt x="426" y="134"/>
                      <a:pt x="426" y="13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B2B2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3" name="Freeform 32"/>
              <p:cNvSpPr>
                <a:spLocks/>
              </p:cNvSpPr>
              <p:nvPr/>
            </p:nvSpPr>
            <p:spPr bwMode="auto">
              <a:xfrm>
                <a:off x="708" y="542"/>
                <a:ext cx="2735" cy="174"/>
              </a:xfrm>
              <a:custGeom>
                <a:avLst/>
                <a:gdLst>
                  <a:gd name="T0" fmla="*/ 2735 w 2386"/>
                  <a:gd name="T1" fmla="*/ 169 h 142"/>
                  <a:gd name="T2" fmla="*/ 2354 w 2386"/>
                  <a:gd name="T3" fmla="*/ 50 h 142"/>
                  <a:gd name="T4" fmla="*/ 0 w 2386"/>
                  <a:gd name="T5" fmla="*/ 0 h 142"/>
                  <a:gd name="T6" fmla="*/ 494 w 2386"/>
                  <a:gd name="T7" fmla="*/ 174 h 142"/>
                  <a:gd name="T8" fmla="*/ 502 w 2386"/>
                  <a:gd name="T9" fmla="*/ 165 h 142"/>
                  <a:gd name="T10" fmla="*/ 2735 w 2386"/>
                  <a:gd name="T11" fmla="*/ 169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6"/>
                  <a:gd name="T19" fmla="*/ 0 h 142"/>
                  <a:gd name="T20" fmla="*/ 2386 w 238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6" h="142">
                    <a:moveTo>
                      <a:pt x="2386" y="138"/>
                    </a:moveTo>
                    <a:lnTo>
                      <a:pt x="2054" y="41"/>
                    </a:lnTo>
                    <a:lnTo>
                      <a:pt x="0" y="0"/>
                    </a:lnTo>
                    <a:lnTo>
                      <a:pt x="431" y="142"/>
                    </a:lnTo>
                    <a:lnTo>
                      <a:pt x="438" y="135"/>
                    </a:lnTo>
                    <a:lnTo>
                      <a:pt x="2386" y="1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27172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4" name="Freeform 33"/>
              <p:cNvSpPr>
                <a:spLocks/>
              </p:cNvSpPr>
              <p:nvPr/>
            </p:nvSpPr>
            <p:spPr bwMode="auto">
              <a:xfrm>
                <a:off x="1202" y="708"/>
                <a:ext cx="2327" cy="553"/>
              </a:xfrm>
              <a:custGeom>
                <a:avLst/>
                <a:gdLst>
                  <a:gd name="T0" fmla="*/ 2241 w 1924"/>
                  <a:gd name="T1" fmla="*/ 4 h 427"/>
                  <a:gd name="T2" fmla="*/ 8 w 1924"/>
                  <a:gd name="T3" fmla="*/ 0 h 427"/>
                  <a:gd name="T4" fmla="*/ 0 w 1924"/>
                  <a:gd name="T5" fmla="*/ 8 h 427"/>
                  <a:gd name="T6" fmla="*/ 2 w 1924"/>
                  <a:gd name="T7" fmla="*/ 553 h 427"/>
                  <a:gd name="T8" fmla="*/ 2258 w 1924"/>
                  <a:gd name="T9" fmla="*/ 490 h 427"/>
                  <a:gd name="T10" fmla="*/ 2258 w 1924"/>
                  <a:gd name="T11" fmla="*/ 9 h 427"/>
                  <a:gd name="T12" fmla="*/ 2241 w 1924"/>
                  <a:gd name="T13" fmla="*/ 4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24"/>
                  <a:gd name="T22" fmla="*/ 0 h 427"/>
                  <a:gd name="T23" fmla="*/ 1924 w 1924"/>
                  <a:gd name="T24" fmla="*/ 427 h 4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24" h="427">
                    <a:moveTo>
                      <a:pt x="1853" y="3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6" y="142"/>
                      <a:pt x="2" y="427"/>
                    </a:cubicBezTo>
                    <a:cubicBezTo>
                      <a:pt x="1867" y="378"/>
                      <a:pt x="1867" y="378"/>
                      <a:pt x="1867" y="378"/>
                    </a:cubicBezTo>
                    <a:cubicBezTo>
                      <a:pt x="1867" y="378"/>
                      <a:pt x="1924" y="194"/>
                      <a:pt x="1867" y="7"/>
                    </a:cubicBezTo>
                    <a:lnTo>
                      <a:pt x="1853" y="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9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2097420" y="1416528"/>
              <a:ext cx="2101850" cy="1889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1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双击此处添加文字内容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52120" y="1131590"/>
            <a:ext cx="2483907" cy="3196670"/>
            <a:chOff x="467544" y="1772816"/>
            <a:chExt cx="2088232" cy="2687455"/>
          </a:xfrm>
        </p:grpSpPr>
        <p:sp>
          <p:nvSpPr>
            <p:cNvPr id="49" name="圆角矩形 48"/>
            <p:cNvSpPr/>
            <p:nvPr/>
          </p:nvSpPr>
          <p:spPr>
            <a:xfrm>
              <a:off x="467544" y="1772816"/>
              <a:ext cx="2088232" cy="43204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</a:t>
              </a:r>
              <a:endParaRPr kumimoji="0" lang="zh-CN" alt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67544" y="2204863"/>
              <a:ext cx="2088232" cy="2255408"/>
            </a:xfrm>
            <a:prstGeom prst="rect">
              <a:avLst/>
            </a:prstGeom>
            <a:solidFill>
              <a:schemeClr val="tx1">
                <a:lumMod val="65000"/>
                <a:alpha val="30000"/>
              </a:schemeClr>
            </a:solidFill>
            <a:ln>
              <a:noFill/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单击此处添加文本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07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 animBg="1"/>
          <p:bldP spid="5" grpId="0" animBg="1"/>
          <p:bldP spid="5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-1" y="339502"/>
            <a:ext cx="3059833" cy="36004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395536" y="303498"/>
            <a:ext cx="2468960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单击此处添加标题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967459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183483" y="339502"/>
            <a:ext cx="308397" cy="360040"/>
          </a:xfrm>
          <a:prstGeom prst="chevron">
            <a:avLst>
              <a:gd name="adj" fmla="val 6058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515175" y="1357334"/>
            <a:ext cx="2657225" cy="1440656"/>
            <a:chOff x="5515175" y="1357334"/>
            <a:chExt cx="2657225" cy="1440656"/>
          </a:xfrm>
        </p:grpSpPr>
        <p:sp>
          <p:nvSpPr>
            <p:cNvPr id="39" name="AutoShape 5"/>
            <p:cNvSpPr>
              <a:spLocks noChangeArrowheads="1"/>
            </p:cNvSpPr>
            <p:nvPr/>
          </p:nvSpPr>
          <p:spPr bwMode="auto">
            <a:xfrm rot="16200000">
              <a:off x="6122988" y="749521"/>
              <a:ext cx="1440656" cy="2656281"/>
            </a:xfrm>
            <a:prstGeom prst="upArrowCallout">
              <a:avLst>
                <a:gd name="adj1" fmla="val 33824"/>
                <a:gd name="adj2" fmla="val 25000"/>
                <a:gd name="adj3" fmla="val 20591"/>
                <a:gd name="adj4" fmla="val 86269"/>
              </a:avLst>
            </a:prstGeom>
            <a:solidFill>
              <a:srgbClr val="0070BC"/>
            </a:solidFill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文本框 30"/>
            <p:cNvSpPr txBox="1"/>
            <p:nvPr/>
          </p:nvSpPr>
          <p:spPr>
            <a:xfrm>
              <a:off x="6099986" y="1484607"/>
              <a:ext cx="2072414" cy="115686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输入您想要的文字</a:t>
              </a:r>
              <a:endPara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请输入您想要的文字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70582" y="1357334"/>
            <a:ext cx="1807182" cy="1680104"/>
            <a:chOff x="3670582" y="1357334"/>
            <a:chExt cx="1807182" cy="1680104"/>
          </a:xfrm>
          <a:solidFill>
            <a:schemeClr val="bg1">
              <a:lumMod val="65000"/>
            </a:schemeClr>
          </a:solidFill>
        </p:grpSpPr>
        <p:sp>
          <p:nvSpPr>
            <p:cNvPr id="42" name="AutoShape 4"/>
            <p:cNvSpPr>
              <a:spLocks noChangeArrowheads="1"/>
            </p:cNvSpPr>
            <p:nvPr/>
          </p:nvSpPr>
          <p:spPr bwMode="auto">
            <a:xfrm rot="10800000">
              <a:off x="3670582" y="1357334"/>
              <a:ext cx="1807182" cy="1680104"/>
            </a:xfrm>
            <a:prstGeom prst="upArrowCallout">
              <a:avLst>
                <a:gd name="adj1" fmla="val 33824"/>
                <a:gd name="adj2" fmla="val 25000"/>
                <a:gd name="adj3" fmla="val 15697"/>
                <a:gd name="adj4" fmla="val 86269"/>
              </a:avLst>
            </a:prstGeom>
            <a:grpFill/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4150219" y="1617200"/>
              <a:ext cx="1141861" cy="995350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关键</a:t>
              </a:r>
              <a:endPara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词语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14300" y="3291794"/>
            <a:ext cx="7149021" cy="464993"/>
            <a:chOff x="1014300" y="3291794"/>
            <a:chExt cx="7149021" cy="464993"/>
          </a:xfrm>
          <a:solidFill>
            <a:schemeClr val="bg1">
              <a:lumMod val="65000"/>
            </a:schemeClr>
          </a:solidFill>
        </p:grpSpPr>
        <p:grpSp>
          <p:nvGrpSpPr>
            <p:cNvPr id="45" name="Group 11"/>
            <p:cNvGrpSpPr>
              <a:grpSpLocks/>
            </p:cNvGrpSpPr>
            <p:nvPr/>
          </p:nvGrpSpPr>
          <p:grpSpPr bwMode="auto">
            <a:xfrm>
              <a:off x="1014300" y="3291794"/>
              <a:ext cx="7149021" cy="464993"/>
              <a:chOff x="0" y="0"/>
              <a:chExt cx="4354" cy="809"/>
            </a:xfrm>
            <a:grpFill/>
          </p:grpSpPr>
          <p:sp>
            <p:nvSpPr>
              <p:cNvPr id="47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pFill/>
              <a:ln w="3175" cmpd="sng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8" name="Line 13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grp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6" name="文本框 35"/>
            <p:cNvSpPr txBox="1"/>
            <p:nvPr/>
          </p:nvSpPr>
          <p:spPr>
            <a:xfrm>
              <a:off x="1403648" y="3361556"/>
              <a:ext cx="6502224" cy="34901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文字请输入您想要的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请输入您想要的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14301" y="1357334"/>
            <a:ext cx="2641641" cy="1440656"/>
            <a:chOff x="1014301" y="1357334"/>
            <a:chExt cx="2641641" cy="1440656"/>
          </a:xfrm>
        </p:grpSpPr>
        <p:sp>
          <p:nvSpPr>
            <p:cNvPr id="50" name="AutoShape 3"/>
            <p:cNvSpPr>
              <a:spLocks noChangeArrowheads="1"/>
            </p:cNvSpPr>
            <p:nvPr/>
          </p:nvSpPr>
          <p:spPr bwMode="auto">
            <a:xfrm rot="5400000">
              <a:off x="1614794" y="756841"/>
              <a:ext cx="1440656" cy="2641641"/>
            </a:xfrm>
            <a:prstGeom prst="upArrowCallout">
              <a:avLst>
                <a:gd name="adj1" fmla="val 33824"/>
                <a:gd name="adj2" fmla="val 25000"/>
                <a:gd name="adj3" fmla="val 20477"/>
                <a:gd name="adj4" fmla="val 86269"/>
              </a:avLst>
            </a:prstGeom>
            <a:solidFill>
              <a:srgbClr val="0070BC"/>
            </a:solidFill>
            <a:ln>
              <a:noFill/>
            </a:ln>
            <a:effectLst/>
            <a:extLst/>
          </p:spPr>
          <p:txBody>
            <a:bodyPr wrap="none" lIns="71323" tIns="35662" rIns="71323" bIns="35662" anchor="ctr"/>
            <a:lstStyle/>
            <a:p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1" name="文本框 30"/>
            <p:cNvSpPr txBox="1"/>
            <p:nvPr/>
          </p:nvSpPr>
          <p:spPr>
            <a:xfrm>
              <a:off x="1131434" y="1489348"/>
              <a:ext cx="2072414" cy="115686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输入您想要的文字</a:t>
              </a:r>
              <a:endPara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请输入您想要的文字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5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14300" y="3937620"/>
            <a:ext cx="7149021" cy="464993"/>
            <a:chOff x="1014300" y="3291794"/>
            <a:chExt cx="7149021" cy="464993"/>
          </a:xfrm>
          <a:solidFill>
            <a:schemeClr val="bg1">
              <a:lumMod val="65000"/>
            </a:schemeClr>
          </a:solidFill>
        </p:grpSpPr>
        <p:grpSp>
          <p:nvGrpSpPr>
            <p:cNvPr id="53" name="Group 11"/>
            <p:cNvGrpSpPr>
              <a:grpSpLocks/>
            </p:cNvGrpSpPr>
            <p:nvPr/>
          </p:nvGrpSpPr>
          <p:grpSpPr bwMode="auto">
            <a:xfrm>
              <a:off x="1014300" y="3291794"/>
              <a:ext cx="7149021" cy="464993"/>
              <a:chOff x="0" y="0"/>
              <a:chExt cx="4354" cy="809"/>
            </a:xfrm>
            <a:grpFill/>
          </p:grpSpPr>
          <p:sp>
            <p:nvSpPr>
              <p:cNvPr id="55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pFill/>
              <a:ln w="3175" cmpd="sng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6" name="Line 13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grp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7132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4" name="文本框 35"/>
            <p:cNvSpPr txBox="1"/>
            <p:nvPr/>
          </p:nvSpPr>
          <p:spPr>
            <a:xfrm>
              <a:off x="1403648" y="3363802"/>
              <a:ext cx="6502224" cy="349019"/>
            </a:xfrm>
            <a:prstGeom prst="rect">
              <a:avLst/>
            </a:prstGeom>
            <a:noFill/>
          </p:spPr>
          <p:txBody>
            <a:bodyPr wrap="square" lIns="71323" tIns="35662" rIns="71323" bIns="35662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输入您想要的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文字请输入您想要的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请输入您想要的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中圆简" panose="02010609000101010101" pitchFamily="49" charset="-122"/>
                  <a:ea typeface="汉仪中圆简" panose="02010609000101010101" pitchFamily="49" charset="-122"/>
                  <a:cs typeface="+mn-cs"/>
                </a:rPr>
                <a:t>文字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中圆简" panose="02010609000101010101" pitchFamily="49" charset="-122"/>
                <a:ea typeface="汉仪中圆简" panose="02010609000101010101" pitchFamily="49" charset="-122"/>
                <a:cs typeface="+mn-cs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756576" y="54427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延时符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55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2898"/>
            <a:ext cx="9144000" cy="144070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835697" y="2330378"/>
            <a:ext cx="7308304" cy="804589"/>
            <a:chOff x="1928333" y="1210743"/>
            <a:chExt cx="4123616" cy="412624"/>
          </a:xfrm>
          <a:solidFill>
            <a:srgbClr val="FFC000"/>
          </a:solidFill>
        </p:grpSpPr>
        <p:sp>
          <p:nvSpPr>
            <p:cNvPr id="28" name="圆角矩形 27"/>
            <p:cNvSpPr/>
            <p:nvPr/>
          </p:nvSpPr>
          <p:spPr>
            <a:xfrm>
              <a:off x="1928333" y="1210743"/>
              <a:ext cx="4123616" cy="412624"/>
            </a:xfrm>
            <a:prstGeom prst="roundRect">
              <a:avLst>
                <a:gd name="adj" fmla="val 0"/>
              </a:avLst>
            </a:pr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80317" y="1267107"/>
              <a:ext cx="2419648" cy="29989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200" b="1" kern="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单击添加第二部分内容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圆角矩形 10"/>
          <p:cNvSpPr/>
          <p:nvPr/>
        </p:nvSpPr>
        <p:spPr>
          <a:xfrm>
            <a:off x="719036" y="2248700"/>
            <a:ext cx="1801272" cy="977304"/>
          </a:xfrm>
          <a:custGeom>
            <a:avLst/>
            <a:gdLst/>
            <a:ahLst/>
            <a:cxnLst/>
            <a:rect l="l" t="t" r="r" b="b"/>
            <a:pathLst>
              <a:path w="760508" h="412624">
                <a:moveTo>
                  <a:pt x="68772" y="0"/>
                </a:moveTo>
                <a:lnTo>
                  <a:pt x="322746" y="0"/>
                </a:lnTo>
                <a:lnTo>
                  <a:pt x="397990" y="0"/>
                </a:lnTo>
                <a:lnTo>
                  <a:pt x="554196" y="0"/>
                </a:lnTo>
                <a:lnTo>
                  <a:pt x="760508" y="206312"/>
                </a:lnTo>
                <a:lnTo>
                  <a:pt x="554196" y="412624"/>
                </a:lnTo>
                <a:lnTo>
                  <a:pt x="397990" y="412624"/>
                </a:lnTo>
                <a:lnTo>
                  <a:pt x="322746" y="412624"/>
                </a:lnTo>
                <a:lnTo>
                  <a:pt x="68772" y="412624"/>
                </a:lnTo>
                <a:cubicBezTo>
                  <a:pt x="30790" y="412624"/>
                  <a:pt x="0" y="381834"/>
                  <a:pt x="0" y="343852"/>
                </a:cubicBezTo>
                <a:lnTo>
                  <a:pt x="0" y="68772"/>
                </a:lnTo>
                <a:cubicBezTo>
                  <a:pt x="0" y="30790"/>
                  <a:pt x="30790" y="0"/>
                  <a:pt x="68772" y="0"/>
                </a:cubicBezTo>
                <a:close/>
              </a:path>
            </a:pathLst>
          </a:custGeom>
          <a:solidFill>
            <a:srgbClr val="0070BC"/>
          </a:soli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五边形 42"/>
          <p:cNvSpPr/>
          <p:nvPr/>
        </p:nvSpPr>
        <p:spPr>
          <a:xfrm>
            <a:off x="0" y="301402"/>
            <a:ext cx="1403648" cy="360040"/>
          </a:xfrm>
          <a:prstGeom prst="homePlat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230832" y="265398"/>
            <a:ext cx="1080443" cy="432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过渡页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311275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527299" y="301402"/>
            <a:ext cx="308397" cy="360040"/>
          </a:xfrm>
          <a:prstGeom prst="chevron">
            <a:avLst>
              <a:gd name="adj" fmla="val 60582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01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4">
      <a:dk1>
        <a:srgbClr val="FFFFFF"/>
      </a:dk1>
      <a:lt1>
        <a:srgbClr val="FFFFFF"/>
      </a:lt1>
      <a:dk2>
        <a:srgbClr val="0070C0"/>
      </a:dk2>
      <a:lt2>
        <a:srgbClr val="FFC000"/>
      </a:lt2>
      <a:accent1>
        <a:srgbClr val="FFC000"/>
      </a:accent1>
      <a:accent2>
        <a:srgbClr val="0070C0"/>
      </a:accent2>
      <a:accent3>
        <a:srgbClr val="FFFFFF"/>
      </a:accent3>
      <a:accent4>
        <a:srgbClr val="7F7F7F"/>
      </a:accent4>
      <a:accent5>
        <a:srgbClr val="A5A5A5"/>
      </a:accent5>
      <a:accent6>
        <a:srgbClr val="7F7F7F"/>
      </a:accent6>
      <a:hlink>
        <a:srgbClr val="7F7F7F"/>
      </a:hlink>
      <a:folHlink>
        <a:srgbClr val="8E8E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2930</Words>
  <Application>Microsoft Office PowerPoint</Application>
  <PresentationFormat>全屏显示(16:9)</PresentationFormat>
  <Paragraphs>373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5</cp:revision>
  <dcterms:created xsi:type="dcterms:W3CDTF">2016-12-20T11:39:06Z</dcterms:created>
  <dcterms:modified xsi:type="dcterms:W3CDTF">2018-12-03T15:19:55Z</dcterms:modified>
</cp:coreProperties>
</file>