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9" r:id="rId2"/>
  </p:sldMasterIdLst>
  <p:notesMasterIdLst>
    <p:notesMasterId r:id="rId25"/>
  </p:notesMasterIdLst>
  <p:handoutMasterIdLst>
    <p:handoutMasterId r:id="rId26"/>
  </p:handoutMasterIdLst>
  <p:sldIdLst>
    <p:sldId id="3184" r:id="rId3"/>
    <p:sldId id="3199" r:id="rId4"/>
    <p:sldId id="3200" r:id="rId5"/>
    <p:sldId id="3144" r:id="rId6"/>
    <p:sldId id="3143" r:id="rId7"/>
    <p:sldId id="3145" r:id="rId8"/>
    <p:sldId id="3201" r:id="rId9"/>
    <p:sldId id="3160" r:id="rId10"/>
    <p:sldId id="3139" r:id="rId11"/>
    <p:sldId id="3140" r:id="rId12"/>
    <p:sldId id="3141" r:id="rId13"/>
    <p:sldId id="3202" r:id="rId14"/>
    <p:sldId id="3147" r:id="rId15"/>
    <p:sldId id="3149" r:id="rId16"/>
    <p:sldId id="3148" r:id="rId17"/>
    <p:sldId id="3138" r:id="rId18"/>
    <p:sldId id="3203" r:id="rId19"/>
    <p:sldId id="3159" r:id="rId20"/>
    <p:sldId id="3146" r:id="rId21"/>
    <p:sldId id="3142" r:id="rId22"/>
    <p:sldId id="3204" r:id="rId23"/>
    <p:sldId id="3205"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0A51"/>
    <a:srgbClr val="650A06"/>
    <a:srgbClr val="5F0870"/>
    <a:srgbClr val="FFFFFF"/>
    <a:srgbClr val="4C7121"/>
    <a:srgbClr val="F3C5BE"/>
    <a:srgbClr val="60AEA9"/>
    <a:srgbClr val="00B369"/>
    <a:srgbClr val="1A8CE1"/>
    <a:srgbClr val="A78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30" autoAdjust="0"/>
    <p:restoredTop sz="92986" autoAdjust="0"/>
  </p:normalViewPr>
  <p:slideViewPr>
    <p:cSldViewPr>
      <p:cViewPr>
        <p:scale>
          <a:sx n="50" d="100"/>
          <a:sy n="50" d="100"/>
        </p:scale>
        <p:origin x="-432"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256554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731995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854622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240901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397921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987321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997213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524735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094362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015261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180833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8</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399965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753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1235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9343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681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781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208613"/>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48683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358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65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057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725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971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4586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83492565"/>
      </p:ext>
    </p:extLst>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4137090"/>
            <a:ext cx="12853991" cy="3095560"/>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3" name="TextBox 10"/>
          <p:cNvSpPr txBox="1"/>
          <p:nvPr/>
        </p:nvSpPr>
        <p:spPr>
          <a:xfrm>
            <a:off x="2666825" y="4718947"/>
            <a:ext cx="7525106" cy="1177229"/>
          </a:xfrm>
          <a:prstGeom prst="rect">
            <a:avLst/>
          </a:prstGeom>
          <a:noFill/>
        </p:spPr>
        <p:txBody>
          <a:bodyPr wrap="none" lIns="68564" tIns="34282" rIns="68564" bIns="34282">
            <a:spAutoFit/>
          </a:bodyPr>
          <a:lstStyle/>
          <a:p>
            <a:pPr algn="ctr">
              <a:buNone/>
            </a:pPr>
            <a:r>
              <a:rPr lang="zh-CN" altLang="en-US" sz="72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炫彩年终总结计划</a:t>
            </a:r>
            <a:endParaRPr lang="zh-CN" altLang="en-US" sz="72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6213530"/>
            <a:ext cx="7200800" cy="545711"/>
          </a:xfrm>
          <a:prstGeom prst="rect">
            <a:avLst/>
          </a:prstGeom>
        </p:spPr>
        <p:txBody>
          <a:bodyPr wrap="square" lIns="68564" tIns="34282" rIns="68564" bIns="34282">
            <a:spAutoFit/>
          </a:bodyPr>
          <a:lstStyle/>
          <a:p>
            <a:pPr algn="ctr">
              <a:lnSpc>
                <a:spcPct val="150000"/>
              </a:lnSpc>
            </a:pP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5617040"/>
            <a:ext cx="6396708" cy="554751"/>
          </a:xfrm>
          <a:prstGeom prst="rect">
            <a:avLst/>
          </a:prstGeom>
        </p:spPr>
        <p:txBody>
          <a:bodyPr wrap="square" lIns="68564" tIns="34282" rIns="68564" bIns="34282">
            <a:spAutoFit/>
          </a:bodyPr>
          <a:lstStyle/>
          <a:p>
            <a:pPr algn="ctr">
              <a:lnSpc>
                <a:spcPct val="15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Dazzle </a:t>
            </a:r>
            <a:r>
              <a:rPr lang="en-US" altLang="zh-CN" sz="24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colour</a:t>
            </a: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 year-end summary plan</a:t>
            </a:r>
          </a:p>
        </p:txBody>
      </p:sp>
    </p:spTree>
    <p:extLst>
      <p:ext uri="{BB962C8B-B14F-4D97-AF65-F5344CB8AC3E}">
        <p14:creationId xmlns:p14="http://schemas.microsoft.com/office/powerpoint/2010/main" val="27791306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par>
                              <p:cTn id="29" fill="hold">
                                <p:stCondLst>
                                  <p:cond delay="5259"/>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par>
                              <p:cTn id="29" fill="hold">
                                <p:stCondLst>
                                  <p:cond delay="5259"/>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4" grpId="0"/>
          <p:bldP spid="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312069"/>
            <a:ext cx="12853991" cy="4968552"/>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4310626" y="3034658"/>
            <a:ext cx="1423394" cy="1163267"/>
          </a:xfrm>
          <a:prstGeom prst="rect">
            <a:avLst/>
          </a:prstGeom>
          <a:noFill/>
        </p:spPr>
        <p:txBody>
          <a:bodyPr wrap="square" rtlCol="0">
            <a:spAutoFit/>
          </a:bodyPr>
          <a:lstStyle/>
          <a:p>
            <a:pPr algn="ctr"/>
            <a:r>
              <a:rPr lang="en-US" altLang="zh-CN"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矩形 4"/>
          <p:cNvSpPr/>
          <p:nvPr/>
        </p:nvSpPr>
        <p:spPr>
          <a:xfrm>
            <a:off x="6429377" y="3034657"/>
            <a:ext cx="3184233" cy="553998"/>
          </a:xfrm>
          <a:prstGeom prst="rect">
            <a:avLst/>
          </a:prstGeom>
        </p:spPr>
        <p:txBody>
          <a:bodyPr wrap="square" lIns="0" tIns="0" rIns="0" bIns="0">
            <a:spAutoFit/>
          </a:bodyPr>
          <a:lstStyle/>
          <a:p>
            <a:pPr algn="ctr"/>
            <a:r>
              <a:rPr lang="zh-CN" altLang="en-US" sz="3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7" name="TextBox 11"/>
          <p:cNvSpPr txBox="1"/>
          <p:nvPr/>
        </p:nvSpPr>
        <p:spPr>
          <a:xfrm>
            <a:off x="6475637"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8188136"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5637"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8188136"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805217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strVal val="4*#ppt_w"/>
                                          </p:val>
                                        </p:tav>
                                        <p:tav tm="100000">
                                          <p:val>
                                            <p:strVal val="#ppt_w"/>
                                          </p:val>
                                        </p:tav>
                                      </p:tavLst>
                                    </p:anim>
                                    <p:anim calcmode="lin" valueType="num">
                                      <p:cBhvr>
                                        <p:cTn id="23" dur="500" fill="hold"/>
                                        <p:tgtEl>
                                          <p:spTgt spid="5"/>
                                        </p:tgtEl>
                                        <p:attrNameLst>
                                          <p:attrName>ppt_h</p:attrName>
                                        </p:attrNameLst>
                                      </p:cBhvr>
                                      <p:tavLst>
                                        <p:tav tm="0">
                                          <p:val>
                                            <p:strVal val="4*#ppt_h"/>
                                          </p:val>
                                        </p:tav>
                                        <p:tav tm="100000">
                                          <p:val>
                                            <p:strVal val="#ppt_h"/>
                                          </p:val>
                                        </p:tav>
                                      </p:tavLst>
                                    </p:anim>
                                  </p:childTnLst>
                                </p:cTn>
                              </p:par>
                            </p:childTnLst>
                          </p:cTn>
                        </p:par>
                        <p:par>
                          <p:cTn id="24" fill="hold">
                            <p:stCondLst>
                              <p:cond delay="500"/>
                            </p:stCondLst>
                            <p:childTnLst>
                              <p:par>
                                <p:cTn id="25" presetID="1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right)">
                                      <p:cBhvr>
                                        <p:cTn id="28" dur="500"/>
                                        <p:tgtEl>
                                          <p:spTgt spid="7"/>
                                        </p:tgtEl>
                                      </p:cBhvr>
                                    </p:animEffect>
                                  </p:childTnLst>
                                </p:cTn>
                              </p:par>
                            </p:childTnLst>
                          </p:cTn>
                        </p:par>
                        <p:par>
                          <p:cTn id="29" fill="hold">
                            <p:stCondLst>
                              <p:cond delay="1000"/>
                            </p:stCondLst>
                            <p:childTnLst>
                              <p:par>
                                <p:cTn id="30" presetID="1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ppt_x</p:attrName>
                                        </p:attrNameLst>
                                      </p:cBhvr>
                                      <p:tavLst>
                                        <p:tav tm="0">
                                          <p:val>
                                            <p:strVal val="#ppt_x-#ppt_w*1.125000"/>
                                          </p:val>
                                        </p:tav>
                                        <p:tav tm="100000">
                                          <p:val>
                                            <p:strVal val="#ppt_x"/>
                                          </p:val>
                                        </p:tav>
                                      </p:tavLst>
                                    </p:anim>
                                    <p:animEffect transition="in" filter="wipe(right)">
                                      <p:cBhvr>
                                        <p:cTn id="33" dur="500"/>
                                        <p:tgtEl>
                                          <p:spTgt spid="8"/>
                                        </p:tgtEl>
                                      </p:cBhvr>
                                    </p:animEffect>
                                  </p:childTnLst>
                                </p:cTn>
                              </p:par>
                            </p:childTnLst>
                          </p:cTn>
                        </p:par>
                        <p:par>
                          <p:cTn id="34" fill="hold">
                            <p:stCondLst>
                              <p:cond delay="1500"/>
                            </p:stCondLst>
                            <p:childTnLst>
                              <p:par>
                                <p:cTn id="35" presetID="1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ppt_x</p:attrName>
                                        </p:attrNameLst>
                                      </p:cBhvr>
                                      <p:tavLst>
                                        <p:tav tm="0">
                                          <p:val>
                                            <p:strVal val="#ppt_x-#ppt_w*1.125000"/>
                                          </p:val>
                                        </p:tav>
                                        <p:tav tm="100000">
                                          <p:val>
                                            <p:strVal val="#ppt_x"/>
                                          </p:val>
                                        </p:tav>
                                      </p:tavLst>
                                    </p:anim>
                                    <p:animEffect transition="in" filter="wipe(right)">
                                      <p:cBhvr>
                                        <p:cTn id="38" dur="500"/>
                                        <p:tgtEl>
                                          <p:spTgt spid="9"/>
                                        </p:tgtEl>
                                      </p:cBhvr>
                                    </p:animEffect>
                                  </p:childTnLst>
                                </p:cTn>
                              </p:par>
                            </p:childTnLst>
                          </p:cTn>
                        </p:par>
                        <p:par>
                          <p:cTn id="39" fill="hold">
                            <p:stCondLst>
                              <p:cond delay="2000"/>
                            </p:stCondLst>
                            <p:childTnLst>
                              <p:par>
                                <p:cTn id="40" presetID="1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ppt_x</p:attrName>
                                        </p:attrNameLst>
                                      </p:cBhvr>
                                      <p:tavLst>
                                        <p:tav tm="0">
                                          <p:val>
                                            <p:strVal val="#ppt_x-#ppt_w*1.125000"/>
                                          </p:val>
                                        </p:tav>
                                        <p:tav tm="100000">
                                          <p:val>
                                            <p:strVal val="#ppt_x"/>
                                          </p:val>
                                        </p:tav>
                                      </p:tavLst>
                                    </p:anim>
                                    <p:animEffect transition="in" filter="wipe(right)">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4" grpId="0"/>
      <p:bldP spid="5"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312069"/>
            <a:ext cx="12853991" cy="4968552"/>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4310626" y="3034658"/>
            <a:ext cx="1423394" cy="1163267"/>
          </a:xfrm>
          <a:prstGeom prst="rect">
            <a:avLst/>
          </a:prstGeom>
          <a:noFill/>
        </p:spPr>
        <p:txBody>
          <a:bodyPr wrap="square" rtlCol="0">
            <a:spAutoFit/>
          </a:bodyPr>
          <a:lstStyle/>
          <a:p>
            <a:pPr algn="ctr"/>
            <a:r>
              <a:rPr lang="en-US" altLang="zh-CN"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矩形 4"/>
          <p:cNvSpPr/>
          <p:nvPr/>
        </p:nvSpPr>
        <p:spPr>
          <a:xfrm>
            <a:off x="6429377" y="3034657"/>
            <a:ext cx="3184233" cy="553998"/>
          </a:xfrm>
          <a:prstGeom prst="rect">
            <a:avLst/>
          </a:prstGeom>
        </p:spPr>
        <p:txBody>
          <a:bodyPr wrap="square" lIns="0" tIns="0" rIns="0" bIns="0">
            <a:spAutoFit/>
          </a:bodyPr>
          <a:lstStyle/>
          <a:p>
            <a:pPr algn="ctr"/>
            <a:r>
              <a:rPr lang="zh-CN" altLang="en-US" sz="3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7" name="TextBox 11"/>
          <p:cNvSpPr txBox="1"/>
          <p:nvPr/>
        </p:nvSpPr>
        <p:spPr>
          <a:xfrm>
            <a:off x="6475637"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8188136"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5637"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8188136"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526397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strVal val="4*#ppt_w"/>
                                          </p:val>
                                        </p:tav>
                                        <p:tav tm="100000">
                                          <p:val>
                                            <p:strVal val="#ppt_w"/>
                                          </p:val>
                                        </p:tav>
                                      </p:tavLst>
                                    </p:anim>
                                    <p:anim calcmode="lin" valueType="num">
                                      <p:cBhvr>
                                        <p:cTn id="23" dur="500" fill="hold"/>
                                        <p:tgtEl>
                                          <p:spTgt spid="5"/>
                                        </p:tgtEl>
                                        <p:attrNameLst>
                                          <p:attrName>ppt_h</p:attrName>
                                        </p:attrNameLst>
                                      </p:cBhvr>
                                      <p:tavLst>
                                        <p:tav tm="0">
                                          <p:val>
                                            <p:strVal val="4*#ppt_h"/>
                                          </p:val>
                                        </p:tav>
                                        <p:tav tm="100000">
                                          <p:val>
                                            <p:strVal val="#ppt_h"/>
                                          </p:val>
                                        </p:tav>
                                      </p:tavLst>
                                    </p:anim>
                                  </p:childTnLst>
                                </p:cTn>
                              </p:par>
                            </p:childTnLst>
                          </p:cTn>
                        </p:par>
                        <p:par>
                          <p:cTn id="24" fill="hold">
                            <p:stCondLst>
                              <p:cond delay="500"/>
                            </p:stCondLst>
                            <p:childTnLst>
                              <p:par>
                                <p:cTn id="25" presetID="1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right)">
                                      <p:cBhvr>
                                        <p:cTn id="28" dur="500"/>
                                        <p:tgtEl>
                                          <p:spTgt spid="7"/>
                                        </p:tgtEl>
                                      </p:cBhvr>
                                    </p:animEffect>
                                  </p:childTnLst>
                                </p:cTn>
                              </p:par>
                            </p:childTnLst>
                          </p:cTn>
                        </p:par>
                        <p:par>
                          <p:cTn id="29" fill="hold">
                            <p:stCondLst>
                              <p:cond delay="1000"/>
                            </p:stCondLst>
                            <p:childTnLst>
                              <p:par>
                                <p:cTn id="30" presetID="1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ppt_x</p:attrName>
                                        </p:attrNameLst>
                                      </p:cBhvr>
                                      <p:tavLst>
                                        <p:tav tm="0">
                                          <p:val>
                                            <p:strVal val="#ppt_x-#ppt_w*1.125000"/>
                                          </p:val>
                                        </p:tav>
                                        <p:tav tm="100000">
                                          <p:val>
                                            <p:strVal val="#ppt_x"/>
                                          </p:val>
                                        </p:tav>
                                      </p:tavLst>
                                    </p:anim>
                                    <p:animEffect transition="in" filter="wipe(right)">
                                      <p:cBhvr>
                                        <p:cTn id="33" dur="500"/>
                                        <p:tgtEl>
                                          <p:spTgt spid="8"/>
                                        </p:tgtEl>
                                      </p:cBhvr>
                                    </p:animEffect>
                                  </p:childTnLst>
                                </p:cTn>
                              </p:par>
                            </p:childTnLst>
                          </p:cTn>
                        </p:par>
                        <p:par>
                          <p:cTn id="34" fill="hold">
                            <p:stCondLst>
                              <p:cond delay="1500"/>
                            </p:stCondLst>
                            <p:childTnLst>
                              <p:par>
                                <p:cTn id="35" presetID="1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ppt_x</p:attrName>
                                        </p:attrNameLst>
                                      </p:cBhvr>
                                      <p:tavLst>
                                        <p:tav tm="0">
                                          <p:val>
                                            <p:strVal val="#ppt_x-#ppt_w*1.125000"/>
                                          </p:val>
                                        </p:tav>
                                        <p:tav tm="100000">
                                          <p:val>
                                            <p:strVal val="#ppt_x"/>
                                          </p:val>
                                        </p:tav>
                                      </p:tavLst>
                                    </p:anim>
                                    <p:animEffect transition="in" filter="wipe(right)">
                                      <p:cBhvr>
                                        <p:cTn id="38" dur="500"/>
                                        <p:tgtEl>
                                          <p:spTgt spid="9"/>
                                        </p:tgtEl>
                                      </p:cBhvr>
                                    </p:animEffect>
                                  </p:childTnLst>
                                </p:cTn>
                              </p:par>
                            </p:childTnLst>
                          </p:cTn>
                        </p:par>
                        <p:par>
                          <p:cTn id="39" fill="hold">
                            <p:stCondLst>
                              <p:cond delay="2000"/>
                            </p:stCondLst>
                            <p:childTnLst>
                              <p:par>
                                <p:cTn id="40" presetID="1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ppt_x</p:attrName>
                                        </p:attrNameLst>
                                      </p:cBhvr>
                                      <p:tavLst>
                                        <p:tav tm="0">
                                          <p:val>
                                            <p:strVal val="#ppt_x-#ppt_w*1.125000"/>
                                          </p:val>
                                        </p:tav>
                                        <p:tav tm="100000">
                                          <p:val>
                                            <p:strVal val="#ppt_x"/>
                                          </p:val>
                                        </p:tav>
                                      </p:tavLst>
                                    </p:anim>
                                    <p:animEffect transition="in" filter="wipe(right)">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4" grpId="0"/>
      <p:bldP spid="5" grpId="0"/>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312069"/>
            <a:ext cx="12853991" cy="4968552"/>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7" name="MH_Number_1"/>
          <p:cNvSpPr/>
          <p:nvPr>
            <p:custDataLst>
              <p:tags r:id="rId1"/>
            </p:custDataLst>
          </p:nvPr>
        </p:nvSpPr>
        <p:spPr>
          <a:xfrm>
            <a:off x="6573384" y="2279564"/>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MH_Entry_1"/>
          <p:cNvSpPr/>
          <p:nvPr>
            <p:custDataLst>
              <p:tags r:id="rId2"/>
            </p:custDataLst>
          </p:nvPr>
        </p:nvSpPr>
        <p:spPr>
          <a:xfrm>
            <a:off x="7190864" y="2219130"/>
            <a:ext cx="225105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99"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Number_2"/>
          <p:cNvSpPr/>
          <p:nvPr>
            <p:custDataLst>
              <p:tags r:id="rId3"/>
            </p:custDataLst>
          </p:nvPr>
        </p:nvSpPr>
        <p:spPr>
          <a:xfrm>
            <a:off x="6573384" y="3172903"/>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0" name="MH_Entry_2"/>
          <p:cNvSpPr/>
          <p:nvPr>
            <p:custDataLst>
              <p:tags r:id="rId4"/>
            </p:custDataLst>
          </p:nvPr>
        </p:nvSpPr>
        <p:spPr>
          <a:xfrm>
            <a:off x="7190864" y="3112470"/>
            <a:ext cx="225105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99"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Number_3"/>
          <p:cNvSpPr/>
          <p:nvPr>
            <p:custDataLst>
              <p:tags r:id="rId5"/>
            </p:custDataLst>
          </p:nvPr>
        </p:nvSpPr>
        <p:spPr>
          <a:xfrm>
            <a:off x="6573384" y="4066243"/>
            <a:ext cx="379646" cy="379646"/>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3"/>
          <p:cNvSpPr/>
          <p:nvPr>
            <p:custDataLst>
              <p:tags r:id="rId6"/>
            </p:custDataLst>
          </p:nvPr>
        </p:nvSpPr>
        <p:spPr>
          <a:xfrm>
            <a:off x="7190864" y="4005810"/>
            <a:ext cx="225105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99"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1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4"/>
          <p:cNvSpPr/>
          <p:nvPr>
            <p:custDataLst>
              <p:tags r:id="rId7"/>
            </p:custDataLst>
          </p:nvPr>
        </p:nvSpPr>
        <p:spPr>
          <a:xfrm>
            <a:off x="6573384" y="4959582"/>
            <a:ext cx="379646" cy="379646"/>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4"/>
          <p:cNvSpPr/>
          <p:nvPr>
            <p:custDataLst>
              <p:tags r:id="rId8"/>
            </p:custDataLst>
          </p:nvPr>
        </p:nvSpPr>
        <p:spPr>
          <a:xfrm>
            <a:off x="7190864" y="4899149"/>
            <a:ext cx="225105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99"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9"/>
            </p:custDataLst>
          </p:nvPr>
        </p:nvSpPr>
        <p:spPr>
          <a:xfrm>
            <a:off x="1240782" y="2431986"/>
            <a:ext cx="2626510" cy="1107996"/>
          </a:xfrm>
          <a:prstGeom prst="rect">
            <a:avLst/>
          </a:prstGeom>
          <a:noFill/>
        </p:spPr>
        <p:txBody>
          <a:bodyPr vert="horz" wrap="square" lIns="0" tIns="0" rIns="0" bIns="0" rtlCol="0" anchor="ctr" anchorCtr="0">
            <a:spAutoFit/>
          </a:bodyPr>
          <a:lstStyle/>
          <a:p>
            <a:pPr algn="ctr"/>
            <a:r>
              <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6" name="MH_Others_2"/>
          <p:cNvSpPr txBox="1"/>
          <p:nvPr>
            <p:custDataLst>
              <p:tags r:id="rId10"/>
            </p:custDataLst>
          </p:nvPr>
        </p:nvSpPr>
        <p:spPr>
          <a:xfrm>
            <a:off x="1389093" y="3609695"/>
            <a:ext cx="2329889" cy="492571"/>
          </a:xfrm>
          <a:prstGeom prst="rect">
            <a:avLst/>
          </a:prstGeom>
          <a:noFill/>
        </p:spPr>
        <p:txBody>
          <a:bodyPr vert="horz" wrap="square" lIns="0" tIns="0" rIns="0" bIns="0">
            <a:spAutoFit/>
          </a:bodyPr>
          <a:lstStyle/>
          <a:p>
            <a:pPr algn="ctr">
              <a:defRPr/>
            </a:pPr>
            <a:r>
              <a:rPr lang="en-US" altLang="zh-CN" sz="320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210472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by="(-#ppt_w*2)" calcmode="lin" valueType="num">
                                      <p:cBhvr rctx="PPT">
                                        <p:cTn id="16" dur="500" autoRev="1" fill="hold">
                                          <p:stCondLst>
                                            <p:cond delay="0"/>
                                          </p:stCondLst>
                                        </p:cTn>
                                        <p:tgtEl>
                                          <p:spTgt spid="15"/>
                                        </p:tgtEl>
                                        <p:attrNameLst>
                                          <p:attrName>ppt_w</p:attrName>
                                        </p:attrNameLst>
                                      </p:cBhvr>
                                    </p:anim>
                                    <p:anim by="(#ppt_w*0.50)" calcmode="lin" valueType="num">
                                      <p:cBhvr>
                                        <p:cTn id="17" dur="500" decel="50000" autoRev="1" fill="hold">
                                          <p:stCondLst>
                                            <p:cond delay="0"/>
                                          </p:stCondLst>
                                        </p:cTn>
                                        <p:tgtEl>
                                          <p:spTgt spid="15"/>
                                        </p:tgtEl>
                                        <p:attrNameLst>
                                          <p:attrName>ppt_x</p:attrName>
                                        </p:attrNameLst>
                                      </p:cBhvr>
                                    </p:anim>
                                    <p:anim from="(-#ppt_h/2)" to="(#ppt_y)" calcmode="lin" valueType="num">
                                      <p:cBhvr>
                                        <p:cTn id="18" dur="1000" fill="hold">
                                          <p:stCondLst>
                                            <p:cond delay="0"/>
                                          </p:stCondLst>
                                        </p:cTn>
                                        <p:tgtEl>
                                          <p:spTgt spid="15"/>
                                        </p:tgtEl>
                                        <p:attrNameLst>
                                          <p:attrName>ppt_y</p:attrName>
                                        </p:attrNameLst>
                                      </p:cBhvr>
                                    </p:anim>
                                    <p:animRot by="21600000">
                                      <p:cBhvr>
                                        <p:cTn id="19" dur="1000" fill="hold">
                                          <p:stCondLst>
                                            <p:cond delay="0"/>
                                          </p:stCondLst>
                                        </p:cTn>
                                        <p:tgtEl>
                                          <p:spTgt spid="15"/>
                                        </p:tgtEl>
                                        <p:attrNameLst>
                                          <p:attrName>r</p:attrName>
                                        </p:attrNameLst>
                                      </p:cBhvr>
                                    </p:animRo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16"/>
                                        </p:tgtEl>
                                        <p:attrNameLst>
                                          <p:attrName>style.visibility</p:attrName>
                                        </p:attrNameLst>
                                      </p:cBhvr>
                                      <p:to>
                                        <p:strVal val="visible"/>
                                      </p:to>
                                    </p:set>
                                    <p:anim by="(-#ppt_w*2)" calcmode="lin" valueType="num">
                                      <p:cBhvr rctx="PPT">
                                        <p:cTn id="22" dur="500" autoRev="1" fill="hold">
                                          <p:stCondLst>
                                            <p:cond delay="0"/>
                                          </p:stCondLst>
                                        </p:cTn>
                                        <p:tgtEl>
                                          <p:spTgt spid="16"/>
                                        </p:tgtEl>
                                        <p:attrNameLst>
                                          <p:attrName>ppt_w</p:attrName>
                                        </p:attrNameLst>
                                      </p:cBhvr>
                                    </p:anim>
                                    <p:anim by="(#ppt_w*0.50)" calcmode="lin" valueType="num">
                                      <p:cBhvr>
                                        <p:cTn id="23" dur="500" decel="50000" autoRev="1" fill="hold">
                                          <p:stCondLst>
                                            <p:cond delay="0"/>
                                          </p:stCondLst>
                                        </p:cTn>
                                        <p:tgtEl>
                                          <p:spTgt spid="16"/>
                                        </p:tgtEl>
                                        <p:attrNameLst>
                                          <p:attrName>ppt_x</p:attrName>
                                        </p:attrNameLst>
                                      </p:cBhvr>
                                    </p:anim>
                                    <p:anim from="(-#ppt_h/2)" to="(#ppt_y)" calcmode="lin" valueType="num">
                                      <p:cBhvr>
                                        <p:cTn id="24" dur="1000" fill="hold">
                                          <p:stCondLst>
                                            <p:cond delay="0"/>
                                          </p:stCondLst>
                                        </p:cTn>
                                        <p:tgtEl>
                                          <p:spTgt spid="16"/>
                                        </p:tgtEl>
                                        <p:attrNameLst>
                                          <p:attrName>ppt_y</p:attrName>
                                        </p:attrNameLst>
                                      </p:cBhvr>
                                    </p:anim>
                                    <p:animRot by="21600000">
                                      <p:cBhvr>
                                        <p:cTn id="25" dur="1000" fill="hold">
                                          <p:stCondLst>
                                            <p:cond delay="0"/>
                                          </p:stCondLst>
                                        </p:cTn>
                                        <p:tgtEl>
                                          <p:spTgt spid="16"/>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down)">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p:bldP spid="9" grpId="0" animBg="1"/>
      <p:bldP spid="10" grpId="0"/>
      <p:bldP spid="11" grpId="0" animBg="1"/>
      <p:bldP spid="12" grpId="0"/>
      <p:bldP spid="13" grpId="0" animBg="1"/>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4137090"/>
            <a:ext cx="12853991" cy="3095560"/>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3" name="TextBox 10"/>
          <p:cNvSpPr txBox="1"/>
          <p:nvPr/>
        </p:nvSpPr>
        <p:spPr>
          <a:xfrm>
            <a:off x="2538586" y="4718947"/>
            <a:ext cx="7781585" cy="1177229"/>
          </a:xfrm>
          <a:prstGeom prst="rect">
            <a:avLst/>
          </a:prstGeom>
          <a:noFill/>
        </p:spPr>
        <p:txBody>
          <a:bodyPr wrap="none" lIns="68564" tIns="34282" rIns="68564" bIns="34282">
            <a:spAutoFit/>
          </a:bodyPr>
          <a:lstStyle/>
          <a:p>
            <a:pPr algn="ctr">
              <a:buNone/>
            </a:pPr>
            <a:r>
              <a:rPr lang="zh-CN" altLang="en-US" sz="72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72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6213530"/>
            <a:ext cx="7200800" cy="545711"/>
          </a:xfrm>
          <a:prstGeom prst="rect">
            <a:avLst/>
          </a:prstGeom>
        </p:spPr>
        <p:txBody>
          <a:bodyPr wrap="square" lIns="68564" tIns="34282" rIns="68564" bIns="34282">
            <a:spAutoFit/>
          </a:bodyPr>
          <a:lstStyle/>
          <a:p>
            <a:pPr algn="ctr">
              <a:lnSpc>
                <a:spcPct val="150000"/>
              </a:lnSpc>
            </a:pP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5617040"/>
            <a:ext cx="6396708" cy="554751"/>
          </a:xfrm>
          <a:prstGeom prst="rect">
            <a:avLst/>
          </a:prstGeom>
        </p:spPr>
        <p:txBody>
          <a:bodyPr wrap="square" lIns="68564" tIns="34282" rIns="68564" bIns="34282">
            <a:spAutoFit/>
          </a:bodyPr>
          <a:lstStyle/>
          <a:p>
            <a:pPr algn="ctr">
              <a:lnSpc>
                <a:spcPct val="15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Dazzle </a:t>
            </a:r>
            <a:r>
              <a:rPr lang="en-US" altLang="zh-CN" sz="24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colour</a:t>
            </a: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 year-end summary plan</a:t>
            </a:r>
          </a:p>
        </p:txBody>
      </p:sp>
    </p:spTree>
    <p:extLst>
      <p:ext uri="{BB962C8B-B14F-4D97-AF65-F5344CB8AC3E}">
        <p14:creationId xmlns:p14="http://schemas.microsoft.com/office/powerpoint/2010/main" val="36627067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par>
                              <p:cTn id="29" fill="hold">
                                <p:stCondLst>
                                  <p:cond delay="5259"/>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par>
                              <p:cTn id="29" fill="hold">
                                <p:stCondLst>
                                  <p:cond delay="5259"/>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4" grpId="0"/>
          <p:bldP spid="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4459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312069"/>
            <a:ext cx="12853991" cy="4968552"/>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4310626" y="3034658"/>
            <a:ext cx="1423394" cy="1163267"/>
          </a:xfrm>
          <a:prstGeom prst="rect">
            <a:avLst/>
          </a:prstGeom>
          <a:noFill/>
        </p:spPr>
        <p:txBody>
          <a:bodyPr wrap="square" rtlCol="0">
            <a:spAutoFit/>
          </a:bodyPr>
          <a:lstStyle/>
          <a:p>
            <a:pPr algn="ctr"/>
            <a:r>
              <a:rPr lang="en-US" altLang="zh-CN"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矩形 17"/>
          <p:cNvSpPr/>
          <p:nvPr/>
        </p:nvSpPr>
        <p:spPr>
          <a:xfrm>
            <a:off x="6429377" y="3034657"/>
            <a:ext cx="3184233" cy="553998"/>
          </a:xfrm>
          <a:prstGeom prst="rect">
            <a:avLst/>
          </a:prstGeom>
        </p:spPr>
        <p:txBody>
          <a:bodyPr wrap="square" lIns="0" tIns="0" rIns="0" bIns="0">
            <a:spAutoFit/>
          </a:bodyPr>
          <a:lstStyle/>
          <a:p>
            <a:pPr algn="ctr"/>
            <a:r>
              <a:rPr lang="zh-CN" altLang="en-US" sz="3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9" name="TextBox 11"/>
          <p:cNvSpPr txBox="1"/>
          <p:nvPr/>
        </p:nvSpPr>
        <p:spPr>
          <a:xfrm>
            <a:off x="6475637"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1"/>
          <p:cNvSpPr txBox="1"/>
          <p:nvPr/>
        </p:nvSpPr>
        <p:spPr>
          <a:xfrm>
            <a:off x="8188136"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1"/>
          <p:cNvSpPr txBox="1"/>
          <p:nvPr/>
        </p:nvSpPr>
        <p:spPr>
          <a:xfrm>
            <a:off x="6475637"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1"/>
          <p:cNvSpPr txBox="1"/>
          <p:nvPr/>
        </p:nvSpPr>
        <p:spPr>
          <a:xfrm>
            <a:off x="8188136"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250888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strVal val="4*#ppt_w"/>
                                          </p:val>
                                        </p:tav>
                                        <p:tav tm="100000">
                                          <p:val>
                                            <p:strVal val="#ppt_w"/>
                                          </p:val>
                                        </p:tav>
                                      </p:tavLst>
                                    </p:anim>
                                    <p:anim calcmode="lin" valueType="num">
                                      <p:cBhvr>
                                        <p:cTn id="23" dur="500" fill="hold"/>
                                        <p:tgtEl>
                                          <p:spTgt spid="18"/>
                                        </p:tgtEl>
                                        <p:attrNameLst>
                                          <p:attrName>ppt_h</p:attrName>
                                        </p:attrNameLst>
                                      </p:cBhvr>
                                      <p:tavLst>
                                        <p:tav tm="0">
                                          <p:val>
                                            <p:strVal val="4*#ppt_h"/>
                                          </p:val>
                                        </p:tav>
                                        <p:tav tm="100000">
                                          <p:val>
                                            <p:strVal val="#ppt_h"/>
                                          </p:val>
                                        </p:tav>
                                      </p:tavLst>
                                    </p:anim>
                                  </p:childTnLst>
                                </p:cTn>
                              </p:par>
                            </p:childTnLst>
                          </p:cTn>
                        </p:par>
                        <p:par>
                          <p:cTn id="24" fill="hold">
                            <p:stCondLst>
                              <p:cond delay="500"/>
                            </p:stCondLst>
                            <p:childTnLst>
                              <p:par>
                                <p:cTn id="25" presetID="1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ppt_x</p:attrName>
                                        </p:attrNameLst>
                                      </p:cBhvr>
                                      <p:tavLst>
                                        <p:tav tm="0">
                                          <p:val>
                                            <p:strVal val="#ppt_x-#ppt_w*1.125000"/>
                                          </p:val>
                                        </p:tav>
                                        <p:tav tm="100000">
                                          <p:val>
                                            <p:strVal val="#ppt_x"/>
                                          </p:val>
                                        </p:tav>
                                      </p:tavLst>
                                    </p:anim>
                                    <p:animEffect transition="in" filter="wipe(right)">
                                      <p:cBhvr>
                                        <p:cTn id="28" dur="500"/>
                                        <p:tgtEl>
                                          <p:spTgt spid="19"/>
                                        </p:tgtEl>
                                      </p:cBhvr>
                                    </p:animEffect>
                                  </p:childTnLst>
                                </p:cTn>
                              </p:par>
                            </p:childTnLst>
                          </p:cTn>
                        </p:par>
                        <p:par>
                          <p:cTn id="29" fill="hold">
                            <p:stCondLst>
                              <p:cond delay="1000"/>
                            </p:stCondLst>
                            <p:childTnLst>
                              <p:par>
                                <p:cTn id="30" presetID="1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ppt_x</p:attrName>
                                        </p:attrNameLst>
                                      </p:cBhvr>
                                      <p:tavLst>
                                        <p:tav tm="0">
                                          <p:val>
                                            <p:strVal val="#ppt_x-#ppt_w*1.125000"/>
                                          </p:val>
                                        </p:tav>
                                        <p:tav tm="100000">
                                          <p:val>
                                            <p:strVal val="#ppt_x"/>
                                          </p:val>
                                        </p:tav>
                                      </p:tavLst>
                                    </p:anim>
                                    <p:animEffect transition="in" filter="wipe(right)">
                                      <p:cBhvr>
                                        <p:cTn id="33" dur="500"/>
                                        <p:tgtEl>
                                          <p:spTgt spid="20"/>
                                        </p:tgtEl>
                                      </p:cBhvr>
                                    </p:animEffect>
                                  </p:childTnLst>
                                </p:cTn>
                              </p:par>
                            </p:childTnLst>
                          </p:cTn>
                        </p:par>
                        <p:par>
                          <p:cTn id="34" fill="hold">
                            <p:stCondLst>
                              <p:cond delay="1500"/>
                            </p:stCondLst>
                            <p:childTnLst>
                              <p:par>
                                <p:cTn id="35" presetID="1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right)">
                                      <p:cBhvr>
                                        <p:cTn id="38" dur="500"/>
                                        <p:tgtEl>
                                          <p:spTgt spid="21"/>
                                        </p:tgtEl>
                                      </p:cBhvr>
                                    </p:animEffect>
                                  </p:childTnLst>
                                </p:cTn>
                              </p:par>
                            </p:childTnLst>
                          </p:cTn>
                        </p:par>
                        <p:par>
                          <p:cTn id="39" fill="hold">
                            <p:stCondLst>
                              <p:cond delay="2000"/>
                            </p:stCondLst>
                            <p:childTnLst>
                              <p:par>
                                <p:cTn id="40" presetID="12" presetClass="entr" presetSubtype="8"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p:tgtEl>
                                          <p:spTgt spid="22"/>
                                        </p:tgtEl>
                                        <p:attrNameLst>
                                          <p:attrName>ppt_x</p:attrName>
                                        </p:attrNameLst>
                                      </p:cBhvr>
                                      <p:tavLst>
                                        <p:tav tm="0">
                                          <p:val>
                                            <p:strVal val="#ppt_x-#ppt_w*1.125000"/>
                                          </p:val>
                                        </p:tav>
                                        <p:tav tm="100000">
                                          <p:val>
                                            <p:strVal val="#ppt_x"/>
                                          </p:val>
                                        </p:tav>
                                      </p:tavLst>
                                    </p:anim>
                                    <p:animEffect transition="in" filter="wipe(righ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7" grpId="0"/>
      <p:bldP spid="18" grpId="0"/>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312069"/>
            <a:ext cx="12853991" cy="4968552"/>
          </a:xfrm>
          <a:prstGeom prst="rect">
            <a:avLst/>
          </a:prstGeom>
          <a:solidFill>
            <a:srgbClr val="FF0000">
              <a:alpha val="60000"/>
            </a:srgb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85" tIns="45690" rIns="91385" bIns="4569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4310626" y="3034658"/>
            <a:ext cx="1423394" cy="1163267"/>
          </a:xfrm>
          <a:prstGeom prst="rect">
            <a:avLst/>
          </a:prstGeom>
          <a:noFill/>
        </p:spPr>
        <p:txBody>
          <a:bodyPr wrap="square" rtlCol="0">
            <a:spAutoFit/>
          </a:bodyPr>
          <a:lstStyle/>
          <a:p>
            <a:pPr algn="ctr"/>
            <a:r>
              <a:rPr lang="en-US" altLang="zh-CN"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695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10"/>
          <p:cNvSpPr/>
          <p:nvPr/>
        </p:nvSpPr>
        <p:spPr>
          <a:xfrm>
            <a:off x="6429377" y="3034657"/>
            <a:ext cx="3184233" cy="553998"/>
          </a:xfrm>
          <a:prstGeom prst="rect">
            <a:avLst/>
          </a:prstGeom>
        </p:spPr>
        <p:txBody>
          <a:bodyPr wrap="square" lIns="0" tIns="0" rIns="0" bIns="0">
            <a:spAutoFit/>
          </a:bodyPr>
          <a:lstStyle/>
          <a:p>
            <a:pPr algn="ctr"/>
            <a:r>
              <a:rPr lang="zh-CN" altLang="en-US" sz="3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2" name="TextBox 11"/>
          <p:cNvSpPr txBox="1"/>
          <p:nvPr/>
        </p:nvSpPr>
        <p:spPr>
          <a:xfrm>
            <a:off x="6475637"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8188136" y="3627077"/>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475637"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8188136" y="38998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2137520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strVal val="4*#ppt_w"/>
                                          </p:val>
                                        </p:tav>
                                        <p:tav tm="100000">
                                          <p:val>
                                            <p:strVal val="#ppt_w"/>
                                          </p:val>
                                        </p:tav>
                                      </p:tavLst>
                                    </p:anim>
                                    <p:anim calcmode="lin" valueType="num">
                                      <p:cBhvr>
                                        <p:cTn id="23" dur="500" fill="hold"/>
                                        <p:tgtEl>
                                          <p:spTgt spid="11"/>
                                        </p:tgtEl>
                                        <p:attrNameLst>
                                          <p:attrName>ppt_h</p:attrName>
                                        </p:attrNameLst>
                                      </p:cBhvr>
                                      <p:tavLst>
                                        <p:tav tm="0">
                                          <p:val>
                                            <p:strVal val="4*#ppt_h"/>
                                          </p:val>
                                        </p:tav>
                                        <p:tav tm="100000">
                                          <p:val>
                                            <p:strVal val="#ppt_h"/>
                                          </p:val>
                                        </p:tav>
                                      </p:tavLst>
                                    </p:anim>
                                  </p:childTnLst>
                                </p:cTn>
                              </p:par>
                            </p:childTnLst>
                          </p:cTn>
                        </p:par>
                        <p:par>
                          <p:cTn id="24" fill="hold">
                            <p:stCondLst>
                              <p:cond delay="500"/>
                            </p:stCondLst>
                            <p:childTnLst>
                              <p:par>
                                <p:cTn id="25" presetID="1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p:tgtEl>
                                          <p:spTgt spid="12"/>
                                        </p:tgtEl>
                                        <p:attrNameLst>
                                          <p:attrName>ppt_x</p:attrName>
                                        </p:attrNameLst>
                                      </p:cBhvr>
                                      <p:tavLst>
                                        <p:tav tm="0">
                                          <p:val>
                                            <p:strVal val="#ppt_x-#ppt_w*1.125000"/>
                                          </p:val>
                                        </p:tav>
                                        <p:tav tm="100000">
                                          <p:val>
                                            <p:strVal val="#ppt_x"/>
                                          </p:val>
                                        </p:tav>
                                      </p:tavLst>
                                    </p:anim>
                                    <p:animEffect transition="in" filter="wipe(right)">
                                      <p:cBhvr>
                                        <p:cTn id="28" dur="500"/>
                                        <p:tgtEl>
                                          <p:spTgt spid="12"/>
                                        </p:tgtEl>
                                      </p:cBhvr>
                                    </p:animEffect>
                                  </p:childTnLst>
                                </p:cTn>
                              </p:par>
                            </p:childTnLst>
                          </p:cTn>
                        </p:par>
                        <p:par>
                          <p:cTn id="29" fill="hold">
                            <p:stCondLst>
                              <p:cond delay="1000"/>
                            </p:stCondLst>
                            <p:childTnLst>
                              <p:par>
                                <p:cTn id="30" presetID="12" presetClass="entr" presetSubtype="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ppt_x</p:attrName>
                                        </p:attrNameLst>
                                      </p:cBhvr>
                                      <p:tavLst>
                                        <p:tav tm="0">
                                          <p:val>
                                            <p:strVal val="#ppt_x-#ppt_w*1.125000"/>
                                          </p:val>
                                        </p:tav>
                                        <p:tav tm="100000">
                                          <p:val>
                                            <p:strVal val="#ppt_x"/>
                                          </p:val>
                                        </p:tav>
                                      </p:tavLst>
                                    </p:anim>
                                    <p:animEffect transition="in" filter="wipe(right)">
                                      <p:cBhvr>
                                        <p:cTn id="33" dur="500"/>
                                        <p:tgtEl>
                                          <p:spTgt spid="13"/>
                                        </p:tgtEl>
                                      </p:cBhvr>
                                    </p:animEffect>
                                  </p:childTnLst>
                                </p:cTn>
                              </p:par>
                            </p:childTnLst>
                          </p:cTn>
                        </p:par>
                        <p:par>
                          <p:cTn id="34" fill="hold">
                            <p:stCondLst>
                              <p:cond delay="1500"/>
                            </p:stCondLst>
                            <p:childTnLst>
                              <p:par>
                                <p:cTn id="35" presetID="1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right)">
                                      <p:cBhvr>
                                        <p:cTn id="38" dur="500"/>
                                        <p:tgtEl>
                                          <p:spTgt spid="14"/>
                                        </p:tgtEl>
                                      </p:cBhvr>
                                    </p:animEffect>
                                  </p:childTnLst>
                                </p:cTn>
                              </p:par>
                            </p:childTnLst>
                          </p:cTn>
                        </p:par>
                        <p:par>
                          <p:cTn id="39" fill="hold">
                            <p:stCondLst>
                              <p:cond delay="2000"/>
                            </p:stCondLst>
                            <p:childTnLst>
                              <p:par>
                                <p:cTn id="40" presetID="1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righ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p:bldP spid="11"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AB67124-1764-4FF4-88A8-5A4F3659BC0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976.pptx"/>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72">
      <a:dk1>
        <a:sysClr val="windowText" lastClr="000000"/>
      </a:dk1>
      <a:lt1>
        <a:sysClr val="window" lastClr="FFFFFF"/>
      </a:lt1>
      <a:dk2>
        <a:srgbClr val="44546A"/>
      </a:dk2>
      <a:lt2>
        <a:srgbClr val="E7E6E6"/>
      </a:lt2>
      <a:accent1>
        <a:srgbClr val="C00000"/>
      </a:accent1>
      <a:accent2>
        <a:srgbClr val="D9D9D9"/>
      </a:accent2>
      <a:accent3>
        <a:srgbClr val="C00000"/>
      </a:accent3>
      <a:accent4>
        <a:srgbClr val="D9D9D9"/>
      </a:accent4>
      <a:accent5>
        <a:srgbClr val="C00000"/>
      </a:accent5>
      <a:accent6>
        <a:srgbClr val="D9D9D9"/>
      </a:accent6>
      <a:hlink>
        <a:srgbClr val="C00000"/>
      </a:hlink>
      <a:folHlink>
        <a:srgbClr val="D9D9D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2809</Words>
  <Application>Microsoft Office PowerPoint</Application>
  <PresentationFormat>自定义</PresentationFormat>
  <Paragraphs>233</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炫彩</dc:title>
  <dc:creator/>
  <cp:keywords>www.1ppt.com</cp:keywords>
  <cp:lastModifiedBy/>
  <cp:revision>1</cp:revision>
  <dcterms:created xsi:type="dcterms:W3CDTF">2016-10-17T14:00:15Z</dcterms:created>
  <dcterms:modified xsi:type="dcterms:W3CDTF">2018-12-03T15:09:20Z</dcterms:modified>
</cp:coreProperties>
</file>