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5" r:id="rId2"/>
  </p:sldMasterIdLst>
  <p:notesMasterIdLst>
    <p:notesMasterId r:id="rId26"/>
  </p:notesMasterIdLst>
  <p:handoutMasterIdLst>
    <p:handoutMasterId r:id="rId27"/>
  </p:handoutMasterIdLst>
  <p:sldIdLst>
    <p:sldId id="3282" r:id="rId3"/>
    <p:sldId id="3283" r:id="rId4"/>
    <p:sldId id="3284" r:id="rId5"/>
    <p:sldId id="3228" r:id="rId6"/>
    <p:sldId id="3193" r:id="rId7"/>
    <p:sldId id="3233" r:id="rId8"/>
    <p:sldId id="3222" r:id="rId9"/>
    <p:sldId id="3285" r:id="rId10"/>
    <p:sldId id="3204" r:id="rId11"/>
    <p:sldId id="3230" r:id="rId12"/>
    <p:sldId id="3195" r:id="rId13"/>
    <p:sldId id="3232" r:id="rId14"/>
    <p:sldId id="3286" r:id="rId15"/>
    <p:sldId id="3229" r:id="rId16"/>
    <p:sldId id="3198" r:id="rId17"/>
    <p:sldId id="3202" r:id="rId18"/>
    <p:sldId id="3231" r:id="rId19"/>
    <p:sldId id="3287" r:id="rId20"/>
    <p:sldId id="3196" r:id="rId21"/>
    <p:sldId id="3192" r:id="rId22"/>
    <p:sldId id="3190" r:id="rId23"/>
    <p:sldId id="3288" r:id="rId24"/>
    <p:sldId id="328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4064"/>
    <a:srgbClr val="004438"/>
    <a:srgbClr val="018C6A"/>
    <a:srgbClr val="169274"/>
    <a:srgbClr val="14A1C6"/>
    <a:srgbClr val="0FC7D3"/>
    <a:srgbClr val="EC206C"/>
    <a:srgbClr val="BC148E"/>
    <a:srgbClr val="0A1A3B"/>
    <a:srgbClr val="CE0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4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1657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714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927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273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6166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2616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3037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0721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5450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191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587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422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400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635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729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608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245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85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274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884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978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188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4888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23553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8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3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077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18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588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046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6296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0"/>
          <p:cNvSpPr txBox="1"/>
          <p:nvPr/>
        </p:nvSpPr>
        <p:spPr>
          <a:xfrm>
            <a:off x="308695" y="5007800"/>
            <a:ext cx="5678445" cy="900230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>
              <a:buNone/>
            </a:pPr>
            <a:r>
              <a:rPr lang="zh-CN" altLang="en-US" sz="54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机械行业工作总结</a:t>
            </a:r>
            <a:endParaRPr lang="zh-CN" altLang="en-US" sz="5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0703" y="5848573"/>
            <a:ext cx="5534429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zh-CN" alt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适用于工作总结</a:t>
            </a:r>
            <a:r>
              <a:rPr lang="en-US" altLang="zh-CN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工作计划</a:t>
            </a:r>
            <a:r>
              <a:rPr lang="en-US" altLang="zh-CN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介绍等</a:t>
            </a:r>
            <a:endParaRPr lang="en-US" altLang="zh-CN" sz="2000" b="1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92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0942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679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7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0063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5622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32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>
            <a:off x="795" y="448"/>
            <a:ext cx="9301115" cy="7231757"/>
          </a:xfrm>
          <a:prstGeom prst="rtTriangl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117615" y="216861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圆角矩形 44"/>
          <p:cNvSpPr/>
          <p:nvPr/>
        </p:nvSpPr>
        <p:spPr bwMode="auto">
          <a:xfrm>
            <a:off x="2787231" y="2096765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36664" y="3082899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圆角矩形 46"/>
          <p:cNvSpPr/>
          <p:nvPr/>
        </p:nvSpPr>
        <p:spPr bwMode="auto">
          <a:xfrm>
            <a:off x="4006280" y="301105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464285" y="4058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圆角矩形 48"/>
          <p:cNvSpPr/>
          <p:nvPr/>
        </p:nvSpPr>
        <p:spPr bwMode="auto">
          <a:xfrm>
            <a:off x="5133901" y="398629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81430" y="503337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圆角矩形 50"/>
          <p:cNvSpPr/>
          <p:nvPr/>
        </p:nvSpPr>
        <p:spPr bwMode="auto">
          <a:xfrm>
            <a:off x="6551046" y="4961531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95760" y="371273"/>
            <a:ext cx="2850081" cy="830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000" b="1" cap="all" dirty="0">
                <a:solidFill>
                  <a:schemeClr val="bg1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2000" b="1" cap="all" dirty="0">
              <a:solidFill>
                <a:schemeClr val="bg1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182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0"/>
          <p:cNvSpPr txBox="1"/>
          <p:nvPr/>
        </p:nvSpPr>
        <p:spPr>
          <a:xfrm>
            <a:off x="566663" y="4860892"/>
            <a:ext cx="5264871" cy="807897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>
              <a:buNone/>
            </a:pPr>
            <a:r>
              <a:rPr lang="zh-CN" altLang="en-US" sz="48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 批评指导</a:t>
            </a:r>
            <a:endParaRPr lang="zh-CN" altLang="en-US" sz="48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6663" y="5664950"/>
            <a:ext cx="5264871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适用于工作总结</a:t>
            </a:r>
            <a:r>
              <a:rPr lang="en-US" altLang="zh-CN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工作计划</a:t>
            </a:r>
            <a:r>
              <a:rPr lang="en-US" altLang="zh-CN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介绍等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43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3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2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5098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223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3931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45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6E73CF4-48D0-418C-86B8-A1D2445786F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970.pptx"/>
</p:tagLst>
</file>

<file path=ppt/theme/theme1.xml><?xml version="1.0" encoding="utf-8"?>
<a:theme xmlns:a="http://schemas.openxmlformats.org/drawingml/2006/main" name="第一PPT，www.1ppt.com">
  <a:themeElements>
    <a:clrScheme name="自定义 54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DBC"/>
      </a:accent1>
      <a:accent2>
        <a:srgbClr val="005081"/>
      </a:accent2>
      <a:accent3>
        <a:srgbClr val="00BDBC"/>
      </a:accent3>
      <a:accent4>
        <a:srgbClr val="005081"/>
      </a:accent4>
      <a:accent5>
        <a:srgbClr val="00BDBC"/>
      </a:accent5>
      <a:accent6>
        <a:srgbClr val="005081"/>
      </a:accent6>
      <a:hlink>
        <a:srgbClr val="00BDBC"/>
      </a:hlink>
      <a:folHlink>
        <a:srgbClr val="00508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2733</Words>
  <Application>Microsoft Office PowerPoint</Application>
  <PresentationFormat>自定义</PresentationFormat>
  <Paragraphs>221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齿轮</dc:title>
  <dc:creator/>
  <cp:keywords>www.1ppt.com</cp:keywords>
  <cp:lastModifiedBy/>
  <cp:revision>1</cp:revision>
  <dcterms:created xsi:type="dcterms:W3CDTF">2016-10-17T14:00:15Z</dcterms:created>
  <dcterms:modified xsi:type="dcterms:W3CDTF">2018-12-03T14:31:10Z</dcterms:modified>
</cp:coreProperties>
</file>