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31" r:id="rId7"/>
    <p:sldId id="2841" r:id="rId8"/>
    <p:sldId id="2842" r:id="rId9"/>
    <p:sldId id="2829" r:id="rId10"/>
    <p:sldId id="2830" r:id="rId11"/>
    <p:sldId id="2827" r:id="rId12"/>
    <p:sldId id="2828" r:id="rId13"/>
    <p:sldId id="2838" r:id="rId14"/>
    <p:sldId id="2834" r:id="rId15"/>
    <p:sldId id="2835" r:id="rId16"/>
    <p:sldId id="2833" r:id="rId17"/>
    <p:sldId id="2836" r:id="rId18"/>
    <p:sldId id="2837" r:id="rId19"/>
    <p:sldId id="2839" r:id="rId20"/>
    <p:sldId id="2840" r:id="rId21"/>
    <p:sldId id="2826" r:id="rId22"/>
    <p:sldId id="2832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9FE"/>
    <a:srgbClr val="1A3083"/>
    <a:srgbClr val="0E1A46"/>
    <a:srgbClr val="A35BD7"/>
    <a:srgbClr val="FFFFFF"/>
    <a:srgbClr val="F4AB63"/>
    <a:srgbClr val="A4D16D"/>
    <a:srgbClr val="DDEEC9"/>
    <a:srgbClr val="DE790F"/>
    <a:srgbClr val="DFF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5317" autoAdjust="0"/>
  </p:normalViewPr>
  <p:slideViewPr>
    <p:cSldViewPr>
      <p:cViewPr>
        <p:scale>
          <a:sx n="50" d="100"/>
          <a:sy n="50" d="100"/>
        </p:scale>
        <p:origin x="-28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851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096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232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083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571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286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222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700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818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589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723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44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3447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72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175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1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9775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536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195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406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032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9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20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49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8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0697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22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36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2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58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53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0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16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1980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779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9105" y="2432678"/>
            <a:ext cx="606604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自我介绍</a:t>
            </a:r>
            <a:r>
              <a:rPr lang="en-US" altLang="zh-CN" sz="8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8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49105" y="3595097"/>
            <a:ext cx="583135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dirty="0" smtClean="0">
                <a:solidFill>
                  <a:schemeClr val="accent1"/>
                </a:solidFill>
                <a:cs typeface="Arial" panose="020B0604020202020204" pitchFamily="34" charset="0"/>
              </a:rPr>
              <a:t>SELF-INTRODUCTION PPT</a:t>
            </a:r>
            <a:endParaRPr lang="zh-CN" altLang="en-US" sz="3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49105" y="5201969"/>
            <a:ext cx="1907861" cy="349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13423" y="5212016"/>
            <a:ext cx="2453373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15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1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62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35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2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00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7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52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3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2" y="1799771"/>
            <a:ext cx="12858397" cy="36331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sz="253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427" y="22514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2815" y="41076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61" y="20709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61" y="29404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61" y="38099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61" y="46794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182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89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58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779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9105" y="2432678"/>
            <a:ext cx="579629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 </a:t>
            </a:r>
            <a:endParaRPr lang="zh-CN" altLang="en-US" sz="72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49106" y="3595097"/>
            <a:ext cx="385207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49106" y="5232746"/>
            <a:ext cx="1926038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13423" y="5242793"/>
            <a:ext cx="2453373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144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37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7918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2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3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0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0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82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9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3636"/>
      </a:accent1>
      <a:accent2>
        <a:srgbClr val="7F7F7F"/>
      </a:accent2>
      <a:accent3>
        <a:srgbClr val="363636"/>
      </a:accent3>
      <a:accent4>
        <a:srgbClr val="7F7F7F"/>
      </a:accent4>
      <a:accent5>
        <a:srgbClr val="363636"/>
      </a:accent5>
      <a:accent6>
        <a:srgbClr val="7F7F7F"/>
      </a:accent6>
      <a:hlink>
        <a:srgbClr val="363636"/>
      </a:hlink>
      <a:folHlink>
        <a:srgbClr val="7F7F7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4200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/>
  <cp:keywords>www.1ppt.com</cp:keywords>
  <cp:lastModifiedBy/>
  <cp:revision>1</cp:revision>
  <dcterms:created xsi:type="dcterms:W3CDTF">2016-12-18T14:19:19Z</dcterms:created>
  <dcterms:modified xsi:type="dcterms:W3CDTF">2018-12-03T14:24:33Z</dcterms:modified>
</cp:coreProperties>
</file>