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7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3" r:id="rId4"/>
    <p:sldId id="2824" r:id="rId5"/>
    <p:sldId id="2825" r:id="rId6"/>
    <p:sldId id="2826" r:id="rId7"/>
    <p:sldId id="2827" r:id="rId8"/>
    <p:sldId id="2828" r:id="rId9"/>
    <p:sldId id="2829" r:id="rId10"/>
    <p:sldId id="2830" r:id="rId11"/>
    <p:sldId id="2831" r:id="rId12"/>
    <p:sldId id="2832" r:id="rId13"/>
    <p:sldId id="2833" r:id="rId14"/>
    <p:sldId id="2834" r:id="rId15"/>
    <p:sldId id="2835" r:id="rId16"/>
    <p:sldId id="2836" r:id="rId17"/>
    <p:sldId id="2837" r:id="rId18"/>
    <p:sldId id="2838" r:id="rId19"/>
    <p:sldId id="2839" r:id="rId20"/>
    <p:sldId id="2840" r:id="rId21"/>
    <p:sldId id="2841" r:id="rId22"/>
    <p:sldId id="2842" r:id="rId23"/>
    <p:sldId id="2843" r:id="rId24"/>
    <p:sldId id="284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9FE"/>
    <a:srgbClr val="1A3083"/>
    <a:srgbClr val="0E1A46"/>
    <a:srgbClr val="A35BD7"/>
    <a:srgbClr val="FFFFFF"/>
    <a:srgbClr val="F4AB63"/>
    <a:srgbClr val="A4D16D"/>
    <a:srgbClr val="DDEEC9"/>
    <a:srgbClr val="DE790F"/>
    <a:srgbClr val="DFF7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8" autoAdjust="0"/>
    <p:restoredTop sz="95317" autoAdjust="0"/>
  </p:normalViewPr>
  <p:slideViewPr>
    <p:cSldViewPr>
      <p:cViewPr>
        <p:scale>
          <a:sx n="50" d="100"/>
          <a:sy n="50" d="100"/>
        </p:scale>
        <p:origin x="-282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AF3-46B7-892F-BF9C7F154A9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AF3-46B7-892F-BF9C7F154A9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AF3-46B7-892F-BF9C7F154A9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AF3-46B7-892F-BF9C7F154A9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5792000"/>
        <c:axId val="225793536"/>
      </c:areaChart>
      <c:catAx>
        <c:axId val="22579200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25793536"/>
        <c:crosses val="autoZero"/>
        <c:auto val="1"/>
        <c:lblAlgn val="ctr"/>
        <c:lblOffset val="100"/>
        <c:noMultiLvlLbl val="1"/>
      </c:catAx>
      <c:valAx>
        <c:axId val="2257935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2579200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75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037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9237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934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4696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2449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9009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9345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4230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84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1605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5827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9544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954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631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5D84C86-7404-497C-BCB5-4003B0F51D3E}" type="slidenum">
              <a:rPr lang="zh-CN" altLang="en-US" sz="1200"/>
              <a:pPr eaLnBrk="1" hangingPunct="1"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408323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874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056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92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559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211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85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3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224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200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7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6444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9018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63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488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93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8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74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726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notesSlide" Target="../notesSlides/notesSlide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264396"/>
            <a:ext cx="12858750" cy="29734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133600" y="1933519"/>
            <a:ext cx="85915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96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自我介绍</a:t>
            </a:r>
            <a:r>
              <a:rPr lang="en-US" altLang="zh-CN" sz="96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96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71800" y="3400738"/>
            <a:ext cx="69151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3600" dirty="0" smtClean="0">
                <a:solidFill>
                  <a:schemeClr val="accent1"/>
                </a:solidFill>
                <a:cs typeface="Arial" panose="020B0604020202020204" pitchFamily="34" charset="0"/>
              </a:rPr>
              <a:t>SELF-INTRODUCTION PPT</a:t>
            </a:r>
            <a:endParaRPr lang="zh-CN" altLang="en-US" sz="3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483045" y="4751393"/>
            <a:ext cx="2226249" cy="34970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410454" y="4764390"/>
            <a:ext cx="3171696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01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8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29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5523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" y="1655866"/>
            <a:ext cx="3192188" cy="289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220818" y="1655866"/>
            <a:ext cx="3194420" cy="289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43514" y="1655866"/>
            <a:ext cx="3194421" cy="289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666210" y="1655866"/>
            <a:ext cx="3192188" cy="289082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7"/>
          <p:cNvGrpSpPr>
            <a:grpSpLocks/>
          </p:cNvGrpSpPr>
          <p:nvPr/>
        </p:nvGrpSpPr>
        <p:grpSpPr bwMode="auto">
          <a:xfrm>
            <a:off x="812800" y="4854991"/>
            <a:ext cx="5281014" cy="1256315"/>
            <a:chOff x="2051561" y="1072121"/>
            <a:chExt cx="3753172" cy="893556"/>
          </a:xfrm>
        </p:grpSpPr>
        <p:sp>
          <p:nvSpPr>
            <p:cNvPr id="15" name="文本框 66"/>
            <p:cNvSpPr txBox="1">
              <a:spLocks noChangeArrowheads="1"/>
            </p:cNvSpPr>
            <p:nvPr/>
          </p:nvSpPr>
          <p:spPr bwMode="auto">
            <a:xfrm>
              <a:off x="2051561" y="1374629"/>
              <a:ext cx="3753172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4911569" y="1072121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18" name="组合 7"/>
          <p:cNvGrpSpPr>
            <a:grpSpLocks/>
          </p:cNvGrpSpPr>
          <p:nvPr/>
        </p:nvGrpSpPr>
        <p:grpSpPr bwMode="auto">
          <a:xfrm>
            <a:off x="6717406" y="4832679"/>
            <a:ext cx="5328543" cy="1278626"/>
            <a:chOff x="3484438" y="1056252"/>
            <a:chExt cx="3786950" cy="909425"/>
          </a:xfrm>
        </p:grpSpPr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3484438" y="1374629"/>
              <a:ext cx="3786950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3484439" y="1056252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51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42" grpId="0" animBg="1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93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14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48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01067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813314" y="1206966"/>
            <a:ext cx="4815147" cy="1583301"/>
            <a:chOff x="2585937" y="554108"/>
            <a:chExt cx="3423588" cy="1126126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585937" y="892170"/>
              <a:ext cx="3423588" cy="788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2585937" y="554108"/>
              <a:ext cx="131298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0">
            <a:blip r:embed="rId4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4909111" y="3092841"/>
              <a:ext cx="3597678" cy="1276359"/>
              <a:chOff x="4909111" y="3045216"/>
              <a:chExt cx="3597678" cy="1276359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4909111" y="3287389"/>
                <a:ext cx="3597678" cy="103418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4909112" y="3045216"/>
                <a:ext cx="1313307" cy="17510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88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SubTitle_1"/>
          <p:cNvSpPr txBox="1"/>
          <p:nvPr>
            <p:custDataLst>
              <p:tags r:id="rId2"/>
            </p:custDataLst>
          </p:nvPr>
        </p:nvSpPr>
        <p:spPr>
          <a:xfrm>
            <a:off x="7581901" y="2131376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27160" y="2096130"/>
            <a:ext cx="1128426" cy="686432"/>
            <a:chOff x="6127160" y="2096130"/>
            <a:chExt cx="1128426" cy="686432"/>
          </a:xfrm>
        </p:grpSpPr>
        <p:cxnSp>
          <p:nvCxnSpPr>
            <p:cNvPr id="4" name="MH_Other_1"/>
            <p:cNvCxnSpPr/>
            <p:nvPr>
              <p:custDataLst>
                <p:tags r:id="rId17"/>
              </p:custDataLst>
            </p:nvPr>
          </p:nvCxnSpPr>
          <p:spPr>
            <a:xfrm flipH="1">
              <a:off x="6525624" y="2096130"/>
              <a:ext cx="729962" cy="68643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MH_Other_2"/>
            <p:cNvSpPr/>
            <p:nvPr>
              <p:custDataLst>
                <p:tags r:id="rId18"/>
              </p:custDataLst>
            </p:nvPr>
          </p:nvSpPr>
          <p:spPr>
            <a:xfrm>
              <a:off x="6145577" y="2497943"/>
              <a:ext cx="532403" cy="242763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0" name="MH_Other_3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6127160" y="2108477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da-DK" altLang="zh-CN" sz="253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MH_SubTitle_2"/>
          <p:cNvSpPr txBox="1"/>
          <p:nvPr>
            <p:custDataLst>
              <p:tags r:id="rId3"/>
            </p:custDataLst>
          </p:nvPr>
        </p:nvSpPr>
        <p:spPr>
          <a:xfrm>
            <a:off x="7581901" y="3176650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27160" y="3141962"/>
            <a:ext cx="1128426" cy="686432"/>
            <a:chOff x="6127160" y="3142521"/>
            <a:chExt cx="1128426" cy="686432"/>
          </a:xfrm>
        </p:grpSpPr>
        <p:cxnSp>
          <p:nvCxnSpPr>
            <p:cNvPr id="9" name="MH_Other_4"/>
            <p:cNvCxnSpPr/>
            <p:nvPr>
              <p:custDataLst>
                <p:tags r:id="rId14"/>
              </p:custDataLst>
            </p:nvPr>
          </p:nvCxnSpPr>
          <p:spPr>
            <a:xfrm flipH="1">
              <a:off x="6525624" y="3142521"/>
              <a:ext cx="729962" cy="686432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MH_Other_5"/>
            <p:cNvSpPr/>
            <p:nvPr>
              <p:custDataLst>
                <p:tags r:id="rId15"/>
              </p:custDataLst>
            </p:nvPr>
          </p:nvSpPr>
          <p:spPr>
            <a:xfrm>
              <a:off x="6145577" y="3544334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4" name="MH_Other_6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6127160" y="3154868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MH_SubTitle_3"/>
          <p:cNvSpPr txBox="1"/>
          <p:nvPr>
            <p:custDataLst>
              <p:tags r:id="rId4"/>
            </p:custDataLst>
          </p:nvPr>
        </p:nvSpPr>
        <p:spPr>
          <a:xfrm>
            <a:off x="7581901" y="4221924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127160" y="4187794"/>
            <a:ext cx="1128426" cy="686432"/>
            <a:chOff x="6127160" y="4187237"/>
            <a:chExt cx="1128426" cy="686432"/>
          </a:xfrm>
        </p:grpSpPr>
        <p:cxnSp>
          <p:nvCxnSpPr>
            <p:cNvPr id="15" name="MH_Other_7"/>
            <p:cNvCxnSpPr/>
            <p:nvPr>
              <p:custDataLst>
                <p:tags r:id="rId11"/>
              </p:custDataLst>
            </p:nvPr>
          </p:nvCxnSpPr>
          <p:spPr>
            <a:xfrm flipH="1">
              <a:off x="6525624" y="4187237"/>
              <a:ext cx="729962" cy="686432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MH_Other_8"/>
            <p:cNvSpPr/>
            <p:nvPr>
              <p:custDataLst>
                <p:tags r:id="rId12"/>
              </p:custDataLst>
            </p:nvPr>
          </p:nvSpPr>
          <p:spPr>
            <a:xfrm>
              <a:off x="6145577" y="458905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8" name="MH_Other_9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6127160" y="419958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MH_SubTitle_4"/>
          <p:cNvSpPr txBox="1"/>
          <p:nvPr>
            <p:custDataLst>
              <p:tags r:id="rId5"/>
            </p:custDataLst>
          </p:nvPr>
        </p:nvSpPr>
        <p:spPr>
          <a:xfrm>
            <a:off x="7581901" y="5267199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127160" y="5233626"/>
            <a:ext cx="1128426" cy="684758"/>
            <a:chOff x="6127160" y="5233626"/>
            <a:chExt cx="1128426" cy="684758"/>
          </a:xfrm>
        </p:grpSpPr>
        <p:cxnSp>
          <p:nvCxnSpPr>
            <p:cNvPr id="20" name="MH_Other_10"/>
            <p:cNvCxnSpPr/>
            <p:nvPr>
              <p:custDataLst>
                <p:tags r:id="rId8"/>
              </p:custDataLst>
            </p:nvPr>
          </p:nvCxnSpPr>
          <p:spPr>
            <a:xfrm flipH="1">
              <a:off x="6525624" y="5233626"/>
              <a:ext cx="729962" cy="684758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MH_Other_11"/>
            <p:cNvSpPr/>
            <p:nvPr>
              <p:custDataLst>
                <p:tags r:id="rId9"/>
              </p:custDataLst>
            </p:nvPr>
          </p:nvSpPr>
          <p:spPr>
            <a:xfrm>
              <a:off x="6145577" y="563544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62" name="MH_Other_12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127160" y="524597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MH_Others_1"/>
          <p:cNvSpPr txBox="1"/>
          <p:nvPr>
            <p:custDataLst>
              <p:tags r:id="rId6"/>
            </p:custDataLst>
          </p:nvPr>
        </p:nvSpPr>
        <p:spPr>
          <a:xfrm>
            <a:off x="2080352" y="2888074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7"/>
            </p:custDataLst>
          </p:nvPr>
        </p:nvSpPr>
        <p:spPr>
          <a:xfrm>
            <a:off x="2094866" y="3903735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38421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2" grpId="0"/>
          <p:bldP spid="17" grpId="0"/>
          <p:bldP spid="22" grpId="0"/>
          <p:bldP spid="18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2" grpId="0"/>
          <p:bldP spid="17" grpId="0"/>
          <p:bldP spid="22" grpId="0"/>
          <p:bldP spid="18" grpId="0"/>
          <p:bldP spid="1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00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98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264396"/>
            <a:ext cx="12858750" cy="29734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067050" y="1704919"/>
            <a:ext cx="672465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0" cap="all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zh-CN" altLang="en-US" sz="12000" cap="all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114800" y="3400738"/>
            <a:ext cx="46291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483045" y="4751393"/>
            <a:ext cx="2298257" cy="34970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410454" y="4764390"/>
            <a:ext cx="3171696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1624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36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14279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14700" y="1896800"/>
            <a:ext cx="8731250" cy="2627417"/>
          </a:xfrm>
          <a:prstGeom prst="rect">
            <a:avLst/>
          </a:prstGeom>
          <a:blipFill>
            <a:blip r:embed="rId3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800" y="1896800"/>
            <a:ext cx="2398864" cy="2627417"/>
          </a:xfrm>
          <a:prstGeom prst="rect">
            <a:avLst/>
          </a:prstGeom>
          <a:blipFill>
            <a:blip r:embed="rId4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12800" y="4630326"/>
            <a:ext cx="3381077" cy="1883593"/>
          </a:xfrm>
          <a:prstGeom prst="rect">
            <a:avLst/>
          </a:prstGeom>
          <a:blipFill>
            <a:blip r:embed="rId5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286250" y="4630326"/>
            <a:ext cx="3583285" cy="1883593"/>
          </a:xfrm>
          <a:prstGeom prst="rect">
            <a:avLst/>
          </a:prstGeom>
          <a:blipFill>
            <a:blip r:embed="rId6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itle 13"/>
          <p:cNvSpPr txBox="1">
            <a:spLocks/>
          </p:cNvSpPr>
          <p:nvPr/>
        </p:nvSpPr>
        <p:spPr bwMode="auto">
          <a:xfrm>
            <a:off x="8085559" y="4713426"/>
            <a:ext cx="396039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11"/>
          <p:cNvSpPr>
            <a:spLocks/>
          </p:cNvSpPr>
          <p:nvPr/>
        </p:nvSpPr>
        <p:spPr bwMode="auto">
          <a:xfrm>
            <a:off x="811891" y="1390871"/>
            <a:ext cx="112349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58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49" grpId="0" animBg="1"/>
      <p:bldP spid="50" grpId="0" animBg="1"/>
      <p:bldP spid="1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89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45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89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83760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447374" y="2587308"/>
            <a:ext cx="3960099" cy="1528470"/>
            <a:chOff x="2872440" y="650416"/>
            <a:chExt cx="2814809" cy="108712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872440" y="949479"/>
              <a:ext cx="2814809" cy="7880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9" name="文本框 13"/>
            <p:cNvSpPr txBox="1">
              <a:spLocks noChangeArrowheads="1"/>
            </p:cNvSpPr>
            <p:nvPr/>
          </p:nvSpPr>
          <p:spPr bwMode="auto">
            <a:xfrm>
              <a:off x="2872440" y="650416"/>
              <a:ext cx="131259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996450" y="5705758"/>
            <a:ext cx="4861948" cy="152689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55"/>
          <p:cNvGrpSpPr>
            <a:grpSpLocks/>
          </p:cNvGrpSpPr>
          <p:nvPr/>
        </p:nvGrpSpPr>
        <p:grpSpPr bwMode="auto">
          <a:xfrm>
            <a:off x="802147" y="1443283"/>
            <a:ext cx="6425397" cy="1353786"/>
            <a:chOff x="5125834" y="3704193"/>
            <a:chExt cx="4569611" cy="962571"/>
          </a:xfrm>
        </p:grpSpPr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5125835" y="4010256"/>
              <a:ext cx="4569610" cy="65650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7" name="文本框 66"/>
            <p:cNvSpPr txBox="1">
              <a:spLocks noChangeArrowheads="1"/>
            </p:cNvSpPr>
            <p:nvPr/>
          </p:nvSpPr>
          <p:spPr bwMode="auto">
            <a:xfrm>
              <a:off x="5125834" y="3704193"/>
              <a:ext cx="1869231" cy="218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812800" y="4042691"/>
            <a:ext cx="6414744" cy="1002312"/>
            <a:chOff x="546100" y="2874940"/>
            <a:chExt cx="4561846" cy="713364"/>
          </a:xfrm>
        </p:grpSpPr>
        <p:grpSp>
          <p:nvGrpSpPr>
            <p:cNvPr id="21520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21" name="组合 71"/>
            <p:cNvGrpSpPr>
              <a:grpSpLocks/>
            </p:cNvGrpSpPr>
            <p:nvPr/>
          </p:nvGrpSpPr>
          <p:grpSpPr bwMode="auto">
            <a:xfrm>
              <a:off x="1417435" y="2874940"/>
              <a:ext cx="3690511" cy="604581"/>
              <a:chOff x="5125835" y="3157515"/>
              <a:chExt cx="3690511" cy="604581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367805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52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157515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组合 3"/>
          <p:cNvGrpSpPr>
            <a:grpSpLocks/>
          </p:cNvGrpSpPr>
          <p:nvPr/>
        </p:nvGrpSpPr>
        <p:grpSpPr bwMode="auto">
          <a:xfrm>
            <a:off x="812800" y="5320405"/>
            <a:ext cx="6414744" cy="992542"/>
            <a:chOff x="546100" y="3783593"/>
            <a:chExt cx="4561846" cy="706411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3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15" name="组合 74"/>
            <p:cNvGrpSpPr>
              <a:grpSpLocks/>
            </p:cNvGrpSpPr>
            <p:nvPr/>
          </p:nvGrpSpPr>
          <p:grpSpPr bwMode="auto">
            <a:xfrm>
              <a:off x="1417435" y="3783593"/>
              <a:ext cx="3690511" cy="604581"/>
              <a:chOff x="5125835" y="3164468"/>
              <a:chExt cx="3690511" cy="604581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374758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1517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164468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96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4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27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heme/theme1.xml><?xml version="1.0" encoding="utf-8"?>
<a:theme xmlns:a="http://schemas.openxmlformats.org/drawingml/2006/main" name="第一PPT，www.1ppt.com">
  <a:themeElements>
    <a:clrScheme name="自定义 1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24C80"/>
      </a:accent1>
      <a:accent2>
        <a:srgbClr val="595959"/>
      </a:accent2>
      <a:accent3>
        <a:srgbClr val="424C80"/>
      </a:accent3>
      <a:accent4>
        <a:srgbClr val="595959"/>
      </a:accent4>
      <a:accent5>
        <a:srgbClr val="424C80"/>
      </a:accent5>
      <a:accent6>
        <a:srgbClr val="595959"/>
      </a:accent6>
      <a:hlink>
        <a:srgbClr val="424C80"/>
      </a:hlink>
      <a:folHlink>
        <a:srgbClr val="595959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4263</Words>
  <Application>Microsoft Office PowerPoint</Application>
  <PresentationFormat>自定义</PresentationFormat>
  <Paragraphs>249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自我介绍</dc:title>
  <dc:creator/>
  <cp:keywords>www.1ppt.com</cp:keywords>
  <cp:lastModifiedBy/>
  <cp:revision>1</cp:revision>
  <dcterms:created xsi:type="dcterms:W3CDTF">2016-12-18T14:00:07Z</dcterms:created>
  <dcterms:modified xsi:type="dcterms:W3CDTF">2018-12-03T14:20:57Z</dcterms:modified>
</cp:coreProperties>
</file>