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9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64" r:id="rId4"/>
    <p:sldId id="2824" r:id="rId5"/>
    <p:sldId id="2866" r:id="rId6"/>
    <p:sldId id="2874" r:id="rId7"/>
    <p:sldId id="2877" r:id="rId8"/>
    <p:sldId id="2878" r:id="rId9"/>
    <p:sldId id="2861" r:id="rId10"/>
    <p:sldId id="2871" r:id="rId11"/>
    <p:sldId id="2869" r:id="rId12"/>
    <p:sldId id="2872" r:id="rId13"/>
    <p:sldId id="2883" r:id="rId14"/>
    <p:sldId id="2862" r:id="rId15"/>
    <p:sldId id="2881" r:id="rId16"/>
    <p:sldId id="2868" r:id="rId17"/>
    <p:sldId id="2873" r:id="rId18"/>
    <p:sldId id="2882" r:id="rId19"/>
    <p:sldId id="2863" r:id="rId20"/>
    <p:sldId id="2867" r:id="rId21"/>
    <p:sldId id="2876" r:id="rId22"/>
    <p:sldId id="2879" r:id="rId23"/>
    <p:sldId id="2884" r:id="rId24"/>
    <p:sldId id="28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9FE"/>
    <a:srgbClr val="1A3083"/>
    <a:srgbClr val="0E1A46"/>
    <a:srgbClr val="A35BD7"/>
    <a:srgbClr val="FFFFFF"/>
    <a:srgbClr val="F4AB63"/>
    <a:srgbClr val="A4D16D"/>
    <a:srgbClr val="DDEEC9"/>
    <a:srgbClr val="DE790F"/>
    <a:srgbClr val="DFF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5317" autoAdjust="0"/>
  </p:normalViewPr>
  <p:slideViewPr>
    <p:cSldViewPr>
      <p:cViewPr>
        <p:scale>
          <a:sx n="50" d="100"/>
          <a:sy n="50" d="100"/>
        </p:scale>
        <p:origin x="-28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772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03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5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226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423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886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304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796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85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703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075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8528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34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684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30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633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78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3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672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927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105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7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9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48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780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90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39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7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55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384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2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1853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7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1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56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0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0797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33600" y="2181169"/>
            <a:ext cx="85915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简约炫酷科技</a:t>
            </a:r>
            <a:r>
              <a:rPr lang="en-US" altLang="zh-CN" sz="80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80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0" y="3457888"/>
            <a:ext cx="69151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CONTRACTED COOL TECHNOLOGY PPT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751393"/>
            <a:ext cx="2226249" cy="349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8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28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0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71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374" y="0"/>
            <a:ext cx="6429023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565405" y="1542326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812800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230824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812800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3"/>
          <p:cNvSpPr txBox="1">
            <a:spLocks noChangeArrowheads="1"/>
          </p:cNvSpPr>
          <p:nvPr/>
        </p:nvSpPr>
        <p:spPr bwMode="auto">
          <a:xfrm>
            <a:off x="230824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8705516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13"/>
          <p:cNvSpPr txBox="1">
            <a:spLocks noChangeArrowheads="1"/>
          </p:cNvSpPr>
          <p:nvPr/>
        </p:nvSpPr>
        <p:spPr bwMode="auto">
          <a:xfrm>
            <a:off x="870551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705516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13"/>
          <p:cNvSpPr txBox="1">
            <a:spLocks noChangeArrowheads="1"/>
          </p:cNvSpPr>
          <p:nvPr/>
        </p:nvSpPr>
        <p:spPr bwMode="auto">
          <a:xfrm>
            <a:off x="870551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7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1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5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30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8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58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716128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7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3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09850" y="2181169"/>
            <a:ext cx="76390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562350" y="3457888"/>
            <a:ext cx="573405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751393"/>
            <a:ext cx="2226249" cy="349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306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66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8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93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62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31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5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35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5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3083"/>
      </a:accent1>
      <a:accent2>
        <a:srgbClr val="3869FE"/>
      </a:accent2>
      <a:accent3>
        <a:srgbClr val="1A3083"/>
      </a:accent3>
      <a:accent4>
        <a:srgbClr val="3869FE"/>
      </a:accent4>
      <a:accent5>
        <a:srgbClr val="1A3083"/>
      </a:accent5>
      <a:accent6>
        <a:srgbClr val="3869FE"/>
      </a:accent6>
      <a:hlink>
        <a:srgbClr val="1A3083"/>
      </a:hlink>
      <a:folHlink>
        <a:srgbClr val="3869FE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4282</Words>
  <Application>Microsoft Office PowerPoint</Application>
  <PresentationFormat>自定义</PresentationFormat>
  <Paragraphs>279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蓝色炫酷</dc:title>
  <dc:creator/>
  <cp:keywords>www.1ppt.com</cp:keywords>
  <cp:lastModifiedBy/>
  <cp:revision>1</cp:revision>
  <dcterms:created xsi:type="dcterms:W3CDTF">2016-12-18T13:45:00Z</dcterms:created>
  <dcterms:modified xsi:type="dcterms:W3CDTF">2018-12-03T14:18:15Z</dcterms:modified>
</cp:coreProperties>
</file>