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7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3" r:id="rId4"/>
    <p:sldId id="2824" r:id="rId5"/>
    <p:sldId id="2825" r:id="rId6"/>
    <p:sldId id="2826" r:id="rId7"/>
    <p:sldId id="2827" r:id="rId8"/>
    <p:sldId id="2828" r:id="rId9"/>
    <p:sldId id="2829" r:id="rId10"/>
    <p:sldId id="2830" r:id="rId11"/>
    <p:sldId id="2831" r:id="rId12"/>
    <p:sldId id="2832" r:id="rId13"/>
    <p:sldId id="2833" r:id="rId14"/>
    <p:sldId id="2834" r:id="rId15"/>
    <p:sldId id="2835" r:id="rId16"/>
    <p:sldId id="2836" r:id="rId17"/>
    <p:sldId id="2837" r:id="rId18"/>
    <p:sldId id="2838" r:id="rId19"/>
    <p:sldId id="2839" r:id="rId20"/>
    <p:sldId id="2840" r:id="rId21"/>
    <p:sldId id="2841" r:id="rId22"/>
    <p:sldId id="2842" r:id="rId23"/>
    <p:sldId id="2843" r:id="rId24"/>
    <p:sldId id="284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4AB63"/>
    <a:srgbClr val="A4D16D"/>
    <a:srgbClr val="DDEEC9"/>
    <a:srgbClr val="DE790F"/>
    <a:srgbClr val="DFF7EC"/>
    <a:srgbClr val="5E916C"/>
    <a:srgbClr val="457C53"/>
    <a:srgbClr val="72AF0A"/>
    <a:srgbClr val="838E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75" autoAdjust="0"/>
    <p:restoredTop sz="95317" autoAdjust="0"/>
  </p:normalViewPr>
  <p:slideViewPr>
    <p:cSldViewPr>
      <p:cViewPr>
        <p:scale>
          <a:sx n="50" d="100"/>
          <a:sy n="50" d="100"/>
        </p:scale>
        <p:origin x="-162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928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2178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0582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990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882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026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8434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8956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5650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094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9614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2674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4203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546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305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401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97299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135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191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945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240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031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53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731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962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549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7555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2495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65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387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6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347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79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08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83119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266950" y="2104157"/>
            <a:ext cx="83248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简洁工作计划</a:t>
            </a:r>
            <a:r>
              <a:rPr lang="en-US" altLang="zh-CN" sz="60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60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模板</a:t>
            </a:r>
            <a:endParaRPr lang="zh-CN" altLang="en-US" sz="60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71800" y="3095126"/>
            <a:ext cx="6915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Pure And Fresh And Children Grow Up PPT File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693071" y="4236231"/>
            <a:ext cx="2075030" cy="34970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410454" y="4249228"/>
            <a:ext cx="3171696" cy="318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91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82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4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900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16336"/>
            <a:ext cx="7149455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7372654" y="2882752"/>
            <a:ext cx="467329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368498" y="4802429"/>
            <a:ext cx="4677451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42780" y="3055673"/>
            <a:ext cx="779539" cy="3080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8008143" y="4975350"/>
            <a:ext cx="648812" cy="3080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372654" y="2570855"/>
            <a:ext cx="1510052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376789" y="3640070"/>
            <a:ext cx="4669161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376789" y="5581733"/>
            <a:ext cx="4669161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372654" y="4514175"/>
            <a:ext cx="1510052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81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59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5982662"/>
            <a:ext cx="4643755" cy="5213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4815631"/>
            <a:ext cx="4643755" cy="5213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800" y="2483188"/>
            <a:ext cx="4643755" cy="5213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2800" y="3650219"/>
            <a:ext cx="4643755" cy="5197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12800" y="1316157"/>
            <a:ext cx="4643755" cy="5213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312863"/>
            <a:ext cx="6585250" cy="51831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endParaRPr lang="zh-CN" altLang="en-US" sz="1898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548592"/>
            <a:ext cx="6140938" cy="29576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717020" y="4943201"/>
            <a:ext cx="611295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717020" y="4656114"/>
            <a:ext cx="1836310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717019" y="4987602"/>
            <a:ext cx="6112955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717019" y="5738401"/>
            <a:ext cx="6112955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38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7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8455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70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SubTitle_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506243" y="4869776"/>
            <a:ext cx="4395771" cy="68140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YEAR WORK PLAN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1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V="1">
            <a:off x="3847576" y="2147487"/>
            <a:ext cx="2467807" cy="1299198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_2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3847576" y="3150347"/>
            <a:ext cx="2482876" cy="385072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3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944680" y="3669356"/>
            <a:ext cx="2370702" cy="370004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Other_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075270" y="3855196"/>
            <a:ext cx="2271923" cy="1325986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SubTitle_1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506243" y="1760740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SUMMARY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6506243" y="2797086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SubTitle_3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506243" y="3833431"/>
            <a:ext cx="4395771" cy="68141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5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758052" y="2308292"/>
            <a:ext cx="2606608" cy="260660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lIns="0" tIns="0" rIns="0" bIns="0" anchor="ctr" anchorCtr="1">
            <a:norm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endParaRPr lang="zh-TW" altLang="en-US" sz="2531" b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Title_1"/>
          <p:cNvSpPr/>
          <p:nvPr>
            <p:custDataLst>
              <p:tags r:id="rId11"/>
            </p:custDataLst>
          </p:nvPr>
        </p:nvSpPr>
        <p:spPr>
          <a:xfrm>
            <a:off x="2049116" y="2599356"/>
            <a:ext cx="2026154" cy="20261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5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TW" altLang="en-US" sz="5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08477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07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23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590800" y="2123525"/>
            <a:ext cx="76771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96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790950" y="3400738"/>
            <a:ext cx="527685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850289" y="4541843"/>
            <a:ext cx="2219046" cy="34970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410454" y="4554840"/>
            <a:ext cx="3171696" cy="3189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6290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0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784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1755" y="1315693"/>
            <a:ext cx="7941911" cy="41728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11872" y="1315694"/>
            <a:ext cx="2199405" cy="199698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11872" y="3491551"/>
            <a:ext cx="2199405" cy="199698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43809" y="1315693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843809" y="2004664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9" y="3474698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843809" y="4154670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9169817" y="1315693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573666" y="2004664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91394" y="1517322"/>
            <a:ext cx="150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91394" y="3693992"/>
            <a:ext cx="150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890891" y="1517322"/>
            <a:ext cx="143629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795008" y="5678593"/>
            <a:ext cx="11250942" cy="665588"/>
            <a:chOff x="1160463" y="2922049"/>
            <a:chExt cx="9421420" cy="473253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922049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26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81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58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95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64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4424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97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4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610221813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1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BFBFBF"/>
      </a:accent2>
      <a:accent3>
        <a:srgbClr val="0070C0"/>
      </a:accent3>
      <a:accent4>
        <a:srgbClr val="BFBFBF"/>
      </a:accent4>
      <a:accent5>
        <a:srgbClr val="0070C0"/>
      </a:accent5>
      <a:accent6>
        <a:srgbClr val="BFBFBF"/>
      </a:accent6>
      <a:hlink>
        <a:srgbClr val="0070C0"/>
      </a:hlink>
      <a:folHlink>
        <a:srgbClr val="BFBFB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3862</Words>
  <Application>Microsoft Office PowerPoint</Application>
  <PresentationFormat>自定义</PresentationFormat>
  <Paragraphs>252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蓝色简洁</dc:title>
  <dc:creator/>
  <cp:keywords>www.1ppt.com</cp:keywords>
  <cp:lastModifiedBy/>
  <cp:revision>1</cp:revision>
  <dcterms:created xsi:type="dcterms:W3CDTF">2016-12-18T12:57:18Z</dcterms:created>
  <dcterms:modified xsi:type="dcterms:W3CDTF">2018-12-03T14:11:44Z</dcterms:modified>
</cp:coreProperties>
</file>