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6"/>
  </p:notesMasterIdLst>
  <p:handoutMasterIdLst>
    <p:handoutMasterId r:id="rId27"/>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359" r:id="rId2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276" y="-798"/>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2018/12/3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2018/12/3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2018/12/3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2018/12/3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3574969" y="46728"/>
            <a:ext cx="1994063" cy="1790702"/>
            <a:chOff x="4766625" y="-1219201"/>
            <a:chExt cx="2658750" cy="2387602"/>
          </a:xfrm>
        </p:grpSpPr>
        <p:sp>
          <p:nvSpPr>
            <p:cNvPr id="31" name="任意多边形 30"/>
            <p:cNvSpPr/>
            <p:nvPr/>
          </p:nvSpPr>
          <p:spPr>
            <a:xfrm>
              <a:off x="4766625" y="-1219201"/>
              <a:ext cx="2658750" cy="2387602"/>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cap="flat" cmpd="sng" algn="ctr">
              <a:gradFill>
                <a:gsLst>
                  <a:gs pos="0">
                    <a:srgbClr val="5B9BD5">
                      <a:lumMod val="5000"/>
                      <a:lumOff val="95000"/>
                    </a:srgbClr>
                  </a:gs>
                  <a:gs pos="100000">
                    <a:srgbClr val="E0E0E0"/>
                  </a:gs>
                </a:gsLst>
                <a:lin ang="5400000" scaled="1"/>
              </a:gra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83BB48"/>
                </a:solidFill>
                <a:effectLst/>
                <a:uLnTx/>
                <a:uFillTx/>
                <a:latin typeface="微软雅黑" panose="020B0503020204020204" pitchFamily="34" charset="-122"/>
                <a:ea typeface="微软雅黑" panose="020B0503020204020204" pitchFamily="34" charset="-122"/>
              </a:endParaRPr>
            </a:p>
          </p:txBody>
        </p:sp>
        <p:sp>
          <p:nvSpPr>
            <p:cNvPr id="32" name="文本框 5"/>
            <p:cNvSpPr txBox="1"/>
            <p:nvPr/>
          </p:nvSpPr>
          <p:spPr>
            <a:xfrm>
              <a:off x="5388113" y="-259579"/>
              <a:ext cx="1477329" cy="861774"/>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srgbClr val="83BB48"/>
                  </a:solidFill>
                  <a:effectLst/>
                  <a:uLnTx/>
                  <a:uFillTx/>
                  <a:latin typeface="微软雅黑" panose="020B0503020204020204" pitchFamily="34" charset="-122"/>
                  <a:ea typeface="微软雅黑" panose="020B0503020204020204" pitchFamily="34" charset="-122"/>
                </a:rPr>
                <a:t>目录</a:t>
              </a:r>
            </a:p>
          </p:txBody>
        </p:sp>
      </p:grpSp>
      <p:sp>
        <p:nvSpPr>
          <p:cNvPr id="33" name="矩形 32"/>
          <p:cNvSpPr/>
          <p:nvPr/>
        </p:nvSpPr>
        <p:spPr>
          <a:xfrm>
            <a:off x="656541" y="4167265"/>
            <a:ext cx="1723549" cy="323165"/>
          </a:xfrm>
          <a:prstGeom prst="rect">
            <a:avLst/>
          </a:prstGeom>
        </p:spPr>
        <p:txBody>
          <a:bodyPr wrap="none">
            <a:spAutoFit/>
          </a:bodyPr>
          <a:lstStyle/>
          <a:p>
            <a:pPr algn="ctr" defTabSz="685800" fontAlgn="auto">
              <a:spcBef>
                <a:spcPts val="0"/>
              </a:spcBef>
              <a:spcAft>
                <a:spcPts val="0"/>
              </a:spcAft>
            </a:pPr>
            <a:r>
              <a:rPr lang="zh-CN" altLang="en-US" sz="1500" b="1"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p:txBody>
      </p:sp>
      <p:sp>
        <p:nvSpPr>
          <p:cNvPr id="34" name="矩形 33"/>
          <p:cNvSpPr/>
          <p:nvPr/>
        </p:nvSpPr>
        <p:spPr>
          <a:xfrm>
            <a:off x="733486" y="4535316"/>
            <a:ext cx="1223412" cy="653449"/>
          </a:xfrm>
          <a:prstGeom prst="rect">
            <a:avLst/>
          </a:prstGeom>
        </p:spPr>
        <p:txBody>
          <a:bodyPr wrap="none">
            <a:spAutoFit/>
          </a:bodyPr>
          <a:lstStyle/>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endParaRPr lang="en-US" altLang="zh-CN" sz="1013" dirty="0">
              <a:solidFill>
                <a:prstClr val="black">
                  <a:lumMod val="50000"/>
                  <a:lumOff val="50000"/>
                </a:prstClr>
              </a:solidFill>
              <a:latin typeface="微软雅黑" panose="020B0503020204020204" pitchFamily="34" charset="-122"/>
              <a:ea typeface="微软雅黑" panose="020B0503020204020204" pitchFamily="34" charset="-122"/>
            </a:endParaRPr>
          </a:p>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p:txBody>
      </p:sp>
      <p:sp>
        <p:nvSpPr>
          <p:cNvPr id="35" name="矩形 34"/>
          <p:cNvSpPr/>
          <p:nvPr/>
        </p:nvSpPr>
        <p:spPr>
          <a:xfrm>
            <a:off x="2736278" y="4167265"/>
            <a:ext cx="1723549" cy="323165"/>
          </a:xfrm>
          <a:prstGeom prst="rect">
            <a:avLst/>
          </a:prstGeom>
        </p:spPr>
        <p:txBody>
          <a:bodyPr wrap="none">
            <a:spAutoFit/>
          </a:bodyPr>
          <a:lstStyle/>
          <a:p>
            <a:pPr algn="ctr" defTabSz="685800" fontAlgn="auto">
              <a:spcBef>
                <a:spcPts val="0"/>
              </a:spcBef>
              <a:spcAft>
                <a:spcPts val="0"/>
              </a:spcAft>
            </a:pPr>
            <a:r>
              <a:rPr lang="zh-CN" altLang="en-US" sz="1500" b="1"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p:txBody>
      </p:sp>
      <p:sp>
        <p:nvSpPr>
          <p:cNvPr id="36" name="矩形 35"/>
          <p:cNvSpPr/>
          <p:nvPr/>
        </p:nvSpPr>
        <p:spPr>
          <a:xfrm>
            <a:off x="2813222" y="4535316"/>
            <a:ext cx="1223412" cy="653449"/>
          </a:xfrm>
          <a:prstGeom prst="rect">
            <a:avLst/>
          </a:prstGeom>
        </p:spPr>
        <p:txBody>
          <a:bodyPr wrap="none">
            <a:spAutoFit/>
          </a:bodyPr>
          <a:lstStyle/>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endParaRPr lang="en-US" altLang="zh-CN" sz="1013" dirty="0">
              <a:solidFill>
                <a:prstClr val="black">
                  <a:lumMod val="50000"/>
                  <a:lumOff val="50000"/>
                </a:prstClr>
              </a:solidFill>
              <a:latin typeface="微软雅黑" panose="020B0503020204020204" pitchFamily="34" charset="-122"/>
              <a:ea typeface="微软雅黑" panose="020B0503020204020204" pitchFamily="34" charset="-122"/>
            </a:endParaRPr>
          </a:p>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p:txBody>
      </p:sp>
      <p:sp>
        <p:nvSpPr>
          <p:cNvPr id="37" name="矩形 36"/>
          <p:cNvSpPr/>
          <p:nvPr/>
        </p:nvSpPr>
        <p:spPr>
          <a:xfrm>
            <a:off x="4730340" y="4167265"/>
            <a:ext cx="1723549" cy="323165"/>
          </a:xfrm>
          <a:prstGeom prst="rect">
            <a:avLst/>
          </a:prstGeom>
        </p:spPr>
        <p:txBody>
          <a:bodyPr wrap="none">
            <a:spAutoFit/>
          </a:bodyPr>
          <a:lstStyle/>
          <a:p>
            <a:pPr algn="ctr" defTabSz="685800" fontAlgn="auto">
              <a:spcBef>
                <a:spcPts val="0"/>
              </a:spcBef>
              <a:spcAft>
                <a:spcPts val="0"/>
              </a:spcAft>
            </a:pPr>
            <a:r>
              <a:rPr lang="zh-CN" altLang="en-US" sz="1500" b="1"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p:txBody>
      </p:sp>
      <p:sp>
        <p:nvSpPr>
          <p:cNvPr id="38" name="矩形 37"/>
          <p:cNvSpPr/>
          <p:nvPr/>
        </p:nvSpPr>
        <p:spPr>
          <a:xfrm>
            <a:off x="4807285" y="4535316"/>
            <a:ext cx="1223412" cy="653449"/>
          </a:xfrm>
          <a:prstGeom prst="rect">
            <a:avLst/>
          </a:prstGeom>
        </p:spPr>
        <p:txBody>
          <a:bodyPr wrap="none">
            <a:spAutoFit/>
          </a:bodyPr>
          <a:lstStyle/>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endParaRPr lang="en-US" altLang="zh-CN" sz="1013" dirty="0">
              <a:solidFill>
                <a:prstClr val="black">
                  <a:lumMod val="50000"/>
                  <a:lumOff val="50000"/>
                </a:prstClr>
              </a:solidFill>
              <a:latin typeface="微软雅黑" panose="020B0503020204020204" pitchFamily="34" charset="-122"/>
              <a:ea typeface="微软雅黑" panose="020B0503020204020204" pitchFamily="34" charset="-122"/>
            </a:endParaRPr>
          </a:p>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p:txBody>
      </p:sp>
      <p:sp>
        <p:nvSpPr>
          <p:cNvPr id="39" name="矩形 38"/>
          <p:cNvSpPr/>
          <p:nvPr/>
        </p:nvSpPr>
        <p:spPr>
          <a:xfrm>
            <a:off x="6878292" y="4151229"/>
            <a:ext cx="1723549" cy="323165"/>
          </a:xfrm>
          <a:prstGeom prst="rect">
            <a:avLst/>
          </a:prstGeom>
        </p:spPr>
        <p:txBody>
          <a:bodyPr wrap="none">
            <a:spAutoFit/>
          </a:bodyPr>
          <a:lstStyle/>
          <a:p>
            <a:pPr algn="ctr" defTabSz="685800" fontAlgn="auto">
              <a:spcBef>
                <a:spcPts val="0"/>
              </a:spcBef>
              <a:spcAft>
                <a:spcPts val="0"/>
              </a:spcAft>
            </a:pPr>
            <a:r>
              <a:rPr lang="zh-CN" altLang="en-US" sz="1500" b="1"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p:txBody>
      </p:sp>
      <p:sp>
        <p:nvSpPr>
          <p:cNvPr id="40" name="矩形 39"/>
          <p:cNvSpPr/>
          <p:nvPr/>
        </p:nvSpPr>
        <p:spPr>
          <a:xfrm>
            <a:off x="6955236" y="4519280"/>
            <a:ext cx="1223412" cy="653449"/>
          </a:xfrm>
          <a:prstGeom prst="rect">
            <a:avLst/>
          </a:prstGeom>
        </p:spPr>
        <p:txBody>
          <a:bodyPr wrap="none">
            <a:spAutoFit/>
          </a:bodyPr>
          <a:lstStyle/>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endParaRPr lang="en-US" altLang="zh-CN" sz="1013" dirty="0">
              <a:solidFill>
                <a:prstClr val="black">
                  <a:lumMod val="50000"/>
                  <a:lumOff val="50000"/>
                </a:prstClr>
              </a:solidFill>
              <a:latin typeface="微软雅黑" panose="020B0503020204020204" pitchFamily="34" charset="-122"/>
              <a:ea typeface="微软雅黑" panose="020B0503020204020204" pitchFamily="34" charset="-122"/>
            </a:endParaRPr>
          </a:p>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a:p>
            <a:pPr algn="ctr" defTabSz="685800" fontAlgn="auto">
              <a:lnSpc>
                <a:spcPct val="120000"/>
              </a:lnSpc>
              <a:spcBef>
                <a:spcPts val="0"/>
              </a:spcBef>
              <a:spcAft>
                <a:spcPts val="0"/>
              </a:spcAft>
            </a:pPr>
            <a:r>
              <a:rPr lang="zh-CN" altLang="en-US" sz="1013" dirty="0">
                <a:solidFill>
                  <a:prstClr val="black">
                    <a:lumMod val="50000"/>
                    <a:lumOff val="50000"/>
                  </a:prstClr>
                </a:solidFill>
                <a:latin typeface="微软雅黑" panose="020B0503020204020204" pitchFamily="34" charset="-122"/>
                <a:ea typeface="微软雅黑" panose="020B0503020204020204" pitchFamily="34" charset="-122"/>
              </a:rPr>
              <a:t>点击此处添加文本</a:t>
            </a:r>
          </a:p>
        </p:txBody>
      </p:sp>
      <p:grpSp>
        <p:nvGrpSpPr>
          <p:cNvPr id="41" name="组合 40"/>
          <p:cNvGrpSpPr/>
          <p:nvPr/>
        </p:nvGrpSpPr>
        <p:grpSpPr>
          <a:xfrm>
            <a:off x="937933" y="2899433"/>
            <a:ext cx="1114598" cy="1020384"/>
            <a:chOff x="1250578" y="2584404"/>
            <a:chExt cx="1486130" cy="1360511"/>
          </a:xfrm>
        </p:grpSpPr>
        <p:sp>
          <p:nvSpPr>
            <p:cNvPr id="42" name="任意多边形 41"/>
            <p:cNvSpPr/>
            <p:nvPr/>
          </p:nvSpPr>
          <p:spPr>
            <a:xfrm>
              <a:off x="1250578"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cap="flat" cmpd="sng" algn="ctr">
              <a:gradFill>
                <a:gsLst>
                  <a:gs pos="0">
                    <a:srgbClr val="5B9BD5">
                      <a:lumMod val="5000"/>
                      <a:lumOff val="95000"/>
                    </a:srgbClr>
                  </a:gs>
                  <a:gs pos="100000">
                    <a:srgbClr val="E0E0E0"/>
                  </a:gs>
                </a:gsLst>
                <a:lin ang="5400000" scaled="1"/>
              </a:gra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83BB48"/>
                </a:solidFill>
                <a:effectLst/>
                <a:uLnTx/>
                <a:uFillTx/>
                <a:latin typeface="微软雅黑" panose="020B0503020204020204" pitchFamily="34" charset="-122"/>
                <a:ea typeface="微软雅黑" panose="020B0503020204020204" pitchFamily="34" charset="-122"/>
              </a:endParaRPr>
            </a:p>
          </p:txBody>
        </p:sp>
        <p:sp>
          <p:nvSpPr>
            <p:cNvPr id="43" name="文本框 16"/>
            <p:cNvSpPr txBox="1"/>
            <p:nvPr/>
          </p:nvSpPr>
          <p:spPr>
            <a:xfrm>
              <a:off x="1288221" y="2590699"/>
              <a:ext cx="1447406" cy="1354216"/>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rgbClr val="663A77"/>
                  </a:solidFill>
                  <a:effectLst/>
                  <a:uLnTx/>
                  <a:uFillTx/>
                  <a:latin typeface="微软雅黑" panose="020B0503020204020204" pitchFamily="34" charset="-122"/>
                  <a:ea typeface="微软雅黑" panose="020B0503020204020204" pitchFamily="34" charset="-122"/>
                </a:rPr>
                <a:t>01</a:t>
              </a:r>
              <a:endParaRPr kumimoji="0" lang="zh-CN" altLang="en-US" sz="6000" b="0" i="0" u="none" strike="noStrike" kern="0" cap="none" spc="0" normalizeH="0" baseline="0" noProof="0" dirty="0" smtClean="0">
                <a:ln>
                  <a:noFill/>
                </a:ln>
                <a:solidFill>
                  <a:srgbClr val="663A77"/>
                </a:solidFill>
                <a:effectLst/>
                <a:uLnTx/>
                <a:uFillTx/>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2987824" y="2899433"/>
            <a:ext cx="1118753" cy="1020384"/>
            <a:chOff x="3983766" y="2584404"/>
            <a:chExt cx="1491670" cy="1360511"/>
          </a:xfrm>
        </p:grpSpPr>
        <p:sp>
          <p:nvSpPr>
            <p:cNvPr id="45" name="任意多边形 44"/>
            <p:cNvSpPr/>
            <p:nvPr/>
          </p:nvSpPr>
          <p:spPr>
            <a:xfrm>
              <a:off x="3989306"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cap="flat" cmpd="sng" algn="ctr">
              <a:gradFill>
                <a:gsLst>
                  <a:gs pos="0">
                    <a:srgbClr val="5B9BD5">
                      <a:lumMod val="5000"/>
                      <a:lumOff val="95000"/>
                    </a:srgbClr>
                  </a:gs>
                  <a:gs pos="100000">
                    <a:srgbClr val="E0E0E0"/>
                  </a:gs>
                </a:gsLst>
                <a:lin ang="5400000" scaled="1"/>
              </a:gra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83BB48"/>
                </a:solidFill>
                <a:effectLst/>
                <a:uLnTx/>
                <a:uFillTx/>
                <a:latin typeface="微软雅黑" panose="020B0503020204020204" pitchFamily="34" charset="-122"/>
                <a:ea typeface="微软雅黑" panose="020B0503020204020204" pitchFamily="34" charset="-122"/>
              </a:endParaRPr>
            </a:p>
          </p:txBody>
        </p:sp>
        <p:sp>
          <p:nvSpPr>
            <p:cNvPr id="46" name="文本框 19"/>
            <p:cNvSpPr txBox="1"/>
            <p:nvPr/>
          </p:nvSpPr>
          <p:spPr>
            <a:xfrm>
              <a:off x="3983766" y="2590699"/>
              <a:ext cx="1447405" cy="1354216"/>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rPr>
                <a:t>02</a:t>
              </a:r>
              <a:endParaRPr kumimoji="0" lang="zh-CN" altLang="en-US" sz="6000" b="0"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5046023" y="2899433"/>
            <a:ext cx="1115586" cy="1020384"/>
            <a:chOff x="6728034" y="2584404"/>
            <a:chExt cx="1487448" cy="1360511"/>
          </a:xfrm>
        </p:grpSpPr>
        <p:sp>
          <p:nvSpPr>
            <p:cNvPr id="48" name="任意多边形 47"/>
            <p:cNvSpPr/>
            <p:nvPr/>
          </p:nvSpPr>
          <p:spPr>
            <a:xfrm>
              <a:off x="6728034"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cap="flat" cmpd="sng" algn="ctr">
              <a:gradFill>
                <a:gsLst>
                  <a:gs pos="0">
                    <a:srgbClr val="5B9BD5">
                      <a:lumMod val="5000"/>
                      <a:lumOff val="95000"/>
                    </a:srgbClr>
                  </a:gs>
                  <a:gs pos="100000">
                    <a:srgbClr val="E0E0E0"/>
                  </a:gs>
                </a:gsLst>
                <a:lin ang="5400000" scaled="1"/>
              </a:gra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83BB48"/>
                </a:solidFill>
                <a:effectLst/>
                <a:uLnTx/>
                <a:uFillTx/>
                <a:latin typeface="微软雅黑" panose="020B0503020204020204" pitchFamily="34" charset="-122"/>
                <a:ea typeface="微软雅黑" panose="020B0503020204020204" pitchFamily="34" charset="-122"/>
              </a:endParaRPr>
            </a:p>
          </p:txBody>
        </p:sp>
        <p:sp>
          <p:nvSpPr>
            <p:cNvPr id="49" name="文本框 22"/>
            <p:cNvSpPr txBox="1"/>
            <p:nvPr/>
          </p:nvSpPr>
          <p:spPr>
            <a:xfrm>
              <a:off x="6768077" y="2590699"/>
              <a:ext cx="1447405" cy="1354216"/>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rgbClr val="E87071"/>
                  </a:solidFill>
                  <a:effectLst/>
                  <a:uLnTx/>
                  <a:uFillTx/>
                  <a:latin typeface="微软雅黑" panose="020B0503020204020204" pitchFamily="34" charset="-122"/>
                  <a:ea typeface="微软雅黑" panose="020B0503020204020204" pitchFamily="34" charset="-122"/>
                </a:rPr>
                <a:t>03</a:t>
              </a:r>
              <a:endParaRPr kumimoji="0" lang="zh-CN" altLang="en-US" sz="6000" b="0" i="0" u="none" strike="noStrike" kern="0" cap="none" spc="0" normalizeH="0" baseline="0" noProof="0" dirty="0" smtClean="0">
                <a:ln>
                  <a:noFill/>
                </a:ln>
                <a:solidFill>
                  <a:srgbClr val="E87071"/>
                </a:solidFill>
                <a:effectLst/>
                <a:uLnTx/>
                <a:uFillTx/>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7100072" y="2899433"/>
            <a:ext cx="1149773" cy="1020384"/>
            <a:chOff x="9466762" y="2584404"/>
            <a:chExt cx="1533030" cy="1360511"/>
          </a:xfrm>
        </p:grpSpPr>
        <p:sp>
          <p:nvSpPr>
            <p:cNvPr id="51" name="任意多边形 50"/>
            <p:cNvSpPr/>
            <p:nvPr/>
          </p:nvSpPr>
          <p:spPr>
            <a:xfrm>
              <a:off x="9466762" y="2584404"/>
              <a:ext cx="1486130" cy="1334570"/>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cap="flat" cmpd="sng" algn="ctr">
              <a:gradFill>
                <a:gsLst>
                  <a:gs pos="0">
                    <a:srgbClr val="5B9BD5">
                      <a:lumMod val="5000"/>
                      <a:lumOff val="95000"/>
                    </a:srgbClr>
                  </a:gs>
                  <a:gs pos="100000">
                    <a:srgbClr val="E0E0E0"/>
                  </a:gs>
                </a:gsLst>
                <a:lin ang="5400000" scaled="1"/>
              </a:gra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83BB48"/>
                </a:solidFill>
                <a:effectLst/>
                <a:uLnTx/>
                <a:uFillTx/>
                <a:latin typeface="微软雅黑" panose="020B0503020204020204" pitchFamily="34" charset="-122"/>
                <a:ea typeface="微软雅黑" panose="020B0503020204020204" pitchFamily="34" charset="-122"/>
              </a:endParaRPr>
            </a:p>
          </p:txBody>
        </p:sp>
        <p:sp>
          <p:nvSpPr>
            <p:cNvPr id="52" name="文本框 25"/>
            <p:cNvSpPr txBox="1"/>
            <p:nvPr/>
          </p:nvSpPr>
          <p:spPr>
            <a:xfrm>
              <a:off x="9552387" y="2590699"/>
              <a:ext cx="1447405" cy="1354216"/>
            </a:xfrm>
            <a:prstGeom prst="rect">
              <a:avLst/>
            </a:prstGeom>
            <a:noFill/>
          </p:spPr>
          <p:txBody>
            <a:bodyPr wrap="non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6000" b="0" i="0" u="none" strike="noStrike" kern="0" cap="none" spc="0" normalizeH="0" baseline="0" noProof="0" dirty="0" smtClean="0">
                  <a:ln>
                    <a:noFill/>
                  </a:ln>
                  <a:solidFill>
                    <a:srgbClr val="FFB850"/>
                  </a:solidFill>
                  <a:effectLst/>
                  <a:uLnTx/>
                  <a:uFillTx/>
                  <a:latin typeface="微软雅黑" panose="020B0503020204020204" pitchFamily="34" charset="-122"/>
                  <a:ea typeface="微软雅黑" panose="020B0503020204020204" pitchFamily="34" charset="-122"/>
                </a:rPr>
                <a:t>04</a:t>
              </a:r>
              <a:endParaRPr kumimoji="0" lang="zh-CN" altLang="en-US" sz="6000" b="0" i="0" u="none" strike="noStrike" kern="0" cap="none" spc="0" normalizeH="0" baseline="0" noProof="0" dirty="0" smtClean="0">
                <a:ln>
                  <a:noFill/>
                </a:ln>
                <a:solidFill>
                  <a:srgbClr val="FFB850"/>
                </a:solidFill>
                <a:effectLst/>
                <a:uLnTx/>
                <a:uFillTx/>
                <a:latin typeface="微软雅黑" panose="020B0503020204020204" pitchFamily="34" charset="-122"/>
                <a:ea typeface="微软雅黑" panose="020B0503020204020204" pitchFamily="34" charset="-122"/>
              </a:endParaRPr>
            </a:p>
          </p:txBody>
        </p:sp>
      </p:grpSp>
      <p:sp>
        <p:nvSpPr>
          <p:cNvPr id="53" name="任意多边形 52"/>
          <p:cNvSpPr/>
          <p:nvPr/>
        </p:nvSpPr>
        <p:spPr>
          <a:xfrm>
            <a:off x="810653" y="2787958"/>
            <a:ext cx="1369157" cy="12295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cap="flat" cmpd="sng" algn="ctr">
            <a:solidFill>
              <a:srgbClr val="663A77">
                <a:alpha val="22000"/>
              </a:srgbClr>
            </a:soli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4" name="任意多边形 53"/>
          <p:cNvSpPr/>
          <p:nvPr/>
        </p:nvSpPr>
        <p:spPr>
          <a:xfrm>
            <a:off x="2864699" y="2780957"/>
            <a:ext cx="1369157" cy="12295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cap="flat" cmpd="sng" algn="ctr">
            <a:solidFill>
              <a:srgbClr val="01ACBE">
                <a:alpha val="22000"/>
              </a:srgbClr>
            </a:soli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5" name="任意多边形 54"/>
          <p:cNvSpPr/>
          <p:nvPr/>
        </p:nvSpPr>
        <p:spPr>
          <a:xfrm>
            <a:off x="4918745" y="2789871"/>
            <a:ext cx="1369157" cy="12295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cap="flat" cmpd="sng" algn="ctr">
            <a:solidFill>
              <a:srgbClr val="E87071">
                <a:alpha val="22000"/>
              </a:srgbClr>
            </a:soli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6" name="任意多边形 55"/>
          <p:cNvSpPr/>
          <p:nvPr/>
        </p:nvSpPr>
        <p:spPr>
          <a:xfrm>
            <a:off x="6962077" y="2787958"/>
            <a:ext cx="1369157" cy="1229526"/>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cap="flat" cmpd="sng" algn="ctr">
            <a:solidFill>
              <a:srgbClr val="FFB850">
                <a:alpha val="22000"/>
              </a:srgbClr>
            </a:soli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7" name="任意多边形 56"/>
          <p:cNvSpPr/>
          <p:nvPr/>
        </p:nvSpPr>
        <p:spPr>
          <a:xfrm>
            <a:off x="3332070" y="-171400"/>
            <a:ext cx="2479861" cy="2226958"/>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cap="flat" cmpd="sng" algn="ctr">
            <a:solidFill>
              <a:srgbClr val="663A77">
                <a:alpha val="22000"/>
              </a:srgbClr>
            </a:soli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anim calcmode="lin" valueType="num">
                                      <p:cBhvr>
                                        <p:cTn id="8" dur="500" fill="hold"/>
                                        <p:tgtEl>
                                          <p:spTgt spid="57"/>
                                        </p:tgtEl>
                                        <p:attrNameLst>
                                          <p:attrName>ppt_x</p:attrName>
                                        </p:attrNameLst>
                                      </p:cBhvr>
                                      <p:tavLst>
                                        <p:tav tm="0">
                                          <p:val>
                                            <p:strVal val="#ppt_x"/>
                                          </p:val>
                                        </p:tav>
                                        <p:tav tm="100000">
                                          <p:val>
                                            <p:strVal val="#ppt_x"/>
                                          </p:val>
                                        </p:tav>
                                      </p:tavLst>
                                    </p:anim>
                                    <p:anim calcmode="lin" valueType="num">
                                      <p:cBhvr>
                                        <p:cTn id="9" dur="500" fill="hold"/>
                                        <p:tgtEl>
                                          <p:spTgt spid="57"/>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par>
                          <p:cTn id="15" fill="hold">
                            <p:stCondLst>
                              <p:cond delay="500"/>
                            </p:stCondLst>
                            <p:childTnLst>
                              <p:par>
                                <p:cTn id="16" presetID="53" presetClass="entr" presetSubtype="16" fill="hold" nodeType="after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p:cTn id="18" dur="500" fill="hold"/>
                                        <p:tgtEl>
                                          <p:spTgt spid="41"/>
                                        </p:tgtEl>
                                        <p:attrNameLst>
                                          <p:attrName>ppt_w</p:attrName>
                                        </p:attrNameLst>
                                      </p:cBhvr>
                                      <p:tavLst>
                                        <p:tav tm="0">
                                          <p:val>
                                            <p:fltVal val="0"/>
                                          </p:val>
                                        </p:tav>
                                        <p:tav tm="100000">
                                          <p:val>
                                            <p:strVal val="#ppt_w"/>
                                          </p:val>
                                        </p:tav>
                                      </p:tavLst>
                                    </p:anim>
                                    <p:anim calcmode="lin" valueType="num">
                                      <p:cBhvr>
                                        <p:cTn id="19" dur="500" fill="hold"/>
                                        <p:tgtEl>
                                          <p:spTgt spid="41"/>
                                        </p:tgtEl>
                                        <p:attrNameLst>
                                          <p:attrName>ppt_h</p:attrName>
                                        </p:attrNameLst>
                                      </p:cBhvr>
                                      <p:tavLst>
                                        <p:tav tm="0">
                                          <p:val>
                                            <p:fltVal val="0"/>
                                          </p:val>
                                        </p:tav>
                                        <p:tav tm="100000">
                                          <p:val>
                                            <p:strVal val="#ppt_h"/>
                                          </p:val>
                                        </p:tav>
                                      </p:tavLst>
                                    </p:anim>
                                    <p:animEffect transition="in" filter="fade">
                                      <p:cBhvr>
                                        <p:cTn id="20" dur="500"/>
                                        <p:tgtEl>
                                          <p:spTgt spid="41"/>
                                        </p:tgtEl>
                                      </p:cBhvr>
                                    </p:animEffect>
                                  </p:childTnLst>
                                </p:cTn>
                              </p:par>
                              <p:par>
                                <p:cTn id="21" presetID="47"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600"/>
                                        <p:tgtEl>
                                          <p:spTgt spid="33"/>
                                        </p:tgtEl>
                                      </p:cBhvr>
                                    </p:animEffect>
                                    <p:anim calcmode="lin" valueType="num">
                                      <p:cBhvr>
                                        <p:cTn id="24" dur="600" fill="hold"/>
                                        <p:tgtEl>
                                          <p:spTgt spid="33"/>
                                        </p:tgtEl>
                                        <p:attrNameLst>
                                          <p:attrName>ppt_x</p:attrName>
                                        </p:attrNameLst>
                                      </p:cBhvr>
                                      <p:tavLst>
                                        <p:tav tm="0">
                                          <p:val>
                                            <p:strVal val="#ppt_x"/>
                                          </p:val>
                                        </p:tav>
                                        <p:tav tm="100000">
                                          <p:val>
                                            <p:strVal val="#ppt_x"/>
                                          </p:val>
                                        </p:tav>
                                      </p:tavLst>
                                    </p:anim>
                                    <p:anim calcmode="lin" valueType="num">
                                      <p:cBhvr>
                                        <p:cTn id="25" dur="600" fill="hold"/>
                                        <p:tgtEl>
                                          <p:spTgt spid="33"/>
                                        </p:tgtEl>
                                        <p:attrNameLst>
                                          <p:attrName>ppt_y</p:attrName>
                                        </p:attrNameLst>
                                      </p:cBhvr>
                                      <p:tavLst>
                                        <p:tav tm="0">
                                          <p:val>
                                            <p:strVal val="#ppt_y-.1"/>
                                          </p:val>
                                        </p:tav>
                                        <p:tav tm="100000">
                                          <p:val>
                                            <p:strVal val="#ppt_y"/>
                                          </p:val>
                                        </p:tav>
                                      </p:tavLst>
                                    </p:anim>
                                  </p:childTnLst>
                                </p:cTn>
                              </p:par>
                              <p:par>
                                <p:cTn id="26" presetID="50" presetClass="entr" presetSubtype="0" decel="100000"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p:cTn id="28" dur="600" fill="hold"/>
                                        <p:tgtEl>
                                          <p:spTgt spid="34"/>
                                        </p:tgtEl>
                                        <p:attrNameLst>
                                          <p:attrName>ppt_w</p:attrName>
                                        </p:attrNameLst>
                                      </p:cBhvr>
                                      <p:tavLst>
                                        <p:tav tm="0">
                                          <p:val>
                                            <p:strVal val="#ppt_w+.3"/>
                                          </p:val>
                                        </p:tav>
                                        <p:tav tm="100000">
                                          <p:val>
                                            <p:strVal val="#ppt_w"/>
                                          </p:val>
                                        </p:tav>
                                      </p:tavLst>
                                    </p:anim>
                                    <p:anim calcmode="lin" valueType="num">
                                      <p:cBhvr>
                                        <p:cTn id="29" dur="600" fill="hold"/>
                                        <p:tgtEl>
                                          <p:spTgt spid="34"/>
                                        </p:tgtEl>
                                        <p:attrNameLst>
                                          <p:attrName>ppt_h</p:attrName>
                                        </p:attrNameLst>
                                      </p:cBhvr>
                                      <p:tavLst>
                                        <p:tav tm="0">
                                          <p:val>
                                            <p:strVal val="#ppt_h"/>
                                          </p:val>
                                        </p:tav>
                                        <p:tav tm="100000">
                                          <p:val>
                                            <p:strVal val="#ppt_h"/>
                                          </p:val>
                                        </p:tav>
                                      </p:tavLst>
                                    </p:anim>
                                    <p:animEffect transition="in" filter="fade">
                                      <p:cBhvr>
                                        <p:cTn id="30" dur="600"/>
                                        <p:tgtEl>
                                          <p:spTgt spid="34"/>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cBhvr>
                                        <p:cTn id="33" dur="500" fill="hold"/>
                                        <p:tgtEl>
                                          <p:spTgt spid="53"/>
                                        </p:tgtEl>
                                        <p:attrNameLst>
                                          <p:attrName>ppt_w</p:attrName>
                                        </p:attrNameLst>
                                      </p:cBhvr>
                                      <p:tavLst>
                                        <p:tav tm="0">
                                          <p:val>
                                            <p:fltVal val="0"/>
                                          </p:val>
                                        </p:tav>
                                        <p:tav tm="100000">
                                          <p:val>
                                            <p:strVal val="#ppt_w"/>
                                          </p:val>
                                        </p:tav>
                                      </p:tavLst>
                                    </p:anim>
                                    <p:anim calcmode="lin" valueType="num">
                                      <p:cBhvr>
                                        <p:cTn id="34" dur="500" fill="hold"/>
                                        <p:tgtEl>
                                          <p:spTgt spid="53"/>
                                        </p:tgtEl>
                                        <p:attrNameLst>
                                          <p:attrName>ppt_h</p:attrName>
                                        </p:attrNameLst>
                                      </p:cBhvr>
                                      <p:tavLst>
                                        <p:tav tm="0">
                                          <p:val>
                                            <p:fltVal val="0"/>
                                          </p:val>
                                        </p:tav>
                                        <p:tav tm="100000">
                                          <p:val>
                                            <p:strVal val="#ppt_h"/>
                                          </p:val>
                                        </p:tav>
                                      </p:tavLst>
                                    </p:anim>
                                    <p:anim calcmode="lin" valueType="num">
                                      <p:cBhvr>
                                        <p:cTn id="35" dur="500" fill="hold"/>
                                        <p:tgtEl>
                                          <p:spTgt spid="53"/>
                                        </p:tgtEl>
                                        <p:attrNameLst>
                                          <p:attrName>style.rotation</p:attrName>
                                        </p:attrNameLst>
                                      </p:cBhvr>
                                      <p:tavLst>
                                        <p:tav tm="0">
                                          <p:val>
                                            <p:fltVal val="360"/>
                                          </p:val>
                                        </p:tav>
                                        <p:tav tm="100000">
                                          <p:val>
                                            <p:fltVal val="0"/>
                                          </p:val>
                                        </p:tav>
                                      </p:tavLst>
                                    </p:anim>
                                    <p:animEffect transition="in" filter="fade">
                                      <p:cBhvr>
                                        <p:cTn id="36" dur="500"/>
                                        <p:tgtEl>
                                          <p:spTgt spid="53"/>
                                        </p:tgtEl>
                                      </p:cBhvr>
                                    </p:animEffect>
                                  </p:childTnLst>
                                </p:cTn>
                              </p:par>
                            </p:childTnLst>
                          </p:cTn>
                        </p:par>
                        <p:par>
                          <p:cTn id="37" fill="hold">
                            <p:stCondLst>
                              <p:cond delay="1100"/>
                            </p:stCondLst>
                            <p:childTnLst>
                              <p:par>
                                <p:cTn id="38" presetID="53" presetClass="entr" presetSubtype="16"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Effect transition="in" filter="fade">
                                      <p:cBhvr>
                                        <p:cTn id="42" dur="500"/>
                                        <p:tgtEl>
                                          <p:spTgt spid="44"/>
                                        </p:tgtEl>
                                      </p:cBhvr>
                                    </p:animEffect>
                                  </p:childTnLst>
                                </p:cTn>
                              </p:par>
                              <p:par>
                                <p:cTn id="43" presetID="47" presetClass="entr" presetSubtype="0"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600"/>
                                        <p:tgtEl>
                                          <p:spTgt spid="35"/>
                                        </p:tgtEl>
                                      </p:cBhvr>
                                    </p:animEffect>
                                    <p:anim calcmode="lin" valueType="num">
                                      <p:cBhvr>
                                        <p:cTn id="46" dur="600" fill="hold"/>
                                        <p:tgtEl>
                                          <p:spTgt spid="35"/>
                                        </p:tgtEl>
                                        <p:attrNameLst>
                                          <p:attrName>ppt_x</p:attrName>
                                        </p:attrNameLst>
                                      </p:cBhvr>
                                      <p:tavLst>
                                        <p:tav tm="0">
                                          <p:val>
                                            <p:strVal val="#ppt_x"/>
                                          </p:val>
                                        </p:tav>
                                        <p:tav tm="100000">
                                          <p:val>
                                            <p:strVal val="#ppt_x"/>
                                          </p:val>
                                        </p:tav>
                                      </p:tavLst>
                                    </p:anim>
                                    <p:anim calcmode="lin" valueType="num">
                                      <p:cBhvr>
                                        <p:cTn id="47" dur="600" fill="hold"/>
                                        <p:tgtEl>
                                          <p:spTgt spid="35"/>
                                        </p:tgtEl>
                                        <p:attrNameLst>
                                          <p:attrName>ppt_y</p:attrName>
                                        </p:attrNameLst>
                                      </p:cBhvr>
                                      <p:tavLst>
                                        <p:tav tm="0">
                                          <p:val>
                                            <p:strVal val="#ppt_y-.1"/>
                                          </p:val>
                                        </p:tav>
                                        <p:tav tm="100000">
                                          <p:val>
                                            <p:strVal val="#ppt_y"/>
                                          </p:val>
                                        </p:tav>
                                      </p:tavLst>
                                    </p:anim>
                                  </p:childTnLst>
                                </p:cTn>
                              </p:par>
                              <p:par>
                                <p:cTn id="48" presetID="50" presetClass="entr" presetSubtype="0" decel="10000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600" fill="hold"/>
                                        <p:tgtEl>
                                          <p:spTgt spid="36"/>
                                        </p:tgtEl>
                                        <p:attrNameLst>
                                          <p:attrName>ppt_w</p:attrName>
                                        </p:attrNameLst>
                                      </p:cBhvr>
                                      <p:tavLst>
                                        <p:tav tm="0">
                                          <p:val>
                                            <p:strVal val="#ppt_w+.3"/>
                                          </p:val>
                                        </p:tav>
                                        <p:tav tm="100000">
                                          <p:val>
                                            <p:strVal val="#ppt_w"/>
                                          </p:val>
                                        </p:tav>
                                      </p:tavLst>
                                    </p:anim>
                                    <p:anim calcmode="lin" valueType="num">
                                      <p:cBhvr>
                                        <p:cTn id="51" dur="600" fill="hold"/>
                                        <p:tgtEl>
                                          <p:spTgt spid="36"/>
                                        </p:tgtEl>
                                        <p:attrNameLst>
                                          <p:attrName>ppt_h</p:attrName>
                                        </p:attrNameLst>
                                      </p:cBhvr>
                                      <p:tavLst>
                                        <p:tav tm="0">
                                          <p:val>
                                            <p:strVal val="#ppt_h"/>
                                          </p:val>
                                        </p:tav>
                                        <p:tav tm="100000">
                                          <p:val>
                                            <p:strVal val="#ppt_h"/>
                                          </p:val>
                                        </p:tav>
                                      </p:tavLst>
                                    </p:anim>
                                    <p:animEffect transition="in" filter="fade">
                                      <p:cBhvr>
                                        <p:cTn id="52" dur="600"/>
                                        <p:tgtEl>
                                          <p:spTgt spid="36"/>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 calcmode="lin" valueType="num">
                                      <p:cBhvr>
                                        <p:cTn id="57" dur="500" fill="hold"/>
                                        <p:tgtEl>
                                          <p:spTgt spid="54"/>
                                        </p:tgtEl>
                                        <p:attrNameLst>
                                          <p:attrName>style.rotation</p:attrName>
                                        </p:attrNameLst>
                                      </p:cBhvr>
                                      <p:tavLst>
                                        <p:tav tm="0">
                                          <p:val>
                                            <p:fltVal val="360"/>
                                          </p:val>
                                        </p:tav>
                                        <p:tav tm="100000">
                                          <p:val>
                                            <p:fltVal val="0"/>
                                          </p:val>
                                        </p:tav>
                                      </p:tavLst>
                                    </p:anim>
                                    <p:animEffect transition="in" filter="fade">
                                      <p:cBhvr>
                                        <p:cTn id="58" dur="500"/>
                                        <p:tgtEl>
                                          <p:spTgt spid="54"/>
                                        </p:tgtEl>
                                      </p:cBhvr>
                                    </p:animEffect>
                                  </p:childTnLst>
                                </p:cTn>
                              </p:par>
                            </p:childTnLst>
                          </p:cTn>
                        </p:par>
                        <p:par>
                          <p:cTn id="59" fill="hold">
                            <p:stCondLst>
                              <p:cond delay="1700"/>
                            </p:stCondLst>
                            <p:childTnLst>
                              <p:par>
                                <p:cTn id="60" presetID="53" presetClass="entr" presetSubtype="16" fill="hold" nodeType="afterEffect">
                                  <p:stCondLst>
                                    <p:cond delay="0"/>
                                  </p:stCondLst>
                                  <p:childTnLst>
                                    <p:set>
                                      <p:cBhvr>
                                        <p:cTn id="61" dur="1" fill="hold">
                                          <p:stCondLst>
                                            <p:cond delay="0"/>
                                          </p:stCondLst>
                                        </p:cTn>
                                        <p:tgtEl>
                                          <p:spTgt spid="47"/>
                                        </p:tgtEl>
                                        <p:attrNameLst>
                                          <p:attrName>style.visibility</p:attrName>
                                        </p:attrNameLst>
                                      </p:cBhvr>
                                      <p:to>
                                        <p:strVal val="visible"/>
                                      </p:to>
                                    </p:set>
                                    <p:anim calcmode="lin" valueType="num">
                                      <p:cBhvr>
                                        <p:cTn id="62" dur="500" fill="hold"/>
                                        <p:tgtEl>
                                          <p:spTgt spid="47"/>
                                        </p:tgtEl>
                                        <p:attrNameLst>
                                          <p:attrName>ppt_w</p:attrName>
                                        </p:attrNameLst>
                                      </p:cBhvr>
                                      <p:tavLst>
                                        <p:tav tm="0">
                                          <p:val>
                                            <p:fltVal val="0"/>
                                          </p:val>
                                        </p:tav>
                                        <p:tav tm="100000">
                                          <p:val>
                                            <p:strVal val="#ppt_w"/>
                                          </p:val>
                                        </p:tav>
                                      </p:tavLst>
                                    </p:anim>
                                    <p:anim calcmode="lin" valueType="num">
                                      <p:cBhvr>
                                        <p:cTn id="63" dur="500" fill="hold"/>
                                        <p:tgtEl>
                                          <p:spTgt spid="47"/>
                                        </p:tgtEl>
                                        <p:attrNameLst>
                                          <p:attrName>ppt_h</p:attrName>
                                        </p:attrNameLst>
                                      </p:cBhvr>
                                      <p:tavLst>
                                        <p:tav tm="0">
                                          <p:val>
                                            <p:fltVal val="0"/>
                                          </p:val>
                                        </p:tav>
                                        <p:tav tm="100000">
                                          <p:val>
                                            <p:strVal val="#ppt_h"/>
                                          </p:val>
                                        </p:tav>
                                      </p:tavLst>
                                    </p:anim>
                                    <p:animEffect transition="in" filter="fade">
                                      <p:cBhvr>
                                        <p:cTn id="64" dur="500"/>
                                        <p:tgtEl>
                                          <p:spTgt spid="47"/>
                                        </p:tgtEl>
                                      </p:cBhvr>
                                    </p:animEffect>
                                  </p:childTnLst>
                                </p:cTn>
                              </p:par>
                              <p:par>
                                <p:cTn id="65" presetID="47"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600"/>
                                        <p:tgtEl>
                                          <p:spTgt spid="37"/>
                                        </p:tgtEl>
                                      </p:cBhvr>
                                    </p:animEffect>
                                    <p:anim calcmode="lin" valueType="num">
                                      <p:cBhvr>
                                        <p:cTn id="68" dur="600" fill="hold"/>
                                        <p:tgtEl>
                                          <p:spTgt spid="37"/>
                                        </p:tgtEl>
                                        <p:attrNameLst>
                                          <p:attrName>ppt_x</p:attrName>
                                        </p:attrNameLst>
                                      </p:cBhvr>
                                      <p:tavLst>
                                        <p:tav tm="0">
                                          <p:val>
                                            <p:strVal val="#ppt_x"/>
                                          </p:val>
                                        </p:tav>
                                        <p:tav tm="100000">
                                          <p:val>
                                            <p:strVal val="#ppt_x"/>
                                          </p:val>
                                        </p:tav>
                                      </p:tavLst>
                                    </p:anim>
                                    <p:anim calcmode="lin" valueType="num">
                                      <p:cBhvr>
                                        <p:cTn id="69" dur="600" fill="hold"/>
                                        <p:tgtEl>
                                          <p:spTgt spid="37"/>
                                        </p:tgtEl>
                                        <p:attrNameLst>
                                          <p:attrName>ppt_y</p:attrName>
                                        </p:attrNameLst>
                                      </p:cBhvr>
                                      <p:tavLst>
                                        <p:tav tm="0">
                                          <p:val>
                                            <p:strVal val="#ppt_y-.1"/>
                                          </p:val>
                                        </p:tav>
                                        <p:tav tm="100000">
                                          <p:val>
                                            <p:strVal val="#ppt_y"/>
                                          </p:val>
                                        </p:tav>
                                      </p:tavLst>
                                    </p:anim>
                                  </p:childTnLst>
                                </p:cTn>
                              </p:par>
                              <p:par>
                                <p:cTn id="70" presetID="50" presetClass="entr" presetSubtype="0" decel="10000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anim calcmode="lin" valueType="num">
                                      <p:cBhvr>
                                        <p:cTn id="72" dur="600" fill="hold"/>
                                        <p:tgtEl>
                                          <p:spTgt spid="38"/>
                                        </p:tgtEl>
                                        <p:attrNameLst>
                                          <p:attrName>ppt_w</p:attrName>
                                        </p:attrNameLst>
                                      </p:cBhvr>
                                      <p:tavLst>
                                        <p:tav tm="0">
                                          <p:val>
                                            <p:strVal val="#ppt_w+.3"/>
                                          </p:val>
                                        </p:tav>
                                        <p:tav tm="100000">
                                          <p:val>
                                            <p:strVal val="#ppt_w"/>
                                          </p:val>
                                        </p:tav>
                                      </p:tavLst>
                                    </p:anim>
                                    <p:anim calcmode="lin" valueType="num">
                                      <p:cBhvr>
                                        <p:cTn id="73" dur="600" fill="hold"/>
                                        <p:tgtEl>
                                          <p:spTgt spid="38"/>
                                        </p:tgtEl>
                                        <p:attrNameLst>
                                          <p:attrName>ppt_h</p:attrName>
                                        </p:attrNameLst>
                                      </p:cBhvr>
                                      <p:tavLst>
                                        <p:tav tm="0">
                                          <p:val>
                                            <p:strVal val="#ppt_h"/>
                                          </p:val>
                                        </p:tav>
                                        <p:tav tm="100000">
                                          <p:val>
                                            <p:strVal val="#ppt_h"/>
                                          </p:val>
                                        </p:tav>
                                      </p:tavLst>
                                    </p:anim>
                                    <p:animEffect transition="in" filter="fade">
                                      <p:cBhvr>
                                        <p:cTn id="74" dur="600"/>
                                        <p:tgtEl>
                                          <p:spTgt spid="38"/>
                                        </p:tgtEl>
                                      </p:cBhvr>
                                    </p:animEffect>
                                  </p:childTnLst>
                                </p:cTn>
                              </p:par>
                              <p:par>
                                <p:cTn id="75" presetID="49" presetClass="entr" presetSubtype="0" decel="10000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p:cTn id="77" dur="500" fill="hold"/>
                                        <p:tgtEl>
                                          <p:spTgt spid="55"/>
                                        </p:tgtEl>
                                        <p:attrNameLst>
                                          <p:attrName>ppt_w</p:attrName>
                                        </p:attrNameLst>
                                      </p:cBhvr>
                                      <p:tavLst>
                                        <p:tav tm="0">
                                          <p:val>
                                            <p:fltVal val="0"/>
                                          </p:val>
                                        </p:tav>
                                        <p:tav tm="100000">
                                          <p:val>
                                            <p:strVal val="#ppt_w"/>
                                          </p:val>
                                        </p:tav>
                                      </p:tavLst>
                                    </p:anim>
                                    <p:anim calcmode="lin" valueType="num">
                                      <p:cBhvr>
                                        <p:cTn id="78" dur="500" fill="hold"/>
                                        <p:tgtEl>
                                          <p:spTgt spid="55"/>
                                        </p:tgtEl>
                                        <p:attrNameLst>
                                          <p:attrName>ppt_h</p:attrName>
                                        </p:attrNameLst>
                                      </p:cBhvr>
                                      <p:tavLst>
                                        <p:tav tm="0">
                                          <p:val>
                                            <p:fltVal val="0"/>
                                          </p:val>
                                        </p:tav>
                                        <p:tav tm="100000">
                                          <p:val>
                                            <p:strVal val="#ppt_h"/>
                                          </p:val>
                                        </p:tav>
                                      </p:tavLst>
                                    </p:anim>
                                    <p:anim calcmode="lin" valueType="num">
                                      <p:cBhvr>
                                        <p:cTn id="79" dur="500" fill="hold"/>
                                        <p:tgtEl>
                                          <p:spTgt spid="55"/>
                                        </p:tgtEl>
                                        <p:attrNameLst>
                                          <p:attrName>style.rotation</p:attrName>
                                        </p:attrNameLst>
                                      </p:cBhvr>
                                      <p:tavLst>
                                        <p:tav tm="0">
                                          <p:val>
                                            <p:fltVal val="360"/>
                                          </p:val>
                                        </p:tav>
                                        <p:tav tm="100000">
                                          <p:val>
                                            <p:fltVal val="0"/>
                                          </p:val>
                                        </p:tav>
                                      </p:tavLst>
                                    </p:anim>
                                    <p:animEffect transition="in" filter="fade">
                                      <p:cBhvr>
                                        <p:cTn id="80" dur="500"/>
                                        <p:tgtEl>
                                          <p:spTgt spid="55"/>
                                        </p:tgtEl>
                                      </p:cBhvr>
                                    </p:animEffect>
                                  </p:childTnLst>
                                </p:cTn>
                              </p:par>
                            </p:childTnLst>
                          </p:cTn>
                        </p:par>
                        <p:par>
                          <p:cTn id="81" fill="hold">
                            <p:stCondLst>
                              <p:cond delay="2300"/>
                            </p:stCondLst>
                            <p:childTnLst>
                              <p:par>
                                <p:cTn id="82" presetID="53" presetClass="entr" presetSubtype="16" fill="hold" nodeType="afterEffect">
                                  <p:stCondLst>
                                    <p:cond delay="0"/>
                                  </p:stCondLst>
                                  <p:childTnLst>
                                    <p:set>
                                      <p:cBhvr>
                                        <p:cTn id="83" dur="1" fill="hold">
                                          <p:stCondLst>
                                            <p:cond delay="0"/>
                                          </p:stCondLst>
                                        </p:cTn>
                                        <p:tgtEl>
                                          <p:spTgt spid="50"/>
                                        </p:tgtEl>
                                        <p:attrNameLst>
                                          <p:attrName>style.visibility</p:attrName>
                                        </p:attrNameLst>
                                      </p:cBhvr>
                                      <p:to>
                                        <p:strVal val="visible"/>
                                      </p:to>
                                    </p:set>
                                    <p:anim calcmode="lin" valueType="num">
                                      <p:cBhvr>
                                        <p:cTn id="84" dur="500" fill="hold"/>
                                        <p:tgtEl>
                                          <p:spTgt spid="50"/>
                                        </p:tgtEl>
                                        <p:attrNameLst>
                                          <p:attrName>ppt_w</p:attrName>
                                        </p:attrNameLst>
                                      </p:cBhvr>
                                      <p:tavLst>
                                        <p:tav tm="0">
                                          <p:val>
                                            <p:fltVal val="0"/>
                                          </p:val>
                                        </p:tav>
                                        <p:tav tm="100000">
                                          <p:val>
                                            <p:strVal val="#ppt_w"/>
                                          </p:val>
                                        </p:tav>
                                      </p:tavLst>
                                    </p:anim>
                                    <p:anim calcmode="lin" valueType="num">
                                      <p:cBhvr>
                                        <p:cTn id="85" dur="500" fill="hold"/>
                                        <p:tgtEl>
                                          <p:spTgt spid="50"/>
                                        </p:tgtEl>
                                        <p:attrNameLst>
                                          <p:attrName>ppt_h</p:attrName>
                                        </p:attrNameLst>
                                      </p:cBhvr>
                                      <p:tavLst>
                                        <p:tav tm="0">
                                          <p:val>
                                            <p:fltVal val="0"/>
                                          </p:val>
                                        </p:tav>
                                        <p:tav tm="100000">
                                          <p:val>
                                            <p:strVal val="#ppt_h"/>
                                          </p:val>
                                        </p:tav>
                                      </p:tavLst>
                                    </p:anim>
                                    <p:animEffect transition="in" filter="fade">
                                      <p:cBhvr>
                                        <p:cTn id="86" dur="500"/>
                                        <p:tgtEl>
                                          <p:spTgt spid="50"/>
                                        </p:tgtEl>
                                      </p:cBhvr>
                                    </p:animEffect>
                                  </p:childTnLst>
                                </p:cTn>
                              </p:par>
                              <p:par>
                                <p:cTn id="87" presetID="47" presetClass="entr" presetSubtype="0"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600"/>
                                        <p:tgtEl>
                                          <p:spTgt spid="39"/>
                                        </p:tgtEl>
                                      </p:cBhvr>
                                    </p:animEffect>
                                    <p:anim calcmode="lin" valueType="num">
                                      <p:cBhvr>
                                        <p:cTn id="90" dur="600" fill="hold"/>
                                        <p:tgtEl>
                                          <p:spTgt spid="39"/>
                                        </p:tgtEl>
                                        <p:attrNameLst>
                                          <p:attrName>ppt_x</p:attrName>
                                        </p:attrNameLst>
                                      </p:cBhvr>
                                      <p:tavLst>
                                        <p:tav tm="0">
                                          <p:val>
                                            <p:strVal val="#ppt_x"/>
                                          </p:val>
                                        </p:tav>
                                        <p:tav tm="100000">
                                          <p:val>
                                            <p:strVal val="#ppt_x"/>
                                          </p:val>
                                        </p:tav>
                                      </p:tavLst>
                                    </p:anim>
                                    <p:anim calcmode="lin" valueType="num">
                                      <p:cBhvr>
                                        <p:cTn id="91" dur="600" fill="hold"/>
                                        <p:tgtEl>
                                          <p:spTgt spid="39"/>
                                        </p:tgtEl>
                                        <p:attrNameLst>
                                          <p:attrName>ppt_y</p:attrName>
                                        </p:attrNameLst>
                                      </p:cBhvr>
                                      <p:tavLst>
                                        <p:tav tm="0">
                                          <p:val>
                                            <p:strVal val="#ppt_y-.1"/>
                                          </p:val>
                                        </p:tav>
                                        <p:tav tm="100000">
                                          <p:val>
                                            <p:strVal val="#ppt_y"/>
                                          </p:val>
                                        </p:tav>
                                      </p:tavLst>
                                    </p:anim>
                                  </p:childTnLst>
                                </p:cTn>
                              </p:par>
                              <p:par>
                                <p:cTn id="92" presetID="50" presetClass="entr" presetSubtype="0" decel="100000" fill="hold" grpId="0" nodeType="withEffect">
                                  <p:stCondLst>
                                    <p:cond delay="0"/>
                                  </p:stCondLst>
                                  <p:childTnLst>
                                    <p:set>
                                      <p:cBhvr>
                                        <p:cTn id="93" dur="1" fill="hold">
                                          <p:stCondLst>
                                            <p:cond delay="0"/>
                                          </p:stCondLst>
                                        </p:cTn>
                                        <p:tgtEl>
                                          <p:spTgt spid="40"/>
                                        </p:tgtEl>
                                        <p:attrNameLst>
                                          <p:attrName>style.visibility</p:attrName>
                                        </p:attrNameLst>
                                      </p:cBhvr>
                                      <p:to>
                                        <p:strVal val="visible"/>
                                      </p:to>
                                    </p:set>
                                    <p:anim calcmode="lin" valueType="num">
                                      <p:cBhvr>
                                        <p:cTn id="94" dur="600" fill="hold"/>
                                        <p:tgtEl>
                                          <p:spTgt spid="40"/>
                                        </p:tgtEl>
                                        <p:attrNameLst>
                                          <p:attrName>ppt_w</p:attrName>
                                        </p:attrNameLst>
                                      </p:cBhvr>
                                      <p:tavLst>
                                        <p:tav tm="0">
                                          <p:val>
                                            <p:strVal val="#ppt_w+.3"/>
                                          </p:val>
                                        </p:tav>
                                        <p:tav tm="100000">
                                          <p:val>
                                            <p:strVal val="#ppt_w"/>
                                          </p:val>
                                        </p:tav>
                                      </p:tavLst>
                                    </p:anim>
                                    <p:anim calcmode="lin" valueType="num">
                                      <p:cBhvr>
                                        <p:cTn id="95" dur="600" fill="hold"/>
                                        <p:tgtEl>
                                          <p:spTgt spid="40"/>
                                        </p:tgtEl>
                                        <p:attrNameLst>
                                          <p:attrName>ppt_h</p:attrName>
                                        </p:attrNameLst>
                                      </p:cBhvr>
                                      <p:tavLst>
                                        <p:tav tm="0">
                                          <p:val>
                                            <p:strVal val="#ppt_h"/>
                                          </p:val>
                                        </p:tav>
                                        <p:tav tm="100000">
                                          <p:val>
                                            <p:strVal val="#ppt_h"/>
                                          </p:val>
                                        </p:tav>
                                      </p:tavLst>
                                    </p:anim>
                                    <p:animEffect transition="in" filter="fade">
                                      <p:cBhvr>
                                        <p:cTn id="96" dur="600"/>
                                        <p:tgtEl>
                                          <p:spTgt spid="40"/>
                                        </p:tgtEl>
                                      </p:cBhvr>
                                    </p:animEffect>
                                  </p:childTnLst>
                                </p:cTn>
                              </p:par>
                              <p:par>
                                <p:cTn id="97" presetID="49" presetClass="entr" presetSubtype="0" decel="100000" fill="hold" grpId="0" nodeType="withEffect">
                                  <p:stCondLst>
                                    <p:cond delay="0"/>
                                  </p:stCondLst>
                                  <p:childTnLst>
                                    <p:set>
                                      <p:cBhvr>
                                        <p:cTn id="98" dur="1" fill="hold">
                                          <p:stCondLst>
                                            <p:cond delay="0"/>
                                          </p:stCondLst>
                                        </p:cTn>
                                        <p:tgtEl>
                                          <p:spTgt spid="56"/>
                                        </p:tgtEl>
                                        <p:attrNameLst>
                                          <p:attrName>style.visibility</p:attrName>
                                        </p:attrNameLst>
                                      </p:cBhvr>
                                      <p:to>
                                        <p:strVal val="visible"/>
                                      </p:to>
                                    </p:set>
                                    <p:anim calcmode="lin" valueType="num">
                                      <p:cBhvr>
                                        <p:cTn id="99" dur="500" fill="hold"/>
                                        <p:tgtEl>
                                          <p:spTgt spid="56"/>
                                        </p:tgtEl>
                                        <p:attrNameLst>
                                          <p:attrName>ppt_w</p:attrName>
                                        </p:attrNameLst>
                                      </p:cBhvr>
                                      <p:tavLst>
                                        <p:tav tm="0">
                                          <p:val>
                                            <p:fltVal val="0"/>
                                          </p:val>
                                        </p:tav>
                                        <p:tav tm="100000">
                                          <p:val>
                                            <p:strVal val="#ppt_w"/>
                                          </p:val>
                                        </p:tav>
                                      </p:tavLst>
                                    </p:anim>
                                    <p:anim calcmode="lin" valueType="num">
                                      <p:cBhvr>
                                        <p:cTn id="100" dur="500" fill="hold"/>
                                        <p:tgtEl>
                                          <p:spTgt spid="56"/>
                                        </p:tgtEl>
                                        <p:attrNameLst>
                                          <p:attrName>ppt_h</p:attrName>
                                        </p:attrNameLst>
                                      </p:cBhvr>
                                      <p:tavLst>
                                        <p:tav tm="0">
                                          <p:val>
                                            <p:fltVal val="0"/>
                                          </p:val>
                                        </p:tav>
                                        <p:tav tm="100000">
                                          <p:val>
                                            <p:strVal val="#ppt_h"/>
                                          </p:val>
                                        </p:tav>
                                      </p:tavLst>
                                    </p:anim>
                                    <p:anim calcmode="lin" valueType="num">
                                      <p:cBhvr>
                                        <p:cTn id="101" dur="500" fill="hold"/>
                                        <p:tgtEl>
                                          <p:spTgt spid="56"/>
                                        </p:tgtEl>
                                        <p:attrNameLst>
                                          <p:attrName>style.rotation</p:attrName>
                                        </p:attrNameLst>
                                      </p:cBhvr>
                                      <p:tavLst>
                                        <p:tav tm="0">
                                          <p:val>
                                            <p:fltVal val="360"/>
                                          </p:val>
                                        </p:tav>
                                        <p:tav tm="100000">
                                          <p:val>
                                            <p:fltVal val="0"/>
                                          </p:val>
                                        </p:tav>
                                      </p:tavLst>
                                    </p:anim>
                                    <p:animEffect transition="in" filter="fade">
                                      <p:cBhvr>
                                        <p:cTn id="10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37" grpId="0"/>
      <p:bldP spid="38" grpId="0"/>
      <p:bldP spid="39" grpId="0"/>
      <p:bldP spid="40" grpId="0"/>
      <p:bldP spid="53" grpId="0" animBg="1"/>
      <p:bldP spid="54" grpId="0" animBg="1"/>
      <p:bldP spid="55" grpId="0" animBg="1"/>
      <p:bldP spid="56" grpId="0" animBg="1"/>
      <p:bldP spid="5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9" name="组合 68"/>
          <p:cNvGrpSpPr/>
          <p:nvPr/>
        </p:nvGrpSpPr>
        <p:grpSpPr>
          <a:xfrm>
            <a:off x="2098734" y="1710009"/>
            <a:ext cx="3447344" cy="575872"/>
            <a:chOff x="2714643" y="1350542"/>
            <a:chExt cx="4596458" cy="767829"/>
          </a:xfrm>
        </p:grpSpPr>
        <p:sp>
          <p:nvSpPr>
            <p:cNvPr id="70" name="圆角矩形 69"/>
            <p:cNvSpPr/>
            <p:nvPr/>
          </p:nvSpPr>
          <p:spPr>
            <a:xfrm>
              <a:off x="2714643" y="1350542"/>
              <a:ext cx="4596458" cy="767829"/>
            </a:xfrm>
            <a:prstGeom prst="roundRect">
              <a:avLst>
                <a:gd name="adj" fmla="val 50000"/>
              </a:avLst>
            </a:prstGeom>
            <a:solidFill>
              <a:srgbClr val="F3F3F3"/>
            </a:soli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1" name="圆角矩形 70"/>
            <p:cNvSpPr/>
            <p:nvPr/>
          </p:nvSpPr>
          <p:spPr>
            <a:xfrm>
              <a:off x="2826184" y="1446773"/>
              <a:ext cx="4373373" cy="575365"/>
            </a:xfrm>
            <a:prstGeom prst="roundRect">
              <a:avLst>
                <a:gd name="adj" fmla="val 50000"/>
              </a:avLst>
            </a:prstGeom>
            <a:gradFill>
              <a:gsLst>
                <a:gs pos="35000">
                  <a:srgbClr val="FFB850"/>
                </a:gs>
                <a:gs pos="35000">
                  <a:srgbClr val="F2F2F2"/>
                </a:gs>
              </a:gsLst>
              <a:lin ang="0" scaled="0"/>
            </a:gra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2" name="组合 71"/>
          <p:cNvGrpSpPr/>
          <p:nvPr/>
        </p:nvGrpSpPr>
        <p:grpSpPr>
          <a:xfrm>
            <a:off x="2926463" y="1603997"/>
            <a:ext cx="787893" cy="787894"/>
            <a:chOff x="3818281" y="1209193"/>
            <a:chExt cx="1050524" cy="1050525"/>
          </a:xfrm>
        </p:grpSpPr>
        <p:grpSp>
          <p:nvGrpSpPr>
            <p:cNvPr id="73" name="组合 72"/>
            <p:cNvGrpSpPr/>
            <p:nvPr/>
          </p:nvGrpSpPr>
          <p:grpSpPr>
            <a:xfrm>
              <a:off x="3818281" y="1209193"/>
              <a:ext cx="1050524" cy="1050525"/>
              <a:chOff x="2525872" y="1558766"/>
              <a:chExt cx="1082356" cy="1082356"/>
            </a:xfrm>
          </p:grpSpPr>
          <p:sp>
            <p:nvSpPr>
              <p:cNvPr id="75" name="椭圆 74"/>
              <p:cNvSpPr/>
              <p:nvPr/>
            </p:nvSpPr>
            <p:spPr>
              <a:xfrm>
                <a:off x="2681305" y="1714199"/>
                <a:ext cx="771490" cy="771490"/>
              </a:xfrm>
              <a:prstGeom prst="ellipse">
                <a:avLst/>
              </a:prstGeom>
              <a:solidFill>
                <a:srgbClr val="FFB850"/>
              </a:solidFill>
              <a:ln w="12700" cap="flat" cmpd="sng" algn="ctr">
                <a:noFill/>
                <a:prstDash val="solid"/>
                <a:miter lim="800000"/>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6" name="椭圆 75"/>
              <p:cNvSpPr/>
              <p:nvPr/>
            </p:nvSpPr>
            <p:spPr>
              <a:xfrm>
                <a:off x="2525872" y="1558766"/>
                <a:ext cx="1082356" cy="1082356"/>
              </a:xfrm>
              <a:prstGeom prst="ellipse">
                <a:avLst/>
              </a:prstGeom>
              <a:gradFill flip="none" rotWithShape="1">
                <a:gsLst>
                  <a:gs pos="50000">
                    <a:sysClr val="window" lastClr="FFFFFF">
                      <a:alpha val="19000"/>
                    </a:sysClr>
                  </a:gs>
                  <a:gs pos="22000">
                    <a:srgbClr val="FFFFFF">
                      <a:alpha val="40000"/>
                    </a:srgbClr>
                  </a:gs>
                  <a:gs pos="15000">
                    <a:sysClr val="window" lastClr="FFFFFF">
                      <a:alpha val="87000"/>
                    </a:sysClr>
                  </a:gs>
                  <a:gs pos="50000">
                    <a:sysClr val="window" lastClr="FFFFFF">
                      <a:alpha val="10000"/>
                    </a:sysClr>
                  </a:gs>
                </a:gsLst>
                <a:lin ang="2700000" scaled="1"/>
                <a:tileRect/>
              </a:gradFill>
              <a:ln w="19050" cap="flat" cmpd="sng" algn="ctr">
                <a:gradFill flip="none" rotWithShape="1">
                  <a:gsLst>
                    <a:gs pos="50000">
                      <a:sysClr val="window" lastClr="FFFFFF">
                        <a:lumMod val="75000"/>
                      </a:sysClr>
                    </a:gs>
                    <a:gs pos="29000">
                      <a:sysClr val="window" lastClr="FFFFFF">
                        <a:lumMod val="95000"/>
                      </a:sysClr>
                    </a:gs>
                    <a:gs pos="0">
                      <a:sysClr val="window" lastClr="FFFFFF"/>
                    </a:gs>
                    <a:gs pos="71000">
                      <a:sysClr val="window" lastClr="FFFFFF">
                        <a:lumMod val="95000"/>
                      </a:sysClr>
                    </a:gs>
                    <a:gs pos="100000">
                      <a:sysClr val="window" lastClr="FFFFFF"/>
                    </a:gs>
                  </a:gsLst>
                  <a:lin ang="2700000" scaled="1"/>
                  <a:tileRect/>
                </a:gradFill>
                <a:prstDash val="solid"/>
                <a:miter lim="800000"/>
              </a:ln>
              <a:effectLst>
                <a:outerShdw blurRad="228600" dist="88900" dir="270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74" name="文本框 76"/>
            <p:cNvSpPr txBox="1"/>
            <p:nvPr/>
          </p:nvSpPr>
          <p:spPr>
            <a:xfrm>
              <a:off x="3985522" y="1496548"/>
              <a:ext cx="716043" cy="49244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35</a:t>
              </a: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77" name="组合 76"/>
          <p:cNvGrpSpPr/>
          <p:nvPr/>
        </p:nvGrpSpPr>
        <p:grpSpPr>
          <a:xfrm>
            <a:off x="2098734" y="2703784"/>
            <a:ext cx="3447344" cy="575872"/>
            <a:chOff x="2714643" y="2675575"/>
            <a:chExt cx="4596458" cy="767829"/>
          </a:xfrm>
        </p:grpSpPr>
        <p:sp>
          <p:nvSpPr>
            <p:cNvPr id="78" name="圆角矩形 77"/>
            <p:cNvSpPr/>
            <p:nvPr/>
          </p:nvSpPr>
          <p:spPr>
            <a:xfrm>
              <a:off x="2714643" y="2675575"/>
              <a:ext cx="4596458" cy="767829"/>
            </a:xfrm>
            <a:prstGeom prst="roundRect">
              <a:avLst>
                <a:gd name="adj" fmla="val 50000"/>
              </a:avLst>
            </a:prstGeom>
            <a:solidFill>
              <a:srgbClr val="F3F3F3"/>
            </a:soli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9" name="圆角矩形 78"/>
            <p:cNvSpPr/>
            <p:nvPr/>
          </p:nvSpPr>
          <p:spPr>
            <a:xfrm>
              <a:off x="2826184" y="2771806"/>
              <a:ext cx="4373373" cy="575365"/>
            </a:xfrm>
            <a:prstGeom prst="roundRect">
              <a:avLst>
                <a:gd name="adj" fmla="val 50000"/>
              </a:avLst>
            </a:prstGeom>
            <a:gradFill>
              <a:gsLst>
                <a:gs pos="60000">
                  <a:srgbClr val="01ACBE"/>
                </a:gs>
                <a:gs pos="60000">
                  <a:srgbClr val="F2F2F2"/>
                </a:gs>
              </a:gsLst>
              <a:lin ang="0" scaled="0"/>
            </a:gra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0" name="组合 79"/>
          <p:cNvGrpSpPr/>
          <p:nvPr/>
        </p:nvGrpSpPr>
        <p:grpSpPr>
          <a:xfrm>
            <a:off x="2098734" y="3697559"/>
            <a:ext cx="3447344" cy="575872"/>
            <a:chOff x="2714643" y="4000609"/>
            <a:chExt cx="4596458" cy="767829"/>
          </a:xfrm>
        </p:grpSpPr>
        <p:sp>
          <p:nvSpPr>
            <p:cNvPr id="81" name="圆角矩形 80"/>
            <p:cNvSpPr/>
            <p:nvPr/>
          </p:nvSpPr>
          <p:spPr>
            <a:xfrm>
              <a:off x="2714643" y="4000609"/>
              <a:ext cx="4596458" cy="767829"/>
            </a:xfrm>
            <a:prstGeom prst="roundRect">
              <a:avLst>
                <a:gd name="adj" fmla="val 50000"/>
              </a:avLst>
            </a:prstGeom>
            <a:solidFill>
              <a:srgbClr val="F3F3F3"/>
            </a:soli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2" name="圆角矩形 81"/>
            <p:cNvSpPr/>
            <p:nvPr/>
          </p:nvSpPr>
          <p:spPr>
            <a:xfrm>
              <a:off x="2826184" y="4096840"/>
              <a:ext cx="4373373" cy="575365"/>
            </a:xfrm>
            <a:prstGeom prst="roundRect">
              <a:avLst>
                <a:gd name="adj" fmla="val 50000"/>
              </a:avLst>
            </a:prstGeom>
            <a:gradFill>
              <a:gsLst>
                <a:gs pos="50000">
                  <a:srgbClr val="E87071"/>
                </a:gs>
                <a:gs pos="50000">
                  <a:srgbClr val="F2F2F2"/>
                </a:gs>
              </a:gsLst>
              <a:lin ang="0" scaled="0"/>
            </a:gra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3" name="组合 82"/>
          <p:cNvGrpSpPr/>
          <p:nvPr/>
        </p:nvGrpSpPr>
        <p:grpSpPr>
          <a:xfrm>
            <a:off x="2098734" y="4691334"/>
            <a:ext cx="3447344" cy="575872"/>
            <a:chOff x="2714643" y="5325642"/>
            <a:chExt cx="4596458" cy="767829"/>
          </a:xfrm>
        </p:grpSpPr>
        <p:sp>
          <p:nvSpPr>
            <p:cNvPr id="84" name="圆角矩形 83"/>
            <p:cNvSpPr/>
            <p:nvPr/>
          </p:nvSpPr>
          <p:spPr>
            <a:xfrm>
              <a:off x="2714643" y="5325642"/>
              <a:ext cx="4596458" cy="767829"/>
            </a:xfrm>
            <a:prstGeom prst="roundRect">
              <a:avLst>
                <a:gd name="adj" fmla="val 50000"/>
              </a:avLst>
            </a:prstGeom>
            <a:solidFill>
              <a:srgbClr val="F3F3F3"/>
            </a:soli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5" name="圆角矩形 84"/>
            <p:cNvSpPr/>
            <p:nvPr/>
          </p:nvSpPr>
          <p:spPr>
            <a:xfrm>
              <a:off x="2826184" y="5421873"/>
              <a:ext cx="4373373" cy="575365"/>
            </a:xfrm>
            <a:prstGeom prst="roundRect">
              <a:avLst>
                <a:gd name="adj" fmla="val 50000"/>
              </a:avLst>
            </a:prstGeom>
            <a:gradFill>
              <a:gsLst>
                <a:gs pos="80000">
                  <a:srgbClr val="663A77"/>
                </a:gs>
                <a:gs pos="80000">
                  <a:srgbClr val="F2F2F2"/>
                </a:gs>
              </a:gsLst>
              <a:lin ang="0" scaled="0"/>
            </a:gradFill>
            <a:ln w="22225" cap="flat" cmpd="sng" algn="ctr">
              <a:gradFill>
                <a:gsLst>
                  <a:gs pos="0">
                    <a:sysClr val="window" lastClr="FFFFFF">
                      <a:lumMod val="85000"/>
                    </a:sysClr>
                  </a:gs>
                  <a:gs pos="100000">
                    <a:sysClr val="window" lastClr="FFFFFF"/>
                  </a:gs>
                </a:gsLst>
                <a:lin ang="5400000" scaled="1"/>
              </a:gradFill>
              <a:prstDash val="solid"/>
              <a:miter lim="800000"/>
            </a:ln>
            <a:effectLst>
              <a:innerShdw blurRad="76200" dist="38100" dir="16200000">
                <a:prstClr val="black">
                  <a:alpha val="37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6" name="组合 85"/>
          <p:cNvGrpSpPr/>
          <p:nvPr/>
        </p:nvGrpSpPr>
        <p:grpSpPr>
          <a:xfrm>
            <a:off x="3737993" y="2597772"/>
            <a:ext cx="787893" cy="787894"/>
            <a:chOff x="4900321" y="2534226"/>
            <a:chExt cx="1050524" cy="1050525"/>
          </a:xfrm>
        </p:grpSpPr>
        <p:grpSp>
          <p:nvGrpSpPr>
            <p:cNvPr id="87" name="组合 86"/>
            <p:cNvGrpSpPr/>
            <p:nvPr/>
          </p:nvGrpSpPr>
          <p:grpSpPr>
            <a:xfrm>
              <a:off x="4900321" y="2534226"/>
              <a:ext cx="1050524" cy="1050525"/>
              <a:chOff x="2525872" y="1558766"/>
              <a:chExt cx="1082356" cy="1082356"/>
            </a:xfrm>
          </p:grpSpPr>
          <p:sp>
            <p:nvSpPr>
              <p:cNvPr id="89" name="椭圆 88"/>
              <p:cNvSpPr/>
              <p:nvPr/>
            </p:nvSpPr>
            <p:spPr>
              <a:xfrm>
                <a:off x="2681305" y="1714199"/>
                <a:ext cx="771490" cy="771490"/>
              </a:xfrm>
              <a:prstGeom prst="ellipse">
                <a:avLst/>
              </a:prstGeom>
              <a:solidFill>
                <a:srgbClr val="01ACBE"/>
              </a:solidFill>
              <a:ln w="12700" cap="flat" cmpd="sng" algn="ctr">
                <a:noFill/>
                <a:prstDash val="solid"/>
                <a:miter lim="800000"/>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0" name="椭圆 89"/>
              <p:cNvSpPr/>
              <p:nvPr/>
            </p:nvSpPr>
            <p:spPr>
              <a:xfrm>
                <a:off x="2525872" y="1558766"/>
                <a:ext cx="1082356" cy="1082356"/>
              </a:xfrm>
              <a:prstGeom prst="ellipse">
                <a:avLst/>
              </a:prstGeom>
              <a:gradFill flip="none" rotWithShape="1">
                <a:gsLst>
                  <a:gs pos="50000">
                    <a:sysClr val="window" lastClr="FFFFFF">
                      <a:alpha val="19000"/>
                    </a:sysClr>
                  </a:gs>
                  <a:gs pos="22000">
                    <a:srgbClr val="FFFFFF">
                      <a:alpha val="40000"/>
                    </a:srgbClr>
                  </a:gs>
                  <a:gs pos="15000">
                    <a:sysClr val="window" lastClr="FFFFFF">
                      <a:alpha val="87000"/>
                    </a:sysClr>
                  </a:gs>
                  <a:gs pos="50000">
                    <a:sysClr val="window" lastClr="FFFFFF">
                      <a:alpha val="10000"/>
                    </a:sysClr>
                  </a:gs>
                </a:gsLst>
                <a:lin ang="2700000" scaled="1"/>
                <a:tileRect/>
              </a:gradFill>
              <a:ln w="19050" cap="flat" cmpd="sng" algn="ctr">
                <a:gradFill flip="none" rotWithShape="1">
                  <a:gsLst>
                    <a:gs pos="50000">
                      <a:sysClr val="window" lastClr="FFFFFF">
                        <a:lumMod val="75000"/>
                      </a:sysClr>
                    </a:gs>
                    <a:gs pos="29000">
                      <a:sysClr val="window" lastClr="FFFFFF">
                        <a:lumMod val="95000"/>
                      </a:sysClr>
                    </a:gs>
                    <a:gs pos="0">
                      <a:sysClr val="window" lastClr="FFFFFF"/>
                    </a:gs>
                    <a:gs pos="71000">
                      <a:sysClr val="window" lastClr="FFFFFF">
                        <a:lumMod val="95000"/>
                      </a:sysClr>
                    </a:gs>
                    <a:gs pos="100000">
                      <a:sysClr val="window" lastClr="FFFFFF"/>
                    </a:gs>
                  </a:gsLst>
                  <a:lin ang="2700000" scaled="1"/>
                  <a:tileRect/>
                </a:gradFill>
                <a:prstDash val="solid"/>
                <a:miter lim="800000"/>
              </a:ln>
              <a:effectLst>
                <a:outerShdw blurRad="228600" dist="88900" dir="270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88" name="文本框 90"/>
            <p:cNvSpPr txBox="1"/>
            <p:nvPr/>
          </p:nvSpPr>
          <p:spPr>
            <a:xfrm>
              <a:off x="5067562" y="2834222"/>
              <a:ext cx="716043" cy="49244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60</a:t>
              </a: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91" name="组合 90"/>
          <p:cNvGrpSpPr/>
          <p:nvPr/>
        </p:nvGrpSpPr>
        <p:grpSpPr>
          <a:xfrm>
            <a:off x="3388425" y="3591548"/>
            <a:ext cx="787893" cy="787894"/>
            <a:chOff x="4434231" y="3859260"/>
            <a:chExt cx="1050524" cy="1050525"/>
          </a:xfrm>
        </p:grpSpPr>
        <p:grpSp>
          <p:nvGrpSpPr>
            <p:cNvPr id="92" name="组合 91"/>
            <p:cNvGrpSpPr/>
            <p:nvPr/>
          </p:nvGrpSpPr>
          <p:grpSpPr>
            <a:xfrm>
              <a:off x="4434231" y="3859260"/>
              <a:ext cx="1050524" cy="1050525"/>
              <a:chOff x="2525872" y="1558766"/>
              <a:chExt cx="1082356" cy="1082356"/>
            </a:xfrm>
          </p:grpSpPr>
          <p:sp>
            <p:nvSpPr>
              <p:cNvPr id="94" name="椭圆 93"/>
              <p:cNvSpPr/>
              <p:nvPr/>
            </p:nvSpPr>
            <p:spPr>
              <a:xfrm>
                <a:off x="2681305" y="1714199"/>
                <a:ext cx="771490" cy="771490"/>
              </a:xfrm>
              <a:prstGeom prst="ellipse">
                <a:avLst/>
              </a:prstGeom>
              <a:solidFill>
                <a:srgbClr val="E87071"/>
              </a:solidFill>
              <a:ln w="12700" cap="flat" cmpd="sng" algn="ctr">
                <a:noFill/>
                <a:prstDash val="solid"/>
                <a:miter lim="800000"/>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5" name="椭圆 94"/>
              <p:cNvSpPr/>
              <p:nvPr/>
            </p:nvSpPr>
            <p:spPr>
              <a:xfrm>
                <a:off x="2525872" y="1558766"/>
                <a:ext cx="1082356" cy="1082356"/>
              </a:xfrm>
              <a:prstGeom prst="ellipse">
                <a:avLst/>
              </a:prstGeom>
              <a:gradFill flip="none" rotWithShape="1">
                <a:gsLst>
                  <a:gs pos="50000">
                    <a:sysClr val="window" lastClr="FFFFFF">
                      <a:alpha val="19000"/>
                    </a:sysClr>
                  </a:gs>
                  <a:gs pos="22000">
                    <a:srgbClr val="FFFFFF">
                      <a:alpha val="40000"/>
                    </a:srgbClr>
                  </a:gs>
                  <a:gs pos="15000">
                    <a:sysClr val="window" lastClr="FFFFFF">
                      <a:alpha val="87000"/>
                    </a:sysClr>
                  </a:gs>
                  <a:gs pos="50000">
                    <a:sysClr val="window" lastClr="FFFFFF">
                      <a:alpha val="10000"/>
                    </a:sysClr>
                  </a:gs>
                </a:gsLst>
                <a:lin ang="2700000" scaled="1"/>
                <a:tileRect/>
              </a:gradFill>
              <a:ln w="19050" cap="flat" cmpd="sng" algn="ctr">
                <a:gradFill flip="none" rotWithShape="1">
                  <a:gsLst>
                    <a:gs pos="50000">
                      <a:sysClr val="window" lastClr="FFFFFF">
                        <a:lumMod val="75000"/>
                      </a:sysClr>
                    </a:gs>
                    <a:gs pos="29000">
                      <a:sysClr val="window" lastClr="FFFFFF">
                        <a:lumMod val="95000"/>
                      </a:sysClr>
                    </a:gs>
                    <a:gs pos="0">
                      <a:sysClr val="window" lastClr="FFFFFF"/>
                    </a:gs>
                    <a:gs pos="71000">
                      <a:sysClr val="window" lastClr="FFFFFF">
                        <a:lumMod val="95000"/>
                      </a:sysClr>
                    </a:gs>
                    <a:gs pos="100000">
                      <a:sysClr val="window" lastClr="FFFFFF"/>
                    </a:gs>
                  </a:gsLst>
                  <a:lin ang="2700000" scaled="1"/>
                  <a:tileRect/>
                </a:gradFill>
                <a:prstDash val="solid"/>
                <a:miter lim="800000"/>
              </a:ln>
              <a:effectLst>
                <a:outerShdw blurRad="228600" dist="88900" dir="270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93" name="文本框 95"/>
            <p:cNvSpPr txBox="1"/>
            <p:nvPr/>
          </p:nvSpPr>
          <p:spPr>
            <a:xfrm>
              <a:off x="4598802" y="4146569"/>
              <a:ext cx="716043" cy="49244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50</a:t>
              </a: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96" name="组合 95"/>
          <p:cNvGrpSpPr/>
          <p:nvPr/>
        </p:nvGrpSpPr>
        <p:grpSpPr>
          <a:xfrm>
            <a:off x="4343783" y="4585322"/>
            <a:ext cx="787893" cy="787894"/>
            <a:chOff x="5708041" y="5184293"/>
            <a:chExt cx="1050524" cy="1050525"/>
          </a:xfrm>
        </p:grpSpPr>
        <p:grpSp>
          <p:nvGrpSpPr>
            <p:cNvPr id="97" name="组合 96"/>
            <p:cNvGrpSpPr/>
            <p:nvPr/>
          </p:nvGrpSpPr>
          <p:grpSpPr>
            <a:xfrm>
              <a:off x="5708041" y="5184293"/>
              <a:ext cx="1050524" cy="1050525"/>
              <a:chOff x="2525872" y="1558766"/>
              <a:chExt cx="1082356" cy="1082356"/>
            </a:xfrm>
          </p:grpSpPr>
          <p:sp>
            <p:nvSpPr>
              <p:cNvPr id="99" name="椭圆 98"/>
              <p:cNvSpPr/>
              <p:nvPr/>
            </p:nvSpPr>
            <p:spPr>
              <a:xfrm>
                <a:off x="2681305" y="1714199"/>
                <a:ext cx="771490" cy="771490"/>
              </a:xfrm>
              <a:prstGeom prst="ellipse">
                <a:avLst/>
              </a:prstGeom>
              <a:solidFill>
                <a:srgbClr val="663A77"/>
              </a:solidFill>
              <a:ln w="12700" cap="flat" cmpd="sng" algn="ctr">
                <a:noFill/>
                <a:prstDash val="solid"/>
                <a:miter lim="800000"/>
              </a:ln>
              <a:effectLst>
                <a:outerShdw blurRad="152400" dist="50800" dir="2700000" algn="tl" rotWithShape="0">
                  <a:prstClr val="black">
                    <a:alpha val="30000"/>
                  </a:prstClr>
                </a:outerShdw>
              </a:effectLst>
              <a:scene3d>
                <a:camera prst="orthographicFront"/>
                <a:lightRig rig="threePt" dir="t"/>
              </a:scene3d>
              <a:sp3d prstMaterial="softEdge">
                <a:bevelT w="146050" h="31750"/>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0" name="椭圆 99"/>
              <p:cNvSpPr/>
              <p:nvPr/>
            </p:nvSpPr>
            <p:spPr>
              <a:xfrm>
                <a:off x="2525872" y="1558766"/>
                <a:ext cx="1082356" cy="1082356"/>
              </a:xfrm>
              <a:prstGeom prst="ellipse">
                <a:avLst/>
              </a:prstGeom>
              <a:gradFill flip="none" rotWithShape="1">
                <a:gsLst>
                  <a:gs pos="50000">
                    <a:sysClr val="window" lastClr="FFFFFF">
                      <a:alpha val="19000"/>
                    </a:sysClr>
                  </a:gs>
                  <a:gs pos="22000">
                    <a:srgbClr val="FFFFFF">
                      <a:alpha val="40000"/>
                    </a:srgbClr>
                  </a:gs>
                  <a:gs pos="15000">
                    <a:sysClr val="window" lastClr="FFFFFF">
                      <a:alpha val="87000"/>
                    </a:sysClr>
                  </a:gs>
                  <a:gs pos="50000">
                    <a:sysClr val="window" lastClr="FFFFFF">
                      <a:alpha val="10000"/>
                    </a:sysClr>
                  </a:gs>
                </a:gsLst>
                <a:lin ang="2700000" scaled="1"/>
                <a:tileRect/>
              </a:gradFill>
              <a:ln w="19050" cap="flat" cmpd="sng" algn="ctr">
                <a:gradFill flip="none" rotWithShape="1">
                  <a:gsLst>
                    <a:gs pos="50000">
                      <a:sysClr val="window" lastClr="FFFFFF">
                        <a:lumMod val="75000"/>
                      </a:sysClr>
                    </a:gs>
                    <a:gs pos="29000">
                      <a:sysClr val="window" lastClr="FFFFFF">
                        <a:lumMod val="95000"/>
                      </a:sysClr>
                    </a:gs>
                    <a:gs pos="0">
                      <a:sysClr val="window" lastClr="FFFFFF"/>
                    </a:gs>
                    <a:gs pos="71000">
                      <a:sysClr val="window" lastClr="FFFFFF">
                        <a:lumMod val="95000"/>
                      </a:sysClr>
                    </a:gs>
                    <a:gs pos="100000">
                      <a:sysClr val="window" lastClr="FFFFFF"/>
                    </a:gs>
                  </a:gsLst>
                  <a:lin ang="2700000" scaled="1"/>
                  <a:tileRect/>
                </a:gradFill>
                <a:prstDash val="solid"/>
                <a:miter lim="800000"/>
              </a:ln>
              <a:effectLst>
                <a:outerShdw blurRad="228600" dist="88900" dir="270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98" name="文本框 100"/>
            <p:cNvSpPr txBox="1"/>
            <p:nvPr/>
          </p:nvSpPr>
          <p:spPr>
            <a:xfrm>
              <a:off x="5875282" y="5476820"/>
              <a:ext cx="716043" cy="49244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80</a:t>
              </a:r>
              <a:r>
                <a:rPr kumimoji="0" lang="en-US" altLang="zh-CN" sz="1050" b="0" i="0" u="none" strike="noStrike" kern="0" cap="none" spc="0" normalizeH="0" baseline="0" noProof="0" dirty="0" smtClean="0">
                  <a:ln>
                    <a:noFill/>
                  </a:ln>
                  <a:solidFill>
                    <a:prstClr val="white"/>
                  </a:solidFill>
                  <a:effectLst/>
                  <a:uLnTx/>
                  <a:uFillTx/>
                  <a:latin typeface="Impact" panose="020B0806030902050204" pitchFamily="34" charset="0"/>
                  <a:ea typeface="宋体"/>
                </a:rPr>
                <a:t>%</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101" name="Group 36"/>
          <p:cNvGrpSpPr>
            <a:grpSpLocks noChangeAspect="1"/>
          </p:cNvGrpSpPr>
          <p:nvPr/>
        </p:nvGrpSpPr>
        <p:grpSpPr bwMode="auto">
          <a:xfrm>
            <a:off x="5702034" y="1851415"/>
            <a:ext cx="326696" cy="282176"/>
            <a:chOff x="3321" y="1710"/>
            <a:chExt cx="1042" cy="900"/>
          </a:xfrm>
          <a:solidFill>
            <a:srgbClr val="FFB850"/>
          </a:solidFill>
        </p:grpSpPr>
        <p:sp>
          <p:nvSpPr>
            <p:cNvPr id="102"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3"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4"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5"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106" name="Freeform 53"/>
          <p:cNvSpPr>
            <a:spLocks noEditPoints="1"/>
          </p:cNvSpPr>
          <p:nvPr/>
        </p:nvSpPr>
        <p:spPr bwMode="auto">
          <a:xfrm>
            <a:off x="5713178" y="2827724"/>
            <a:ext cx="304408" cy="304408"/>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01ACBE"/>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srgbClr val="FFB850"/>
              </a:solidFill>
              <a:latin typeface="Calibri" panose="020F0502020204030204"/>
              <a:ea typeface="宋体"/>
            </a:endParaRPr>
          </a:p>
        </p:txBody>
      </p:sp>
      <p:grpSp>
        <p:nvGrpSpPr>
          <p:cNvPr id="107" name="Group 46"/>
          <p:cNvGrpSpPr>
            <a:grpSpLocks noChangeAspect="1"/>
          </p:cNvGrpSpPr>
          <p:nvPr/>
        </p:nvGrpSpPr>
        <p:grpSpPr bwMode="auto">
          <a:xfrm>
            <a:off x="5672860" y="3848160"/>
            <a:ext cx="385045" cy="238385"/>
            <a:chOff x="3098" y="1701"/>
            <a:chExt cx="1486" cy="920"/>
          </a:xfrm>
          <a:solidFill>
            <a:srgbClr val="E87071"/>
          </a:solidFill>
        </p:grpSpPr>
        <p:sp>
          <p:nvSpPr>
            <p:cNvPr id="108"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09"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10"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
        <p:nvSpPr>
          <p:cNvPr id="111" name="Freeform 57"/>
          <p:cNvSpPr>
            <a:spLocks noEditPoints="1"/>
          </p:cNvSpPr>
          <p:nvPr/>
        </p:nvSpPr>
        <p:spPr bwMode="auto">
          <a:xfrm>
            <a:off x="5717453" y="4806563"/>
            <a:ext cx="295858" cy="296427"/>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663A77"/>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dirty="0">
              <a:solidFill>
                <a:prstClr val="black"/>
              </a:solidFill>
              <a:latin typeface="Calibri" panose="020F0502020204030204"/>
              <a:ea typeface="宋体"/>
            </a:endParaRPr>
          </a:p>
        </p:txBody>
      </p:sp>
      <p:grpSp>
        <p:nvGrpSpPr>
          <p:cNvPr id="112" name="组合 111"/>
          <p:cNvGrpSpPr/>
          <p:nvPr/>
        </p:nvGrpSpPr>
        <p:grpSpPr>
          <a:xfrm>
            <a:off x="6082104" y="4686576"/>
            <a:ext cx="1658248" cy="686442"/>
            <a:chOff x="3040856" y="3532285"/>
            <a:chExt cx="2210997" cy="915256"/>
          </a:xfrm>
        </p:grpSpPr>
        <p:sp>
          <p:nvSpPr>
            <p:cNvPr id="113" name="文本框 115"/>
            <p:cNvSpPr txBox="1"/>
            <p:nvPr/>
          </p:nvSpPr>
          <p:spPr>
            <a:xfrm>
              <a:off x="3040856" y="3532285"/>
              <a:ext cx="1780466"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14" name="文本框 116"/>
            <p:cNvSpPr txBox="1"/>
            <p:nvPr/>
          </p:nvSpPr>
          <p:spPr>
            <a:xfrm>
              <a:off x="3059192" y="3816600"/>
              <a:ext cx="2192661" cy="630941"/>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5" name="组合 114"/>
          <p:cNvGrpSpPr/>
          <p:nvPr/>
        </p:nvGrpSpPr>
        <p:grpSpPr>
          <a:xfrm>
            <a:off x="6082104" y="3689626"/>
            <a:ext cx="1658248" cy="686442"/>
            <a:chOff x="3040856" y="3532285"/>
            <a:chExt cx="2210997" cy="915256"/>
          </a:xfrm>
        </p:grpSpPr>
        <p:sp>
          <p:nvSpPr>
            <p:cNvPr id="116" name="文本框 118"/>
            <p:cNvSpPr txBox="1"/>
            <p:nvPr/>
          </p:nvSpPr>
          <p:spPr>
            <a:xfrm>
              <a:off x="3040856" y="3532285"/>
              <a:ext cx="1780466"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17" name="文本框 119"/>
            <p:cNvSpPr txBox="1"/>
            <p:nvPr/>
          </p:nvSpPr>
          <p:spPr>
            <a:xfrm>
              <a:off x="3059192" y="3816600"/>
              <a:ext cx="2192661" cy="630941"/>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8" name="组合 117"/>
          <p:cNvGrpSpPr/>
          <p:nvPr/>
        </p:nvGrpSpPr>
        <p:grpSpPr>
          <a:xfrm>
            <a:off x="6082104" y="2692676"/>
            <a:ext cx="1658248" cy="686442"/>
            <a:chOff x="3040856" y="3532285"/>
            <a:chExt cx="2210997" cy="915256"/>
          </a:xfrm>
        </p:grpSpPr>
        <p:sp>
          <p:nvSpPr>
            <p:cNvPr id="119" name="文本框 121"/>
            <p:cNvSpPr txBox="1"/>
            <p:nvPr/>
          </p:nvSpPr>
          <p:spPr>
            <a:xfrm>
              <a:off x="3040856" y="3532285"/>
              <a:ext cx="1780466"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20" name="文本框 122"/>
            <p:cNvSpPr txBox="1"/>
            <p:nvPr/>
          </p:nvSpPr>
          <p:spPr>
            <a:xfrm>
              <a:off x="3059192" y="3816600"/>
              <a:ext cx="2192661" cy="630941"/>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21" name="组合 120"/>
          <p:cNvGrpSpPr/>
          <p:nvPr/>
        </p:nvGrpSpPr>
        <p:grpSpPr>
          <a:xfrm>
            <a:off x="6082104" y="1695726"/>
            <a:ext cx="1658248" cy="686442"/>
            <a:chOff x="3040856" y="3532285"/>
            <a:chExt cx="2210997" cy="915256"/>
          </a:xfrm>
        </p:grpSpPr>
        <p:sp>
          <p:nvSpPr>
            <p:cNvPr id="122" name="文本框 124"/>
            <p:cNvSpPr txBox="1"/>
            <p:nvPr/>
          </p:nvSpPr>
          <p:spPr>
            <a:xfrm>
              <a:off x="3040856" y="3532285"/>
              <a:ext cx="1780466"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123" name="文本框 125"/>
            <p:cNvSpPr txBox="1"/>
            <p:nvPr/>
          </p:nvSpPr>
          <p:spPr>
            <a:xfrm>
              <a:off x="3059192" y="3816600"/>
              <a:ext cx="2192661" cy="630941"/>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24" name="组合 123"/>
          <p:cNvGrpSpPr/>
          <p:nvPr/>
        </p:nvGrpSpPr>
        <p:grpSpPr>
          <a:xfrm>
            <a:off x="1383159" y="1695269"/>
            <a:ext cx="750088" cy="598500"/>
            <a:chOff x="4123036" y="1197871"/>
            <a:chExt cx="1000117" cy="798000"/>
          </a:xfrm>
        </p:grpSpPr>
        <p:sp>
          <p:nvSpPr>
            <p:cNvPr id="125" name="文本框 127"/>
            <p:cNvSpPr txBox="1"/>
            <p:nvPr/>
          </p:nvSpPr>
          <p:spPr>
            <a:xfrm>
              <a:off x="4123036" y="1197871"/>
              <a:ext cx="1000117" cy="738664"/>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FFB850"/>
                  </a:solidFill>
                  <a:latin typeface="Impact" panose="020B0806030902050204" pitchFamily="34" charset="0"/>
                  <a:ea typeface="宋体"/>
                </a:rPr>
                <a:t>01</a:t>
              </a:r>
              <a:endParaRPr lang="zh-CN" altLang="en-US" sz="3000" dirty="0">
                <a:solidFill>
                  <a:srgbClr val="FFB850"/>
                </a:solidFill>
                <a:latin typeface="Impact" panose="020B0806030902050204" pitchFamily="34" charset="0"/>
                <a:ea typeface="宋体"/>
              </a:endParaRPr>
            </a:p>
          </p:txBody>
        </p:sp>
        <p:sp>
          <p:nvSpPr>
            <p:cNvPr id="126" name="文本框 128"/>
            <p:cNvSpPr txBox="1"/>
            <p:nvPr/>
          </p:nvSpPr>
          <p:spPr>
            <a:xfrm>
              <a:off x="4266701" y="1688095"/>
              <a:ext cx="740410" cy="307776"/>
            </a:xfrm>
            <a:prstGeom prst="rect">
              <a:avLst/>
            </a:prstGeom>
            <a:noFill/>
          </p:spPr>
          <p:txBody>
            <a:bodyPr wrap="square" rtlCol="0">
              <a:spAutoFit/>
            </a:bodyPr>
            <a:lstStyle/>
            <a:p>
              <a:pPr algn="ctr" defTabSz="685800" fontAlgn="auto">
                <a:spcBef>
                  <a:spcPts val="0"/>
                </a:spcBef>
                <a:spcAft>
                  <a:spcPts val="0"/>
                </a:spcAft>
              </a:pP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27" name="组合 126"/>
          <p:cNvGrpSpPr/>
          <p:nvPr/>
        </p:nvGrpSpPr>
        <p:grpSpPr>
          <a:xfrm>
            <a:off x="1383159" y="2689044"/>
            <a:ext cx="750088" cy="598500"/>
            <a:chOff x="4123036" y="1197871"/>
            <a:chExt cx="1000117" cy="798000"/>
          </a:xfrm>
        </p:grpSpPr>
        <p:sp>
          <p:nvSpPr>
            <p:cNvPr id="128" name="文本框 130"/>
            <p:cNvSpPr txBox="1"/>
            <p:nvPr/>
          </p:nvSpPr>
          <p:spPr>
            <a:xfrm>
              <a:off x="4123036" y="1197871"/>
              <a:ext cx="1000117" cy="738664"/>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01ACBE"/>
                  </a:solidFill>
                  <a:latin typeface="Impact" panose="020B0806030902050204" pitchFamily="34" charset="0"/>
                  <a:ea typeface="宋体"/>
                </a:rPr>
                <a:t>02</a:t>
              </a:r>
              <a:endParaRPr lang="zh-CN" altLang="en-US" sz="3000" dirty="0">
                <a:solidFill>
                  <a:srgbClr val="01ACBE"/>
                </a:solidFill>
                <a:latin typeface="Impact" panose="020B0806030902050204" pitchFamily="34" charset="0"/>
                <a:ea typeface="宋体"/>
              </a:endParaRPr>
            </a:p>
          </p:txBody>
        </p:sp>
        <p:sp>
          <p:nvSpPr>
            <p:cNvPr id="129" name="文本框 131"/>
            <p:cNvSpPr txBox="1"/>
            <p:nvPr/>
          </p:nvSpPr>
          <p:spPr>
            <a:xfrm>
              <a:off x="4266701" y="1688095"/>
              <a:ext cx="740410" cy="307776"/>
            </a:xfrm>
            <a:prstGeom prst="rect">
              <a:avLst/>
            </a:prstGeom>
            <a:noFill/>
          </p:spPr>
          <p:txBody>
            <a:bodyPr wrap="square" rtlCol="0">
              <a:spAutoFit/>
            </a:bodyPr>
            <a:lstStyle/>
            <a:p>
              <a:pPr algn="ctr" defTabSz="685800" fontAlgn="auto">
                <a:spcBef>
                  <a:spcPts val="0"/>
                </a:spcBef>
                <a:spcAft>
                  <a:spcPts val="0"/>
                </a:spcAft>
              </a:pP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30" name="组合 129"/>
          <p:cNvGrpSpPr/>
          <p:nvPr/>
        </p:nvGrpSpPr>
        <p:grpSpPr>
          <a:xfrm>
            <a:off x="1383159" y="3682819"/>
            <a:ext cx="750088" cy="598500"/>
            <a:chOff x="4123036" y="1197871"/>
            <a:chExt cx="1000117" cy="798000"/>
          </a:xfrm>
        </p:grpSpPr>
        <p:sp>
          <p:nvSpPr>
            <p:cNvPr id="131" name="文本框 133"/>
            <p:cNvSpPr txBox="1"/>
            <p:nvPr/>
          </p:nvSpPr>
          <p:spPr>
            <a:xfrm>
              <a:off x="4123036" y="1197871"/>
              <a:ext cx="1000117" cy="738664"/>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E87071"/>
                  </a:solidFill>
                  <a:latin typeface="Impact" panose="020B0806030902050204" pitchFamily="34" charset="0"/>
                  <a:ea typeface="宋体"/>
                </a:rPr>
                <a:t>03</a:t>
              </a:r>
              <a:endParaRPr lang="zh-CN" altLang="en-US" sz="3000" dirty="0">
                <a:solidFill>
                  <a:srgbClr val="E87071"/>
                </a:solidFill>
                <a:latin typeface="Impact" panose="020B0806030902050204" pitchFamily="34" charset="0"/>
                <a:ea typeface="宋体"/>
              </a:endParaRPr>
            </a:p>
          </p:txBody>
        </p:sp>
        <p:sp>
          <p:nvSpPr>
            <p:cNvPr id="132" name="文本框 134"/>
            <p:cNvSpPr txBox="1"/>
            <p:nvPr/>
          </p:nvSpPr>
          <p:spPr>
            <a:xfrm>
              <a:off x="4266701" y="1688095"/>
              <a:ext cx="740410" cy="307776"/>
            </a:xfrm>
            <a:prstGeom prst="rect">
              <a:avLst/>
            </a:prstGeom>
            <a:noFill/>
          </p:spPr>
          <p:txBody>
            <a:bodyPr wrap="square" rtlCol="0">
              <a:spAutoFit/>
            </a:bodyPr>
            <a:lstStyle/>
            <a:p>
              <a:pPr algn="ctr" defTabSz="685800" fontAlgn="auto">
                <a:spcBef>
                  <a:spcPts val="0"/>
                </a:spcBef>
                <a:spcAft>
                  <a:spcPts val="0"/>
                </a:spcAft>
              </a:pP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133" name="组合 132"/>
          <p:cNvGrpSpPr/>
          <p:nvPr/>
        </p:nvGrpSpPr>
        <p:grpSpPr>
          <a:xfrm>
            <a:off x="1383159" y="4676594"/>
            <a:ext cx="750088" cy="598500"/>
            <a:chOff x="4123036" y="1197871"/>
            <a:chExt cx="1000117" cy="798000"/>
          </a:xfrm>
        </p:grpSpPr>
        <p:sp>
          <p:nvSpPr>
            <p:cNvPr id="134" name="文本框 136"/>
            <p:cNvSpPr txBox="1"/>
            <p:nvPr/>
          </p:nvSpPr>
          <p:spPr>
            <a:xfrm>
              <a:off x="4123036" y="1197871"/>
              <a:ext cx="1000117" cy="738664"/>
            </a:xfrm>
            <a:prstGeom prst="rect">
              <a:avLst/>
            </a:prstGeom>
            <a:noFill/>
          </p:spPr>
          <p:txBody>
            <a:bodyPr wrap="square" rtlCol="0">
              <a:spAutoFit/>
            </a:bodyPr>
            <a:lstStyle/>
            <a:p>
              <a:pPr algn="ctr" defTabSz="685800" fontAlgn="auto">
                <a:spcBef>
                  <a:spcPts val="0"/>
                </a:spcBef>
                <a:spcAft>
                  <a:spcPts val="0"/>
                </a:spcAft>
              </a:pPr>
              <a:r>
                <a:rPr lang="en-US" altLang="zh-CN" sz="3000" dirty="0">
                  <a:solidFill>
                    <a:srgbClr val="663A77"/>
                  </a:solidFill>
                  <a:latin typeface="Impact" panose="020B0806030902050204" pitchFamily="34" charset="0"/>
                  <a:ea typeface="宋体"/>
                </a:rPr>
                <a:t>04</a:t>
              </a:r>
              <a:endParaRPr lang="zh-CN" altLang="en-US" sz="3000" dirty="0">
                <a:solidFill>
                  <a:srgbClr val="663A77"/>
                </a:solidFill>
                <a:latin typeface="Impact" panose="020B0806030902050204" pitchFamily="34" charset="0"/>
                <a:ea typeface="宋体"/>
              </a:endParaRPr>
            </a:p>
          </p:txBody>
        </p:sp>
        <p:sp>
          <p:nvSpPr>
            <p:cNvPr id="135" name="文本框 137"/>
            <p:cNvSpPr txBox="1"/>
            <p:nvPr/>
          </p:nvSpPr>
          <p:spPr>
            <a:xfrm>
              <a:off x="4266701" y="1688095"/>
              <a:ext cx="740410" cy="307776"/>
            </a:xfrm>
            <a:prstGeom prst="rect">
              <a:avLst/>
            </a:prstGeom>
            <a:noFill/>
          </p:spPr>
          <p:txBody>
            <a:bodyPr wrap="square" rtlCol="0">
              <a:spAutoFit/>
            </a:bodyPr>
            <a:lstStyle/>
            <a:p>
              <a:pPr algn="ctr" defTabSz="685800" fontAlgn="auto">
                <a:spcBef>
                  <a:spcPts val="0"/>
                </a:spcBef>
                <a:spcAft>
                  <a:spcPts val="0"/>
                </a:spcAft>
              </a:pPr>
              <a:r>
                <a:rPr lang="en-US" altLang="zh-CN" sz="9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900" dirty="0">
                <a:solidFill>
                  <a:prstClr val="black">
                    <a:lumMod val="50000"/>
                    <a:lumOff val="50000"/>
                  </a:prstClr>
                </a:solidFill>
                <a:latin typeface="LiHei Pro" panose="020B0500000000000000" pitchFamily="34" charset="-122"/>
                <a:ea typeface="LiHei Pro" panose="020B0500000000000000" pitchFamily="34" charset="-122"/>
              </a:endParaRP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24"/>
                                        </p:tgtEl>
                                        <p:attrNameLst>
                                          <p:attrName>style.visibility</p:attrName>
                                        </p:attrNameLst>
                                      </p:cBhvr>
                                      <p:to>
                                        <p:strVal val="visible"/>
                                      </p:to>
                                    </p:set>
                                    <p:anim calcmode="lin" valueType="num">
                                      <p:cBhvr additive="base">
                                        <p:cTn id="7" dur="500" fill="hold"/>
                                        <p:tgtEl>
                                          <p:spTgt spid="124"/>
                                        </p:tgtEl>
                                        <p:attrNameLst>
                                          <p:attrName>ppt_x</p:attrName>
                                        </p:attrNameLst>
                                      </p:cBhvr>
                                      <p:tavLst>
                                        <p:tav tm="0">
                                          <p:val>
                                            <p:strVal val="#ppt_x"/>
                                          </p:val>
                                        </p:tav>
                                        <p:tav tm="100000">
                                          <p:val>
                                            <p:strVal val="#ppt_x"/>
                                          </p:val>
                                        </p:tav>
                                      </p:tavLst>
                                    </p:anim>
                                    <p:anim calcmode="lin" valueType="num">
                                      <p:cBhvr additive="base">
                                        <p:cTn id="8" dur="500" fill="hold"/>
                                        <p:tgtEl>
                                          <p:spTgt spid="12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ppt_x"/>
                                          </p:val>
                                        </p:tav>
                                        <p:tav tm="100000">
                                          <p:val>
                                            <p:strVal val="#ppt_x"/>
                                          </p:val>
                                        </p:tav>
                                      </p:tavLst>
                                    </p:anim>
                                    <p:anim calcmode="lin" valueType="num">
                                      <p:cBhvr additive="base">
                                        <p:cTn id="12" dur="500" fill="hold"/>
                                        <p:tgtEl>
                                          <p:spTgt spid="6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500" fill="hold"/>
                                        <p:tgtEl>
                                          <p:spTgt spid="127"/>
                                        </p:tgtEl>
                                        <p:attrNameLst>
                                          <p:attrName>ppt_x</p:attrName>
                                        </p:attrNameLst>
                                      </p:cBhvr>
                                      <p:tavLst>
                                        <p:tav tm="0">
                                          <p:val>
                                            <p:strVal val="#ppt_x"/>
                                          </p:val>
                                        </p:tav>
                                        <p:tav tm="100000">
                                          <p:val>
                                            <p:strVal val="#ppt_x"/>
                                          </p:val>
                                        </p:tav>
                                      </p:tavLst>
                                    </p:anim>
                                    <p:anim calcmode="lin" valueType="num">
                                      <p:cBhvr additive="base">
                                        <p:cTn id="16" dur="500" fill="hold"/>
                                        <p:tgtEl>
                                          <p:spTgt spid="12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additive="base">
                                        <p:cTn id="19" dur="500" fill="hold"/>
                                        <p:tgtEl>
                                          <p:spTgt spid="77"/>
                                        </p:tgtEl>
                                        <p:attrNameLst>
                                          <p:attrName>ppt_x</p:attrName>
                                        </p:attrNameLst>
                                      </p:cBhvr>
                                      <p:tavLst>
                                        <p:tav tm="0">
                                          <p:val>
                                            <p:strVal val="#ppt_x"/>
                                          </p:val>
                                        </p:tav>
                                        <p:tav tm="100000">
                                          <p:val>
                                            <p:strVal val="#ppt_x"/>
                                          </p:val>
                                        </p:tav>
                                      </p:tavLst>
                                    </p:anim>
                                    <p:anim calcmode="lin" valueType="num">
                                      <p:cBhvr additive="base">
                                        <p:cTn id="20" dur="500" fill="hold"/>
                                        <p:tgtEl>
                                          <p:spTgt spid="7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30"/>
                                        </p:tgtEl>
                                        <p:attrNameLst>
                                          <p:attrName>style.visibility</p:attrName>
                                        </p:attrNameLst>
                                      </p:cBhvr>
                                      <p:to>
                                        <p:strVal val="visible"/>
                                      </p:to>
                                    </p:set>
                                    <p:anim calcmode="lin" valueType="num">
                                      <p:cBhvr additive="base">
                                        <p:cTn id="23" dur="500" fill="hold"/>
                                        <p:tgtEl>
                                          <p:spTgt spid="130"/>
                                        </p:tgtEl>
                                        <p:attrNameLst>
                                          <p:attrName>ppt_x</p:attrName>
                                        </p:attrNameLst>
                                      </p:cBhvr>
                                      <p:tavLst>
                                        <p:tav tm="0">
                                          <p:val>
                                            <p:strVal val="#ppt_x"/>
                                          </p:val>
                                        </p:tav>
                                        <p:tav tm="100000">
                                          <p:val>
                                            <p:strVal val="#ppt_x"/>
                                          </p:val>
                                        </p:tav>
                                      </p:tavLst>
                                    </p:anim>
                                    <p:anim calcmode="lin" valueType="num">
                                      <p:cBhvr additive="base">
                                        <p:cTn id="24" dur="500" fill="hold"/>
                                        <p:tgtEl>
                                          <p:spTgt spid="130"/>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80"/>
                                        </p:tgtEl>
                                        <p:attrNameLst>
                                          <p:attrName>style.visibility</p:attrName>
                                        </p:attrNameLst>
                                      </p:cBhvr>
                                      <p:to>
                                        <p:strVal val="visible"/>
                                      </p:to>
                                    </p:set>
                                    <p:anim calcmode="lin" valueType="num">
                                      <p:cBhvr additive="base">
                                        <p:cTn id="27" dur="500" fill="hold"/>
                                        <p:tgtEl>
                                          <p:spTgt spid="80"/>
                                        </p:tgtEl>
                                        <p:attrNameLst>
                                          <p:attrName>ppt_x</p:attrName>
                                        </p:attrNameLst>
                                      </p:cBhvr>
                                      <p:tavLst>
                                        <p:tav tm="0">
                                          <p:val>
                                            <p:strVal val="#ppt_x"/>
                                          </p:val>
                                        </p:tav>
                                        <p:tav tm="100000">
                                          <p:val>
                                            <p:strVal val="#ppt_x"/>
                                          </p:val>
                                        </p:tav>
                                      </p:tavLst>
                                    </p:anim>
                                    <p:anim calcmode="lin" valueType="num">
                                      <p:cBhvr additive="base">
                                        <p:cTn id="28" dur="500" fill="hold"/>
                                        <p:tgtEl>
                                          <p:spTgt spid="8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33"/>
                                        </p:tgtEl>
                                        <p:attrNameLst>
                                          <p:attrName>style.visibility</p:attrName>
                                        </p:attrNameLst>
                                      </p:cBhvr>
                                      <p:to>
                                        <p:strVal val="visible"/>
                                      </p:to>
                                    </p:set>
                                    <p:anim calcmode="lin" valueType="num">
                                      <p:cBhvr additive="base">
                                        <p:cTn id="31" dur="500" fill="hold"/>
                                        <p:tgtEl>
                                          <p:spTgt spid="133"/>
                                        </p:tgtEl>
                                        <p:attrNameLst>
                                          <p:attrName>ppt_x</p:attrName>
                                        </p:attrNameLst>
                                      </p:cBhvr>
                                      <p:tavLst>
                                        <p:tav tm="0">
                                          <p:val>
                                            <p:strVal val="#ppt_x"/>
                                          </p:val>
                                        </p:tav>
                                        <p:tav tm="100000">
                                          <p:val>
                                            <p:strVal val="#ppt_x"/>
                                          </p:val>
                                        </p:tav>
                                      </p:tavLst>
                                    </p:anim>
                                    <p:anim calcmode="lin" valueType="num">
                                      <p:cBhvr additive="base">
                                        <p:cTn id="32" dur="500" fill="hold"/>
                                        <p:tgtEl>
                                          <p:spTgt spid="133"/>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83"/>
                                        </p:tgtEl>
                                        <p:attrNameLst>
                                          <p:attrName>style.visibility</p:attrName>
                                        </p:attrNameLst>
                                      </p:cBhvr>
                                      <p:to>
                                        <p:strVal val="visible"/>
                                      </p:to>
                                    </p:set>
                                    <p:anim calcmode="lin" valueType="num">
                                      <p:cBhvr additive="base">
                                        <p:cTn id="35" dur="500" fill="hold"/>
                                        <p:tgtEl>
                                          <p:spTgt spid="83"/>
                                        </p:tgtEl>
                                        <p:attrNameLst>
                                          <p:attrName>ppt_x</p:attrName>
                                        </p:attrNameLst>
                                      </p:cBhvr>
                                      <p:tavLst>
                                        <p:tav tm="0">
                                          <p:val>
                                            <p:strVal val="#ppt_x"/>
                                          </p:val>
                                        </p:tav>
                                        <p:tav tm="100000">
                                          <p:val>
                                            <p:strVal val="#ppt_x"/>
                                          </p:val>
                                        </p:tav>
                                      </p:tavLst>
                                    </p:anim>
                                    <p:anim calcmode="lin" valueType="num">
                                      <p:cBhvr additive="base">
                                        <p:cTn id="36" dur="500" fill="hold"/>
                                        <p:tgtEl>
                                          <p:spTgt spid="83"/>
                                        </p:tgtEl>
                                        <p:attrNameLst>
                                          <p:attrName>ppt_y</p:attrName>
                                        </p:attrNameLst>
                                      </p:cBhvr>
                                      <p:tavLst>
                                        <p:tav tm="0">
                                          <p:val>
                                            <p:strVal val="1+#ppt_h/2"/>
                                          </p:val>
                                        </p:tav>
                                        <p:tav tm="100000">
                                          <p:val>
                                            <p:strVal val="#ppt_y"/>
                                          </p:val>
                                        </p:tav>
                                      </p:tavLst>
                                    </p:anim>
                                  </p:childTnLst>
                                </p:cTn>
                              </p:par>
                            </p:childTnLst>
                          </p:cTn>
                        </p:par>
                        <p:par>
                          <p:cTn id="37" fill="hold">
                            <p:stCondLst>
                              <p:cond delay="500"/>
                            </p:stCondLst>
                            <p:childTnLst>
                              <p:par>
                                <p:cTn id="38" presetID="10" presetClass="entr" presetSubtype="0" fill="hold" nodeType="afterEffect">
                                  <p:stCondLst>
                                    <p:cond delay="0"/>
                                  </p:stCondLst>
                                  <p:childTnLst>
                                    <p:set>
                                      <p:cBhvr>
                                        <p:cTn id="39" dur="1" fill="hold">
                                          <p:stCondLst>
                                            <p:cond delay="0"/>
                                          </p:stCondLst>
                                        </p:cTn>
                                        <p:tgtEl>
                                          <p:spTgt spid="72"/>
                                        </p:tgtEl>
                                        <p:attrNameLst>
                                          <p:attrName>style.visibility</p:attrName>
                                        </p:attrNameLst>
                                      </p:cBhvr>
                                      <p:to>
                                        <p:strVal val="visible"/>
                                      </p:to>
                                    </p:set>
                                    <p:animEffect transition="in" filter="fade">
                                      <p:cBhvr>
                                        <p:cTn id="40" dur="250"/>
                                        <p:tgtEl>
                                          <p:spTgt spid="72"/>
                                        </p:tgtEl>
                                      </p:cBhvr>
                                    </p:animEffect>
                                  </p:childTnLst>
                                </p:cTn>
                              </p:par>
                              <p:par>
                                <p:cTn id="41" presetID="42" presetClass="path" presetSubtype="0" accel="50000" decel="50000" fill="hold" nodeType="withEffect">
                                  <p:stCondLst>
                                    <p:cond delay="0"/>
                                  </p:stCondLst>
                                  <p:childTnLst>
                                    <p:animMotion origin="layout" path="M -2.70833E-6 -2.96296E-6 L -0.24505 -0.00023 " pathEditMode="relative" rAng="0" ptsTypes="AA">
                                      <p:cBhvr>
                                        <p:cTn id="42" dur="500" spd="-100000" fill="hold"/>
                                        <p:tgtEl>
                                          <p:spTgt spid="72"/>
                                        </p:tgtEl>
                                        <p:attrNameLst>
                                          <p:attrName>ppt_x</p:attrName>
                                          <p:attrName>ppt_y</p:attrName>
                                        </p:attrNameLst>
                                      </p:cBhvr>
                                      <p:rCtr x="-12253" y="-23"/>
                                    </p:animMotion>
                                  </p:childTnLst>
                                </p:cTn>
                              </p:par>
                            </p:childTnLst>
                          </p:cTn>
                        </p:par>
                        <p:par>
                          <p:cTn id="43" fill="hold">
                            <p:stCondLst>
                              <p:cond delay="1000"/>
                            </p:stCondLst>
                            <p:childTnLst>
                              <p:par>
                                <p:cTn id="44" presetID="10" presetClass="entr" presetSubtype="0" fill="hold" nodeType="afterEffect">
                                  <p:stCondLst>
                                    <p:cond delay="0"/>
                                  </p:stCondLst>
                                  <p:childTnLst>
                                    <p:set>
                                      <p:cBhvr>
                                        <p:cTn id="45" dur="1" fill="hold">
                                          <p:stCondLst>
                                            <p:cond delay="0"/>
                                          </p:stCondLst>
                                        </p:cTn>
                                        <p:tgtEl>
                                          <p:spTgt spid="86"/>
                                        </p:tgtEl>
                                        <p:attrNameLst>
                                          <p:attrName>style.visibility</p:attrName>
                                        </p:attrNameLst>
                                      </p:cBhvr>
                                      <p:to>
                                        <p:strVal val="visible"/>
                                      </p:to>
                                    </p:set>
                                    <p:animEffect transition="in" filter="fade">
                                      <p:cBhvr>
                                        <p:cTn id="46" dur="250"/>
                                        <p:tgtEl>
                                          <p:spTgt spid="86"/>
                                        </p:tgtEl>
                                      </p:cBhvr>
                                    </p:animEffect>
                                  </p:childTnLst>
                                </p:cTn>
                              </p:par>
                              <p:par>
                                <p:cTn id="47" presetID="42" presetClass="path" presetSubtype="0" accel="50000" decel="50000" fill="hold" nodeType="withEffect">
                                  <p:stCondLst>
                                    <p:cond delay="0"/>
                                  </p:stCondLst>
                                  <p:childTnLst>
                                    <p:animMotion origin="layout" path="M -2.70833E-6 -2.96296E-6 L -0.24505 -0.00023 " pathEditMode="relative" rAng="0" ptsTypes="AA">
                                      <p:cBhvr>
                                        <p:cTn id="48" dur="500" spd="-100000" fill="hold"/>
                                        <p:tgtEl>
                                          <p:spTgt spid="86"/>
                                        </p:tgtEl>
                                        <p:attrNameLst>
                                          <p:attrName>ppt_x</p:attrName>
                                          <p:attrName>ppt_y</p:attrName>
                                        </p:attrNameLst>
                                      </p:cBhvr>
                                      <p:rCtr x="-12253" y="-23"/>
                                    </p:animMotion>
                                  </p:childTnLst>
                                </p:cTn>
                              </p:par>
                            </p:childTnLst>
                          </p:cTn>
                        </p:par>
                        <p:par>
                          <p:cTn id="49" fill="hold">
                            <p:stCondLst>
                              <p:cond delay="1500"/>
                            </p:stCondLst>
                            <p:childTnLst>
                              <p:par>
                                <p:cTn id="50" presetID="10" presetClass="entr" presetSubtype="0" fill="hold" nodeType="afterEffect">
                                  <p:stCondLst>
                                    <p:cond delay="0"/>
                                  </p:stCondLst>
                                  <p:childTnLst>
                                    <p:set>
                                      <p:cBhvr>
                                        <p:cTn id="51" dur="1" fill="hold">
                                          <p:stCondLst>
                                            <p:cond delay="0"/>
                                          </p:stCondLst>
                                        </p:cTn>
                                        <p:tgtEl>
                                          <p:spTgt spid="91"/>
                                        </p:tgtEl>
                                        <p:attrNameLst>
                                          <p:attrName>style.visibility</p:attrName>
                                        </p:attrNameLst>
                                      </p:cBhvr>
                                      <p:to>
                                        <p:strVal val="visible"/>
                                      </p:to>
                                    </p:set>
                                    <p:animEffect transition="in" filter="fade">
                                      <p:cBhvr>
                                        <p:cTn id="52" dur="250"/>
                                        <p:tgtEl>
                                          <p:spTgt spid="91"/>
                                        </p:tgtEl>
                                      </p:cBhvr>
                                    </p:animEffect>
                                  </p:childTnLst>
                                </p:cTn>
                              </p:par>
                              <p:par>
                                <p:cTn id="53" presetID="42" presetClass="path" presetSubtype="0" accel="50000" decel="50000" fill="hold" nodeType="withEffect">
                                  <p:stCondLst>
                                    <p:cond delay="0"/>
                                  </p:stCondLst>
                                  <p:childTnLst>
                                    <p:animMotion origin="layout" path="M -2.70833E-6 -2.96296E-6 L -0.24505 -0.00023 " pathEditMode="relative" rAng="0" ptsTypes="AA">
                                      <p:cBhvr>
                                        <p:cTn id="54" dur="500" spd="-100000" fill="hold"/>
                                        <p:tgtEl>
                                          <p:spTgt spid="91"/>
                                        </p:tgtEl>
                                        <p:attrNameLst>
                                          <p:attrName>ppt_x</p:attrName>
                                          <p:attrName>ppt_y</p:attrName>
                                        </p:attrNameLst>
                                      </p:cBhvr>
                                      <p:rCtr x="-12253" y="-23"/>
                                    </p:animMotion>
                                  </p:childTnLst>
                                </p:cTn>
                              </p:par>
                            </p:childTnLst>
                          </p:cTn>
                        </p:par>
                        <p:par>
                          <p:cTn id="55" fill="hold">
                            <p:stCondLst>
                              <p:cond delay="2000"/>
                            </p:stCondLst>
                            <p:childTnLst>
                              <p:par>
                                <p:cTn id="56" presetID="10" presetClass="entr" presetSubtype="0" fill="hold" nodeType="afterEffect">
                                  <p:stCondLst>
                                    <p:cond delay="0"/>
                                  </p:stCondLst>
                                  <p:childTnLst>
                                    <p:set>
                                      <p:cBhvr>
                                        <p:cTn id="57" dur="1" fill="hold">
                                          <p:stCondLst>
                                            <p:cond delay="0"/>
                                          </p:stCondLst>
                                        </p:cTn>
                                        <p:tgtEl>
                                          <p:spTgt spid="96"/>
                                        </p:tgtEl>
                                        <p:attrNameLst>
                                          <p:attrName>style.visibility</p:attrName>
                                        </p:attrNameLst>
                                      </p:cBhvr>
                                      <p:to>
                                        <p:strVal val="visible"/>
                                      </p:to>
                                    </p:set>
                                    <p:animEffect transition="in" filter="fade">
                                      <p:cBhvr>
                                        <p:cTn id="58" dur="250"/>
                                        <p:tgtEl>
                                          <p:spTgt spid="96"/>
                                        </p:tgtEl>
                                      </p:cBhvr>
                                    </p:animEffect>
                                  </p:childTnLst>
                                </p:cTn>
                              </p:par>
                              <p:par>
                                <p:cTn id="59" presetID="42" presetClass="path" presetSubtype="0" accel="50000" decel="50000" fill="hold" nodeType="withEffect">
                                  <p:stCondLst>
                                    <p:cond delay="0"/>
                                  </p:stCondLst>
                                  <p:childTnLst>
                                    <p:animMotion origin="layout" path="M -2.70833E-6 -2.96296E-6 L -0.24505 -0.00023 " pathEditMode="relative" rAng="0" ptsTypes="AA">
                                      <p:cBhvr>
                                        <p:cTn id="60" dur="500" spd="-100000" fill="hold"/>
                                        <p:tgtEl>
                                          <p:spTgt spid="96"/>
                                        </p:tgtEl>
                                        <p:attrNameLst>
                                          <p:attrName>ppt_x</p:attrName>
                                          <p:attrName>ppt_y</p:attrName>
                                        </p:attrNameLst>
                                      </p:cBhvr>
                                      <p:rCtr x="-12253" y="-23"/>
                                    </p:animMotion>
                                  </p:childTnLst>
                                </p:cTn>
                              </p:par>
                            </p:childTnLst>
                          </p:cTn>
                        </p:par>
                        <p:par>
                          <p:cTn id="61" fill="hold">
                            <p:stCondLst>
                              <p:cond delay="2500"/>
                            </p:stCondLst>
                            <p:childTnLst>
                              <p:par>
                                <p:cTn id="62" presetID="2" presetClass="entr" presetSubtype="4" fill="hold" nodeType="afterEffect">
                                  <p:stCondLst>
                                    <p:cond delay="0"/>
                                  </p:stCondLst>
                                  <p:childTnLst>
                                    <p:set>
                                      <p:cBhvr>
                                        <p:cTn id="63" dur="1" fill="hold">
                                          <p:stCondLst>
                                            <p:cond delay="0"/>
                                          </p:stCondLst>
                                        </p:cTn>
                                        <p:tgtEl>
                                          <p:spTgt spid="101"/>
                                        </p:tgtEl>
                                        <p:attrNameLst>
                                          <p:attrName>style.visibility</p:attrName>
                                        </p:attrNameLst>
                                      </p:cBhvr>
                                      <p:to>
                                        <p:strVal val="visible"/>
                                      </p:to>
                                    </p:set>
                                    <p:anim calcmode="lin" valueType="num">
                                      <p:cBhvr additive="base">
                                        <p:cTn id="64" dur="500" fill="hold"/>
                                        <p:tgtEl>
                                          <p:spTgt spid="101"/>
                                        </p:tgtEl>
                                        <p:attrNameLst>
                                          <p:attrName>ppt_x</p:attrName>
                                        </p:attrNameLst>
                                      </p:cBhvr>
                                      <p:tavLst>
                                        <p:tav tm="0">
                                          <p:val>
                                            <p:strVal val="#ppt_x"/>
                                          </p:val>
                                        </p:tav>
                                        <p:tav tm="100000">
                                          <p:val>
                                            <p:strVal val="#ppt_x"/>
                                          </p:val>
                                        </p:tav>
                                      </p:tavLst>
                                    </p:anim>
                                    <p:anim calcmode="lin" valueType="num">
                                      <p:cBhvr additive="base">
                                        <p:cTn id="65" dur="500" fill="hold"/>
                                        <p:tgtEl>
                                          <p:spTgt spid="101"/>
                                        </p:tgtEl>
                                        <p:attrNameLst>
                                          <p:attrName>ppt_y</p:attrName>
                                        </p:attrNameLst>
                                      </p:cBhvr>
                                      <p:tavLst>
                                        <p:tav tm="0">
                                          <p:val>
                                            <p:strVal val="1+#ppt_h/2"/>
                                          </p:val>
                                        </p:tav>
                                        <p:tav tm="100000">
                                          <p:val>
                                            <p:strVal val="#ppt_y"/>
                                          </p:val>
                                        </p:tav>
                                      </p:tavLst>
                                    </p:anim>
                                  </p:childTnLst>
                                </p:cTn>
                              </p:par>
                              <p:par>
                                <p:cTn id="66" presetID="2" presetClass="entr" presetSubtype="4" fill="hold" grpId="0" nodeType="withEffect">
                                  <p:stCondLst>
                                    <p:cond delay="0"/>
                                  </p:stCondLst>
                                  <p:childTnLst>
                                    <p:set>
                                      <p:cBhvr>
                                        <p:cTn id="67" dur="1" fill="hold">
                                          <p:stCondLst>
                                            <p:cond delay="0"/>
                                          </p:stCondLst>
                                        </p:cTn>
                                        <p:tgtEl>
                                          <p:spTgt spid="106"/>
                                        </p:tgtEl>
                                        <p:attrNameLst>
                                          <p:attrName>style.visibility</p:attrName>
                                        </p:attrNameLst>
                                      </p:cBhvr>
                                      <p:to>
                                        <p:strVal val="visible"/>
                                      </p:to>
                                    </p:set>
                                    <p:anim calcmode="lin" valueType="num">
                                      <p:cBhvr additive="base">
                                        <p:cTn id="68" dur="500" fill="hold"/>
                                        <p:tgtEl>
                                          <p:spTgt spid="106"/>
                                        </p:tgtEl>
                                        <p:attrNameLst>
                                          <p:attrName>ppt_x</p:attrName>
                                        </p:attrNameLst>
                                      </p:cBhvr>
                                      <p:tavLst>
                                        <p:tav tm="0">
                                          <p:val>
                                            <p:strVal val="#ppt_x"/>
                                          </p:val>
                                        </p:tav>
                                        <p:tav tm="100000">
                                          <p:val>
                                            <p:strVal val="#ppt_x"/>
                                          </p:val>
                                        </p:tav>
                                      </p:tavLst>
                                    </p:anim>
                                    <p:anim calcmode="lin" valueType="num">
                                      <p:cBhvr additive="base">
                                        <p:cTn id="69" dur="500" fill="hold"/>
                                        <p:tgtEl>
                                          <p:spTgt spid="106"/>
                                        </p:tgtEl>
                                        <p:attrNameLst>
                                          <p:attrName>ppt_y</p:attrName>
                                        </p:attrNameLst>
                                      </p:cBhvr>
                                      <p:tavLst>
                                        <p:tav tm="0">
                                          <p:val>
                                            <p:strVal val="1+#ppt_h/2"/>
                                          </p:val>
                                        </p:tav>
                                        <p:tav tm="100000">
                                          <p:val>
                                            <p:strVal val="#ppt_y"/>
                                          </p:val>
                                        </p:tav>
                                      </p:tavLst>
                                    </p:anim>
                                  </p:childTnLst>
                                </p:cTn>
                              </p:par>
                              <p:par>
                                <p:cTn id="70" presetID="2" presetClass="entr" presetSubtype="4" fill="hold" nodeType="withEffect">
                                  <p:stCondLst>
                                    <p:cond delay="0"/>
                                  </p:stCondLst>
                                  <p:childTnLst>
                                    <p:set>
                                      <p:cBhvr>
                                        <p:cTn id="71" dur="1" fill="hold">
                                          <p:stCondLst>
                                            <p:cond delay="0"/>
                                          </p:stCondLst>
                                        </p:cTn>
                                        <p:tgtEl>
                                          <p:spTgt spid="107"/>
                                        </p:tgtEl>
                                        <p:attrNameLst>
                                          <p:attrName>style.visibility</p:attrName>
                                        </p:attrNameLst>
                                      </p:cBhvr>
                                      <p:to>
                                        <p:strVal val="visible"/>
                                      </p:to>
                                    </p:set>
                                    <p:anim calcmode="lin" valueType="num">
                                      <p:cBhvr additive="base">
                                        <p:cTn id="72" dur="500" fill="hold"/>
                                        <p:tgtEl>
                                          <p:spTgt spid="107"/>
                                        </p:tgtEl>
                                        <p:attrNameLst>
                                          <p:attrName>ppt_x</p:attrName>
                                        </p:attrNameLst>
                                      </p:cBhvr>
                                      <p:tavLst>
                                        <p:tav tm="0">
                                          <p:val>
                                            <p:strVal val="#ppt_x"/>
                                          </p:val>
                                        </p:tav>
                                        <p:tav tm="100000">
                                          <p:val>
                                            <p:strVal val="#ppt_x"/>
                                          </p:val>
                                        </p:tav>
                                      </p:tavLst>
                                    </p:anim>
                                    <p:anim calcmode="lin" valueType="num">
                                      <p:cBhvr additive="base">
                                        <p:cTn id="73" dur="500" fill="hold"/>
                                        <p:tgtEl>
                                          <p:spTgt spid="107"/>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11"/>
                                        </p:tgtEl>
                                        <p:attrNameLst>
                                          <p:attrName>style.visibility</p:attrName>
                                        </p:attrNameLst>
                                      </p:cBhvr>
                                      <p:to>
                                        <p:strVal val="visible"/>
                                      </p:to>
                                    </p:set>
                                    <p:anim calcmode="lin" valueType="num">
                                      <p:cBhvr additive="base">
                                        <p:cTn id="76" dur="500" fill="hold"/>
                                        <p:tgtEl>
                                          <p:spTgt spid="111"/>
                                        </p:tgtEl>
                                        <p:attrNameLst>
                                          <p:attrName>ppt_x</p:attrName>
                                        </p:attrNameLst>
                                      </p:cBhvr>
                                      <p:tavLst>
                                        <p:tav tm="0">
                                          <p:val>
                                            <p:strVal val="#ppt_x"/>
                                          </p:val>
                                        </p:tav>
                                        <p:tav tm="100000">
                                          <p:val>
                                            <p:strVal val="#ppt_x"/>
                                          </p:val>
                                        </p:tav>
                                      </p:tavLst>
                                    </p:anim>
                                    <p:anim calcmode="lin" valueType="num">
                                      <p:cBhvr additive="base">
                                        <p:cTn id="77" dur="500" fill="hold"/>
                                        <p:tgtEl>
                                          <p:spTgt spid="111"/>
                                        </p:tgtEl>
                                        <p:attrNameLst>
                                          <p:attrName>ppt_y</p:attrName>
                                        </p:attrNameLst>
                                      </p:cBhvr>
                                      <p:tavLst>
                                        <p:tav tm="0">
                                          <p:val>
                                            <p:strVal val="1+#ppt_h/2"/>
                                          </p:val>
                                        </p:tav>
                                        <p:tav tm="100000">
                                          <p:val>
                                            <p:strVal val="#ppt_y"/>
                                          </p:val>
                                        </p:tav>
                                      </p:tavLst>
                                    </p:anim>
                                  </p:childTnLst>
                                </p:cTn>
                              </p:par>
                            </p:childTnLst>
                          </p:cTn>
                        </p:par>
                        <p:par>
                          <p:cTn id="78" fill="hold">
                            <p:stCondLst>
                              <p:cond delay="3000"/>
                            </p:stCondLst>
                            <p:childTnLst>
                              <p:par>
                                <p:cTn id="79" presetID="2" presetClass="entr" presetSubtype="2" fill="hold" nodeType="afterEffect">
                                  <p:stCondLst>
                                    <p:cond delay="0"/>
                                  </p:stCondLst>
                                  <p:childTnLst>
                                    <p:set>
                                      <p:cBhvr>
                                        <p:cTn id="80" dur="1" fill="hold">
                                          <p:stCondLst>
                                            <p:cond delay="0"/>
                                          </p:stCondLst>
                                        </p:cTn>
                                        <p:tgtEl>
                                          <p:spTgt spid="121"/>
                                        </p:tgtEl>
                                        <p:attrNameLst>
                                          <p:attrName>style.visibility</p:attrName>
                                        </p:attrNameLst>
                                      </p:cBhvr>
                                      <p:to>
                                        <p:strVal val="visible"/>
                                      </p:to>
                                    </p:set>
                                    <p:anim calcmode="lin" valueType="num">
                                      <p:cBhvr additive="base">
                                        <p:cTn id="81" dur="500" fill="hold"/>
                                        <p:tgtEl>
                                          <p:spTgt spid="121"/>
                                        </p:tgtEl>
                                        <p:attrNameLst>
                                          <p:attrName>ppt_x</p:attrName>
                                        </p:attrNameLst>
                                      </p:cBhvr>
                                      <p:tavLst>
                                        <p:tav tm="0">
                                          <p:val>
                                            <p:strVal val="1+#ppt_w/2"/>
                                          </p:val>
                                        </p:tav>
                                        <p:tav tm="100000">
                                          <p:val>
                                            <p:strVal val="#ppt_x"/>
                                          </p:val>
                                        </p:tav>
                                      </p:tavLst>
                                    </p:anim>
                                    <p:anim calcmode="lin" valueType="num">
                                      <p:cBhvr additive="base">
                                        <p:cTn id="82" dur="500" fill="hold"/>
                                        <p:tgtEl>
                                          <p:spTgt spid="121"/>
                                        </p:tgtEl>
                                        <p:attrNameLst>
                                          <p:attrName>ppt_y</p:attrName>
                                        </p:attrNameLst>
                                      </p:cBhvr>
                                      <p:tavLst>
                                        <p:tav tm="0">
                                          <p:val>
                                            <p:strVal val="#ppt_y"/>
                                          </p:val>
                                        </p:tav>
                                        <p:tav tm="100000">
                                          <p:val>
                                            <p:strVal val="#ppt_y"/>
                                          </p:val>
                                        </p:tav>
                                      </p:tavLst>
                                    </p:anim>
                                  </p:childTnLst>
                                </p:cTn>
                              </p:par>
                            </p:childTnLst>
                          </p:cTn>
                        </p:par>
                        <p:par>
                          <p:cTn id="83" fill="hold">
                            <p:stCondLst>
                              <p:cond delay="3500"/>
                            </p:stCondLst>
                            <p:childTnLst>
                              <p:par>
                                <p:cTn id="84" presetID="2" presetClass="entr" presetSubtype="2" fill="hold" nodeType="afterEffect">
                                  <p:stCondLst>
                                    <p:cond delay="0"/>
                                  </p:stCondLst>
                                  <p:childTnLst>
                                    <p:set>
                                      <p:cBhvr>
                                        <p:cTn id="85" dur="1" fill="hold">
                                          <p:stCondLst>
                                            <p:cond delay="0"/>
                                          </p:stCondLst>
                                        </p:cTn>
                                        <p:tgtEl>
                                          <p:spTgt spid="118"/>
                                        </p:tgtEl>
                                        <p:attrNameLst>
                                          <p:attrName>style.visibility</p:attrName>
                                        </p:attrNameLst>
                                      </p:cBhvr>
                                      <p:to>
                                        <p:strVal val="visible"/>
                                      </p:to>
                                    </p:set>
                                    <p:anim calcmode="lin" valueType="num">
                                      <p:cBhvr additive="base">
                                        <p:cTn id="86" dur="500" fill="hold"/>
                                        <p:tgtEl>
                                          <p:spTgt spid="118"/>
                                        </p:tgtEl>
                                        <p:attrNameLst>
                                          <p:attrName>ppt_x</p:attrName>
                                        </p:attrNameLst>
                                      </p:cBhvr>
                                      <p:tavLst>
                                        <p:tav tm="0">
                                          <p:val>
                                            <p:strVal val="1+#ppt_w/2"/>
                                          </p:val>
                                        </p:tav>
                                        <p:tav tm="100000">
                                          <p:val>
                                            <p:strVal val="#ppt_x"/>
                                          </p:val>
                                        </p:tav>
                                      </p:tavLst>
                                    </p:anim>
                                    <p:anim calcmode="lin" valueType="num">
                                      <p:cBhvr additive="base">
                                        <p:cTn id="87" dur="500" fill="hold"/>
                                        <p:tgtEl>
                                          <p:spTgt spid="118"/>
                                        </p:tgtEl>
                                        <p:attrNameLst>
                                          <p:attrName>ppt_y</p:attrName>
                                        </p:attrNameLst>
                                      </p:cBhvr>
                                      <p:tavLst>
                                        <p:tav tm="0">
                                          <p:val>
                                            <p:strVal val="#ppt_y"/>
                                          </p:val>
                                        </p:tav>
                                        <p:tav tm="100000">
                                          <p:val>
                                            <p:strVal val="#ppt_y"/>
                                          </p:val>
                                        </p:tav>
                                      </p:tavLst>
                                    </p:anim>
                                  </p:childTnLst>
                                </p:cTn>
                              </p:par>
                            </p:childTnLst>
                          </p:cTn>
                        </p:par>
                        <p:par>
                          <p:cTn id="88" fill="hold">
                            <p:stCondLst>
                              <p:cond delay="4000"/>
                            </p:stCondLst>
                            <p:childTnLst>
                              <p:par>
                                <p:cTn id="89" presetID="2" presetClass="entr" presetSubtype="2" fill="hold" nodeType="afterEffect">
                                  <p:stCondLst>
                                    <p:cond delay="0"/>
                                  </p:stCondLst>
                                  <p:childTnLst>
                                    <p:set>
                                      <p:cBhvr>
                                        <p:cTn id="90" dur="1" fill="hold">
                                          <p:stCondLst>
                                            <p:cond delay="0"/>
                                          </p:stCondLst>
                                        </p:cTn>
                                        <p:tgtEl>
                                          <p:spTgt spid="115"/>
                                        </p:tgtEl>
                                        <p:attrNameLst>
                                          <p:attrName>style.visibility</p:attrName>
                                        </p:attrNameLst>
                                      </p:cBhvr>
                                      <p:to>
                                        <p:strVal val="visible"/>
                                      </p:to>
                                    </p:set>
                                    <p:anim calcmode="lin" valueType="num">
                                      <p:cBhvr additive="base">
                                        <p:cTn id="91" dur="500" fill="hold"/>
                                        <p:tgtEl>
                                          <p:spTgt spid="115"/>
                                        </p:tgtEl>
                                        <p:attrNameLst>
                                          <p:attrName>ppt_x</p:attrName>
                                        </p:attrNameLst>
                                      </p:cBhvr>
                                      <p:tavLst>
                                        <p:tav tm="0">
                                          <p:val>
                                            <p:strVal val="1+#ppt_w/2"/>
                                          </p:val>
                                        </p:tav>
                                        <p:tav tm="100000">
                                          <p:val>
                                            <p:strVal val="#ppt_x"/>
                                          </p:val>
                                        </p:tav>
                                      </p:tavLst>
                                    </p:anim>
                                    <p:anim calcmode="lin" valueType="num">
                                      <p:cBhvr additive="base">
                                        <p:cTn id="92" dur="500" fill="hold"/>
                                        <p:tgtEl>
                                          <p:spTgt spid="115"/>
                                        </p:tgtEl>
                                        <p:attrNameLst>
                                          <p:attrName>ppt_y</p:attrName>
                                        </p:attrNameLst>
                                      </p:cBhvr>
                                      <p:tavLst>
                                        <p:tav tm="0">
                                          <p:val>
                                            <p:strVal val="#ppt_y"/>
                                          </p:val>
                                        </p:tav>
                                        <p:tav tm="100000">
                                          <p:val>
                                            <p:strVal val="#ppt_y"/>
                                          </p:val>
                                        </p:tav>
                                      </p:tavLst>
                                    </p:anim>
                                  </p:childTnLst>
                                </p:cTn>
                              </p:par>
                            </p:childTnLst>
                          </p:cTn>
                        </p:par>
                        <p:par>
                          <p:cTn id="93" fill="hold">
                            <p:stCondLst>
                              <p:cond delay="4500"/>
                            </p:stCondLst>
                            <p:childTnLst>
                              <p:par>
                                <p:cTn id="94" presetID="2" presetClass="entr" presetSubtype="2" fill="hold" nodeType="afterEffect">
                                  <p:stCondLst>
                                    <p:cond delay="0"/>
                                  </p:stCondLst>
                                  <p:childTnLst>
                                    <p:set>
                                      <p:cBhvr>
                                        <p:cTn id="95" dur="1" fill="hold">
                                          <p:stCondLst>
                                            <p:cond delay="0"/>
                                          </p:stCondLst>
                                        </p:cTn>
                                        <p:tgtEl>
                                          <p:spTgt spid="112"/>
                                        </p:tgtEl>
                                        <p:attrNameLst>
                                          <p:attrName>style.visibility</p:attrName>
                                        </p:attrNameLst>
                                      </p:cBhvr>
                                      <p:to>
                                        <p:strVal val="visible"/>
                                      </p:to>
                                    </p:set>
                                    <p:anim calcmode="lin" valueType="num">
                                      <p:cBhvr additive="base">
                                        <p:cTn id="96" dur="500" fill="hold"/>
                                        <p:tgtEl>
                                          <p:spTgt spid="112"/>
                                        </p:tgtEl>
                                        <p:attrNameLst>
                                          <p:attrName>ppt_x</p:attrName>
                                        </p:attrNameLst>
                                      </p:cBhvr>
                                      <p:tavLst>
                                        <p:tav tm="0">
                                          <p:val>
                                            <p:strVal val="1+#ppt_w/2"/>
                                          </p:val>
                                        </p:tav>
                                        <p:tav tm="100000">
                                          <p:val>
                                            <p:strVal val="#ppt_x"/>
                                          </p:val>
                                        </p:tav>
                                      </p:tavLst>
                                    </p:anim>
                                    <p:anim calcmode="lin" valueType="num">
                                      <p:cBhvr additive="base">
                                        <p:cTn id="97" dur="500" fill="hold"/>
                                        <p:tgtEl>
                                          <p:spTgt spid="1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组合 46"/>
          <p:cNvGrpSpPr/>
          <p:nvPr/>
        </p:nvGrpSpPr>
        <p:grpSpPr>
          <a:xfrm>
            <a:off x="2959497" y="2039133"/>
            <a:ext cx="2782609" cy="2782609"/>
            <a:chOff x="3945995" y="1689935"/>
            <a:chExt cx="3710145" cy="3710145"/>
          </a:xfrm>
        </p:grpSpPr>
        <p:sp>
          <p:nvSpPr>
            <p:cNvPr id="48" name="任意多边形 47"/>
            <p:cNvSpPr/>
            <p:nvPr/>
          </p:nvSpPr>
          <p:spPr>
            <a:xfrm>
              <a:off x="3945995" y="1689935"/>
              <a:ext cx="3710145" cy="3710145"/>
            </a:xfrm>
            <a:custGeom>
              <a:avLst/>
              <a:gdLst>
                <a:gd name="connsiteX0" fmla="*/ 928291 w 2094279"/>
                <a:gd name="connsiteY0" fmla="*/ 0 h 2094279"/>
                <a:gd name="connsiteX1" fmla="*/ 1165990 w 2094279"/>
                <a:gd name="connsiteY1" fmla="*/ 0 h 2094279"/>
                <a:gd name="connsiteX2" fmla="*/ 1212337 w 2094279"/>
                <a:gd name="connsiteY2" fmla="*/ 216228 h 2094279"/>
                <a:gd name="connsiteX3" fmla="*/ 1223536 w 2094279"/>
                <a:gd name="connsiteY3" fmla="*/ 217936 h 2094279"/>
                <a:gd name="connsiteX4" fmla="*/ 1318464 w 2094279"/>
                <a:gd name="connsiteY4" fmla="*/ 246132 h 2094279"/>
                <a:gd name="connsiteX5" fmla="*/ 1467784 w 2094279"/>
                <a:gd name="connsiteY5" fmla="*/ 80866 h 2094279"/>
                <a:gd name="connsiteX6" fmla="*/ 1673637 w 2094279"/>
                <a:gd name="connsiteY6" fmla="*/ 199715 h 2094279"/>
                <a:gd name="connsiteX7" fmla="*/ 1607482 w 2094279"/>
                <a:gd name="connsiteY7" fmla="*/ 404512 h 2094279"/>
                <a:gd name="connsiteX8" fmla="*/ 1619929 w 2094279"/>
                <a:gd name="connsiteY8" fmla="*/ 413588 h 2094279"/>
                <a:gd name="connsiteX9" fmla="*/ 1686118 w 2094279"/>
                <a:gd name="connsiteY9" fmla="*/ 477262 h 2094279"/>
                <a:gd name="connsiteX10" fmla="*/ 1693219 w 2094279"/>
                <a:gd name="connsiteY10" fmla="*/ 485684 h 2094279"/>
                <a:gd name="connsiteX11" fmla="*/ 1894566 w 2094279"/>
                <a:gd name="connsiteY11" fmla="*/ 420645 h 2094279"/>
                <a:gd name="connsiteX12" fmla="*/ 2013416 w 2094279"/>
                <a:gd name="connsiteY12" fmla="*/ 626498 h 2094279"/>
                <a:gd name="connsiteX13" fmla="*/ 1863405 w 2094279"/>
                <a:gd name="connsiteY13" fmla="*/ 762034 h 2094279"/>
                <a:gd name="connsiteX14" fmla="*/ 1875544 w 2094279"/>
                <a:gd name="connsiteY14" fmla="*/ 792151 h 2094279"/>
                <a:gd name="connsiteX15" fmla="*/ 1899390 w 2094279"/>
                <a:gd name="connsiteY15" fmla="*/ 886516 h 2094279"/>
                <a:gd name="connsiteX16" fmla="*/ 2094279 w 2094279"/>
                <a:gd name="connsiteY16" fmla="*/ 928291 h 2094279"/>
                <a:gd name="connsiteX17" fmla="*/ 2094279 w 2094279"/>
                <a:gd name="connsiteY17" fmla="*/ 1165989 h 2094279"/>
                <a:gd name="connsiteX18" fmla="*/ 1911738 w 2094279"/>
                <a:gd name="connsiteY18" fmla="*/ 1205117 h 2094279"/>
                <a:gd name="connsiteX19" fmla="*/ 1904613 w 2094279"/>
                <a:gd name="connsiteY19" fmla="*/ 1251805 h 2094279"/>
                <a:gd name="connsiteX20" fmla="*/ 1886180 w 2094279"/>
                <a:gd name="connsiteY20" fmla="*/ 1325380 h 2094279"/>
                <a:gd name="connsiteX21" fmla="*/ 1878958 w 2094279"/>
                <a:gd name="connsiteY21" fmla="*/ 1346300 h 2094279"/>
                <a:gd name="connsiteX22" fmla="*/ 2013416 w 2094279"/>
                <a:gd name="connsiteY22" fmla="*/ 1467785 h 2094279"/>
                <a:gd name="connsiteX23" fmla="*/ 1894566 w 2094279"/>
                <a:gd name="connsiteY23" fmla="*/ 1673636 h 2094279"/>
                <a:gd name="connsiteX24" fmla="*/ 1729332 w 2094279"/>
                <a:gd name="connsiteY24" fmla="*/ 1620262 h 2094279"/>
                <a:gd name="connsiteX25" fmla="*/ 1708961 w 2094279"/>
                <a:gd name="connsiteY25" fmla="*/ 1648199 h 2094279"/>
                <a:gd name="connsiteX26" fmla="*/ 1645290 w 2094279"/>
                <a:gd name="connsiteY26" fmla="*/ 1714389 h 2094279"/>
                <a:gd name="connsiteX27" fmla="*/ 1621825 w 2094279"/>
                <a:gd name="connsiteY27" fmla="*/ 1734168 h 2094279"/>
                <a:gd name="connsiteX28" fmla="*/ 1673637 w 2094279"/>
                <a:gd name="connsiteY28" fmla="*/ 1894565 h 2094279"/>
                <a:gd name="connsiteX29" fmla="*/ 1467784 w 2094279"/>
                <a:gd name="connsiteY29" fmla="*/ 2013414 h 2094279"/>
                <a:gd name="connsiteX30" fmla="*/ 1358517 w 2094279"/>
                <a:gd name="connsiteY30" fmla="*/ 1892480 h 2094279"/>
                <a:gd name="connsiteX31" fmla="*/ 1330399 w 2094279"/>
                <a:gd name="connsiteY31" fmla="*/ 1903815 h 2094279"/>
                <a:gd name="connsiteX32" fmla="*/ 1199738 w 2094279"/>
                <a:gd name="connsiteY32" fmla="*/ 1936832 h 2094279"/>
                <a:gd name="connsiteX33" fmla="*/ 1165990 w 2094279"/>
                <a:gd name="connsiteY33" fmla="*/ 2094279 h 2094279"/>
                <a:gd name="connsiteX34" fmla="*/ 928291 w 2094279"/>
                <a:gd name="connsiteY34" fmla="*/ 2094279 h 2094279"/>
                <a:gd name="connsiteX35" fmla="*/ 894472 w 2094279"/>
                <a:gd name="connsiteY35" fmla="*/ 1936503 h 2094279"/>
                <a:gd name="connsiteX36" fmla="*/ 870746 w 2094279"/>
                <a:gd name="connsiteY36" fmla="*/ 1932883 h 2094279"/>
                <a:gd name="connsiteX37" fmla="*/ 735541 w 2094279"/>
                <a:gd name="connsiteY37" fmla="*/ 1892727 h 2094279"/>
                <a:gd name="connsiteX38" fmla="*/ 626497 w 2094279"/>
                <a:gd name="connsiteY38" fmla="*/ 2013414 h 2094279"/>
                <a:gd name="connsiteX39" fmla="*/ 420645 w 2094279"/>
                <a:gd name="connsiteY39" fmla="*/ 1894565 h 2094279"/>
                <a:gd name="connsiteX40" fmla="*/ 472183 w 2094279"/>
                <a:gd name="connsiteY40" fmla="*/ 1735013 h 2094279"/>
                <a:gd name="connsiteX41" fmla="*/ 371751 w 2094279"/>
                <a:gd name="connsiteY41" fmla="*/ 1632153 h 2094279"/>
                <a:gd name="connsiteX42" fmla="*/ 363774 w 2094279"/>
                <a:gd name="connsiteY42" fmla="*/ 1620641 h 2094279"/>
                <a:gd name="connsiteX43" fmla="*/ 199717 w 2094279"/>
                <a:gd name="connsiteY43" fmla="*/ 1673636 h 2094279"/>
                <a:gd name="connsiteX44" fmla="*/ 80867 w 2094279"/>
                <a:gd name="connsiteY44" fmla="*/ 1467785 h 2094279"/>
                <a:gd name="connsiteX45" fmla="*/ 215420 w 2094279"/>
                <a:gd name="connsiteY45" fmla="*/ 1346213 h 2094279"/>
                <a:gd name="connsiteX46" fmla="*/ 202203 w 2094279"/>
                <a:gd name="connsiteY46" fmla="*/ 1304612 h 2094279"/>
                <a:gd name="connsiteX47" fmla="*/ 182180 w 2094279"/>
                <a:gd name="connsiteY47" fmla="*/ 1205040 h 2094279"/>
                <a:gd name="connsiteX48" fmla="*/ 0 w 2094279"/>
                <a:gd name="connsiteY48" fmla="*/ 1165989 h 2094279"/>
                <a:gd name="connsiteX49" fmla="*/ 0 w 2094279"/>
                <a:gd name="connsiteY49" fmla="*/ 928291 h 2094279"/>
                <a:gd name="connsiteX50" fmla="*/ 193080 w 2094279"/>
                <a:gd name="connsiteY50" fmla="*/ 886904 h 2094279"/>
                <a:gd name="connsiteX51" fmla="*/ 202203 w 2094279"/>
                <a:gd name="connsiteY51" fmla="*/ 846208 h 2094279"/>
                <a:gd name="connsiteX52" fmla="*/ 231323 w 2094279"/>
                <a:gd name="connsiteY52" fmla="*/ 762436 h 2094279"/>
                <a:gd name="connsiteX53" fmla="*/ 80867 w 2094279"/>
                <a:gd name="connsiteY53" fmla="*/ 626498 h 2094279"/>
                <a:gd name="connsiteX54" fmla="*/ 199717 w 2094279"/>
                <a:gd name="connsiteY54" fmla="*/ 420645 h 2094279"/>
                <a:gd name="connsiteX55" fmla="*/ 402631 w 2094279"/>
                <a:gd name="connsiteY55" fmla="*/ 486189 h 2094279"/>
                <a:gd name="connsiteX56" fmla="*/ 447078 w 2094279"/>
                <a:gd name="connsiteY56" fmla="*/ 438229 h 2094279"/>
                <a:gd name="connsiteX57" fmla="*/ 487077 w 2094279"/>
                <a:gd name="connsiteY57" fmla="*/ 405374 h 2094279"/>
                <a:gd name="connsiteX58" fmla="*/ 420645 w 2094279"/>
                <a:gd name="connsiteY58" fmla="*/ 199715 h 2094279"/>
                <a:gd name="connsiteX59" fmla="*/ 626497 w 2094279"/>
                <a:gd name="connsiteY59" fmla="*/ 80866 h 2094279"/>
                <a:gd name="connsiteX60" fmla="*/ 774618 w 2094279"/>
                <a:gd name="connsiteY60" fmla="*/ 244806 h 2094279"/>
                <a:gd name="connsiteX61" fmla="*/ 870746 w 2094279"/>
                <a:gd name="connsiteY61" fmla="*/ 217936 h 2094279"/>
                <a:gd name="connsiteX62" fmla="*/ 881943 w 2094279"/>
                <a:gd name="connsiteY62" fmla="*/ 216228 h 209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2094279" h="2094279">
                  <a:moveTo>
                    <a:pt x="928291" y="0"/>
                  </a:moveTo>
                  <a:lnTo>
                    <a:pt x="1165990" y="0"/>
                  </a:lnTo>
                  <a:lnTo>
                    <a:pt x="1212337" y="216228"/>
                  </a:lnTo>
                  <a:lnTo>
                    <a:pt x="1223536" y="217936"/>
                  </a:lnTo>
                  <a:lnTo>
                    <a:pt x="1318464" y="246132"/>
                  </a:lnTo>
                  <a:lnTo>
                    <a:pt x="1467784" y="80866"/>
                  </a:lnTo>
                  <a:lnTo>
                    <a:pt x="1673637" y="199715"/>
                  </a:lnTo>
                  <a:lnTo>
                    <a:pt x="1607482" y="404512"/>
                  </a:lnTo>
                  <a:lnTo>
                    <a:pt x="1619929" y="413588"/>
                  </a:lnTo>
                  <a:cubicBezTo>
                    <a:pt x="1643088" y="433650"/>
                    <a:pt x="1665184" y="454905"/>
                    <a:pt x="1686118" y="477262"/>
                  </a:cubicBezTo>
                  <a:lnTo>
                    <a:pt x="1693219" y="485684"/>
                  </a:lnTo>
                  <a:lnTo>
                    <a:pt x="1894566" y="420645"/>
                  </a:lnTo>
                  <a:lnTo>
                    <a:pt x="2013416" y="626498"/>
                  </a:lnTo>
                  <a:lnTo>
                    <a:pt x="1863405" y="762034"/>
                  </a:lnTo>
                  <a:lnTo>
                    <a:pt x="1875544" y="792151"/>
                  </a:lnTo>
                  <a:lnTo>
                    <a:pt x="1899390" y="886516"/>
                  </a:lnTo>
                  <a:lnTo>
                    <a:pt x="2094279" y="928291"/>
                  </a:lnTo>
                  <a:lnTo>
                    <a:pt x="2094279" y="1165989"/>
                  </a:lnTo>
                  <a:lnTo>
                    <a:pt x="1911738" y="1205117"/>
                  </a:lnTo>
                  <a:lnTo>
                    <a:pt x="1904613" y="1251805"/>
                  </a:lnTo>
                  <a:cubicBezTo>
                    <a:pt x="1899513" y="1276732"/>
                    <a:pt x="1893352" y="1301274"/>
                    <a:pt x="1886180" y="1325380"/>
                  </a:cubicBezTo>
                  <a:lnTo>
                    <a:pt x="1878958" y="1346300"/>
                  </a:lnTo>
                  <a:lnTo>
                    <a:pt x="2013416" y="1467785"/>
                  </a:lnTo>
                  <a:lnTo>
                    <a:pt x="1894566" y="1673636"/>
                  </a:lnTo>
                  <a:lnTo>
                    <a:pt x="1729332" y="1620262"/>
                  </a:lnTo>
                  <a:lnTo>
                    <a:pt x="1708961" y="1648199"/>
                  </a:lnTo>
                  <a:cubicBezTo>
                    <a:pt x="1688901" y="1671358"/>
                    <a:pt x="1667646" y="1693454"/>
                    <a:pt x="1645290" y="1714389"/>
                  </a:cubicBezTo>
                  <a:lnTo>
                    <a:pt x="1621825" y="1734168"/>
                  </a:lnTo>
                  <a:lnTo>
                    <a:pt x="1673637" y="1894565"/>
                  </a:lnTo>
                  <a:lnTo>
                    <a:pt x="1467784" y="2013414"/>
                  </a:lnTo>
                  <a:lnTo>
                    <a:pt x="1358517" y="1892480"/>
                  </a:lnTo>
                  <a:lnTo>
                    <a:pt x="1330399" y="1903815"/>
                  </a:lnTo>
                  <a:lnTo>
                    <a:pt x="1199738" y="1936832"/>
                  </a:lnTo>
                  <a:lnTo>
                    <a:pt x="1165990" y="2094279"/>
                  </a:lnTo>
                  <a:lnTo>
                    <a:pt x="928291" y="2094279"/>
                  </a:lnTo>
                  <a:lnTo>
                    <a:pt x="894472" y="1936503"/>
                  </a:lnTo>
                  <a:lnTo>
                    <a:pt x="870746" y="1932883"/>
                  </a:lnTo>
                  <a:lnTo>
                    <a:pt x="735541" y="1892727"/>
                  </a:lnTo>
                  <a:lnTo>
                    <a:pt x="626497" y="2013414"/>
                  </a:lnTo>
                  <a:lnTo>
                    <a:pt x="420645" y="1894565"/>
                  </a:lnTo>
                  <a:lnTo>
                    <a:pt x="472183" y="1735013"/>
                  </a:lnTo>
                  <a:lnTo>
                    <a:pt x="371751" y="1632153"/>
                  </a:lnTo>
                  <a:lnTo>
                    <a:pt x="363774" y="1620641"/>
                  </a:lnTo>
                  <a:lnTo>
                    <a:pt x="199717" y="1673636"/>
                  </a:lnTo>
                  <a:lnTo>
                    <a:pt x="80867" y="1467785"/>
                  </a:lnTo>
                  <a:lnTo>
                    <a:pt x="215420" y="1346213"/>
                  </a:lnTo>
                  <a:lnTo>
                    <a:pt x="202203" y="1304612"/>
                  </a:lnTo>
                  <a:lnTo>
                    <a:pt x="182180" y="1205040"/>
                  </a:lnTo>
                  <a:lnTo>
                    <a:pt x="0" y="1165989"/>
                  </a:lnTo>
                  <a:lnTo>
                    <a:pt x="0" y="928291"/>
                  </a:lnTo>
                  <a:lnTo>
                    <a:pt x="193080" y="886904"/>
                  </a:lnTo>
                  <a:lnTo>
                    <a:pt x="202203" y="846208"/>
                  </a:lnTo>
                  <a:lnTo>
                    <a:pt x="231323" y="762436"/>
                  </a:lnTo>
                  <a:lnTo>
                    <a:pt x="80867" y="626498"/>
                  </a:lnTo>
                  <a:lnTo>
                    <a:pt x="199717" y="420645"/>
                  </a:lnTo>
                  <a:lnTo>
                    <a:pt x="402631" y="486189"/>
                  </a:lnTo>
                  <a:lnTo>
                    <a:pt x="447078" y="438229"/>
                  </a:lnTo>
                  <a:lnTo>
                    <a:pt x="487077" y="405374"/>
                  </a:lnTo>
                  <a:lnTo>
                    <a:pt x="420645" y="199715"/>
                  </a:lnTo>
                  <a:lnTo>
                    <a:pt x="626497" y="80866"/>
                  </a:lnTo>
                  <a:lnTo>
                    <a:pt x="774618" y="244806"/>
                  </a:lnTo>
                  <a:lnTo>
                    <a:pt x="870746" y="217936"/>
                  </a:lnTo>
                  <a:lnTo>
                    <a:pt x="881943" y="216228"/>
                  </a:lnTo>
                  <a:close/>
                </a:path>
              </a:pathLst>
            </a:custGeom>
            <a:solidFill>
              <a:srgbClr val="663A77"/>
            </a:solidFill>
            <a:ln w="12700" cap="flat" cmpd="sng" algn="ctr">
              <a:gradFill>
                <a:gsLst>
                  <a:gs pos="0">
                    <a:srgbClr val="F3F3F3"/>
                  </a:gs>
                  <a:gs pos="100000">
                    <a:sysClr val="window" lastClr="FFFFFF">
                      <a:lumMod val="85000"/>
                    </a:sysClr>
                  </a:gs>
                </a:gsLst>
                <a:lin ang="5400000" scaled="1"/>
              </a:gradFill>
              <a:prstDash val="solid"/>
              <a:miter lim="800000"/>
            </a:ln>
            <a:effectLst/>
            <a:scene3d>
              <a:camera prst="perspectiveContrastingLeftFacing">
                <a:rot lat="21552399" lon="20366100" rev="21191525"/>
              </a:camera>
              <a:lightRig rig="soft" dir="t">
                <a:rot lat="0" lon="0" rev="6600000"/>
              </a:lightRig>
            </a:scene3d>
            <a:sp3d extrusionH="266700">
              <a:extrusionClr>
                <a:srgbClr val="8F52A8"/>
              </a:extrusionClr>
              <a:contourClr>
                <a:sysClr val="window" lastClr="FFFFFF">
                  <a:lumMod val="95000"/>
                </a:sysClr>
              </a:contourClr>
            </a:sp3d>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 name="文本框 73"/>
            <p:cNvSpPr txBox="1"/>
            <p:nvPr/>
          </p:nvSpPr>
          <p:spPr>
            <a:xfrm>
              <a:off x="4165600" y="2934430"/>
              <a:ext cx="1000117" cy="55399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宋体"/>
                </a:rPr>
                <a:t>01</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50" name="组合 49"/>
          <p:cNvGrpSpPr/>
          <p:nvPr/>
        </p:nvGrpSpPr>
        <p:grpSpPr>
          <a:xfrm>
            <a:off x="3584868" y="2522065"/>
            <a:ext cx="2299676" cy="2299676"/>
            <a:chOff x="4779823" y="2333845"/>
            <a:chExt cx="3066235" cy="3066235"/>
          </a:xfrm>
        </p:grpSpPr>
        <p:sp>
          <p:nvSpPr>
            <p:cNvPr id="51" name="任意多边形 50"/>
            <p:cNvSpPr/>
            <p:nvPr/>
          </p:nvSpPr>
          <p:spPr>
            <a:xfrm>
              <a:off x="4779823" y="2333845"/>
              <a:ext cx="3066235" cy="3066235"/>
            </a:xfrm>
            <a:custGeom>
              <a:avLst/>
              <a:gdLst>
                <a:gd name="connsiteX0" fmla="*/ 1533117 w 3066235"/>
                <a:gd name="connsiteY0" fmla="*/ 961617 h 3066235"/>
                <a:gd name="connsiteX1" fmla="*/ 961617 w 3066235"/>
                <a:gd name="connsiteY1" fmla="*/ 1533117 h 3066235"/>
                <a:gd name="connsiteX2" fmla="*/ 1533117 w 3066235"/>
                <a:gd name="connsiteY2" fmla="*/ 2104617 h 3066235"/>
                <a:gd name="connsiteX3" fmla="*/ 2104617 w 3066235"/>
                <a:gd name="connsiteY3" fmla="*/ 1533117 h 3066235"/>
                <a:gd name="connsiteX4" fmla="*/ 1533117 w 3066235"/>
                <a:gd name="connsiteY4" fmla="*/ 961617 h 3066235"/>
                <a:gd name="connsiteX5" fmla="*/ 1359112 w 3066235"/>
                <a:gd name="connsiteY5" fmla="*/ 0 h 3066235"/>
                <a:gd name="connsiteX6" fmla="*/ 1707127 w 3066235"/>
                <a:gd name="connsiteY6" fmla="*/ 0 h 3066235"/>
                <a:gd name="connsiteX7" fmla="*/ 1774983 w 3066235"/>
                <a:gd name="connsiteY7" fmla="*/ 316580 h 3066235"/>
                <a:gd name="connsiteX8" fmla="*/ 1791380 w 3066235"/>
                <a:gd name="connsiteY8" fmla="*/ 319080 h 3066235"/>
                <a:gd name="connsiteX9" fmla="*/ 1930364 w 3066235"/>
                <a:gd name="connsiteY9" fmla="*/ 360362 h 3066235"/>
                <a:gd name="connsiteX10" fmla="*/ 2148983 w 3066235"/>
                <a:gd name="connsiteY10" fmla="*/ 118396 h 3066235"/>
                <a:gd name="connsiteX11" fmla="*/ 2450373 w 3066235"/>
                <a:gd name="connsiteY11" fmla="*/ 292403 h 3066235"/>
                <a:gd name="connsiteX12" fmla="*/ 2353515 w 3066235"/>
                <a:gd name="connsiteY12" fmla="*/ 592246 h 3066235"/>
                <a:gd name="connsiteX13" fmla="*/ 2371739 w 3066235"/>
                <a:gd name="connsiteY13" fmla="*/ 605535 h 3066235"/>
                <a:gd name="connsiteX14" fmla="*/ 2468646 w 3066235"/>
                <a:gd name="connsiteY14" fmla="*/ 698760 h 3066235"/>
                <a:gd name="connsiteX15" fmla="*/ 2479043 w 3066235"/>
                <a:gd name="connsiteY15" fmla="*/ 711090 h 3066235"/>
                <a:gd name="connsiteX16" fmla="*/ 2773835 w 3066235"/>
                <a:gd name="connsiteY16" fmla="*/ 615867 h 3066235"/>
                <a:gd name="connsiteX17" fmla="*/ 2947844 w 3066235"/>
                <a:gd name="connsiteY17" fmla="*/ 917256 h 3066235"/>
                <a:gd name="connsiteX18" fmla="*/ 2728212 w 3066235"/>
                <a:gd name="connsiteY18" fmla="*/ 1115695 h 3066235"/>
                <a:gd name="connsiteX19" fmla="*/ 2745985 w 3066235"/>
                <a:gd name="connsiteY19" fmla="*/ 1159789 h 3066235"/>
                <a:gd name="connsiteX20" fmla="*/ 2780898 w 3066235"/>
                <a:gd name="connsiteY20" fmla="*/ 1297949 h 3066235"/>
                <a:gd name="connsiteX21" fmla="*/ 3066235 w 3066235"/>
                <a:gd name="connsiteY21" fmla="*/ 1359112 h 3066235"/>
                <a:gd name="connsiteX22" fmla="*/ 3066235 w 3066235"/>
                <a:gd name="connsiteY22" fmla="*/ 1707125 h 3066235"/>
                <a:gd name="connsiteX23" fmla="*/ 2798977 w 3066235"/>
                <a:gd name="connsiteY23" fmla="*/ 1764413 h 3066235"/>
                <a:gd name="connsiteX24" fmla="*/ 2788545 w 3066235"/>
                <a:gd name="connsiteY24" fmla="*/ 1832769 h 3066235"/>
                <a:gd name="connsiteX25" fmla="*/ 2761557 w 3066235"/>
                <a:gd name="connsiteY25" fmla="*/ 1940490 h 3066235"/>
                <a:gd name="connsiteX26" fmla="*/ 2750984 w 3066235"/>
                <a:gd name="connsiteY26" fmla="*/ 1971119 h 3066235"/>
                <a:gd name="connsiteX27" fmla="*/ 2947844 w 3066235"/>
                <a:gd name="connsiteY27" fmla="*/ 2148985 h 3066235"/>
                <a:gd name="connsiteX28" fmla="*/ 2773835 w 3066235"/>
                <a:gd name="connsiteY28" fmla="*/ 2450371 h 3066235"/>
                <a:gd name="connsiteX29" fmla="*/ 2531916 w 3066235"/>
                <a:gd name="connsiteY29" fmla="*/ 2372227 h 3066235"/>
                <a:gd name="connsiteX30" fmla="*/ 2502091 w 3066235"/>
                <a:gd name="connsiteY30" fmla="*/ 2413129 h 3066235"/>
                <a:gd name="connsiteX31" fmla="*/ 2408870 w 3066235"/>
                <a:gd name="connsiteY31" fmla="*/ 2510038 h 3066235"/>
                <a:gd name="connsiteX32" fmla="*/ 2374515 w 3066235"/>
                <a:gd name="connsiteY32" fmla="*/ 2538996 h 3066235"/>
                <a:gd name="connsiteX33" fmla="*/ 2450373 w 3066235"/>
                <a:gd name="connsiteY33" fmla="*/ 2773834 h 3066235"/>
                <a:gd name="connsiteX34" fmla="*/ 2148983 w 3066235"/>
                <a:gd name="connsiteY34" fmla="*/ 2947841 h 3066235"/>
                <a:gd name="connsiteX35" fmla="*/ 1989006 w 3066235"/>
                <a:gd name="connsiteY35" fmla="*/ 2770781 h 3066235"/>
                <a:gd name="connsiteX36" fmla="*/ 1947838 w 3066235"/>
                <a:gd name="connsiteY36" fmla="*/ 2787377 h 3066235"/>
                <a:gd name="connsiteX37" fmla="*/ 1756537 w 3066235"/>
                <a:gd name="connsiteY37" fmla="*/ 2835717 h 3066235"/>
                <a:gd name="connsiteX38" fmla="*/ 1707127 w 3066235"/>
                <a:gd name="connsiteY38" fmla="*/ 3066235 h 3066235"/>
                <a:gd name="connsiteX39" fmla="*/ 1359112 w 3066235"/>
                <a:gd name="connsiteY39" fmla="*/ 3066235 h 3066235"/>
                <a:gd name="connsiteX40" fmla="*/ 1309597 w 3066235"/>
                <a:gd name="connsiteY40" fmla="*/ 2835235 h 3066235"/>
                <a:gd name="connsiteX41" fmla="*/ 1274860 w 3066235"/>
                <a:gd name="connsiteY41" fmla="*/ 2829935 h 3066235"/>
                <a:gd name="connsiteX42" fmla="*/ 1076906 w 3066235"/>
                <a:gd name="connsiteY42" fmla="*/ 2771143 h 3066235"/>
                <a:gd name="connsiteX43" fmla="*/ 917255 w 3066235"/>
                <a:gd name="connsiteY43" fmla="*/ 2947841 h 3066235"/>
                <a:gd name="connsiteX44" fmla="*/ 615867 w 3066235"/>
                <a:gd name="connsiteY44" fmla="*/ 2773834 h 3066235"/>
                <a:gd name="connsiteX45" fmla="*/ 691324 w 3066235"/>
                <a:gd name="connsiteY45" fmla="*/ 2540234 h 3066235"/>
                <a:gd name="connsiteX46" fmla="*/ 544281 w 3066235"/>
                <a:gd name="connsiteY46" fmla="*/ 2389636 h 3066235"/>
                <a:gd name="connsiteX47" fmla="*/ 532602 w 3066235"/>
                <a:gd name="connsiteY47" fmla="*/ 2372781 h 3066235"/>
                <a:gd name="connsiteX48" fmla="*/ 292406 w 3066235"/>
                <a:gd name="connsiteY48" fmla="*/ 2450371 h 3066235"/>
                <a:gd name="connsiteX49" fmla="*/ 118398 w 3066235"/>
                <a:gd name="connsiteY49" fmla="*/ 2148985 h 3066235"/>
                <a:gd name="connsiteX50" fmla="*/ 315397 w 3066235"/>
                <a:gd name="connsiteY50" fmla="*/ 1970991 h 3066235"/>
                <a:gd name="connsiteX51" fmla="*/ 296046 w 3066235"/>
                <a:gd name="connsiteY51" fmla="*/ 1910083 h 3066235"/>
                <a:gd name="connsiteX52" fmla="*/ 266730 w 3066235"/>
                <a:gd name="connsiteY52" fmla="*/ 1764300 h 3066235"/>
                <a:gd name="connsiteX53" fmla="*/ 0 w 3066235"/>
                <a:gd name="connsiteY53" fmla="*/ 1707125 h 3066235"/>
                <a:gd name="connsiteX54" fmla="*/ 0 w 3066235"/>
                <a:gd name="connsiteY54" fmla="*/ 1359112 h 3066235"/>
                <a:gd name="connsiteX55" fmla="*/ 282689 w 3066235"/>
                <a:gd name="connsiteY55" fmla="*/ 1298517 h 3066235"/>
                <a:gd name="connsiteX56" fmla="*/ 296046 w 3066235"/>
                <a:gd name="connsiteY56" fmla="*/ 1238934 h 3066235"/>
                <a:gd name="connsiteX57" fmla="*/ 338680 w 3066235"/>
                <a:gd name="connsiteY57" fmla="*/ 1116283 h 3066235"/>
                <a:gd name="connsiteX58" fmla="*/ 118398 w 3066235"/>
                <a:gd name="connsiteY58" fmla="*/ 917256 h 3066235"/>
                <a:gd name="connsiteX59" fmla="*/ 292406 w 3066235"/>
                <a:gd name="connsiteY59" fmla="*/ 615867 h 3066235"/>
                <a:gd name="connsiteX60" fmla="*/ 589492 w 3066235"/>
                <a:gd name="connsiteY60" fmla="*/ 711830 h 3066235"/>
                <a:gd name="connsiteX61" fmla="*/ 654567 w 3066235"/>
                <a:gd name="connsiteY61" fmla="*/ 641611 h 3066235"/>
                <a:gd name="connsiteX62" fmla="*/ 713130 w 3066235"/>
                <a:gd name="connsiteY62" fmla="*/ 593508 h 3066235"/>
                <a:gd name="connsiteX63" fmla="*/ 615867 w 3066235"/>
                <a:gd name="connsiteY63" fmla="*/ 292403 h 3066235"/>
                <a:gd name="connsiteX64" fmla="*/ 917255 w 3066235"/>
                <a:gd name="connsiteY64" fmla="*/ 118396 h 3066235"/>
                <a:gd name="connsiteX65" fmla="*/ 1134119 w 3066235"/>
                <a:gd name="connsiteY65" fmla="*/ 358421 h 3066235"/>
                <a:gd name="connsiteX66" fmla="*/ 1274860 w 3066235"/>
                <a:gd name="connsiteY66" fmla="*/ 319080 h 3066235"/>
                <a:gd name="connsiteX67" fmla="*/ 1291253 w 3066235"/>
                <a:gd name="connsiteY67" fmla="*/ 316580 h 306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066235" h="3066235">
                  <a:moveTo>
                    <a:pt x="1533117" y="961617"/>
                  </a:moveTo>
                  <a:cubicBezTo>
                    <a:pt x="1217486" y="961617"/>
                    <a:pt x="961617" y="1217486"/>
                    <a:pt x="961617" y="1533117"/>
                  </a:cubicBezTo>
                  <a:cubicBezTo>
                    <a:pt x="961617" y="1848748"/>
                    <a:pt x="1217486" y="2104617"/>
                    <a:pt x="1533117" y="2104617"/>
                  </a:cubicBezTo>
                  <a:cubicBezTo>
                    <a:pt x="1848748" y="2104617"/>
                    <a:pt x="2104617" y="1848748"/>
                    <a:pt x="2104617" y="1533117"/>
                  </a:cubicBezTo>
                  <a:cubicBezTo>
                    <a:pt x="2104617" y="1217486"/>
                    <a:pt x="1848748" y="961617"/>
                    <a:pt x="1533117" y="961617"/>
                  </a:cubicBezTo>
                  <a:close/>
                  <a:moveTo>
                    <a:pt x="1359112" y="0"/>
                  </a:moveTo>
                  <a:lnTo>
                    <a:pt x="1707127" y="0"/>
                  </a:lnTo>
                  <a:lnTo>
                    <a:pt x="1774983" y="316580"/>
                  </a:lnTo>
                  <a:lnTo>
                    <a:pt x="1791380" y="319080"/>
                  </a:lnTo>
                  <a:lnTo>
                    <a:pt x="1930364" y="360362"/>
                  </a:lnTo>
                  <a:lnTo>
                    <a:pt x="2148983" y="118396"/>
                  </a:lnTo>
                  <a:lnTo>
                    <a:pt x="2450373" y="292403"/>
                  </a:lnTo>
                  <a:lnTo>
                    <a:pt x="2353515" y="592246"/>
                  </a:lnTo>
                  <a:lnTo>
                    <a:pt x="2371739" y="605535"/>
                  </a:lnTo>
                  <a:cubicBezTo>
                    <a:pt x="2405646" y="634907"/>
                    <a:pt x="2437997" y="666027"/>
                    <a:pt x="2468646" y="698760"/>
                  </a:cubicBezTo>
                  <a:lnTo>
                    <a:pt x="2479043" y="711090"/>
                  </a:lnTo>
                  <a:lnTo>
                    <a:pt x="2773835" y="615867"/>
                  </a:lnTo>
                  <a:lnTo>
                    <a:pt x="2947844" y="917256"/>
                  </a:lnTo>
                  <a:lnTo>
                    <a:pt x="2728212" y="1115695"/>
                  </a:lnTo>
                  <a:lnTo>
                    <a:pt x="2745985" y="1159789"/>
                  </a:lnTo>
                  <a:lnTo>
                    <a:pt x="2780898" y="1297949"/>
                  </a:lnTo>
                  <a:lnTo>
                    <a:pt x="3066235" y="1359112"/>
                  </a:lnTo>
                  <a:lnTo>
                    <a:pt x="3066235" y="1707125"/>
                  </a:lnTo>
                  <a:lnTo>
                    <a:pt x="2798977" y="1764413"/>
                  </a:lnTo>
                  <a:lnTo>
                    <a:pt x="2788545" y="1832769"/>
                  </a:lnTo>
                  <a:cubicBezTo>
                    <a:pt x="2781078" y="1869264"/>
                    <a:pt x="2772058" y="1905196"/>
                    <a:pt x="2761557" y="1940490"/>
                  </a:cubicBezTo>
                  <a:lnTo>
                    <a:pt x="2750984" y="1971119"/>
                  </a:lnTo>
                  <a:lnTo>
                    <a:pt x="2947844" y="2148985"/>
                  </a:lnTo>
                  <a:lnTo>
                    <a:pt x="2773835" y="2450371"/>
                  </a:lnTo>
                  <a:lnTo>
                    <a:pt x="2531916" y="2372227"/>
                  </a:lnTo>
                  <a:lnTo>
                    <a:pt x="2502091" y="2413129"/>
                  </a:lnTo>
                  <a:cubicBezTo>
                    <a:pt x="2472721" y="2447036"/>
                    <a:pt x="2441602" y="2479387"/>
                    <a:pt x="2408870" y="2510038"/>
                  </a:cubicBezTo>
                  <a:lnTo>
                    <a:pt x="2374515" y="2538996"/>
                  </a:lnTo>
                  <a:lnTo>
                    <a:pt x="2450373" y="2773834"/>
                  </a:lnTo>
                  <a:lnTo>
                    <a:pt x="2148983" y="2947841"/>
                  </a:lnTo>
                  <a:lnTo>
                    <a:pt x="1989006" y="2770781"/>
                  </a:lnTo>
                  <a:lnTo>
                    <a:pt x="1947838" y="2787377"/>
                  </a:lnTo>
                  <a:lnTo>
                    <a:pt x="1756537" y="2835717"/>
                  </a:lnTo>
                  <a:lnTo>
                    <a:pt x="1707127" y="3066235"/>
                  </a:lnTo>
                  <a:lnTo>
                    <a:pt x="1359112" y="3066235"/>
                  </a:lnTo>
                  <a:lnTo>
                    <a:pt x="1309597" y="2835235"/>
                  </a:lnTo>
                  <a:lnTo>
                    <a:pt x="1274860" y="2829935"/>
                  </a:lnTo>
                  <a:lnTo>
                    <a:pt x="1076906" y="2771143"/>
                  </a:lnTo>
                  <a:lnTo>
                    <a:pt x="917255" y="2947841"/>
                  </a:lnTo>
                  <a:lnTo>
                    <a:pt x="615867" y="2773834"/>
                  </a:lnTo>
                  <a:lnTo>
                    <a:pt x="691324" y="2540234"/>
                  </a:lnTo>
                  <a:lnTo>
                    <a:pt x="544281" y="2389636"/>
                  </a:lnTo>
                  <a:lnTo>
                    <a:pt x="532602" y="2372781"/>
                  </a:lnTo>
                  <a:lnTo>
                    <a:pt x="292406" y="2450371"/>
                  </a:lnTo>
                  <a:lnTo>
                    <a:pt x="118398" y="2148985"/>
                  </a:lnTo>
                  <a:lnTo>
                    <a:pt x="315397" y="1970991"/>
                  </a:lnTo>
                  <a:lnTo>
                    <a:pt x="296046" y="1910083"/>
                  </a:lnTo>
                  <a:lnTo>
                    <a:pt x="266730" y="1764300"/>
                  </a:lnTo>
                  <a:lnTo>
                    <a:pt x="0" y="1707125"/>
                  </a:lnTo>
                  <a:lnTo>
                    <a:pt x="0" y="1359112"/>
                  </a:lnTo>
                  <a:lnTo>
                    <a:pt x="282689" y="1298517"/>
                  </a:lnTo>
                  <a:lnTo>
                    <a:pt x="296046" y="1238934"/>
                  </a:lnTo>
                  <a:lnTo>
                    <a:pt x="338680" y="1116283"/>
                  </a:lnTo>
                  <a:lnTo>
                    <a:pt x="118398" y="917256"/>
                  </a:lnTo>
                  <a:lnTo>
                    <a:pt x="292406" y="615867"/>
                  </a:lnTo>
                  <a:lnTo>
                    <a:pt x="589492" y="711830"/>
                  </a:lnTo>
                  <a:lnTo>
                    <a:pt x="654567" y="641611"/>
                  </a:lnTo>
                  <a:lnTo>
                    <a:pt x="713130" y="593508"/>
                  </a:lnTo>
                  <a:lnTo>
                    <a:pt x="615867" y="292403"/>
                  </a:lnTo>
                  <a:lnTo>
                    <a:pt x="917255" y="118396"/>
                  </a:lnTo>
                  <a:lnTo>
                    <a:pt x="1134119" y="358421"/>
                  </a:lnTo>
                  <a:lnTo>
                    <a:pt x="1274860" y="319080"/>
                  </a:lnTo>
                  <a:lnTo>
                    <a:pt x="1291253" y="316580"/>
                  </a:lnTo>
                  <a:close/>
                </a:path>
              </a:pathLst>
            </a:custGeom>
            <a:solidFill>
              <a:srgbClr val="01ACBE"/>
            </a:solidFill>
            <a:ln w="12700" cap="flat" cmpd="sng" algn="ctr">
              <a:gradFill>
                <a:gsLst>
                  <a:gs pos="0">
                    <a:srgbClr val="F3F3F3"/>
                  </a:gs>
                  <a:gs pos="100000">
                    <a:sysClr val="window" lastClr="FFFFFF">
                      <a:lumMod val="85000"/>
                    </a:sysClr>
                  </a:gs>
                </a:gsLst>
                <a:lin ang="5400000" scaled="1"/>
              </a:gradFill>
              <a:prstDash val="solid"/>
              <a:miter lim="800000"/>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01E5FD"/>
              </a:extrusionClr>
              <a:contourClr>
                <a:sysClr val="window" lastClr="FFFFFF">
                  <a:lumMod val="95000"/>
                </a:sysClr>
              </a:contourClr>
            </a:sp3d>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 name="文本框 76"/>
            <p:cNvSpPr txBox="1"/>
            <p:nvPr/>
          </p:nvSpPr>
          <p:spPr>
            <a:xfrm>
              <a:off x="4885263" y="3343742"/>
              <a:ext cx="1000117" cy="55399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宋体"/>
                </a:rPr>
                <a:t>02</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53" name="组合 52"/>
          <p:cNvGrpSpPr/>
          <p:nvPr/>
        </p:nvGrpSpPr>
        <p:grpSpPr>
          <a:xfrm>
            <a:off x="4101370" y="2921182"/>
            <a:ext cx="1907931" cy="1900559"/>
            <a:chOff x="5468493" y="2866002"/>
            <a:chExt cx="2543908" cy="2534078"/>
          </a:xfrm>
        </p:grpSpPr>
        <p:sp>
          <p:nvSpPr>
            <p:cNvPr id="54" name="任意多边形 53"/>
            <p:cNvSpPr/>
            <p:nvPr/>
          </p:nvSpPr>
          <p:spPr>
            <a:xfrm>
              <a:off x="5478323" y="2866002"/>
              <a:ext cx="2534078" cy="2534078"/>
            </a:xfrm>
            <a:custGeom>
              <a:avLst/>
              <a:gdLst>
                <a:gd name="connsiteX0" fmla="*/ 1269701 w 2534078"/>
                <a:gd name="connsiteY0" fmla="*/ 857464 h 2534078"/>
                <a:gd name="connsiteX1" fmla="*/ 860126 w 2534078"/>
                <a:gd name="connsiteY1" fmla="*/ 1267039 h 2534078"/>
                <a:gd name="connsiteX2" fmla="*/ 1269701 w 2534078"/>
                <a:gd name="connsiteY2" fmla="*/ 1676614 h 2534078"/>
                <a:gd name="connsiteX3" fmla="*/ 1679276 w 2534078"/>
                <a:gd name="connsiteY3" fmla="*/ 1267039 h 2534078"/>
                <a:gd name="connsiteX4" fmla="*/ 1269701 w 2534078"/>
                <a:gd name="connsiteY4" fmla="*/ 857464 h 2534078"/>
                <a:gd name="connsiteX5" fmla="*/ 1123232 w 2534078"/>
                <a:gd name="connsiteY5" fmla="*/ 0 h 2534078"/>
                <a:gd name="connsiteX6" fmla="*/ 1410848 w 2534078"/>
                <a:gd name="connsiteY6" fmla="*/ 0 h 2534078"/>
                <a:gd name="connsiteX7" fmla="*/ 1466928 w 2534078"/>
                <a:gd name="connsiteY7" fmla="*/ 261636 h 2534078"/>
                <a:gd name="connsiteX8" fmla="*/ 1480479 w 2534078"/>
                <a:gd name="connsiteY8" fmla="*/ 263703 h 2534078"/>
                <a:gd name="connsiteX9" fmla="*/ 1595342 w 2534078"/>
                <a:gd name="connsiteY9" fmla="*/ 297820 h 2534078"/>
                <a:gd name="connsiteX10" fmla="*/ 1776019 w 2534078"/>
                <a:gd name="connsiteY10" fmla="*/ 97848 h 2534078"/>
                <a:gd name="connsiteX11" fmla="*/ 2025101 w 2534078"/>
                <a:gd name="connsiteY11" fmla="*/ 241655 h 2534078"/>
                <a:gd name="connsiteX12" fmla="*/ 1945054 w 2534078"/>
                <a:gd name="connsiteY12" fmla="*/ 489460 h 2534078"/>
                <a:gd name="connsiteX13" fmla="*/ 1960114 w 2534078"/>
                <a:gd name="connsiteY13" fmla="*/ 500442 h 2534078"/>
                <a:gd name="connsiteX14" fmla="*/ 2040203 w 2534078"/>
                <a:gd name="connsiteY14" fmla="*/ 577487 h 2534078"/>
                <a:gd name="connsiteX15" fmla="*/ 2048795 w 2534078"/>
                <a:gd name="connsiteY15" fmla="*/ 587678 h 2534078"/>
                <a:gd name="connsiteX16" fmla="*/ 2292425 w 2534078"/>
                <a:gd name="connsiteY16" fmla="*/ 508981 h 2534078"/>
                <a:gd name="connsiteX17" fmla="*/ 2436234 w 2534078"/>
                <a:gd name="connsiteY17" fmla="*/ 758063 h 2534078"/>
                <a:gd name="connsiteX18" fmla="*/ 2254720 w 2534078"/>
                <a:gd name="connsiteY18" fmla="*/ 922061 h 2534078"/>
                <a:gd name="connsiteX19" fmla="*/ 2269408 w 2534078"/>
                <a:gd name="connsiteY19" fmla="*/ 958503 h 2534078"/>
                <a:gd name="connsiteX20" fmla="*/ 2298262 w 2534078"/>
                <a:gd name="connsiteY20" fmla="*/ 1072685 h 2534078"/>
                <a:gd name="connsiteX21" fmla="*/ 2534078 w 2534078"/>
                <a:gd name="connsiteY21" fmla="*/ 1123232 h 2534078"/>
                <a:gd name="connsiteX22" fmla="*/ 2534078 w 2534078"/>
                <a:gd name="connsiteY22" fmla="*/ 1410847 h 2534078"/>
                <a:gd name="connsiteX23" fmla="*/ 2313203 w 2534078"/>
                <a:gd name="connsiteY23" fmla="*/ 1458192 h 2534078"/>
                <a:gd name="connsiteX24" fmla="*/ 2304582 w 2534078"/>
                <a:gd name="connsiteY24" fmla="*/ 1514684 h 2534078"/>
                <a:gd name="connsiteX25" fmla="*/ 2282278 w 2534078"/>
                <a:gd name="connsiteY25" fmla="*/ 1603710 h 2534078"/>
                <a:gd name="connsiteX26" fmla="*/ 2273540 w 2534078"/>
                <a:gd name="connsiteY26" fmla="*/ 1629023 h 2534078"/>
                <a:gd name="connsiteX27" fmla="*/ 2436234 w 2534078"/>
                <a:gd name="connsiteY27" fmla="*/ 1776020 h 2534078"/>
                <a:gd name="connsiteX28" fmla="*/ 2292425 w 2534078"/>
                <a:gd name="connsiteY28" fmla="*/ 2025100 h 2534078"/>
                <a:gd name="connsiteX29" fmla="*/ 2092492 w 2534078"/>
                <a:gd name="connsiteY29" fmla="*/ 1960518 h 2534078"/>
                <a:gd name="connsiteX30" fmla="*/ 2067843 w 2534078"/>
                <a:gd name="connsiteY30" fmla="*/ 1994321 h 2534078"/>
                <a:gd name="connsiteX31" fmla="*/ 1990801 w 2534078"/>
                <a:gd name="connsiteY31" fmla="*/ 2074411 h 2534078"/>
                <a:gd name="connsiteX32" fmla="*/ 1962409 w 2534078"/>
                <a:gd name="connsiteY32" fmla="*/ 2098344 h 2534078"/>
                <a:gd name="connsiteX33" fmla="*/ 2025101 w 2534078"/>
                <a:gd name="connsiteY33" fmla="*/ 2292424 h 2534078"/>
                <a:gd name="connsiteX34" fmla="*/ 1776019 w 2534078"/>
                <a:gd name="connsiteY34" fmla="*/ 2436231 h 2534078"/>
                <a:gd name="connsiteX35" fmla="*/ 1643806 w 2534078"/>
                <a:gd name="connsiteY35" fmla="*/ 2289901 h 2534078"/>
                <a:gd name="connsiteX36" fmla="*/ 1609783 w 2534078"/>
                <a:gd name="connsiteY36" fmla="*/ 2303617 h 2534078"/>
                <a:gd name="connsiteX37" fmla="*/ 1451683 w 2534078"/>
                <a:gd name="connsiteY37" fmla="*/ 2343567 h 2534078"/>
                <a:gd name="connsiteX38" fmla="*/ 1410848 w 2534078"/>
                <a:gd name="connsiteY38" fmla="*/ 2534078 h 2534078"/>
                <a:gd name="connsiteX39" fmla="*/ 1123232 w 2534078"/>
                <a:gd name="connsiteY39" fmla="*/ 2534078 h 2534078"/>
                <a:gd name="connsiteX40" fmla="*/ 1082311 w 2534078"/>
                <a:gd name="connsiteY40" fmla="*/ 2343169 h 2534078"/>
                <a:gd name="connsiteX41" fmla="*/ 1053603 w 2534078"/>
                <a:gd name="connsiteY41" fmla="*/ 2338789 h 2534078"/>
                <a:gd name="connsiteX42" fmla="*/ 890005 w 2534078"/>
                <a:gd name="connsiteY42" fmla="*/ 2290200 h 2534078"/>
                <a:gd name="connsiteX43" fmla="*/ 758062 w 2534078"/>
                <a:gd name="connsiteY43" fmla="*/ 2436231 h 2534078"/>
                <a:gd name="connsiteX44" fmla="*/ 508981 w 2534078"/>
                <a:gd name="connsiteY44" fmla="*/ 2292424 h 2534078"/>
                <a:gd name="connsiteX45" fmla="*/ 571342 w 2534078"/>
                <a:gd name="connsiteY45" fmla="*/ 2099366 h 2534078"/>
                <a:gd name="connsiteX46" fmla="*/ 449819 w 2534078"/>
                <a:gd name="connsiteY46" fmla="*/ 1974906 h 2534078"/>
                <a:gd name="connsiteX47" fmla="*/ 440167 w 2534078"/>
                <a:gd name="connsiteY47" fmla="*/ 1960976 h 2534078"/>
                <a:gd name="connsiteX48" fmla="*/ 241658 w 2534078"/>
                <a:gd name="connsiteY48" fmla="*/ 2025100 h 2534078"/>
                <a:gd name="connsiteX49" fmla="*/ 97849 w 2534078"/>
                <a:gd name="connsiteY49" fmla="*/ 1776020 h 2534078"/>
                <a:gd name="connsiteX50" fmla="*/ 260658 w 2534078"/>
                <a:gd name="connsiteY50" fmla="*/ 1628918 h 2534078"/>
                <a:gd name="connsiteX51" fmla="*/ 244666 w 2534078"/>
                <a:gd name="connsiteY51" fmla="*/ 1578581 h 2534078"/>
                <a:gd name="connsiteX52" fmla="*/ 220438 w 2534078"/>
                <a:gd name="connsiteY52" fmla="*/ 1458099 h 2534078"/>
                <a:gd name="connsiteX53" fmla="*/ 0 w 2534078"/>
                <a:gd name="connsiteY53" fmla="*/ 1410847 h 2534078"/>
                <a:gd name="connsiteX54" fmla="*/ 0 w 2534078"/>
                <a:gd name="connsiteY54" fmla="*/ 1123232 h 2534078"/>
                <a:gd name="connsiteX55" fmla="*/ 233627 w 2534078"/>
                <a:gd name="connsiteY55" fmla="*/ 1073154 h 2534078"/>
                <a:gd name="connsiteX56" fmla="*/ 244666 w 2534078"/>
                <a:gd name="connsiteY56" fmla="*/ 1023912 h 2534078"/>
                <a:gd name="connsiteX57" fmla="*/ 279901 w 2534078"/>
                <a:gd name="connsiteY57" fmla="*/ 922548 h 2534078"/>
                <a:gd name="connsiteX58" fmla="*/ 97849 w 2534078"/>
                <a:gd name="connsiteY58" fmla="*/ 758063 h 2534078"/>
                <a:gd name="connsiteX59" fmla="*/ 241658 w 2534078"/>
                <a:gd name="connsiteY59" fmla="*/ 508981 h 2534078"/>
                <a:gd name="connsiteX60" fmla="*/ 487184 w 2534078"/>
                <a:gd name="connsiteY60" fmla="*/ 588289 h 2534078"/>
                <a:gd name="connsiteX61" fmla="*/ 540964 w 2534078"/>
                <a:gd name="connsiteY61" fmla="*/ 530257 h 2534078"/>
                <a:gd name="connsiteX62" fmla="*/ 589363 w 2534078"/>
                <a:gd name="connsiteY62" fmla="*/ 490503 h 2534078"/>
                <a:gd name="connsiteX63" fmla="*/ 508981 w 2534078"/>
                <a:gd name="connsiteY63" fmla="*/ 241655 h 2534078"/>
                <a:gd name="connsiteX64" fmla="*/ 758062 w 2534078"/>
                <a:gd name="connsiteY64" fmla="*/ 97848 h 2534078"/>
                <a:gd name="connsiteX65" fmla="*/ 937288 w 2534078"/>
                <a:gd name="connsiteY65" fmla="*/ 296215 h 2534078"/>
                <a:gd name="connsiteX66" fmla="*/ 1053603 w 2534078"/>
                <a:gd name="connsiteY66" fmla="*/ 263703 h 2534078"/>
                <a:gd name="connsiteX67" fmla="*/ 1067151 w 2534078"/>
                <a:gd name="connsiteY67" fmla="*/ 261636 h 2534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534078" h="2534078">
                  <a:moveTo>
                    <a:pt x="1269701" y="857464"/>
                  </a:moveTo>
                  <a:cubicBezTo>
                    <a:pt x="1043499" y="857464"/>
                    <a:pt x="860126" y="1040837"/>
                    <a:pt x="860126" y="1267039"/>
                  </a:cubicBezTo>
                  <a:cubicBezTo>
                    <a:pt x="860126" y="1493241"/>
                    <a:pt x="1043499" y="1676614"/>
                    <a:pt x="1269701" y="1676614"/>
                  </a:cubicBezTo>
                  <a:cubicBezTo>
                    <a:pt x="1495903" y="1676614"/>
                    <a:pt x="1679276" y="1493241"/>
                    <a:pt x="1679276" y="1267039"/>
                  </a:cubicBezTo>
                  <a:cubicBezTo>
                    <a:pt x="1679276" y="1040837"/>
                    <a:pt x="1495903" y="857464"/>
                    <a:pt x="1269701" y="857464"/>
                  </a:cubicBezTo>
                  <a:close/>
                  <a:moveTo>
                    <a:pt x="1123232" y="0"/>
                  </a:moveTo>
                  <a:lnTo>
                    <a:pt x="1410848" y="0"/>
                  </a:lnTo>
                  <a:lnTo>
                    <a:pt x="1466928" y="261636"/>
                  </a:lnTo>
                  <a:lnTo>
                    <a:pt x="1480479" y="263703"/>
                  </a:lnTo>
                  <a:lnTo>
                    <a:pt x="1595342" y="297820"/>
                  </a:lnTo>
                  <a:lnTo>
                    <a:pt x="1776019" y="97848"/>
                  </a:lnTo>
                  <a:lnTo>
                    <a:pt x="2025101" y="241655"/>
                  </a:lnTo>
                  <a:lnTo>
                    <a:pt x="1945054" y="489460"/>
                  </a:lnTo>
                  <a:lnTo>
                    <a:pt x="1960114" y="500442"/>
                  </a:lnTo>
                  <a:cubicBezTo>
                    <a:pt x="1988137" y="524717"/>
                    <a:pt x="2014873" y="550435"/>
                    <a:pt x="2040203" y="577487"/>
                  </a:cubicBezTo>
                  <a:lnTo>
                    <a:pt x="2048795" y="587678"/>
                  </a:lnTo>
                  <a:lnTo>
                    <a:pt x="2292425" y="508981"/>
                  </a:lnTo>
                  <a:lnTo>
                    <a:pt x="2436234" y="758063"/>
                  </a:lnTo>
                  <a:lnTo>
                    <a:pt x="2254720" y="922061"/>
                  </a:lnTo>
                  <a:lnTo>
                    <a:pt x="2269408" y="958503"/>
                  </a:lnTo>
                  <a:lnTo>
                    <a:pt x="2298262" y="1072685"/>
                  </a:lnTo>
                  <a:lnTo>
                    <a:pt x="2534078" y="1123232"/>
                  </a:lnTo>
                  <a:lnTo>
                    <a:pt x="2534078" y="1410847"/>
                  </a:lnTo>
                  <a:lnTo>
                    <a:pt x="2313203" y="1458192"/>
                  </a:lnTo>
                  <a:lnTo>
                    <a:pt x="2304582" y="1514684"/>
                  </a:lnTo>
                  <a:cubicBezTo>
                    <a:pt x="2298411" y="1544846"/>
                    <a:pt x="2290956" y="1574542"/>
                    <a:pt x="2282278" y="1603710"/>
                  </a:cubicBezTo>
                  <a:lnTo>
                    <a:pt x="2273540" y="1629023"/>
                  </a:lnTo>
                  <a:lnTo>
                    <a:pt x="2436234" y="1776020"/>
                  </a:lnTo>
                  <a:lnTo>
                    <a:pt x="2292425" y="2025100"/>
                  </a:lnTo>
                  <a:lnTo>
                    <a:pt x="2092492" y="1960518"/>
                  </a:lnTo>
                  <a:lnTo>
                    <a:pt x="2067843" y="1994321"/>
                  </a:lnTo>
                  <a:cubicBezTo>
                    <a:pt x="2043570" y="2022344"/>
                    <a:pt x="2017852" y="2049080"/>
                    <a:pt x="1990801" y="2074411"/>
                  </a:cubicBezTo>
                  <a:lnTo>
                    <a:pt x="1962409" y="2098344"/>
                  </a:lnTo>
                  <a:lnTo>
                    <a:pt x="2025101" y="2292424"/>
                  </a:lnTo>
                  <a:lnTo>
                    <a:pt x="1776019" y="2436231"/>
                  </a:lnTo>
                  <a:lnTo>
                    <a:pt x="1643806" y="2289901"/>
                  </a:lnTo>
                  <a:lnTo>
                    <a:pt x="1609783" y="2303617"/>
                  </a:lnTo>
                  <a:lnTo>
                    <a:pt x="1451683" y="2343567"/>
                  </a:lnTo>
                  <a:lnTo>
                    <a:pt x="1410848" y="2534078"/>
                  </a:lnTo>
                  <a:lnTo>
                    <a:pt x="1123232" y="2534078"/>
                  </a:lnTo>
                  <a:lnTo>
                    <a:pt x="1082311" y="2343169"/>
                  </a:lnTo>
                  <a:lnTo>
                    <a:pt x="1053603" y="2338789"/>
                  </a:lnTo>
                  <a:lnTo>
                    <a:pt x="890005" y="2290200"/>
                  </a:lnTo>
                  <a:lnTo>
                    <a:pt x="758062" y="2436231"/>
                  </a:lnTo>
                  <a:lnTo>
                    <a:pt x="508981" y="2292424"/>
                  </a:lnTo>
                  <a:lnTo>
                    <a:pt x="571342" y="2099366"/>
                  </a:lnTo>
                  <a:lnTo>
                    <a:pt x="449819" y="1974906"/>
                  </a:lnTo>
                  <a:lnTo>
                    <a:pt x="440167" y="1960976"/>
                  </a:lnTo>
                  <a:lnTo>
                    <a:pt x="241658" y="2025100"/>
                  </a:lnTo>
                  <a:lnTo>
                    <a:pt x="97849" y="1776020"/>
                  </a:lnTo>
                  <a:lnTo>
                    <a:pt x="260658" y="1628918"/>
                  </a:lnTo>
                  <a:lnTo>
                    <a:pt x="244666" y="1578581"/>
                  </a:lnTo>
                  <a:lnTo>
                    <a:pt x="220438" y="1458099"/>
                  </a:lnTo>
                  <a:lnTo>
                    <a:pt x="0" y="1410847"/>
                  </a:lnTo>
                  <a:lnTo>
                    <a:pt x="0" y="1123232"/>
                  </a:lnTo>
                  <a:lnTo>
                    <a:pt x="233627" y="1073154"/>
                  </a:lnTo>
                  <a:lnTo>
                    <a:pt x="244666" y="1023912"/>
                  </a:lnTo>
                  <a:lnTo>
                    <a:pt x="279901" y="922548"/>
                  </a:lnTo>
                  <a:lnTo>
                    <a:pt x="97849" y="758063"/>
                  </a:lnTo>
                  <a:lnTo>
                    <a:pt x="241658" y="508981"/>
                  </a:lnTo>
                  <a:lnTo>
                    <a:pt x="487184" y="588289"/>
                  </a:lnTo>
                  <a:lnTo>
                    <a:pt x="540964" y="530257"/>
                  </a:lnTo>
                  <a:lnTo>
                    <a:pt x="589363" y="490503"/>
                  </a:lnTo>
                  <a:lnTo>
                    <a:pt x="508981" y="241655"/>
                  </a:lnTo>
                  <a:lnTo>
                    <a:pt x="758062" y="97848"/>
                  </a:lnTo>
                  <a:lnTo>
                    <a:pt x="937288" y="296215"/>
                  </a:lnTo>
                  <a:lnTo>
                    <a:pt x="1053603" y="263703"/>
                  </a:lnTo>
                  <a:lnTo>
                    <a:pt x="1067151" y="261636"/>
                  </a:lnTo>
                  <a:close/>
                </a:path>
              </a:pathLst>
            </a:custGeom>
            <a:solidFill>
              <a:srgbClr val="E87071"/>
            </a:solidFill>
            <a:ln w="12700" cap="flat" cmpd="sng" algn="ctr">
              <a:gradFill>
                <a:gsLst>
                  <a:gs pos="0">
                    <a:srgbClr val="F3F3F3"/>
                  </a:gs>
                  <a:gs pos="100000">
                    <a:sysClr val="window" lastClr="FFFFFF">
                      <a:lumMod val="85000"/>
                    </a:sysClr>
                  </a:gs>
                </a:gsLst>
                <a:lin ang="5400000" scaled="1"/>
              </a:gradFill>
              <a:prstDash val="solid"/>
              <a:miter lim="800000"/>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E87071"/>
              </a:extrusionClr>
              <a:contourClr>
                <a:sysClr val="window" lastClr="FFFFFF">
                  <a:lumMod val="95000"/>
                </a:sysClr>
              </a:contourClr>
            </a:sp3d>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5" name="文本框 79"/>
            <p:cNvSpPr txBox="1"/>
            <p:nvPr/>
          </p:nvSpPr>
          <p:spPr>
            <a:xfrm>
              <a:off x="5468493" y="3784616"/>
              <a:ext cx="1000117" cy="55399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宋体"/>
                </a:rPr>
                <a:t>03</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56" name="组合 55"/>
          <p:cNvGrpSpPr/>
          <p:nvPr/>
        </p:nvGrpSpPr>
        <p:grpSpPr>
          <a:xfrm>
            <a:off x="4548714" y="3251032"/>
            <a:ext cx="1635790" cy="1570709"/>
            <a:chOff x="6064951" y="3305801"/>
            <a:chExt cx="2181053" cy="2094279"/>
          </a:xfrm>
        </p:grpSpPr>
        <p:sp>
          <p:nvSpPr>
            <p:cNvPr id="57" name="任意多边形 56"/>
            <p:cNvSpPr/>
            <p:nvPr/>
          </p:nvSpPr>
          <p:spPr>
            <a:xfrm>
              <a:off x="6151725" y="3305801"/>
              <a:ext cx="2094279" cy="2094279"/>
            </a:xfrm>
            <a:custGeom>
              <a:avLst/>
              <a:gdLst>
                <a:gd name="connsiteX0" fmla="*/ 1042841 w 2094279"/>
                <a:gd name="connsiteY0" fmla="*/ 621456 h 2094279"/>
                <a:gd name="connsiteX1" fmla="*/ 617158 w 2094279"/>
                <a:gd name="connsiteY1" fmla="*/ 1047139 h 2094279"/>
                <a:gd name="connsiteX2" fmla="*/ 1042841 w 2094279"/>
                <a:gd name="connsiteY2" fmla="*/ 1472822 h 2094279"/>
                <a:gd name="connsiteX3" fmla="*/ 1468524 w 2094279"/>
                <a:gd name="connsiteY3" fmla="*/ 1047139 h 2094279"/>
                <a:gd name="connsiteX4" fmla="*/ 1042841 w 2094279"/>
                <a:gd name="connsiteY4" fmla="*/ 621456 h 2094279"/>
                <a:gd name="connsiteX5" fmla="*/ 928291 w 2094279"/>
                <a:gd name="connsiteY5" fmla="*/ 0 h 2094279"/>
                <a:gd name="connsiteX6" fmla="*/ 1165990 w 2094279"/>
                <a:gd name="connsiteY6" fmla="*/ 0 h 2094279"/>
                <a:gd name="connsiteX7" fmla="*/ 1212337 w 2094279"/>
                <a:gd name="connsiteY7" fmla="*/ 216228 h 2094279"/>
                <a:gd name="connsiteX8" fmla="*/ 1223536 w 2094279"/>
                <a:gd name="connsiteY8" fmla="*/ 217936 h 2094279"/>
                <a:gd name="connsiteX9" fmla="*/ 1318464 w 2094279"/>
                <a:gd name="connsiteY9" fmla="*/ 246132 h 2094279"/>
                <a:gd name="connsiteX10" fmla="*/ 1467784 w 2094279"/>
                <a:gd name="connsiteY10" fmla="*/ 80866 h 2094279"/>
                <a:gd name="connsiteX11" fmla="*/ 1673637 w 2094279"/>
                <a:gd name="connsiteY11" fmla="*/ 199715 h 2094279"/>
                <a:gd name="connsiteX12" fmla="*/ 1607482 w 2094279"/>
                <a:gd name="connsiteY12" fmla="*/ 404512 h 2094279"/>
                <a:gd name="connsiteX13" fmla="*/ 1619929 w 2094279"/>
                <a:gd name="connsiteY13" fmla="*/ 413588 h 2094279"/>
                <a:gd name="connsiteX14" fmla="*/ 1686118 w 2094279"/>
                <a:gd name="connsiteY14" fmla="*/ 477262 h 2094279"/>
                <a:gd name="connsiteX15" fmla="*/ 1693219 w 2094279"/>
                <a:gd name="connsiteY15" fmla="*/ 485684 h 2094279"/>
                <a:gd name="connsiteX16" fmla="*/ 1894566 w 2094279"/>
                <a:gd name="connsiteY16" fmla="*/ 420645 h 2094279"/>
                <a:gd name="connsiteX17" fmla="*/ 2013416 w 2094279"/>
                <a:gd name="connsiteY17" fmla="*/ 626498 h 2094279"/>
                <a:gd name="connsiteX18" fmla="*/ 1863405 w 2094279"/>
                <a:gd name="connsiteY18" fmla="*/ 762034 h 2094279"/>
                <a:gd name="connsiteX19" fmla="*/ 1875544 w 2094279"/>
                <a:gd name="connsiteY19" fmla="*/ 792151 h 2094279"/>
                <a:gd name="connsiteX20" fmla="*/ 1899390 w 2094279"/>
                <a:gd name="connsiteY20" fmla="*/ 886516 h 2094279"/>
                <a:gd name="connsiteX21" fmla="*/ 2094279 w 2094279"/>
                <a:gd name="connsiteY21" fmla="*/ 928291 h 2094279"/>
                <a:gd name="connsiteX22" fmla="*/ 2094279 w 2094279"/>
                <a:gd name="connsiteY22" fmla="*/ 1165989 h 2094279"/>
                <a:gd name="connsiteX23" fmla="*/ 1911738 w 2094279"/>
                <a:gd name="connsiteY23" fmla="*/ 1205117 h 2094279"/>
                <a:gd name="connsiteX24" fmla="*/ 1904613 w 2094279"/>
                <a:gd name="connsiteY24" fmla="*/ 1251805 h 2094279"/>
                <a:gd name="connsiteX25" fmla="*/ 1886180 w 2094279"/>
                <a:gd name="connsiteY25" fmla="*/ 1325380 h 2094279"/>
                <a:gd name="connsiteX26" fmla="*/ 1878958 w 2094279"/>
                <a:gd name="connsiteY26" fmla="*/ 1346300 h 2094279"/>
                <a:gd name="connsiteX27" fmla="*/ 2013416 w 2094279"/>
                <a:gd name="connsiteY27" fmla="*/ 1467785 h 2094279"/>
                <a:gd name="connsiteX28" fmla="*/ 1894566 w 2094279"/>
                <a:gd name="connsiteY28" fmla="*/ 1673636 h 2094279"/>
                <a:gd name="connsiteX29" fmla="*/ 1729332 w 2094279"/>
                <a:gd name="connsiteY29" fmla="*/ 1620262 h 2094279"/>
                <a:gd name="connsiteX30" fmla="*/ 1708961 w 2094279"/>
                <a:gd name="connsiteY30" fmla="*/ 1648199 h 2094279"/>
                <a:gd name="connsiteX31" fmla="*/ 1645290 w 2094279"/>
                <a:gd name="connsiteY31" fmla="*/ 1714389 h 2094279"/>
                <a:gd name="connsiteX32" fmla="*/ 1621825 w 2094279"/>
                <a:gd name="connsiteY32" fmla="*/ 1734168 h 2094279"/>
                <a:gd name="connsiteX33" fmla="*/ 1673637 w 2094279"/>
                <a:gd name="connsiteY33" fmla="*/ 1894565 h 2094279"/>
                <a:gd name="connsiteX34" fmla="*/ 1467784 w 2094279"/>
                <a:gd name="connsiteY34" fmla="*/ 2013414 h 2094279"/>
                <a:gd name="connsiteX35" fmla="*/ 1358517 w 2094279"/>
                <a:gd name="connsiteY35" fmla="*/ 1892480 h 2094279"/>
                <a:gd name="connsiteX36" fmla="*/ 1330399 w 2094279"/>
                <a:gd name="connsiteY36" fmla="*/ 1903815 h 2094279"/>
                <a:gd name="connsiteX37" fmla="*/ 1199738 w 2094279"/>
                <a:gd name="connsiteY37" fmla="*/ 1936832 h 2094279"/>
                <a:gd name="connsiteX38" fmla="*/ 1165990 w 2094279"/>
                <a:gd name="connsiteY38" fmla="*/ 2094279 h 2094279"/>
                <a:gd name="connsiteX39" fmla="*/ 928291 w 2094279"/>
                <a:gd name="connsiteY39" fmla="*/ 2094279 h 2094279"/>
                <a:gd name="connsiteX40" fmla="*/ 894472 w 2094279"/>
                <a:gd name="connsiteY40" fmla="*/ 1936503 h 2094279"/>
                <a:gd name="connsiteX41" fmla="*/ 870746 w 2094279"/>
                <a:gd name="connsiteY41" fmla="*/ 1932883 h 2094279"/>
                <a:gd name="connsiteX42" fmla="*/ 735541 w 2094279"/>
                <a:gd name="connsiteY42" fmla="*/ 1892727 h 2094279"/>
                <a:gd name="connsiteX43" fmla="*/ 626497 w 2094279"/>
                <a:gd name="connsiteY43" fmla="*/ 2013414 h 2094279"/>
                <a:gd name="connsiteX44" fmla="*/ 420645 w 2094279"/>
                <a:gd name="connsiteY44" fmla="*/ 1894565 h 2094279"/>
                <a:gd name="connsiteX45" fmla="*/ 472183 w 2094279"/>
                <a:gd name="connsiteY45" fmla="*/ 1735013 h 2094279"/>
                <a:gd name="connsiteX46" fmla="*/ 371751 w 2094279"/>
                <a:gd name="connsiteY46" fmla="*/ 1632153 h 2094279"/>
                <a:gd name="connsiteX47" fmla="*/ 363774 w 2094279"/>
                <a:gd name="connsiteY47" fmla="*/ 1620641 h 2094279"/>
                <a:gd name="connsiteX48" fmla="*/ 199717 w 2094279"/>
                <a:gd name="connsiteY48" fmla="*/ 1673636 h 2094279"/>
                <a:gd name="connsiteX49" fmla="*/ 80867 w 2094279"/>
                <a:gd name="connsiteY49" fmla="*/ 1467785 h 2094279"/>
                <a:gd name="connsiteX50" fmla="*/ 215420 w 2094279"/>
                <a:gd name="connsiteY50" fmla="*/ 1346213 h 2094279"/>
                <a:gd name="connsiteX51" fmla="*/ 202203 w 2094279"/>
                <a:gd name="connsiteY51" fmla="*/ 1304612 h 2094279"/>
                <a:gd name="connsiteX52" fmla="*/ 182180 w 2094279"/>
                <a:gd name="connsiteY52" fmla="*/ 1205040 h 2094279"/>
                <a:gd name="connsiteX53" fmla="*/ 0 w 2094279"/>
                <a:gd name="connsiteY53" fmla="*/ 1165989 h 2094279"/>
                <a:gd name="connsiteX54" fmla="*/ 0 w 2094279"/>
                <a:gd name="connsiteY54" fmla="*/ 928291 h 2094279"/>
                <a:gd name="connsiteX55" fmla="*/ 193080 w 2094279"/>
                <a:gd name="connsiteY55" fmla="*/ 886904 h 2094279"/>
                <a:gd name="connsiteX56" fmla="*/ 202203 w 2094279"/>
                <a:gd name="connsiteY56" fmla="*/ 846208 h 2094279"/>
                <a:gd name="connsiteX57" fmla="*/ 231323 w 2094279"/>
                <a:gd name="connsiteY57" fmla="*/ 762436 h 2094279"/>
                <a:gd name="connsiteX58" fmla="*/ 80867 w 2094279"/>
                <a:gd name="connsiteY58" fmla="*/ 626498 h 2094279"/>
                <a:gd name="connsiteX59" fmla="*/ 199717 w 2094279"/>
                <a:gd name="connsiteY59" fmla="*/ 420645 h 2094279"/>
                <a:gd name="connsiteX60" fmla="*/ 402631 w 2094279"/>
                <a:gd name="connsiteY60" fmla="*/ 486189 h 2094279"/>
                <a:gd name="connsiteX61" fmla="*/ 447078 w 2094279"/>
                <a:gd name="connsiteY61" fmla="*/ 438229 h 2094279"/>
                <a:gd name="connsiteX62" fmla="*/ 487077 w 2094279"/>
                <a:gd name="connsiteY62" fmla="*/ 405374 h 2094279"/>
                <a:gd name="connsiteX63" fmla="*/ 420645 w 2094279"/>
                <a:gd name="connsiteY63" fmla="*/ 199715 h 2094279"/>
                <a:gd name="connsiteX64" fmla="*/ 626497 w 2094279"/>
                <a:gd name="connsiteY64" fmla="*/ 80866 h 2094279"/>
                <a:gd name="connsiteX65" fmla="*/ 774618 w 2094279"/>
                <a:gd name="connsiteY65" fmla="*/ 244806 h 2094279"/>
                <a:gd name="connsiteX66" fmla="*/ 870746 w 2094279"/>
                <a:gd name="connsiteY66" fmla="*/ 217936 h 2094279"/>
                <a:gd name="connsiteX67" fmla="*/ 881943 w 2094279"/>
                <a:gd name="connsiteY67" fmla="*/ 216228 h 2094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094279" h="2094279">
                  <a:moveTo>
                    <a:pt x="1042841" y="621456"/>
                  </a:moveTo>
                  <a:cubicBezTo>
                    <a:pt x="807743" y="621456"/>
                    <a:pt x="617158" y="812041"/>
                    <a:pt x="617158" y="1047139"/>
                  </a:cubicBezTo>
                  <a:cubicBezTo>
                    <a:pt x="617158" y="1282237"/>
                    <a:pt x="807743" y="1472822"/>
                    <a:pt x="1042841" y="1472822"/>
                  </a:cubicBezTo>
                  <a:cubicBezTo>
                    <a:pt x="1277939" y="1472822"/>
                    <a:pt x="1468524" y="1282237"/>
                    <a:pt x="1468524" y="1047139"/>
                  </a:cubicBezTo>
                  <a:cubicBezTo>
                    <a:pt x="1468524" y="812041"/>
                    <a:pt x="1277939" y="621456"/>
                    <a:pt x="1042841" y="621456"/>
                  </a:cubicBezTo>
                  <a:close/>
                  <a:moveTo>
                    <a:pt x="928291" y="0"/>
                  </a:moveTo>
                  <a:lnTo>
                    <a:pt x="1165990" y="0"/>
                  </a:lnTo>
                  <a:lnTo>
                    <a:pt x="1212337" y="216228"/>
                  </a:lnTo>
                  <a:lnTo>
                    <a:pt x="1223536" y="217936"/>
                  </a:lnTo>
                  <a:lnTo>
                    <a:pt x="1318464" y="246132"/>
                  </a:lnTo>
                  <a:lnTo>
                    <a:pt x="1467784" y="80866"/>
                  </a:lnTo>
                  <a:lnTo>
                    <a:pt x="1673637" y="199715"/>
                  </a:lnTo>
                  <a:lnTo>
                    <a:pt x="1607482" y="404512"/>
                  </a:lnTo>
                  <a:lnTo>
                    <a:pt x="1619929" y="413588"/>
                  </a:lnTo>
                  <a:cubicBezTo>
                    <a:pt x="1643088" y="433650"/>
                    <a:pt x="1665184" y="454905"/>
                    <a:pt x="1686118" y="477262"/>
                  </a:cubicBezTo>
                  <a:lnTo>
                    <a:pt x="1693219" y="485684"/>
                  </a:lnTo>
                  <a:lnTo>
                    <a:pt x="1894566" y="420645"/>
                  </a:lnTo>
                  <a:lnTo>
                    <a:pt x="2013416" y="626498"/>
                  </a:lnTo>
                  <a:lnTo>
                    <a:pt x="1863405" y="762034"/>
                  </a:lnTo>
                  <a:lnTo>
                    <a:pt x="1875544" y="792151"/>
                  </a:lnTo>
                  <a:lnTo>
                    <a:pt x="1899390" y="886516"/>
                  </a:lnTo>
                  <a:lnTo>
                    <a:pt x="2094279" y="928291"/>
                  </a:lnTo>
                  <a:lnTo>
                    <a:pt x="2094279" y="1165989"/>
                  </a:lnTo>
                  <a:lnTo>
                    <a:pt x="1911738" y="1205117"/>
                  </a:lnTo>
                  <a:lnTo>
                    <a:pt x="1904613" y="1251805"/>
                  </a:lnTo>
                  <a:cubicBezTo>
                    <a:pt x="1899513" y="1276732"/>
                    <a:pt x="1893352" y="1301274"/>
                    <a:pt x="1886180" y="1325380"/>
                  </a:cubicBezTo>
                  <a:lnTo>
                    <a:pt x="1878958" y="1346300"/>
                  </a:lnTo>
                  <a:lnTo>
                    <a:pt x="2013416" y="1467785"/>
                  </a:lnTo>
                  <a:lnTo>
                    <a:pt x="1894566" y="1673636"/>
                  </a:lnTo>
                  <a:lnTo>
                    <a:pt x="1729332" y="1620262"/>
                  </a:lnTo>
                  <a:lnTo>
                    <a:pt x="1708961" y="1648199"/>
                  </a:lnTo>
                  <a:cubicBezTo>
                    <a:pt x="1688901" y="1671358"/>
                    <a:pt x="1667646" y="1693454"/>
                    <a:pt x="1645290" y="1714389"/>
                  </a:cubicBezTo>
                  <a:lnTo>
                    <a:pt x="1621825" y="1734168"/>
                  </a:lnTo>
                  <a:lnTo>
                    <a:pt x="1673637" y="1894565"/>
                  </a:lnTo>
                  <a:lnTo>
                    <a:pt x="1467784" y="2013414"/>
                  </a:lnTo>
                  <a:lnTo>
                    <a:pt x="1358517" y="1892480"/>
                  </a:lnTo>
                  <a:lnTo>
                    <a:pt x="1330399" y="1903815"/>
                  </a:lnTo>
                  <a:lnTo>
                    <a:pt x="1199738" y="1936832"/>
                  </a:lnTo>
                  <a:lnTo>
                    <a:pt x="1165990" y="2094279"/>
                  </a:lnTo>
                  <a:lnTo>
                    <a:pt x="928291" y="2094279"/>
                  </a:lnTo>
                  <a:lnTo>
                    <a:pt x="894472" y="1936503"/>
                  </a:lnTo>
                  <a:lnTo>
                    <a:pt x="870746" y="1932883"/>
                  </a:lnTo>
                  <a:lnTo>
                    <a:pt x="735541" y="1892727"/>
                  </a:lnTo>
                  <a:lnTo>
                    <a:pt x="626497" y="2013414"/>
                  </a:lnTo>
                  <a:lnTo>
                    <a:pt x="420645" y="1894565"/>
                  </a:lnTo>
                  <a:lnTo>
                    <a:pt x="472183" y="1735013"/>
                  </a:lnTo>
                  <a:lnTo>
                    <a:pt x="371751" y="1632153"/>
                  </a:lnTo>
                  <a:lnTo>
                    <a:pt x="363774" y="1620641"/>
                  </a:lnTo>
                  <a:lnTo>
                    <a:pt x="199717" y="1673636"/>
                  </a:lnTo>
                  <a:lnTo>
                    <a:pt x="80867" y="1467785"/>
                  </a:lnTo>
                  <a:lnTo>
                    <a:pt x="215420" y="1346213"/>
                  </a:lnTo>
                  <a:lnTo>
                    <a:pt x="202203" y="1304612"/>
                  </a:lnTo>
                  <a:lnTo>
                    <a:pt x="182180" y="1205040"/>
                  </a:lnTo>
                  <a:lnTo>
                    <a:pt x="0" y="1165989"/>
                  </a:lnTo>
                  <a:lnTo>
                    <a:pt x="0" y="928291"/>
                  </a:lnTo>
                  <a:lnTo>
                    <a:pt x="193080" y="886904"/>
                  </a:lnTo>
                  <a:lnTo>
                    <a:pt x="202203" y="846208"/>
                  </a:lnTo>
                  <a:lnTo>
                    <a:pt x="231323" y="762436"/>
                  </a:lnTo>
                  <a:lnTo>
                    <a:pt x="80867" y="626498"/>
                  </a:lnTo>
                  <a:lnTo>
                    <a:pt x="199717" y="420645"/>
                  </a:lnTo>
                  <a:lnTo>
                    <a:pt x="402631" y="486189"/>
                  </a:lnTo>
                  <a:lnTo>
                    <a:pt x="447078" y="438229"/>
                  </a:lnTo>
                  <a:lnTo>
                    <a:pt x="487077" y="405374"/>
                  </a:lnTo>
                  <a:lnTo>
                    <a:pt x="420645" y="199715"/>
                  </a:lnTo>
                  <a:lnTo>
                    <a:pt x="626497" y="80866"/>
                  </a:lnTo>
                  <a:lnTo>
                    <a:pt x="774618" y="244806"/>
                  </a:lnTo>
                  <a:lnTo>
                    <a:pt x="870746" y="217936"/>
                  </a:lnTo>
                  <a:lnTo>
                    <a:pt x="881943" y="216228"/>
                  </a:lnTo>
                  <a:close/>
                </a:path>
              </a:pathLst>
            </a:custGeom>
            <a:solidFill>
              <a:srgbClr val="FFB850"/>
            </a:solidFill>
            <a:ln w="12700" cap="flat" cmpd="sng" algn="ctr">
              <a:gradFill>
                <a:gsLst>
                  <a:gs pos="0">
                    <a:srgbClr val="F3F3F3"/>
                  </a:gs>
                  <a:gs pos="100000">
                    <a:sysClr val="window" lastClr="FFFFFF">
                      <a:lumMod val="85000"/>
                    </a:sysClr>
                  </a:gs>
                </a:gsLst>
                <a:lin ang="5400000" scaled="1"/>
              </a:gradFill>
              <a:prstDash val="solid"/>
              <a:miter lim="800000"/>
            </a:ln>
            <a:effectLst>
              <a:outerShdw blurRad="342900" dist="177800" dir="10200000" algn="br" rotWithShape="0">
                <a:prstClr val="black">
                  <a:alpha val="41000"/>
                </a:prstClr>
              </a:outerShdw>
            </a:effectLst>
            <a:scene3d>
              <a:camera prst="perspectiveContrastingLeftFacing">
                <a:rot lat="21552399" lon="20366100" rev="21191525"/>
              </a:camera>
              <a:lightRig rig="soft" dir="t">
                <a:rot lat="0" lon="0" rev="6600000"/>
              </a:lightRig>
            </a:scene3d>
            <a:sp3d extrusionH="266700">
              <a:extrusionClr>
                <a:srgbClr val="FFCF89"/>
              </a:extrusionClr>
              <a:contourClr>
                <a:sysClr val="window" lastClr="FFFFFF">
                  <a:lumMod val="95000"/>
                </a:sysClr>
              </a:contourClr>
            </a:sp3d>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8" name="文本框 82"/>
            <p:cNvSpPr txBox="1"/>
            <p:nvPr/>
          </p:nvSpPr>
          <p:spPr>
            <a:xfrm>
              <a:off x="6064951" y="4068466"/>
              <a:ext cx="1000117" cy="55399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smtClean="0">
                  <a:ln>
                    <a:noFill/>
                  </a:ln>
                  <a:solidFill>
                    <a:prstClr val="white"/>
                  </a:solidFill>
                  <a:effectLst/>
                  <a:uLnTx/>
                  <a:uFillTx/>
                  <a:latin typeface="Impact" panose="020B0806030902050204" pitchFamily="34" charset="0"/>
                  <a:ea typeface="宋体"/>
                </a:rPr>
                <a:t>04</a:t>
              </a:r>
              <a:endParaRPr kumimoji="0" lang="zh-CN" altLang="en-US" sz="21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grpSp>
      <p:grpSp>
        <p:nvGrpSpPr>
          <p:cNvPr id="59" name="组合 58"/>
          <p:cNvGrpSpPr/>
          <p:nvPr/>
        </p:nvGrpSpPr>
        <p:grpSpPr>
          <a:xfrm>
            <a:off x="1345779" y="2044200"/>
            <a:ext cx="2013686" cy="847670"/>
            <a:chOff x="1794371" y="1696692"/>
            <a:chExt cx="2684915" cy="1130226"/>
          </a:xfrm>
        </p:grpSpPr>
        <p:grpSp>
          <p:nvGrpSpPr>
            <p:cNvPr id="60" name="组合 59"/>
            <p:cNvGrpSpPr/>
            <p:nvPr/>
          </p:nvGrpSpPr>
          <p:grpSpPr>
            <a:xfrm flipH="1" flipV="1">
              <a:off x="1794371" y="2136502"/>
              <a:ext cx="2684915" cy="333365"/>
              <a:chOff x="5272248" y="4626108"/>
              <a:chExt cx="2684915" cy="333365"/>
            </a:xfrm>
            <a:effectLst>
              <a:outerShdw blurRad="76200" dist="25400" dir="2700000" algn="tl" rotWithShape="0">
                <a:prstClr val="black">
                  <a:alpha val="30000"/>
                </a:prstClr>
              </a:outerShdw>
            </a:effectLst>
          </p:grpSpPr>
          <p:sp>
            <p:nvSpPr>
              <p:cNvPr id="67" name="椭圆 66"/>
              <p:cNvSpPr/>
              <p:nvPr/>
            </p:nvSpPr>
            <p:spPr>
              <a:xfrm>
                <a:off x="5272248" y="4626108"/>
                <a:ext cx="81021" cy="8102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8" name="任意多边形 67"/>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61" name="文本框 85"/>
            <p:cNvSpPr txBox="1"/>
            <p:nvPr/>
          </p:nvSpPr>
          <p:spPr>
            <a:xfrm flipH="1">
              <a:off x="1794371" y="1727379"/>
              <a:ext cx="1780467" cy="430886"/>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663A77"/>
                  </a:solidFill>
                  <a:effectLst/>
                  <a:uLnTx/>
                  <a:uFillTx/>
                  <a:latin typeface="时尚中黑简体" panose="01010104010101010101" pitchFamily="2" charset="-122"/>
                  <a:ea typeface="时尚中黑简体" panose="01010104010101010101" pitchFamily="2" charset="-122"/>
                </a:rPr>
                <a:t>在此添加标题</a:t>
              </a:r>
            </a:p>
          </p:txBody>
        </p:sp>
        <p:sp>
          <p:nvSpPr>
            <p:cNvPr id="62" name="文本框 86"/>
            <p:cNvSpPr txBox="1"/>
            <p:nvPr/>
          </p:nvSpPr>
          <p:spPr>
            <a:xfrm flipH="1">
              <a:off x="1794371" y="2149810"/>
              <a:ext cx="2341931" cy="677108"/>
            </a:xfrm>
            <a:prstGeom prst="rect">
              <a:avLst/>
            </a:prstGeom>
            <a:noFill/>
          </p:spPr>
          <p:txBody>
            <a:bodyPr wrap="square" rtlCol="0">
              <a:spAutoFit/>
            </a:bodyPr>
            <a:lstStyle/>
            <a:p>
              <a:pPr marL="0" marR="0" lvl="0" indent="0" defTabSz="6858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63" name="Freeform 37"/>
            <p:cNvSpPr>
              <a:spLocks noEditPoints="1"/>
            </p:cNvSpPr>
            <p:nvPr/>
          </p:nvSpPr>
          <p:spPr bwMode="auto">
            <a:xfrm>
              <a:off x="3588826" y="1696692"/>
              <a:ext cx="435595" cy="311439"/>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solidFill>
              <a:sysClr val="windowText" lastClr="000000">
                <a:lumMod val="50000"/>
                <a:lumOff val="50000"/>
                <a:alpha val="4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4" name="Rectangle 38"/>
            <p:cNvSpPr>
              <a:spLocks noChangeArrowheads="1"/>
            </p:cNvSpPr>
            <p:nvPr/>
          </p:nvSpPr>
          <p:spPr bwMode="auto">
            <a:xfrm>
              <a:off x="3753951" y="2012311"/>
              <a:ext cx="105345" cy="40550"/>
            </a:xfrm>
            <a:prstGeom prst="rect">
              <a:avLst/>
            </a:prstGeom>
            <a:solidFill>
              <a:sysClr val="windowText" lastClr="000000">
                <a:lumMod val="50000"/>
                <a:lumOff val="50000"/>
                <a:alpha val="4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5" name="Rectangle 40"/>
            <p:cNvSpPr>
              <a:spLocks noChangeArrowheads="1"/>
            </p:cNvSpPr>
            <p:nvPr/>
          </p:nvSpPr>
          <p:spPr bwMode="auto">
            <a:xfrm>
              <a:off x="3703368" y="2056205"/>
              <a:ext cx="206929" cy="16722"/>
            </a:xfrm>
            <a:prstGeom prst="rect">
              <a:avLst/>
            </a:prstGeom>
            <a:solidFill>
              <a:sysClr val="windowText" lastClr="000000">
                <a:lumMod val="50000"/>
                <a:lumOff val="50000"/>
                <a:alpha val="4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66" name="Freeform 42"/>
            <p:cNvSpPr>
              <a:spLocks/>
            </p:cNvSpPr>
            <p:nvPr/>
          </p:nvSpPr>
          <p:spPr bwMode="auto">
            <a:xfrm>
              <a:off x="3635646" y="1756472"/>
              <a:ext cx="322307" cy="167216"/>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solidFill>
              <a:sysClr val="windowText" lastClr="000000">
                <a:lumMod val="50000"/>
                <a:lumOff val="50000"/>
                <a:alpha val="4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69" name="组合 68"/>
          <p:cNvGrpSpPr/>
          <p:nvPr/>
        </p:nvGrpSpPr>
        <p:grpSpPr>
          <a:xfrm>
            <a:off x="1290934" y="4155099"/>
            <a:ext cx="2532695" cy="886499"/>
            <a:chOff x="1721246" y="4511224"/>
            <a:chExt cx="3376926" cy="1181998"/>
          </a:xfrm>
        </p:grpSpPr>
        <p:grpSp>
          <p:nvGrpSpPr>
            <p:cNvPr id="70" name="组合 69"/>
            <p:cNvGrpSpPr/>
            <p:nvPr/>
          </p:nvGrpSpPr>
          <p:grpSpPr>
            <a:xfrm flipH="1">
              <a:off x="1721247" y="4511224"/>
              <a:ext cx="3376925" cy="529015"/>
              <a:chOff x="4580237" y="4436808"/>
              <a:chExt cx="3376925" cy="529015"/>
            </a:xfrm>
            <a:effectLst>
              <a:outerShdw blurRad="76200" dist="25400" dir="2700000" algn="tl" rotWithShape="0">
                <a:prstClr val="black">
                  <a:alpha val="30000"/>
                </a:prstClr>
              </a:outerShdw>
            </a:effectLst>
          </p:grpSpPr>
          <p:sp>
            <p:nvSpPr>
              <p:cNvPr id="74" name="椭圆 73"/>
              <p:cNvSpPr/>
              <p:nvPr/>
            </p:nvSpPr>
            <p:spPr>
              <a:xfrm>
                <a:off x="4580237" y="4436808"/>
                <a:ext cx="81021" cy="8102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5" name="任意多边形 74"/>
              <p:cNvSpPr/>
              <p:nvPr/>
            </p:nvSpPr>
            <p:spPr>
              <a:xfrm>
                <a:off x="4630577" y="4477319"/>
                <a:ext cx="3326585" cy="4885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 name="connsiteX0" fmla="*/ 325514 w 3141285"/>
                  <a:gd name="connsiteY0" fmla="*/ 0 h 649982"/>
                  <a:gd name="connsiteX1" fmla="*/ 0 w 3141285"/>
                  <a:gd name="connsiteY1" fmla="*/ 649982 h 649982"/>
                  <a:gd name="connsiteX2" fmla="*/ 3141285 w 3141285"/>
                  <a:gd name="connsiteY2" fmla="*/ 638628 h 649982"/>
                  <a:gd name="connsiteX0" fmla="*/ 0 w 3572787"/>
                  <a:gd name="connsiteY0" fmla="*/ 0 h 1149622"/>
                  <a:gd name="connsiteX1" fmla="*/ 431502 w 3572787"/>
                  <a:gd name="connsiteY1" fmla="*/ 1149622 h 1149622"/>
                  <a:gd name="connsiteX2" fmla="*/ 3572787 w 3572787"/>
                  <a:gd name="connsiteY2" fmla="*/ 1138268 h 1149622"/>
                  <a:gd name="connsiteX0" fmla="*/ 0 w 3572787"/>
                  <a:gd name="connsiteY0" fmla="*/ 0 h 1164763"/>
                  <a:gd name="connsiteX1" fmla="*/ 376942 w 3572787"/>
                  <a:gd name="connsiteY1" fmla="*/ 1164763 h 1164763"/>
                  <a:gd name="connsiteX2" fmla="*/ 3572787 w 3572787"/>
                  <a:gd name="connsiteY2" fmla="*/ 1138268 h 1164763"/>
                  <a:gd name="connsiteX0" fmla="*/ 0 w 3572787"/>
                  <a:gd name="connsiteY0" fmla="*/ 0 h 1164763"/>
                  <a:gd name="connsiteX1" fmla="*/ 561081 w 3572787"/>
                  <a:gd name="connsiteY1" fmla="*/ 1164763 h 1164763"/>
                  <a:gd name="connsiteX2" fmla="*/ 3572787 w 3572787"/>
                  <a:gd name="connsiteY2" fmla="*/ 1138268 h 1164763"/>
                </a:gdLst>
                <a:ahLst/>
                <a:cxnLst>
                  <a:cxn ang="0">
                    <a:pos x="connsiteX0" y="connsiteY0"/>
                  </a:cxn>
                  <a:cxn ang="0">
                    <a:pos x="connsiteX1" y="connsiteY1"/>
                  </a:cxn>
                  <a:cxn ang="0">
                    <a:pos x="connsiteX2" y="connsiteY2"/>
                  </a:cxn>
                </a:cxnLst>
                <a:rect l="l" t="t" r="r" b="b"/>
                <a:pathLst>
                  <a:path w="3572787" h="1164763">
                    <a:moveTo>
                      <a:pt x="0" y="0"/>
                    </a:moveTo>
                    <a:lnTo>
                      <a:pt x="561081" y="1164763"/>
                    </a:lnTo>
                    <a:lnTo>
                      <a:pt x="3572787" y="113826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71" name="文本框 95"/>
            <p:cNvSpPr txBox="1"/>
            <p:nvPr/>
          </p:nvSpPr>
          <p:spPr>
            <a:xfrm flipH="1">
              <a:off x="1721246" y="4669523"/>
              <a:ext cx="1780468" cy="430886"/>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E87071"/>
                  </a:solidFill>
                  <a:effectLst/>
                  <a:uLnTx/>
                  <a:uFillTx/>
                  <a:latin typeface="时尚中黑简体" panose="01010104010101010101" pitchFamily="2" charset="-122"/>
                  <a:ea typeface="时尚中黑简体" panose="01010104010101010101" pitchFamily="2" charset="-122"/>
                </a:rPr>
                <a:t>在此添加标题</a:t>
              </a:r>
            </a:p>
          </p:txBody>
        </p:sp>
        <p:sp>
          <p:nvSpPr>
            <p:cNvPr id="72" name="文本框 96"/>
            <p:cNvSpPr txBox="1"/>
            <p:nvPr/>
          </p:nvSpPr>
          <p:spPr>
            <a:xfrm flipH="1">
              <a:off x="1721246" y="5016114"/>
              <a:ext cx="2341932" cy="677108"/>
            </a:xfrm>
            <a:prstGeom prst="rect">
              <a:avLst/>
            </a:prstGeom>
            <a:noFill/>
          </p:spPr>
          <p:txBody>
            <a:bodyPr wrap="square" rtlCol="0">
              <a:spAutoFit/>
            </a:bodyPr>
            <a:lstStyle/>
            <a:p>
              <a:pPr marL="0" marR="0" lvl="0" indent="0" defTabSz="6858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73" name="Freeform 53"/>
            <p:cNvSpPr>
              <a:spLocks noEditPoints="1"/>
            </p:cNvSpPr>
            <p:nvPr/>
          </p:nvSpPr>
          <p:spPr bwMode="auto">
            <a:xfrm>
              <a:off x="3472906" y="4591686"/>
              <a:ext cx="405877" cy="405877"/>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Text" lastClr="000000">
                <a:lumMod val="50000"/>
                <a:lumOff val="50000"/>
                <a:alpha val="40000"/>
              </a:sysClr>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76" name="组合 75"/>
          <p:cNvGrpSpPr/>
          <p:nvPr/>
        </p:nvGrpSpPr>
        <p:grpSpPr>
          <a:xfrm>
            <a:off x="5346187" y="2320106"/>
            <a:ext cx="2013686" cy="824656"/>
            <a:chOff x="7128248" y="2064566"/>
            <a:chExt cx="2684915" cy="1099541"/>
          </a:xfrm>
        </p:grpSpPr>
        <p:grpSp>
          <p:nvGrpSpPr>
            <p:cNvPr id="77" name="组合 76"/>
            <p:cNvGrpSpPr/>
            <p:nvPr/>
          </p:nvGrpSpPr>
          <p:grpSpPr>
            <a:xfrm flipV="1">
              <a:off x="7128248" y="2473690"/>
              <a:ext cx="2684915" cy="333365"/>
              <a:chOff x="5272248" y="4626108"/>
              <a:chExt cx="2684915" cy="333365"/>
            </a:xfrm>
            <a:effectLst>
              <a:outerShdw blurRad="76200" dist="25400" dir="2700000" algn="tl" rotWithShape="0">
                <a:prstClr val="black">
                  <a:alpha val="30000"/>
                </a:prstClr>
              </a:outerShdw>
            </a:effectLst>
          </p:grpSpPr>
          <p:sp>
            <p:nvSpPr>
              <p:cNvPr id="83" name="椭圆 82"/>
              <p:cNvSpPr/>
              <p:nvPr/>
            </p:nvSpPr>
            <p:spPr>
              <a:xfrm>
                <a:off x="5272248" y="4626108"/>
                <a:ext cx="81021" cy="8102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84" name="任意多边形 8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78" name="文本框 102"/>
            <p:cNvSpPr txBox="1"/>
            <p:nvPr/>
          </p:nvSpPr>
          <p:spPr>
            <a:xfrm>
              <a:off x="8032696" y="2064566"/>
              <a:ext cx="1780467"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09AEBE"/>
                  </a:solidFill>
                  <a:effectLst/>
                  <a:uLnTx/>
                  <a:uFillTx/>
                  <a:latin typeface="时尚中黑简体" panose="01010104010101010101" pitchFamily="2" charset="-122"/>
                  <a:ea typeface="时尚中黑简体" panose="01010104010101010101" pitchFamily="2" charset="-122"/>
                </a:rPr>
                <a:t>在此添加标题</a:t>
              </a:r>
            </a:p>
          </p:txBody>
        </p:sp>
        <p:sp>
          <p:nvSpPr>
            <p:cNvPr id="79" name="文本框 103"/>
            <p:cNvSpPr txBox="1"/>
            <p:nvPr/>
          </p:nvSpPr>
          <p:spPr>
            <a:xfrm>
              <a:off x="7471232" y="2486999"/>
              <a:ext cx="2341931" cy="677108"/>
            </a:xfrm>
            <a:prstGeom prst="rect">
              <a:avLst/>
            </a:prstGeom>
            <a:noFill/>
          </p:spPr>
          <p:txBody>
            <a:bodyPr wrap="square" rtlCol="0">
              <a:spAutoFit/>
            </a:bodyPr>
            <a:lstStyle/>
            <a:p>
              <a:pPr marL="0" marR="0" lvl="0" indent="0" defTabSz="6858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0" name="Freeform 47"/>
            <p:cNvSpPr>
              <a:spLocks/>
            </p:cNvSpPr>
            <p:nvPr/>
          </p:nvSpPr>
          <p:spPr bwMode="auto">
            <a:xfrm>
              <a:off x="7616328" y="2077197"/>
              <a:ext cx="257733" cy="317847"/>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ysClr val="windowText" lastClr="000000">
                <a:lumMod val="50000"/>
                <a:lumOff val="50000"/>
                <a:alpha val="4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1" name="Freeform 48"/>
            <p:cNvSpPr>
              <a:spLocks/>
            </p:cNvSpPr>
            <p:nvPr/>
          </p:nvSpPr>
          <p:spPr bwMode="auto">
            <a:xfrm>
              <a:off x="7488498" y="2135930"/>
              <a:ext cx="164106" cy="259114"/>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ysClr val="windowText" lastClr="000000">
                <a:lumMod val="50000"/>
                <a:lumOff val="50000"/>
                <a:alpha val="4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82" name="Freeform 49"/>
            <p:cNvSpPr>
              <a:spLocks/>
            </p:cNvSpPr>
            <p:nvPr/>
          </p:nvSpPr>
          <p:spPr bwMode="auto">
            <a:xfrm>
              <a:off x="7838130" y="2135930"/>
              <a:ext cx="163761" cy="259114"/>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ysClr val="windowText" lastClr="000000">
                <a:lumMod val="50000"/>
                <a:lumOff val="50000"/>
                <a:alpha val="4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85" name="组合 84"/>
          <p:cNvGrpSpPr/>
          <p:nvPr/>
        </p:nvGrpSpPr>
        <p:grpSpPr>
          <a:xfrm>
            <a:off x="5883100" y="4367718"/>
            <a:ext cx="2013686" cy="789474"/>
            <a:chOff x="7844132" y="4794714"/>
            <a:chExt cx="2684915" cy="1052632"/>
          </a:xfrm>
        </p:grpSpPr>
        <p:grpSp>
          <p:nvGrpSpPr>
            <p:cNvPr id="86" name="组合 85"/>
            <p:cNvGrpSpPr/>
            <p:nvPr/>
          </p:nvGrpSpPr>
          <p:grpSpPr>
            <a:xfrm>
              <a:off x="7844132" y="4854647"/>
              <a:ext cx="2684915" cy="333365"/>
              <a:chOff x="5272248" y="4626108"/>
              <a:chExt cx="2684915" cy="333365"/>
            </a:xfrm>
            <a:effectLst>
              <a:outerShdw blurRad="76200" dist="25400" dir="2700000" algn="tl" rotWithShape="0">
                <a:prstClr val="black">
                  <a:alpha val="30000"/>
                </a:prstClr>
              </a:outerShdw>
            </a:effectLst>
          </p:grpSpPr>
          <p:sp>
            <p:nvSpPr>
              <p:cNvPr id="90" name="椭圆 89"/>
              <p:cNvSpPr/>
              <p:nvPr/>
            </p:nvSpPr>
            <p:spPr>
              <a:xfrm>
                <a:off x="5272248" y="4626108"/>
                <a:ext cx="81021" cy="81021"/>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91" name="任意多边形 90"/>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cap="flat" cmpd="sng" algn="ctr">
                <a:solidFill>
                  <a:sysClr val="window" lastClr="FFFFF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87" name="文本框 111"/>
            <p:cNvSpPr txBox="1"/>
            <p:nvPr/>
          </p:nvSpPr>
          <p:spPr>
            <a:xfrm>
              <a:off x="8748580" y="4823646"/>
              <a:ext cx="1780467" cy="430887"/>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FFC05B"/>
                  </a:solidFill>
                  <a:effectLst/>
                  <a:uLnTx/>
                  <a:uFillTx/>
                  <a:latin typeface="时尚中黑简体" panose="01010104010101010101" pitchFamily="2" charset="-122"/>
                  <a:ea typeface="时尚中黑简体" panose="01010104010101010101" pitchFamily="2" charset="-122"/>
                </a:rPr>
                <a:t>在此添加标题</a:t>
              </a:r>
            </a:p>
          </p:txBody>
        </p:sp>
        <p:sp>
          <p:nvSpPr>
            <p:cNvPr id="88" name="文本框 112"/>
            <p:cNvSpPr txBox="1"/>
            <p:nvPr/>
          </p:nvSpPr>
          <p:spPr>
            <a:xfrm>
              <a:off x="8187116" y="5170238"/>
              <a:ext cx="2341931" cy="677108"/>
            </a:xfrm>
            <a:prstGeom prst="rect">
              <a:avLst/>
            </a:prstGeom>
            <a:noFill/>
          </p:spPr>
          <p:txBody>
            <a:bodyPr wrap="square" rtlCol="0">
              <a:spAutoFit/>
            </a:bodyPr>
            <a:lstStyle/>
            <a:p>
              <a:pPr marL="0" marR="0" lvl="0" indent="0" defTabSz="6858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9" name="Freeform 57"/>
            <p:cNvSpPr>
              <a:spLocks noEditPoints="1"/>
            </p:cNvSpPr>
            <p:nvPr/>
          </p:nvSpPr>
          <p:spPr bwMode="auto">
            <a:xfrm>
              <a:off x="8350097" y="4794714"/>
              <a:ext cx="358615" cy="359305"/>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Text" lastClr="000000">
                <a:lumMod val="50000"/>
                <a:lumOff val="50000"/>
                <a:alpha val="40000"/>
              </a:sysClr>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宋体"/>
              </a:endParaRPr>
            </a:p>
          </p:txBody>
        </p:sp>
      </p:gr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14:bounceEnd="40000">
                                          <p:cBhvr additive="base">
                                            <p:cTn id="7" dur="1250" fill="hold"/>
                                            <p:tgtEl>
                                              <p:spTgt spid="47"/>
                                            </p:tgtEl>
                                            <p:attrNameLst>
                                              <p:attrName>ppt_x</p:attrName>
                                            </p:attrNameLst>
                                          </p:cBhvr>
                                          <p:tavLst>
                                            <p:tav tm="0">
                                              <p:val>
                                                <p:strVal val="1+#ppt_w/2"/>
                                              </p:val>
                                            </p:tav>
                                            <p:tav tm="100000">
                                              <p:val>
                                                <p:strVal val="#ppt_x"/>
                                              </p:val>
                                            </p:tav>
                                          </p:tavLst>
                                        </p:anim>
                                        <p:anim calcmode="lin" valueType="num" p14:bounceEnd="40000">
                                          <p:cBhvr additive="base">
                                            <p:cTn id="8" dur="125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250"/>
                                      </p:stCondLst>
                                      <p:childTnLst>
                                        <p:set>
                                          <p:cBhvr>
                                            <p:cTn id="10" dur="1" fill="hold">
                                              <p:stCondLst>
                                                <p:cond delay="0"/>
                                              </p:stCondLst>
                                            </p:cTn>
                                            <p:tgtEl>
                                              <p:spTgt spid="50"/>
                                            </p:tgtEl>
                                            <p:attrNameLst>
                                              <p:attrName>style.visibility</p:attrName>
                                            </p:attrNameLst>
                                          </p:cBhvr>
                                          <p:to>
                                            <p:strVal val="visible"/>
                                          </p:to>
                                        </p:set>
                                        <p:anim calcmode="lin" valueType="num" p14:bounceEnd="40000">
                                          <p:cBhvr additive="base">
                                            <p:cTn id="11" dur="1250" fill="hold"/>
                                            <p:tgtEl>
                                              <p:spTgt spid="50"/>
                                            </p:tgtEl>
                                            <p:attrNameLst>
                                              <p:attrName>ppt_x</p:attrName>
                                            </p:attrNameLst>
                                          </p:cBhvr>
                                          <p:tavLst>
                                            <p:tav tm="0">
                                              <p:val>
                                                <p:strVal val="1+#ppt_w/2"/>
                                              </p:val>
                                            </p:tav>
                                            <p:tav tm="100000">
                                              <p:val>
                                                <p:strVal val="#ppt_x"/>
                                              </p:val>
                                            </p:tav>
                                          </p:tavLst>
                                        </p:anim>
                                        <p:anim calcmode="lin" valueType="num" p14:bounceEnd="40000">
                                          <p:cBhvr additive="base">
                                            <p:cTn id="12" dur="1250" fill="hold"/>
                                            <p:tgtEl>
                                              <p:spTgt spid="50"/>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14:bounceEnd="40000">
                                          <p:cBhvr additive="base">
                                            <p:cTn id="15" dur="1250" fill="hold"/>
                                            <p:tgtEl>
                                              <p:spTgt spid="53"/>
                                            </p:tgtEl>
                                            <p:attrNameLst>
                                              <p:attrName>ppt_x</p:attrName>
                                            </p:attrNameLst>
                                          </p:cBhvr>
                                          <p:tavLst>
                                            <p:tav tm="0">
                                              <p:val>
                                                <p:strVal val="1+#ppt_w/2"/>
                                              </p:val>
                                            </p:tav>
                                            <p:tav tm="100000">
                                              <p:val>
                                                <p:strVal val="#ppt_x"/>
                                              </p:val>
                                            </p:tav>
                                          </p:tavLst>
                                        </p:anim>
                                        <p:anim calcmode="lin" valueType="num" p14:bounceEnd="40000">
                                          <p:cBhvr additive="base">
                                            <p:cTn id="16" dur="1250" fill="hold"/>
                                            <p:tgtEl>
                                              <p:spTgt spid="53"/>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750"/>
                                      </p:stCondLst>
                                      <p:childTnLst>
                                        <p:set>
                                          <p:cBhvr>
                                            <p:cTn id="18" dur="1" fill="hold">
                                              <p:stCondLst>
                                                <p:cond delay="0"/>
                                              </p:stCondLst>
                                            </p:cTn>
                                            <p:tgtEl>
                                              <p:spTgt spid="56"/>
                                            </p:tgtEl>
                                            <p:attrNameLst>
                                              <p:attrName>style.visibility</p:attrName>
                                            </p:attrNameLst>
                                          </p:cBhvr>
                                          <p:to>
                                            <p:strVal val="visible"/>
                                          </p:to>
                                        </p:set>
                                        <p:anim calcmode="lin" valueType="num" p14:bounceEnd="40000">
                                          <p:cBhvr additive="base">
                                            <p:cTn id="19" dur="1250" fill="hold"/>
                                            <p:tgtEl>
                                              <p:spTgt spid="56"/>
                                            </p:tgtEl>
                                            <p:attrNameLst>
                                              <p:attrName>ppt_x</p:attrName>
                                            </p:attrNameLst>
                                          </p:cBhvr>
                                          <p:tavLst>
                                            <p:tav tm="0">
                                              <p:val>
                                                <p:strVal val="1+#ppt_w/2"/>
                                              </p:val>
                                            </p:tav>
                                            <p:tav tm="100000">
                                              <p:val>
                                                <p:strVal val="#ppt_x"/>
                                              </p:val>
                                            </p:tav>
                                          </p:tavLst>
                                        </p:anim>
                                        <p:anim calcmode="lin" valueType="num" p14:bounceEnd="40000">
                                          <p:cBhvr additive="base">
                                            <p:cTn id="20" dur="1250" fill="hold"/>
                                            <p:tgtEl>
                                              <p:spTgt spid="56"/>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2" fill="hold" nodeType="after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wipe(right)">
                                          <p:cBhvr>
                                            <p:cTn id="24" dur="500"/>
                                            <p:tgtEl>
                                              <p:spTgt spid="59"/>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childTnLst>
                              </p:cTn>
                            </p:par>
                            <p:par>
                              <p:cTn id="29" fill="hold">
                                <p:stCondLst>
                                  <p:cond delay="3000"/>
                                </p:stCondLst>
                                <p:childTnLst>
                                  <p:par>
                                    <p:cTn id="30" presetID="22" presetClass="entr" presetSubtype="2" fill="hold" nodeType="after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right)">
                                          <p:cBhvr>
                                            <p:cTn id="32" dur="500"/>
                                            <p:tgtEl>
                                              <p:spTgt spid="69"/>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85"/>
                                            </p:tgtEl>
                                            <p:attrNameLst>
                                              <p:attrName>style.visibility</p:attrName>
                                            </p:attrNameLst>
                                          </p:cBhvr>
                                          <p:to>
                                            <p:strVal val="visible"/>
                                          </p:to>
                                        </p:set>
                                        <p:animEffect transition="in" filter="wipe(left)">
                                          <p:cBhvr>
                                            <p:cTn id="36"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250" fill="hold"/>
                                            <p:tgtEl>
                                              <p:spTgt spid="47"/>
                                            </p:tgtEl>
                                            <p:attrNameLst>
                                              <p:attrName>ppt_x</p:attrName>
                                            </p:attrNameLst>
                                          </p:cBhvr>
                                          <p:tavLst>
                                            <p:tav tm="0">
                                              <p:val>
                                                <p:strVal val="1+#ppt_w/2"/>
                                              </p:val>
                                            </p:tav>
                                            <p:tav tm="100000">
                                              <p:val>
                                                <p:strVal val="#ppt_x"/>
                                              </p:val>
                                            </p:tav>
                                          </p:tavLst>
                                        </p:anim>
                                        <p:anim calcmode="lin" valueType="num">
                                          <p:cBhvr additive="base">
                                            <p:cTn id="8" dur="125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25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1250" fill="hold"/>
                                            <p:tgtEl>
                                              <p:spTgt spid="50"/>
                                            </p:tgtEl>
                                            <p:attrNameLst>
                                              <p:attrName>ppt_x</p:attrName>
                                            </p:attrNameLst>
                                          </p:cBhvr>
                                          <p:tavLst>
                                            <p:tav tm="0">
                                              <p:val>
                                                <p:strVal val="1+#ppt_w/2"/>
                                              </p:val>
                                            </p:tav>
                                            <p:tav tm="100000">
                                              <p:val>
                                                <p:strVal val="#ppt_x"/>
                                              </p:val>
                                            </p:tav>
                                          </p:tavLst>
                                        </p:anim>
                                        <p:anim calcmode="lin" valueType="num">
                                          <p:cBhvr additive="base">
                                            <p:cTn id="12" dur="1250" fill="hold"/>
                                            <p:tgtEl>
                                              <p:spTgt spid="50"/>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1250" fill="hold"/>
                                            <p:tgtEl>
                                              <p:spTgt spid="53"/>
                                            </p:tgtEl>
                                            <p:attrNameLst>
                                              <p:attrName>ppt_x</p:attrName>
                                            </p:attrNameLst>
                                          </p:cBhvr>
                                          <p:tavLst>
                                            <p:tav tm="0">
                                              <p:val>
                                                <p:strVal val="1+#ppt_w/2"/>
                                              </p:val>
                                            </p:tav>
                                            <p:tav tm="100000">
                                              <p:val>
                                                <p:strVal val="#ppt_x"/>
                                              </p:val>
                                            </p:tav>
                                          </p:tavLst>
                                        </p:anim>
                                        <p:anim calcmode="lin" valueType="num">
                                          <p:cBhvr additive="base">
                                            <p:cTn id="16" dur="1250" fill="hold"/>
                                            <p:tgtEl>
                                              <p:spTgt spid="53"/>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75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1250" fill="hold"/>
                                            <p:tgtEl>
                                              <p:spTgt spid="56"/>
                                            </p:tgtEl>
                                            <p:attrNameLst>
                                              <p:attrName>ppt_x</p:attrName>
                                            </p:attrNameLst>
                                          </p:cBhvr>
                                          <p:tavLst>
                                            <p:tav tm="0">
                                              <p:val>
                                                <p:strVal val="1+#ppt_w/2"/>
                                              </p:val>
                                            </p:tav>
                                            <p:tav tm="100000">
                                              <p:val>
                                                <p:strVal val="#ppt_x"/>
                                              </p:val>
                                            </p:tav>
                                          </p:tavLst>
                                        </p:anim>
                                        <p:anim calcmode="lin" valueType="num">
                                          <p:cBhvr additive="base">
                                            <p:cTn id="20" dur="1250" fill="hold"/>
                                            <p:tgtEl>
                                              <p:spTgt spid="56"/>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2" fill="hold" nodeType="after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wipe(right)">
                                          <p:cBhvr>
                                            <p:cTn id="24" dur="500"/>
                                            <p:tgtEl>
                                              <p:spTgt spid="59"/>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childTnLst>
                              </p:cTn>
                            </p:par>
                            <p:par>
                              <p:cTn id="29" fill="hold">
                                <p:stCondLst>
                                  <p:cond delay="3000"/>
                                </p:stCondLst>
                                <p:childTnLst>
                                  <p:par>
                                    <p:cTn id="30" presetID="22" presetClass="entr" presetSubtype="2" fill="hold" nodeType="after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right)">
                                          <p:cBhvr>
                                            <p:cTn id="32" dur="500"/>
                                            <p:tgtEl>
                                              <p:spTgt spid="69"/>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85"/>
                                            </p:tgtEl>
                                            <p:attrNameLst>
                                              <p:attrName>style.visibility</p:attrName>
                                            </p:attrNameLst>
                                          </p:cBhvr>
                                          <p:to>
                                            <p:strVal val="visible"/>
                                          </p:to>
                                        </p:set>
                                        <p:animEffect transition="in" filter="wipe(left)">
                                          <p:cBhvr>
                                            <p:cTn id="36"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3187269" y="1512806"/>
            <a:ext cx="2806233" cy="25200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cap="flat" cmpd="sng" algn="ctr">
            <a:solidFill>
              <a:srgbClr val="E87071">
                <a:alpha val="22000"/>
              </a:srgbClr>
            </a:soli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E87071"/>
              </a:solidFill>
              <a:effectLst/>
              <a:uLnTx/>
              <a:uFillTx/>
              <a:latin typeface="微软雅黑" panose="020B0503020204020204" pitchFamily="34" charset="-122"/>
              <a:ea typeface="微软雅黑" panose="020B0503020204020204" pitchFamily="34" charset="-122"/>
            </a:endParaRPr>
          </a:p>
        </p:txBody>
      </p:sp>
      <p:grpSp>
        <p:nvGrpSpPr>
          <p:cNvPr id="10" name="组合 9"/>
          <p:cNvGrpSpPr/>
          <p:nvPr/>
        </p:nvGrpSpPr>
        <p:grpSpPr>
          <a:xfrm>
            <a:off x="3529714" y="1685334"/>
            <a:ext cx="2121342" cy="2039995"/>
            <a:chOff x="4706287" y="1267811"/>
            <a:chExt cx="2828456" cy="2719993"/>
          </a:xfrm>
        </p:grpSpPr>
        <p:sp>
          <p:nvSpPr>
            <p:cNvPr id="11" name="任意多边形 10"/>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cap="flat" cmpd="sng" algn="ctr">
              <a:gradFill>
                <a:gsLst>
                  <a:gs pos="0">
                    <a:srgbClr val="5B9BD5">
                      <a:lumMod val="5000"/>
                      <a:lumOff val="95000"/>
                    </a:srgbClr>
                  </a:gs>
                  <a:gs pos="100000">
                    <a:srgbClr val="E0E0E0"/>
                  </a:gs>
                </a:gsLst>
                <a:lin ang="5400000" scaled="1"/>
              </a:gra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E87071"/>
                </a:solidFill>
                <a:effectLst/>
                <a:uLnTx/>
                <a:uFillTx/>
                <a:latin typeface="微软雅黑" panose="020B0503020204020204" pitchFamily="34" charset="-122"/>
                <a:ea typeface="微软雅黑" panose="020B0503020204020204" pitchFamily="34" charset="-122"/>
              </a:endParaRPr>
            </a:p>
          </p:txBody>
        </p:sp>
        <p:sp>
          <p:nvSpPr>
            <p:cNvPr id="12" name="文本框 6"/>
            <p:cNvSpPr txBox="1"/>
            <p:nvPr/>
          </p:nvSpPr>
          <p:spPr>
            <a:xfrm>
              <a:off x="4943874" y="1267811"/>
              <a:ext cx="2323713" cy="224676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0350" b="0" i="0" u="none" strike="noStrike" kern="0" cap="none" spc="0" normalizeH="0" baseline="0" noProof="0" dirty="0" smtClean="0">
                  <a:ln>
                    <a:noFill/>
                  </a:ln>
                  <a:solidFill>
                    <a:srgbClr val="E87071"/>
                  </a:solidFill>
                  <a:effectLst/>
                  <a:uLnTx/>
                  <a:uFillTx/>
                  <a:latin typeface="微软雅黑" panose="020B0503020204020204" pitchFamily="34" charset="-122"/>
                  <a:ea typeface="微软雅黑" panose="020B0503020204020204" pitchFamily="34" charset="-122"/>
                </a:rPr>
                <a:t>03</a:t>
              </a:r>
              <a:endParaRPr kumimoji="0" lang="zh-CN" altLang="en-US" sz="10350" b="0" i="0" u="none" strike="noStrike" kern="0" cap="none" spc="0" normalizeH="0" baseline="0" noProof="0" dirty="0" smtClean="0">
                <a:ln>
                  <a:noFill/>
                </a:ln>
                <a:solidFill>
                  <a:srgbClr val="E87071"/>
                </a:solidFill>
                <a:effectLst/>
                <a:uLnTx/>
                <a:uFillTx/>
                <a:latin typeface="微软雅黑" panose="020B0503020204020204" pitchFamily="34" charset="-122"/>
                <a:ea typeface="微软雅黑" panose="020B0503020204020204" pitchFamily="34" charset="-122"/>
              </a:endParaRPr>
            </a:p>
          </p:txBody>
        </p:sp>
        <p:sp>
          <p:nvSpPr>
            <p:cNvPr id="13" name="文本框 7"/>
            <p:cNvSpPr txBox="1"/>
            <p:nvPr/>
          </p:nvSpPr>
          <p:spPr>
            <a:xfrm>
              <a:off x="5379480" y="3195033"/>
              <a:ext cx="2122804" cy="553997"/>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E87071"/>
                  </a:solidFill>
                  <a:effectLst/>
                  <a:uLnTx/>
                  <a:uFillTx/>
                  <a:latin typeface="微软雅黑" panose="020B0503020204020204" pitchFamily="34" charset="-122"/>
                  <a:ea typeface="微软雅黑" panose="020B0503020204020204" pitchFamily="34" charset="-122"/>
                  <a:cs typeface="Segoe UI Semilight" panose="020B0402040204020203" pitchFamily="34" charset="0"/>
                </a:rPr>
                <a:t>Part Three</a:t>
              </a:r>
              <a:endParaRPr kumimoji="0" lang="zh-CN" altLang="en-US" sz="2100" b="1" i="0" u="none" strike="noStrike" kern="0" cap="none" spc="0" normalizeH="0" baseline="0" noProof="0" dirty="0" smtClean="0">
                <a:ln>
                  <a:noFill/>
                </a:ln>
                <a:solidFill>
                  <a:srgbClr val="E87071"/>
                </a:solidFill>
                <a:effectLst/>
                <a:uLnTx/>
                <a:uFillTx/>
                <a:latin typeface="微软雅黑" panose="020B0503020204020204" pitchFamily="34" charset="-122"/>
                <a:ea typeface="微软雅黑" panose="020B0503020204020204" pitchFamily="34" charset="-122"/>
                <a:cs typeface="Segoe UI Semilight" panose="020B0402040204020203" pitchFamily="34" charset="0"/>
              </a:endParaRPr>
            </a:p>
          </p:txBody>
        </p:sp>
      </p:grpSp>
      <p:sp>
        <p:nvSpPr>
          <p:cNvPr id="14" name="文本框 8"/>
          <p:cNvSpPr txBox="1"/>
          <p:nvPr/>
        </p:nvSpPr>
        <p:spPr>
          <a:xfrm>
            <a:off x="3136142" y="4340373"/>
            <a:ext cx="2954655" cy="507831"/>
          </a:xfrm>
          <a:prstGeom prst="rect">
            <a:avLst/>
          </a:prstGeom>
          <a:noFill/>
          <a:effectLst>
            <a:outerShdw blurRad="63500" dist="38100" dir="5400000" algn="t" rotWithShape="0">
              <a:prstClr val="black">
                <a:alpha val="27000"/>
              </a:prstClr>
            </a:outerShdw>
          </a:effectLst>
        </p:spPr>
        <p:txBody>
          <a:bodyPr wrap="none" rtlCol="0">
            <a:spAutoFit/>
          </a:bodyPr>
          <a:lstStyle/>
          <a:p>
            <a:pPr defTabSz="685800" fontAlgn="auto">
              <a:spcBef>
                <a:spcPts val="0"/>
              </a:spcBef>
              <a:spcAft>
                <a:spcPts val="0"/>
              </a:spcAft>
            </a:pPr>
            <a:r>
              <a:rPr lang="zh-CN" altLang="en-US" sz="2700" b="1" dirty="0">
                <a:solidFill>
                  <a:srgbClr val="E87071"/>
                </a:solidFill>
                <a:latin typeface="微软雅黑" panose="020B0503020204020204" pitchFamily="34" charset="-122"/>
                <a:ea typeface="微软雅黑" panose="020B0503020204020204" pitchFamily="34" charset="-122"/>
              </a:rPr>
              <a:t>点击此处添加文本</a:t>
            </a:r>
          </a:p>
        </p:txBody>
      </p:sp>
      <p:sp>
        <p:nvSpPr>
          <p:cNvPr id="15" name="文本框 9"/>
          <p:cNvSpPr txBox="1"/>
          <p:nvPr/>
        </p:nvSpPr>
        <p:spPr>
          <a:xfrm>
            <a:off x="3039962" y="4793377"/>
            <a:ext cx="3462102" cy="507831"/>
          </a:xfrm>
          <a:prstGeom prst="rect">
            <a:avLst/>
          </a:prstGeom>
          <a:noFill/>
          <a:effectLst>
            <a:outerShdw blurRad="63500" dist="38100" dir="5400000" algn="t" rotWithShape="0">
              <a:prstClr val="black">
                <a:alpha val="27000"/>
              </a:prstClr>
            </a:outerShdw>
          </a:effectLst>
        </p:spPr>
        <p:txBody>
          <a:bodyPr wrap="none" rtlCol="0">
            <a:spAutoFit/>
          </a:bodyPr>
          <a:lstStyle/>
          <a:p>
            <a:pPr defTabSz="685800" fontAlgn="auto">
              <a:spcBef>
                <a:spcPts val="0"/>
              </a:spcBef>
              <a:spcAft>
                <a:spcPts val="0"/>
              </a:spcAft>
            </a:pPr>
            <a:r>
              <a:rPr lang="en-US" altLang="zh-CN" sz="2700" dirty="0">
                <a:solidFill>
                  <a:srgbClr val="E87071"/>
                </a:solidFill>
                <a:latin typeface="微软雅黑" panose="020B0503020204020204" pitchFamily="34" charset="-122"/>
                <a:ea typeface="微软雅黑" panose="020B0503020204020204" pitchFamily="34" charset="-122"/>
                <a:cs typeface="Arial Unicode MS" panose="020B0604020202020204" pitchFamily="34" charset="-122"/>
              </a:rPr>
              <a:t>In the add directory</a:t>
            </a:r>
            <a:endParaRPr lang="zh-CN" altLang="en-US" sz="2700" dirty="0">
              <a:solidFill>
                <a:srgbClr val="E8707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600"/>
                                        <p:tgtEl>
                                          <p:spTgt spid="14"/>
                                        </p:tgtEl>
                                      </p:cBhvr>
                                    </p:animEffect>
                                    <p:anim calcmode="lin" valueType="num">
                                      <p:cBhvr>
                                        <p:cTn id="13" dur="600" fill="hold"/>
                                        <p:tgtEl>
                                          <p:spTgt spid="14"/>
                                        </p:tgtEl>
                                        <p:attrNameLst>
                                          <p:attrName>ppt_x</p:attrName>
                                        </p:attrNameLst>
                                      </p:cBhvr>
                                      <p:tavLst>
                                        <p:tav tm="0">
                                          <p:val>
                                            <p:strVal val="#ppt_x"/>
                                          </p:val>
                                        </p:tav>
                                        <p:tav tm="100000">
                                          <p:val>
                                            <p:strVal val="#ppt_x"/>
                                          </p:val>
                                        </p:tav>
                                      </p:tavLst>
                                    </p:anim>
                                    <p:anim calcmode="lin" valueType="num">
                                      <p:cBhvr>
                                        <p:cTn id="14" dur="600" fill="hold"/>
                                        <p:tgtEl>
                                          <p:spTgt spid="14"/>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600" fill="hold"/>
                                        <p:tgtEl>
                                          <p:spTgt spid="15"/>
                                        </p:tgtEl>
                                        <p:attrNameLst>
                                          <p:attrName>ppt_w</p:attrName>
                                        </p:attrNameLst>
                                      </p:cBhvr>
                                      <p:tavLst>
                                        <p:tav tm="0">
                                          <p:val>
                                            <p:strVal val="#ppt_w+.3"/>
                                          </p:val>
                                        </p:tav>
                                        <p:tav tm="100000">
                                          <p:val>
                                            <p:strVal val="#ppt_w"/>
                                          </p:val>
                                        </p:tav>
                                      </p:tavLst>
                                    </p:anim>
                                    <p:anim calcmode="lin" valueType="num">
                                      <p:cBhvr>
                                        <p:cTn id="18" dur="600" fill="hold"/>
                                        <p:tgtEl>
                                          <p:spTgt spid="15"/>
                                        </p:tgtEl>
                                        <p:attrNameLst>
                                          <p:attrName>ppt_h</p:attrName>
                                        </p:attrNameLst>
                                      </p:cBhvr>
                                      <p:tavLst>
                                        <p:tav tm="0">
                                          <p:val>
                                            <p:strVal val="#ppt_h"/>
                                          </p:val>
                                        </p:tav>
                                        <p:tav tm="100000">
                                          <p:val>
                                            <p:strVal val="#ppt_h"/>
                                          </p:val>
                                        </p:tav>
                                      </p:tavLst>
                                    </p:anim>
                                    <p:animEffect transition="in" filter="fade">
                                      <p:cBhvr>
                                        <p:cTn id="19" dur="600"/>
                                        <p:tgtEl>
                                          <p:spTgt spid="15"/>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 calcmode="lin" valueType="num">
                                      <p:cBhvr>
                                        <p:cTn id="24" dur="500" fill="hold"/>
                                        <p:tgtEl>
                                          <p:spTgt spid="9"/>
                                        </p:tgtEl>
                                        <p:attrNameLst>
                                          <p:attrName>style.rotation</p:attrName>
                                        </p:attrNameLst>
                                      </p:cBhvr>
                                      <p:tavLst>
                                        <p:tav tm="0">
                                          <p:val>
                                            <p:fltVal val="360"/>
                                          </p:val>
                                        </p:tav>
                                        <p:tav tm="100000">
                                          <p:val>
                                            <p:fltVal val="0"/>
                                          </p:val>
                                        </p:tav>
                                      </p:tavLst>
                                    </p:anim>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组合 134"/>
          <p:cNvGrpSpPr/>
          <p:nvPr/>
        </p:nvGrpSpPr>
        <p:grpSpPr>
          <a:xfrm>
            <a:off x="2415367" y="3174441"/>
            <a:ext cx="4134063" cy="1910743"/>
            <a:chOff x="3220489" y="3221909"/>
            <a:chExt cx="5512084" cy="2547657"/>
          </a:xfrm>
        </p:grpSpPr>
        <p:grpSp>
          <p:nvGrpSpPr>
            <p:cNvPr id="136" name="组合 135"/>
            <p:cNvGrpSpPr/>
            <p:nvPr/>
          </p:nvGrpSpPr>
          <p:grpSpPr>
            <a:xfrm rot="2700000">
              <a:off x="5540783" y="901615"/>
              <a:ext cx="871495" cy="5512084"/>
              <a:chOff x="6614659" y="807814"/>
              <a:chExt cx="990827" cy="5217005"/>
            </a:xfrm>
            <a:effectLst>
              <a:outerShdw blurRad="317500" dist="63500" dir="2700000" algn="tl" rotWithShape="0">
                <a:prstClr val="black">
                  <a:alpha val="40000"/>
                </a:prstClr>
              </a:outerShdw>
            </a:effectLst>
          </p:grpSpPr>
          <p:grpSp>
            <p:nvGrpSpPr>
              <p:cNvPr id="138" name="组合 137"/>
              <p:cNvGrpSpPr/>
              <p:nvPr/>
            </p:nvGrpSpPr>
            <p:grpSpPr>
              <a:xfrm>
                <a:off x="6633507" y="845838"/>
                <a:ext cx="969736" cy="5178981"/>
                <a:chOff x="6633507" y="845838"/>
                <a:chExt cx="969736" cy="5178981"/>
              </a:xfrm>
            </p:grpSpPr>
            <p:sp>
              <p:nvSpPr>
                <p:cNvPr id="146" name="任意多边形 145"/>
                <p:cNvSpPr/>
                <p:nvPr/>
              </p:nvSpPr>
              <p:spPr>
                <a:xfrm>
                  <a:off x="6635749" y="4732736"/>
                  <a:ext cx="957632" cy="1267998"/>
                </a:xfrm>
                <a:custGeom>
                  <a:avLst/>
                  <a:gdLst>
                    <a:gd name="connsiteX0" fmla="*/ 0 w 969736"/>
                    <a:gd name="connsiteY0" fmla="*/ 0 h 1267998"/>
                    <a:gd name="connsiteX1" fmla="*/ 969736 w 969736"/>
                    <a:gd name="connsiteY1" fmla="*/ 0 h 1267998"/>
                    <a:gd name="connsiteX2" fmla="*/ 969736 w 969736"/>
                    <a:gd name="connsiteY2" fmla="*/ 381000 h 1267998"/>
                    <a:gd name="connsiteX3" fmla="*/ 484868 w 969736"/>
                    <a:gd name="connsiteY3" fmla="*/ 1267998 h 1267998"/>
                    <a:gd name="connsiteX4" fmla="*/ 0 w 969736"/>
                    <a:gd name="connsiteY4" fmla="*/ 381000 h 1267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69736" h="1267998">
                      <a:moveTo>
                        <a:pt x="0" y="0"/>
                      </a:moveTo>
                      <a:lnTo>
                        <a:pt x="969736" y="0"/>
                      </a:lnTo>
                      <a:lnTo>
                        <a:pt x="969736" y="381000"/>
                      </a:lnTo>
                      <a:lnTo>
                        <a:pt x="484868" y="1267998"/>
                      </a:lnTo>
                      <a:lnTo>
                        <a:pt x="0" y="381000"/>
                      </a:lnTo>
                      <a:close/>
                    </a:path>
                  </a:pathLst>
                </a:custGeom>
                <a:gradFill>
                  <a:gsLst>
                    <a:gs pos="32000">
                      <a:srgbClr val="ECDCC2"/>
                    </a:gs>
                    <a:gs pos="65000">
                      <a:srgbClr val="C39549"/>
                    </a:gs>
                    <a:gs pos="0">
                      <a:srgbClr val="E9D1A9"/>
                    </a:gs>
                    <a:gs pos="100000">
                      <a:srgbClr val="815C21"/>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7" name="任意多边形 146"/>
                <p:cNvSpPr/>
                <p:nvPr/>
              </p:nvSpPr>
              <p:spPr>
                <a:xfrm rot="5400000">
                  <a:off x="4666969" y="2912659"/>
                  <a:ext cx="4302125" cy="353786"/>
                </a:xfrm>
                <a:custGeom>
                  <a:avLst/>
                  <a:gdLst>
                    <a:gd name="connsiteX0" fmla="*/ 0 w 4302125"/>
                    <a:gd name="connsiteY0" fmla="*/ 353786 h 353786"/>
                    <a:gd name="connsiteX1" fmla="*/ 0 w 4302125"/>
                    <a:gd name="connsiteY1" fmla="*/ 0 h 353786"/>
                    <a:gd name="connsiteX2" fmla="*/ 4125232 w 4302125"/>
                    <a:gd name="connsiteY2" fmla="*/ 0 h 353786"/>
                    <a:gd name="connsiteX3" fmla="*/ 4302125 w 4302125"/>
                    <a:gd name="connsiteY3" fmla="*/ 176893 h 353786"/>
                    <a:gd name="connsiteX4" fmla="*/ 4125232 w 4302125"/>
                    <a:gd name="connsiteY4" fmla="*/ 353786 h 353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353786">
                      <a:moveTo>
                        <a:pt x="0" y="353786"/>
                      </a:moveTo>
                      <a:lnTo>
                        <a:pt x="0" y="0"/>
                      </a:lnTo>
                      <a:lnTo>
                        <a:pt x="4125232" y="0"/>
                      </a:lnTo>
                      <a:cubicBezTo>
                        <a:pt x="4222927" y="0"/>
                        <a:pt x="4302125" y="79198"/>
                        <a:pt x="4302125" y="176893"/>
                      </a:cubicBezTo>
                      <a:cubicBezTo>
                        <a:pt x="4302125" y="274588"/>
                        <a:pt x="4222927" y="353786"/>
                        <a:pt x="4125232" y="353786"/>
                      </a:cubicBezTo>
                      <a:close/>
                    </a:path>
                  </a:pathLst>
                </a:custGeom>
                <a:gradFill>
                  <a:gsLst>
                    <a:gs pos="0">
                      <a:srgbClr val="FFD08B"/>
                    </a:gs>
                    <a:gs pos="100000">
                      <a:srgbClr val="FF9A05"/>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8" name="任意多边形 147"/>
                <p:cNvSpPr/>
                <p:nvPr/>
              </p:nvSpPr>
              <p:spPr>
                <a:xfrm rot="5400000">
                  <a:off x="4969556" y="2962956"/>
                  <a:ext cx="4302125" cy="262164"/>
                </a:xfrm>
                <a:custGeom>
                  <a:avLst/>
                  <a:gdLst>
                    <a:gd name="connsiteX0" fmla="*/ 0 w 4302125"/>
                    <a:gd name="connsiteY0" fmla="*/ 262164 h 262164"/>
                    <a:gd name="connsiteX1" fmla="*/ 0 w 4302125"/>
                    <a:gd name="connsiteY1" fmla="*/ 0 h 262164"/>
                    <a:gd name="connsiteX2" fmla="*/ 4171043 w 4302125"/>
                    <a:gd name="connsiteY2" fmla="*/ 0 h 262164"/>
                    <a:gd name="connsiteX3" fmla="*/ 4302125 w 4302125"/>
                    <a:gd name="connsiteY3" fmla="*/ 131082 h 262164"/>
                    <a:gd name="connsiteX4" fmla="*/ 4171043 w 4302125"/>
                    <a:gd name="connsiteY4" fmla="*/ 262164 h 2621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262164">
                      <a:moveTo>
                        <a:pt x="0" y="262164"/>
                      </a:moveTo>
                      <a:lnTo>
                        <a:pt x="0" y="0"/>
                      </a:lnTo>
                      <a:lnTo>
                        <a:pt x="4171043" y="0"/>
                      </a:lnTo>
                      <a:cubicBezTo>
                        <a:pt x="4243438" y="0"/>
                        <a:pt x="4302125" y="58687"/>
                        <a:pt x="4302125" y="131082"/>
                      </a:cubicBezTo>
                      <a:cubicBezTo>
                        <a:pt x="4302125" y="203477"/>
                        <a:pt x="4243438" y="262164"/>
                        <a:pt x="4171043" y="262164"/>
                      </a:cubicBezTo>
                      <a:close/>
                    </a:path>
                  </a:pathLst>
                </a:custGeom>
                <a:gradFill>
                  <a:gsLst>
                    <a:gs pos="0">
                      <a:srgbClr val="FFC979"/>
                    </a:gs>
                    <a:gs pos="100000">
                      <a:srgbClr val="F29000"/>
                    </a:gs>
                  </a:gsLs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9" name="任意多边形 148"/>
                <p:cNvSpPr/>
                <p:nvPr/>
              </p:nvSpPr>
              <p:spPr>
                <a:xfrm rot="5400000">
                  <a:off x="5272142" y="2921630"/>
                  <a:ext cx="4302125" cy="353786"/>
                </a:xfrm>
                <a:custGeom>
                  <a:avLst/>
                  <a:gdLst>
                    <a:gd name="connsiteX0" fmla="*/ 0 w 4302125"/>
                    <a:gd name="connsiteY0" fmla="*/ 353786 h 353786"/>
                    <a:gd name="connsiteX1" fmla="*/ 0 w 4302125"/>
                    <a:gd name="connsiteY1" fmla="*/ 0 h 353786"/>
                    <a:gd name="connsiteX2" fmla="*/ 4125232 w 4302125"/>
                    <a:gd name="connsiteY2" fmla="*/ 0 h 353786"/>
                    <a:gd name="connsiteX3" fmla="*/ 4302125 w 4302125"/>
                    <a:gd name="connsiteY3" fmla="*/ 176893 h 353786"/>
                    <a:gd name="connsiteX4" fmla="*/ 4125232 w 4302125"/>
                    <a:gd name="connsiteY4" fmla="*/ 353786 h 3537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02125" h="353786">
                      <a:moveTo>
                        <a:pt x="0" y="353786"/>
                      </a:moveTo>
                      <a:lnTo>
                        <a:pt x="0" y="0"/>
                      </a:lnTo>
                      <a:lnTo>
                        <a:pt x="4125232" y="0"/>
                      </a:lnTo>
                      <a:cubicBezTo>
                        <a:pt x="4222927" y="0"/>
                        <a:pt x="4302125" y="79198"/>
                        <a:pt x="4302125" y="176893"/>
                      </a:cubicBezTo>
                      <a:cubicBezTo>
                        <a:pt x="4302125" y="274588"/>
                        <a:pt x="4222927" y="353786"/>
                        <a:pt x="4125232" y="353786"/>
                      </a:cubicBezTo>
                      <a:close/>
                    </a:path>
                  </a:pathLst>
                </a:custGeom>
                <a:gradFill>
                  <a:gsLst>
                    <a:gs pos="0">
                      <a:srgbClr val="FFBD5B"/>
                    </a:gs>
                    <a:gs pos="100000">
                      <a:srgbClr val="DE8400"/>
                    </a:gs>
                  </a:gsLs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0" name="任意多边形 149"/>
                <p:cNvSpPr>
                  <a:spLocks/>
                </p:cNvSpPr>
                <p:nvPr/>
              </p:nvSpPr>
              <p:spPr bwMode="auto">
                <a:xfrm>
                  <a:off x="7023974" y="5814006"/>
                  <a:ext cx="198358" cy="21081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 name="connsiteX0" fmla="*/ 0 w 228236"/>
                    <a:gd name="connsiteY0" fmla="*/ 0 h 157647"/>
                    <a:gd name="connsiteX1" fmla="*/ 228236 w 228236"/>
                    <a:gd name="connsiteY1" fmla="*/ 0 h 157647"/>
                    <a:gd name="connsiteX2" fmla="*/ 224471 w 228236"/>
                    <a:gd name="connsiteY2" fmla="*/ 6279 h 157647"/>
                    <a:gd name="connsiteX3" fmla="*/ 161086 w 228236"/>
                    <a:gd name="connsiteY3" fmla="*/ 111985 h 157647"/>
                    <a:gd name="connsiteX4" fmla="*/ 107678 w 228236"/>
                    <a:gd name="connsiteY4" fmla="*/ 157647 h 157647"/>
                    <a:gd name="connsiteX5" fmla="*/ 67150 w 228236"/>
                    <a:gd name="connsiteY5" fmla="*/ 111985 h 157647"/>
                    <a:gd name="connsiteX6" fmla="*/ 3062 w 228236"/>
                    <a:gd name="connsiteY6" fmla="*/ 5106 h 157647"/>
                    <a:gd name="connsiteX7" fmla="*/ 0 w 228236"/>
                    <a:gd name="connsiteY7" fmla="*/ 0 h 157647"/>
                    <a:gd name="connsiteX0" fmla="*/ 0 w 228236"/>
                    <a:gd name="connsiteY0" fmla="*/ 0 h 160986"/>
                    <a:gd name="connsiteX1" fmla="*/ 228236 w 228236"/>
                    <a:gd name="connsiteY1" fmla="*/ 0 h 160986"/>
                    <a:gd name="connsiteX2" fmla="*/ 224471 w 228236"/>
                    <a:gd name="connsiteY2" fmla="*/ 6279 h 160986"/>
                    <a:gd name="connsiteX3" fmla="*/ 161086 w 228236"/>
                    <a:gd name="connsiteY3" fmla="*/ 111985 h 160986"/>
                    <a:gd name="connsiteX4" fmla="*/ 118638 w 228236"/>
                    <a:gd name="connsiteY4" fmla="*/ 160986 h 160986"/>
                    <a:gd name="connsiteX5" fmla="*/ 67150 w 228236"/>
                    <a:gd name="connsiteY5" fmla="*/ 111985 h 160986"/>
                    <a:gd name="connsiteX6" fmla="*/ 3062 w 228236"/>
                    <a:gd name="connsiteY6" fmla="*/ 5106 h 160986"/>
                    <a:gd name="connsiteX7" fmla="*/ 0 w 228236"/>
                    <a:gd name="connsiteY7" fmla="*/ 0 h 160986"/>
                    <a:gd name="connsiteX0" fmla="*/ 0 w 228236"/>
                    <a:gd name="connsiteY0" fmla="*/ 0 h 125271"/>
                    <a:gd name="connsiteX1" fmla="*/ 228236 w 228236"/>
                    <a:gd name="connsiteY1" fmla="*/ 0 h 125271"/>
                    <a:gd name="connsiteX2" fmla="*/ 224471 w 228236"/>
                    <a:gd name="connsiteY2" fmla="*/ 6279 h 125271"/>
                    <a:gd name="connsiteX3" fmla="*/ 161086 w 228236"/>
                    <a:gd name="connsiteY3" fmla="*/ 111985 h 125271"/>
                    <a:gd name="connsiteX4" fmla="*/ 67150 w 228236"/>
                    <a:gd name="connsiteY4" fmla="*/ 111985 h 125271"/>
                    <a:gd name="connsiteX5" fmla="*/ 3062 w 228236"/>
                    <a:gd name="connsiteY5" fmla="*/ 5106 h 125271"/>
                    <a:gd name="connsiteX6" fmla="*/ 0 w 228236"/>
                    <a:gd name="connsiteY6" fmla="*/ 0 h 125271"/>
                    <a:gd name="connsiteX0" fmla="*/ 0 w 228236"/>
                    <a:gd name="connsiteY0" fmla="*/ 0 h 137737"/>
                    <a:gd name="connsiteX1" fmla="*/ 228236 w 228236"/>
                    <a:gd name="connsiteY1" fmla="*/ 0 h 137737"/>
                    <a:gd name="connsiteX2" fmla="*/ 224471 w 228236"/>
                    <a:gd name="connsiteY2" fmla="*/ 6279 h 137737"/>
                    <a:gd name="connsiteX3" fmla="*/ 161086 w 228236"/>
                    <a:gd name="connsiteY3" fmla="*/ 111985 h 137737"/>
                    <a:gd name="connsiteX4" fmla="*/ 67150 w 228236"/>
                    <a:gd name="connsiteY4" fmla="*/ 111985 h 137737"/>
                    <a:gd name="connsiteX5" fmla="*/ 3062 w 228236"/>
                    <a:gd name="connsiteY5" fmla="*/ 5106 h 137737"/>
                    <a:gd name="connsiteX6" fmla="*/ 0 w 228236"/>
                    <a:gd name="connsiteY6" fmla="*/ 0 h 137737"/>
                    <a:gd name="connsiteX0" fmla="*/ 0 w 228236"/>
                    <a:gd name="connsiteY0" fmla="*/ 0 h 147811"/>
                    <a:gd name="connsiteX1" fmla="*/ 228236 w 228236"/>
                    <a:gd name="connsiteY1" fmla="*/ 0 h 147811"/>
                    <a:gd name="connsiteX2" fmla="*/ 224471 w 228236"/>
                    <a:gd name="connsiteY2" fmla="*/ 6279 h 147811"/>
                    <a:gd name="connsiteX3" fmla="*/ 161086 w 228236"/>
                    <a:gd name="connsiteY3" fmla="*/ 111985 h 147811"/>
                    <a:gd name="connsiteX4" fmla="*/ 67150 w 228236"/>
                    <a:gd name="connsiteY4" fmla="*/ 111985 h 147811"/>
                    <a:gd name="connsiteX5" fmla="*/ 3062 w 228236"/>
                    <a:gd name="connsiteY5" fmla="*/ 5106 h 147811"/>
                    <a:gd name="connsiteX6" fmla="*/ 0 w 228236"/>
                    <a:gd name="connsiteY6" fmla="*/ 0 h 147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8236" h="147811">
                      <a:moveTo>
                        <a:pt x="0" y="0"/>
                      </a:moveTo>
                      <a:lnTo>
                        <a:pt x="228236" y="0"/>
                      </a:lnTo>
                      <a:lnTo>
                        <a:pt x="224471" y="6279"/>
                      </a:lnTo>
                      <a:lnTo>
                        <a:pt x="161086" y="111985"/>
                      </a:lnTo>
                      <a:cubicBezTo>
                        <a:pt x="121167" y="159656"/>
                        <a:pt x="98967" y="159852"/>
                        <a:pt x="67150" y="111985"/>
                      </a:cubicBezTo>
                      <a:lnTo>
                        <a:pt x="3062" y="5106"/>
                      </a:lnTo>
                      <a:lnTo>
                        <a:pt x="0" y="0"/>
                      </a:lnTo>
                      <a:close/>
                    </a:path>
                  </a:pathLst>
                </a:custGeom>
                <a:gradFill>
                  <a:gsLst>
                    <a:gs pos="44000">
                      <a:sysClr val="window" lastClr="FFFFFF">
                        <a:lumMod val="50000"/>
                      </a:sysClr>
                    </a:gs>
                    <a:gs pos="15000">
                      <a:sysClr val="windowText" lastClr="000000">
                        <a:lumMod val="75000"/>
                        <a:lumOff val="25000"/>
                      </a:sysClr>
                    </a:gs>
                    <a:gs pos="0">
                      <a:sysClr val="windowText" lastClr="000000">
                        <a:lumMod val="95000"/>
                        <a:lumOff val="5000"/>
                      </a:sysClr>
                    </a:gs>
                    <a:gs pos="100000">
                      <a:sysClr val="windowText" lastClr="000000"/>
                    </a:gs>
                  </a:gsLst>
                  <a:lin ang="0" scaled="0"/>
                </a:gradFill>
                <a:ln>
                  <a:noFill/>
                </a:ln>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1" name="六边形 150"/>
                <p:cNvSpPr/>
                <p:nvPr/>
              </p:nvSpPr>
              <p:spPr>
                <a:xfrm>
                  <a:off x="6633507" y="845838"/>
                  <a:ext cx="969736" cy="192977"/>
                </a:xfrm>
                <a:prstGeom prst="hexagon">
                  <a:avLst>
                    <a:gd name="adj" fmla="val 151691"/>
                    <a:gd name="vf" fmla="val 115470"/>
                  </a:avLst>
                </a:prstGeom>
                <a:solidFill>
                  <a:srgbClr val="CCBCA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CCBCA7"/>
                    </a:solidFill>
                    <a:effectLst/>
                    <a:uLnTx/>
                    <a:uFillTx/>
                    <a:latin typeface="Calibri" panose="020F0502020204030204"/>
                    <a:ea typeface="宋体"/>
                    <a:cs typeface="+mn-cs"/>
                  </a:endParaRPr>
                </a:p>
              </p:txBody>
            </p:sp>
            <p:sp>
              <p:nvSpPr>
                <p:cNvPr id="152" name="椭圆 151"/>
                <p:cNvSpPr/>
                <p:nvPr/>
              </p:nvSpPr>
              <p:spPr>
                <a:xfrm>
                  <a:off x="7008896" y="899824"/>
                  <a:ext cx="223444" cy="86299"/>
                </a:xfrm>
                <a:prstGeom prst="ellipse">
                  <a:avLst/>
                </a:prstGeom>
                <a:solidFill>
                  <a:srgbClr val="815C2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39" name="任意多边形 138"/>
              <p:cNvSpPr/>
              <p:nvPr/>
            </p:nvSpPr>
            <p:spPr>
              <a:xfrm rot="5400000">
                <a:off x="6278879" y="2471647"/>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CFE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0" name="任意多边形 139"/>
              <p:cNvSpPr/>
              <p:nvPr/>
            </p:nvSpPr>
            <p:spPr>
              <a:xfrm rot="5400000">
                <a:off x="6586855" y="2517459"/>
                <a:ext cx="1067528" cy="262164"/>
              </a:xfrm>
              <a:custGeom>
                <a:avLst/>
                <a:gdLst>
                  <a:gd name="connsiteX0" fmla="*/ 0 w 2103846"/>
                  <a:gd name="connsiteY0" fmla="*/ 262164 h 262164"/>
                  <a:gd name="connsiteX1" fmla="*/ 0 w 2103846"/>
                  <a:gd name="connsiteY1" fmla="*/ 0 h 262164"/>
                  <a:gd name="connsiteX2" fmla="*/ 2103846 w 2103846"/>
                  <a:gd name="connsiteY2" fmla="*/ 0 h 262164"/>
                  <a:gd name="connsiteX3" fmla="*/ 2103846 w 2103846"/>
                  <a:gd name="connsiteY3" fmla="*/ 262164 h 262164"/>
                </a:gdLst>
                <a:ahLst/>
                <a:cxnLst>
                  <a:cxn ang="0">
                    <a:pos x="connsiteX0" y="connsiteY0"/>
                  </a:cxn>
                  <a:cxn ang="0">
                    <a:pos x="connsiteX1" y="connsiteY1"/>
                  </a:cxn>
                  <a:cxn ang="0">
                    <a:pos x="connsiteX2" y="connsiteY2"/>
                  </a:cxn>
                  <a:cxn ang="0">
                    <a:pos x="connsiteX3" y="connsiteY3"/>
                  </a:cxn>
                </a:cxnLst>
                <a:rect l="l" t="t" r="r" b="b"/>
                <a:pathLst>
                  <a:path w="2103846" h="262164">
                    <a:moveTo>
                      <a:pt x="0" y="262164"/>
                    </a:moveTo>
                    <a:lnTo>
                      <a:pt x="0" y="0"/>
                    </a:lnTo>
                    <a:lnTo>
                      <a:pt x="2103846" y="0"/>
                    </a:lnTo>
                    <a:lnTo>
                      <a:pt x="2103846" y="262164"/>
                    </a:lnTo>
                    <a:close/>
                  </a:path>
                </a:pathLst>
              </a:custGeom>
              <a:solidFill>
                <a:srgbClr val="01C4D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1" name="任意多边形 140"/>
              <p:cNvSpPr/>
              <p:nvPr/>
            </p:nvSpPr>
            <p:spPr>
              <a:xfrm rot="5400000">
                <a:off x="6894829" y="2471648"/>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B1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2" name="任意多边形 141"/>
              <p:cNvSpPr/>
              <p:nvPr/>
            </p:nvSpPr>
            <p:spPr>
              <a:xfrm rot="5400000">
                <a:off x="6278879" y="3539176"/>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B1C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3" name="任意多边形 142"/>
              <p:cNvSpPr/>
              <p:nvPr/>
            </p:nvSpPr>
            <p:spPr>
              <a:xfrm rot="5400000">
                <a:off x="6586854" y="3584987"/>
                <a:ext cx="1067528" cy="262164"/>
              </a:xfrm>
              <a:custGeom>
                <a:avLst/>
                <a:gdLst>
                  <a:gd name="connsiteX0" fmla="*/ 0 w 2103846"/>
                  <a:gd name="connsiteY0" fmla="*/ 262164 h 262164"/>
                  <a:gd name="connsiteX1" fmla="*/ 0 w 2103846"/>
                  <a:gd name="connsiteY1" fmla="*/ 0 h 262164"/>
                  <a:gd name="connsiteX2" fmla="*/ 2103846 w 2103846"/>
                  <a:gd name="connsiteY2" fmla="*/ 0 h 262164"/>
                  <a:gd name="connsiteX3" fmla="*/ 2103846 w 2103846"/>
                  <a:gd name="connsiteY3" fmla="*/ 262164 h 262164"/>
                </a:gdLst>
                <a:ahLst/>
                <a:cxnLst>
                  <a:cxn ang="0">
                    <a:pos x="connsiteX0" y="connsiteY0"/>
                  </a:cxn>
                  <a:cxn ang="0">
                    <a:pos x="connsiteX1" y="connsiteY1"/>
                  </a:cxn>
                  <a:cxn ang="0">
                    <a:pos x="connsiteX2" y="connsiteY2"/>
                  </a:cxn>
                  <a:cxn ang="0">
                    <a:pos x="connsiteX3" y="connsiteY3"/>
                  </a:cxn>
                </a:cxnLst>
                <a:rect l="l" t="t" r="r" b="b"/>
                <a:pathLst>
                  <a:path w="2103846" h="262164">
                    <a:moveTo>
                      <a:pt x="0" y="262164"/>
                    </a:moveTo>
                    <a:lnTo>
                      <a:pt x="0" y="0"/>
                    </a:lnTo>
                    <a:lnTo>
                      <a:pt x="2103846" y="0"/>
                    </a:lnTo>
                    <a:lnTo>
                      <a:pt x="2103846" y="262164"/>
                    </a:lnTo>
                    <a:close/>
                  </a:path>
                </a:pathLst>
              </a:custGeom>
              <a:solidFill>
                <a:srgbClr val="01A6B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4" name="任意多边形 143"/>
              <p:cNvSpPr/>
              <p:nvPr/>
            </p:nvSpPr>
            <p:spPr>
              <a:xfrm rot="5400000">
                <a:off x="6894829" y="3539176"/>
                <a:ext cx="1067528" cy="353786"/>
              </a:xfrm>
              <a:custGeom>
                <a:avLst/>
                <a:gdLst>
                  <a:gd name="connsiteX0" fmla="*/ 0 w 2103846"/>
                  <a:gd name="connsiteY0" fmla="*/ 353786 h 353786"/>
                  <a:gd name="connsiteX1" fmla="*/ 0 w 2103846"/>
                  <a:gd name="connsiteY1" fmla="*/ 0 h 353786"/>
                  <a:gd name="connsiteX2" fmla="*/ 2103846 w 2103846"/>
                  <a:gd name="connsiteY2" fmla="*/ 0 h 353786"/>
                  <a:gd name="connsiteX3" fmla="*/ 2103846 w 2103846"/>
                  <a:gd name="connsiteY3" fmla="*/ 353786 h 353786"/>
                </a:gdLst>
                <a:ahLst/>
                <a:cxnLst>
                  <a:cxn ang="0">
                    <a:pos x="connsiteX0" y="connsiteY0"/>
                  </a:cxn>
                  <a:cxn ang="0">
                    <a:pos x="connsiteX1" y="connsiteY1"/>
                  </a:cxn>
                  <a:cxn ang="0">
                    <a:pos x="connsiteX2" y="connsiteY2"/>
                  </a:cxn>
                  <a:cxn ang="0">
                    <a:pos x="connsiteX3" y="connsiteY3"/>
                  </a:cxn>
                </a:cxnLst>
                <a:rect l="l" t="t" r="r" b="b"/>
                <a:pathLst>
                  <a:path w="2103846" h="353786">
                    <a:moveTo>
                      <a:pt x="0" y="353786"/>
                    </a:moveTo>
                    <a:lnTo>
                      <a:pt x="0" y="0"/>
                    </a:lnTo>
                    <a:lnTo>
                      <a:pt x="2103846" y="0"/>
                    </a:lnTo>
                    <a:lnTo>
                      <a:pt x="2103846" y="353786"/>
                    </a:lnTo>
                    <a:close/>
                  </a:path>
                </a:pathLst>
              </a:custGeom>
              <a:solidFill>
                <a:srgbClr val="0197A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5" name="任意多边形 144"/>
              <p:cNvSpPr/>
              <p:nvPr/>
            </p:nvSpPr>
            <p:spPr>
              <a:xfrm rot="5400000">
                <a:off x="4411947" y="3010526"/>
                <a:ext cx="4578915" cy="173491"/>
              </a:xfrm>
              <a:custGeom>
                <a:avLst/>
                <a:gdLst>
                  <a:gd name="connsiteX0" fmla="*/ 1892113 w 3784226"/>
                  <a:gd name="connsiteY0" fmla="*/ 0 h 189252"/>
                  <a:gd name="connsiteX1" fmla="*/ 3755547 w 3784226"/>
                  <a:gd name="connsiteY1" fmla="*/ 176081 h 189252"/>
                  <a:gd name="connsiteX2" fmla="*/ 3784226 w 3784226"/>
                  <a:gd name="connsiteY2" fmla="*/ 189252 h 189252"/>
                  <a:gd name="connsiteX3" fmla="*/ 0 w 3784226"/>
                  <a:gd name="connsiteY3" fmla="*/ 189252 h 189252"/>
                  <a:gd name="connsiteX4" fmla="*/ 28679 w 3784226"/>
                  <a:gd name="connsiteY4" fmla="*/ 176081 h 189252"/>
                  <a:gd name="connsiteX5" fmla="*/ 1892113 w 3784226"/>
                  <a:gd name="connsiteY5" fmla="*/ 0 h 189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84226" h="189252">
                    <a:moveTo>
                      <a:pt x="1892113" y="0"/>
                    </a:moveTo>
                    <a:cubicBezTo>
                      <a:pt x="2729802" y="0"/>
                      <a:pt x="3448536" y="72606"/>
                      <a:pt x="3755547" y="176081"/>
                    </a:cubicBezTo>
                    <a:lnTo>
                      <a:pt x="3784226" y="189252"/>
                    </a:lnTo>
                    <a:lnTo>
                      <a:pt x="0" y="189252"/>
                    </a:lnTo>
                    <a:lnTo>
                      <a:pt x="28679" y="176081"/>
                    </a:lnTo>
                    <a:cubicBezTo>
                      <a:pt x="335691" y="72606"/>
                      <a:pt x="1054424" y="0"/>
                      <a:pt x="1892113" y="0"/>
                    </a:cubicBezTo>
                    <a:close/>
                  </a:path>
                </a:pathLst>
              </a:custGeom>
              <a:gradFill>
                <a:gsLst>
                  <a:gs pos="0">
                    <a:sysClr val="window" lastClr="FFFFFF">
                      <a:alpha val="7000"/>
                    </a:sysClr>
                  </a:gs>
                  <a:gs pos="100000">
                    <a:sysClr val="window" lastClr="FFFFFF">
                      <a:alpha val="60000"/>
                    </a:sysClr>
                  </a:gs>
                </a:gsLst>
                <a:lin ang="5400000" scaled="1"/>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37" name="椭圆 136"/>
            <p:cNvSpPr/>
            <p:nvPr/>
          </p:nvSpPr>
          <p:spPr>
            <a:xfrm>
              <a:off x="3411326" y="5482865"/>
              <a:ext cx="1399420" cy="286701"/>
            </a:xfrm>
            <a:prstGeom prst="ellipse">
              <a:avLst/>
            </a:prstGeom>
            <a:gradFill flip="none" rotWithShape="1">
              <a:gsLst>
                <a:gs pos="0">
                  <a:sysClr val="windowText" lastClr="000000">
                    <a:lumMod val="75000"/>
                    <a:lumOff val="25000"/>
                    <a:alpha val="59000"/>
                  </a:sysClr>
                </a:gs>
                <a:gs pos="44000">
                  <a:srgbClr val="8D8D8D">
                    <a:alpha val="37000"/>
                  </a:srgbClr>
                </a:gs>
                <a:gs pos="100000">
                  <a:sysClr val="window" lastClr="FFFFFF">
                    <a:lumMod val="85000"/>
                    <a:alpha val="0"/>
                  </a:sys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53" name="文本框 30"/>
          <p:cNvSpPr txBox="1"/>
          <p:nvPr/>
        </p:nvSpPr>
        <p:spPr>
          <a:xfrm>
            <a:off x="3501036" y="4006538"/>
            <a:ext cx="524783"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01</a:t>
            </a:r>
            <a:endParaRPr lang="zh-CN" altLang="en-US" sz="2400" dirty="0">
              <a:solidFill>
                <a:prstClr val="white"/>
              </a:solidFill>
              <a:latin typeface="Impact" panose="020B0806030902050204" pitchFamily="34" charset="0"/>
              <a:ea typeface="宋体"/>
            </a:endParaRPr>
          </a:p>
        </p:txBody>
      </p:sp>
      <p:sp>
        <p:nvSpPr>
          <p:cNvPr id="154" name="文本框 31"/>
          <p:cNvSpPr txBox="1"/>
          <p:nvPr/>
        </p:nvSpPr>
        <p:spPr>
          <a:xfrm>
            <a:off x="4056966" y="3463813"/>
            <a:ext cx="524783"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02</a:t>
            </a:r>
            <a:endParaRPr lang="zh-CN" altLang="en-US" sz="2400" dirty="0">
              <a:solidFill>
                <a:prstClr val="white"/>
              </a:solidFill>
              <a:latin typeface="Impact" panose="020B0806030902050204" pitchFamily="34" charset="0"/>
              <a:ea typeface="宋体"/>
            </a:endParaRPr>
          </a:p>
        </p:txBody>
      </p:sp>
      <p:sp>
        <p:nvSpPr>
          <p:cNvPr id="155" name="文本框 32"/>
          <p:cNvSpPr txBox="1"/>
          <p:nvPr/>
        </p:nvSpPr>
        <p:spPr>
          <a:xfrm>
            <a:off x="4633738" y="2885570"/>
            <a:ext cx="524783"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03</a:t>
            </a:r>
            <a:endParaRPr lang="zh-CN" altLang="en-US" sz="2400" dirty="0">
              <a:solidFill>
                <a:prstClr val="white"/>
              </a:solidFill>
              <a:latin typeface="Impact" panose="020B0806030902050204" pitchFamily="34" charset="0"/>
              <a:ea typeface="宋体"/>
            </a:endParaRPr>
          </a:p>
        </p:txBody>
      </p:sp>
      <p:sp>
        <p:nvSpPr>
          <p:cNvPr id="156" name="文本框 33"/>
          <p:cNvSpPr txBox="1"/>
          <p:nvPr/>
        </p:nvSpPr>
        <p:spPr>
          <a:xfrm>
            <a:off x="5219106" y="2302361"/>
            <a:ext cx="524783"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04</a:t>
            </a:r>
            <a:endParaRPr lang="zh-CN" altLang="en-US" sz="2400" dirty="0">
              <a:solidFill>
                <a:prstClr val="white"/>
              </a:solidFill>
              <a:latin typeface="Impact" panose="020B0806030902050204" pitchFamily="34" charset="0"/>
              <a:ea typeface="宋体"/>
            </a:endParaRPr>
          </a:p>
        </p:txBody>
      </p:sp>
      <p:sp>
        <p:nvSpPr>
          <p:cNvPr id="157" name="任意多边形 156"/>
          <p:cNvSpPr>
            <a:spLocks/>
          </p:cNvSpPr>
          <p:nvPr/>
        </p:nvSpPr>
        <p:spPr bwMode="auto">
          <a:xfrm rot="10800000">
            <a:off x="2941791" y="1641010"/>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FBD5B"/>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8" name="任意多边形 157"/>
          <p:cNvSpPr>
            <a:spLocks/>
          </p:cNvSpPr>
          <p:nvPr/>
        </p:nvSpPr>
        <p:spPr bwMode="auto">
          <a:xfrm rot="10800000">
            <a:off x="1629272" y="2884448"/>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A6B7"/>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9" name="任意多边形 158"/>
          <p:cNvSpPr>
            <a:spLocks/>
          </p:cNvSpPr>
          <p:nvPr/>
        </p:nvSpPr>
        <p:spPr bwMode="auto">
          <a:xfrm rot="10800000">
            <a:off x="5363753" y="3113865"/>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01C4D9"/>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0" name="任意多边形 159"/>
          <p:cNvSpPr>
            <a:spLocks/>
          </p:cNvSpPr>
          <p:nvPr/>
        </p:nvSpPr>
        <p:spPr bwMode="auto">
          <a:xfrm rot="10800000">
            <a:off x="4271681" y="4293532"/>
            <a:ext cx="2150976" cy="733969"/>
          </a:xfrm>
          <a:custGeom>
            <a:avLst/>
            <a:gdLst>
              <a:gd name="connsiteX0" fmla="*/ 3671470 w 4138458"/>
              <a:gd name="connsiteY0" fmla="*/ 1412149 h 1412149"/>
              <a:gd name="connsiteX1" fmla="*/ 3163470 w 4138458"/>
              <a:gd name="connsiteY1" fmla="*/ 1412149 h 1412149"/>
              <a:gd name="connsiteX2" fmla="*/ 3022552 w 4138458"/>
              <a:gd name="connsiteY2" fmla="*/ 1412149 h 1412149"/>
              <a:gd name="connsiteX3" fmla="*/ 2554799 w 4138458"/>
              <a:gd name="connsiteY3" fmla="*/ 1412149 h 1412149"/>
              <a:gd name="connsiteX4" fmla="*/ 2514552 w 4138458"/>
              <a:gd name="connsiteY4" fmla="*/ 1412149 h 1412149"/>
              <a:gd name="connsiteX5" fmla="*/ 2266137 w 4138458"/>
              <a:gd name="connsiteY5" fmla="*/ 1412149 h 1412149"/>
              <a:gd name="connsiteX6" fmla="*/ 1905881 w 4138458"/>
              <a:gd name="connsiteY6" fmla="*/ 1412149 h 1412149"/>
              <a:gd name="connsiteX7" fmla="*/ 1809866 w 4138458"/>
              <a:gd name="connsiteY7" fmla="*/ 1412149 h 1412149"/>
              <a:gd name="connsiteX8" fmla="*/ 1617219 w 4138458"/>
              <a:gd name="connsiteY8" fmla="*/ 1412149 h 1412149"/>
              <a:gd name="connsiteX9" fmla="*/ 1489857 w 4138458"/>
              <a:gd name="connsiteY9" fmla="*/ 1412149 h 1412149"/>
              <a:gd name="connsiteX10" fmla="*/ 1301866 w 4138458"/>
              <a:gd name="connsiteY10" fmla="*/ 1412149 h 1412149"/>
              <a:gd name="connsiteX11" fmla="*/ 1160948 w 4138458"/>
              <a:gd name="connsiteY11" fmla="*/ 1412149 h 1412149"/>
              <a:gd name="connsiteX12" fmla="*/ 1115038 w 4138458"/>
              <a:gd name="connsiteY12" fmla="*/ 1412149 h 1412149"/>
              <a:gd name="connsiteX13" fmla="*/ 840939 w 4138458"/>
              <a:gd name="connsiteY13" fmla="*/ 1412149 h 1412149"/>
              <a:gd name="connsiteX14" fmla="*/ 652948 w 4138458"/>
              <a:gd name="connsiteY14" fmla="*/ 1412149 h 1412149"/>
              <a:gd name="connsiteX15" fmla="*/ 466120 w 4138458"/>
              <a:gd name="connsiteY15" fmla="*/ 1412149 h 1412149"/>
              <a:gd name="connsiteX16" fmla="*/ 340972 w 4138458"/>
              <a:gd name="connsiteY16" fmla="*/ 1340266 h 1412149"/>
              <a:gd name="connsiteX17" fmla="*/ 16513 w 4138458"/>
              <a:gd name="connsiteY17" fmla="*/ 777957 h 1412149"/>
              <a:gd name="connsiteX18" fmla="*/ 16513 w 4138458"/>
              <a:gd name="connsiteY18" fmla="*/ 634192 h 1412149"/>
              <a:gd name="connsiteX19" fmla="*/ 340972 w 4138458"/>
              <a:gd name="connsiteY19" fmla="*/ 71883 h 1412149"/>
              <a:gd name="connsiteX20" fmla="*/ 466120 w 4138458"/>
              <a:gd name="connsiteY20" fmla="*/ 0 h 1412149"/>
              <a:gd name="connsiteX21" fmla="*/ 652948 w 4138458"/>
              <a:gd name="connsiteY21" fmla="*/ 0 h 1412149"/>
              <a:gd name="connsiteX22" fmla="*/ 680314 w 4138458"/>
              <a:gd name="connsiteY22" fmla="*/ 0 h 1412149"/>
              <a:gd name="connsiteX23" fmla="*/ 840939 w 4138458"/>
              <a:gd name="connsiteY23" fmla="*/ 0 h 1412149"/>
              <a:gd name="connsiteX24" fmla="*/ 841276 w 4138458"/>
              <a:gd name="connsiteY24" fmla="*/ 0 h 1412149"/>
              <a:gd name="connsiteX25" fmla="*/ 867142 w 4138458"/>
              <a:gd name="connsiteY25" fmla="*/ 0 h 1412149"/>
              <a:gd name="connsiteX26" fmla="*/ 956611 w 4138458"/>
              <a:gd name="connsiteY26" fmla="*/ 0 h 1412149"/>
              <a:gd name="connsiteX27" fmla="*/ 1028104 w 4138458"/>
              <a:gd name="connsiteY27" fmla="*/ 0 h 1412149"/>
              <a:gd name="connsiteX28" fmla="*/ 1033923 w 4138458"/>
              <a:gd name="connsiteY28" fmla="*/ 0 h 1412149"/>
              <a:gd name="connsiteX29" fmla="*/ 1055133 w 4138458"/>
              <a:gd name="connsiteY29" fmla="*/ 0 h 1412149"/>
              <a:gd name="connsiteX30" fmla="*/ 1080817 w 4138458"/>
              <a:gd name="connsiteY30" fmla="*/ 0 h 1412149"/>
              <a:gd name="connsiteX31" fmla="*/ 1115038 w 4138458"/>
              <a:gd name="connsiteY31" fmla="*/ 0 h 1412149"/>
              <a:gd name="connsiteX32" fmla="*/ 1143439 w 4138458"/>
              <a:gd name="connsiteY32" fmla="*/ 0 h 1412149"/>
              <a:gd name="connsiteX33" fmla="*/ 1160948 w 4138458"/>
              <a:gd name="connsiteY33" fmla="*/ 0 h 1412149"/>
              <a:gd name="connsiteX34" fmla="*/ 1216095 w 4138458"/>
              <a:gd name="connsiteY34" fmla="*/ 0 h 1412149"/>
              <a:gd name="connsiteX35" fmla="*/ 1220751 w 4138458"/>
              <a:gd name="connsiteY35" fmla="*/ 0 h 1412149"/>
              <a:gd name="connsiteX36" fmla="*/ 1267645 w 4138458"/>
              <a:gd name="connsiteY36" fmla="*/ 0 h 1412149"/>
              <a:gd name="connsiteX37" fmla="*/ 1291726 w 4138458"/>
              <a:gd name="connsiteY37" fmla="*/ 0 h 1412149"/>
              <a:gd name="connsiteX38" fmla="*/ 1301866 w 4138458"/>
              <a:gd name="connsiteY38" fmla="*/ 0 h 1412149"/>
              <a:gd name="connsiteX39" fmla="*/ 1331430 w 4138458"/>
              <a:gd name="connsiteY39" fmla="*/ 0 h 1412149"/>
              <a:gd name="connsiteX40" fmla="*/ 1375142 w 4138458"/>
              <a:gd name="connsiteY40" fmla="*/ 0 h 1412149"/>
              <a:gd name="connsiteX41" fmla="*/ 1408742 w 4138458"/>
              <a:gd name="connsiteY41" fmla="*/ 0 h 1412149"/>
              <a:gd name="connsiteX42" fmla="*/ 1455636 w 4138458"/>
              <a:gd name="connsiteY42" fmla="*/ 0 h 1412149"/>
              <a:gd name="connsiteX43" fmla="*/ 1479717 w 4138458"/>
              <a:gd name="connsiteY43" fmla="*/ 0 h 1412149"/>
              <a:gd name="connsiteX44" fmla="*/ 1489857 w 4138458"/>
              <a:gd name="connsiteY44" fmla="*/ 0 h 1412149"/>
              <a:gd name="connsiteX45" fmla="*/ 1536104 w 4138458"/>
              <a:gd name="connsiteY45" fmla="*/ 0 h 1412149"/>
              <a:gd name="connsiteX46" fmla="*/ 1617219 w 4138458"/>
              <a:gd name="connsiteY46" fmla="*/ 0 h 1412149"/>
              <a:gd name="connsiteX47" fmla="*/ 1651439 w 4138458"/>
              <a:gd name="connsiteY47" fmla="*/ 0 h 1412149"/>
              <a:gd name="connsiteX48" fmla="*/ 1728751 w 4138458"/>
              <a:gd name="connsiteY48" fmla="*/ 0 h 1412149"/>
              <a:gd name="connsiteX49" fmla="*/ 1775645 w 4138458"/>
              <a:gd name="connsiteY49" fmla="*/ 0 h 1412149"/>
              <a:gd name="connsiteX50" fmla="*/ 1799726 w 4138458"/>
              <a:gd name="connsiteY50" fmla="*/ 0 h 1412149"/>
              <a:gd name="connsiteX51" fmla="*/ 1809866 w 4138458"/>
              <a:gd name="connsiteY51" fmla="*/ 0 h 1412149"/>
              <a:gd name="connsiteX52" fmla="*/ 1831413 w 4138458"/>
              <a:gd name="connsiteY52" fmla="*/ 0 h 1412149"/>
              <a:gd name="connsiteX53" fmla="*/ 1905881 w 4138458"/>
              <a:gd name="connsiteY53" fmla="*/ 0 h 1412149"/>
              <a:gd name="connsiteX54" fmla="*/ 1992375 w 4138458"/>
              <a:gd name="connsiteY54" fmla="*/ 0 h 1412149"/>
              <a:gd name="connsiteX55" fmla="*/ 2107709 w 4138458"/>
              <a:gd name="connsiteY55" fmla="*/ 0 h 1412149"/>
              <a:gd name="connsiteX56" fmla="*/ 2120075 w 4138458"/>
              <a:gd name="connsiteY56" fmla="*/ 0 h 1412149"/>
              <a:gd name="connsiteX57" fmla="*/ 2185022 w 4138458"/>
              <a:gd name="connsiteY57" fmla="*/ 0 h 1412149"/>
              <a:gd name="connsiteX58" fmla="*/ 2231916 w 4138458"/>
              <a:gd name="connsiteY58" fmla="*/ 0 h 1412149"/>
              <a:gd name="connsiteX59" fmla="*/ 2255997 w 4138458"/>
              <a:gd name="connsiteY59" fmla="*/ 0 h 1412149"/>
              <a:gd name="connsiteX60" fmla="*/ 2266137 w 4138458"/>
              <a:gd name="connsiteY60" fmla="*/ 0 h 1412149"/>
              <a:gd name="connsiteX61" fmla="*/ 2281036 w 4138458"/>
              <a:gd name="connsiteY61" fmla="*/ 0 h 1412149"/>
              <a:gd name="connsiteX62" fmla="*/ 2473684 w 4138458"/>
              <a:gd name="connsiteY62" fmla="*/ 0 h 1412149"/>
              <a:gd name="connsiteX63" fmla="*/ 2514552 w 4138458"/>
              <a:gd name="connsiteY63" fmla="*/ 0 h 1412149"/>
              <a:gd name="connsiteX64" fmla="*/ 2520578 w 4138458"/>
              <a:gd name="connsiteY64" fmla="*/ 0 h 1412149"/>
              <a:gd name="connsiteX65" fmla="*/ 2544659 w 4138458"/>
              <a:gd name="connsiteY65" fmla="*/ 0 h 1412149"/>
              <a:gd name="connsiteX66" fmla="*/ 2554799 w 4138458"/>
              <a:gd name="connsiteY66" fmla="*/ 0 h 1412149"/>
              <a:gd name="connsiteX67" fmla="*/ 2680485 w 4138458"/>
              <a:gd name="connsiteY67" fmla="*/ 0 h 1412149"/>
              <a:gd name="connsiteX68" fmla="*/ 3005042 w 4138458"/>
              <a:gd name="connsiteY68" fmla="*/ 0 h 1412149"/>
              <a:gd name="connsiteX69" fmla="*/ 3022552 w 4138458"/>
              <a:gd name="connsiteY69" fmla="*/ 0 h 1412149"/>
              <a:gd name="connsiteX70" fmla="*/ 3082355 w 4138458"/>
              <a:gd name="connsiteY70" fmla="*/ 0 h 1412149"/>
              <a:gd name="connsiteX71" fmla="*/ 3129249 w 4138458"/>
              <a:gd name="connsiteY71" fmla="*/ 0 h 1412149"/>
              <a:gd name="connsiteX72" fmla="*/ 3153330 w 4138458"/>
              <a:gd name="connsiteY72" fmla="*/ 0 h 1412149"/>
              <a:gd name="connsiteX73" fmla="*/ 3163470 w 4138458"/>
              <a:gd name="connsiteY73" fmla="*/ 0 h 1412149"/>
              <a:gd name="connsiteX74" fmla="*/ 3236746 w 4138458"/>
              <a:gd name="connsiteY74" fmla="*/ 0 h 1412149"/>
              <a:gd name="connsiteX75" fmla="*/ 3671470 w 4138458"/>
              <a:gd name="connsiteY75" fmla="*/ 0 h 1412149"/>
              <a:gd name="connsiteX76" fmla="*/ 3796617 w 4138458"/>
              <a:gd name="connsiteY76" fmla="*/ 71883 h 1412149"/>
              <a:gd name="connsiteX77" fmla="*/ 4121076 w 4138458"/>
              <a:gd name="connsiteY77" fmla="*/ 634192 h 1412149"/>
              <a:gd name="connsiteX78" fmla="*/ 4121076 w 4138458"/>
              <a:gd name="connsiteY78" fmla="*/ 777957 h 1412149"/>
              <a:gd name="connsiteX79" fmla="*/ 3796617 w 4138458"/>
              <a:gd name="connsiteY79" fmla="*/ 1340266 h 1412149"/>
              <a:gd name="connsiteX80" fmla="*/ 3671470 w 4138458"/>
              <a:gd name="connsiteY80" fmla="*/ 1412149 h 1412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138458" h="1412149">
                <a:moveTo>
                  <a:pt x="3671470" y="1412149"/>
                </a:moveTo>
                <a:lnTo>
                  <a:pt x="3163470" y="1412149"/>
                </a:lnTo>
                <a:lnTo>
                  <a:pt x="3022552" y="1412149"/>
                </a:lnTo>
                <a:lnTo>
                  <a:pt x="2554799" y="1412149"/>
                </a:lnTo>
                <a:lnTo>
                  <a:pt x="2514552" y="1412149"/>
                </a:lnTo>
                <a:lnTo>
                  <a:pt x="2266137" y="1412149"/>
                </a:lnTo>
                <a:lnTo>
                  <a:pt x="1905881" y="1412149"/>
                </a:lnTo>
                <a:lnTo>
                  <a:pt x="1809866" y="1412149"/>
                </a:lnTo>
                <a:lnTo>
                  <a:pt x="1617219" y="1412149"/>
                </a:lnTo>
                <a:lnTo>
                  <a:pt x="1489857" y="1412149"/>
                </a:lnTo>
                <a:lnTo>
                  <a:pt x="1301866" y="1412149"/>
                </a:lnTo>
                <a:lnTo>
                  <a:pt x="1160948" y="1412149"/>
                </a:lnTo>
                <a:lnTo>
                  <a:pt x="1115038" y="1412149"/>
                </a:lnTo>
                <a:lnTo>
                  <a:pt x="840939" y="1412149"/>
                </a:lnTo>
                <a:lnTo>
                  <a:pt x="652948" y="1412149"/>
                </a:lnTo>
                <a:lnTo>
                  <a:pt x="466120" y="1412149"/>
                </a:lnTo>
                <a:cubicBezTo>
                  <a:pt x="420928" y="1412149"/>
                  <a:pt x="364147" y="1379686"/>
                  <a:pt x="340972" y="1340266"/>
                </a:cubicBezTo>
                <a:cubicBezTo>
                  <a:pt x="16513" y="777957"/>
                  <a:pt x="16513" y="777957"/>
                  <a:pt x="16513" y="777957"/>
                </a:cubicBezTo>
                <a:cubicBezTo>
                  <a:pt x="-5504" y="738538"/>
                  <a:pt x="-5504" y="673611"/>
                  <a:pt x="16513" y="634192"/>
                </a:cubicBezTo>
                <a:cubicBezTo>
                  <a:pt x="340972" y="71883"/>
                  <a:pt x="340972" y="71883"/>
                  <a:pt x="340972" y="71883"/>
                </a:cubicBezTo>
                <a:cubicBezTo>
                  <a:pt x="364147" y="32463"/>
                  <a:pt x="420928" y="0"/>
                  <a:pt x="466120" y="0"/>
                </a:cubicBezTo>
                <a:lnTo>
                  <a:pt x="652948" y="0"/>
                </a:lnTo>
                <a:lnTo>
                  <a:pt x="680314" y="0"/>
                </a:lnTo>
                <a:lnTo>
                  <a:pt x="840939" y="0"/>
                </a:lnTo>
                <a:lnTo>
                  <a:pt x="841276" y="0"/>
                </a:lnTo>
                <a:lnTo>
                  <a:pt x="867142" y="0"/>
                </a:lnTo>
                <a:lnTo>
                  <a:pt x="956611" y="0"/>
                </a:lnTo>
                <a:lnTo>
                  <a:pt x="1028104" y="0"/>
                </a:lnTo>
                <a:lnTo>
                  <a:pt x="1033923" y="0"/>
                </a:lnTo>
                <a:lnTo>
                  <a:pt x="1055133" y="0"/>
                </a:lnTo>
                <a:lnTo>
                  <a:pt x="1080817" y="0"/>
                </a:lnTo>
                <a:cubicBezTo>
                  <a:pt x="1115038" y="0"/>
                  <a:pt x="1115038" y="0"/>
                  <a:pt x="1115038" y="0"/>
                </a:cubicBezTo>
                <a:lnTo>
                  <a:pt x="1143439" y="0"/>
                </a:lnTo>
                <a:lnTo>
                  <a:pt x="1160948" y="0"/>
                </a:lnTo>
                <a:lnTo>
                  <a:pt x="1216095" y="0"/>
                </a:lnTo>
                <a:lnTo>
                  <a:pt x="1220751" y="0"/>
                </a:lnTo>
                <a:lnTo>
                  <a:pt x="1267645" y="0"/>
                </a:lnTo>
                <a:lnTo>
                  <a:pt x="1291726" y="0"/>
                </a:lnTo>
                <a:lnTo>
                  <a:pt x="1301866" y="0"/>
                </a:lnTo>
                <a:lnTo>
                  <a:pt x="1331430" y="0"/>
                </a:lnTo>
                <a:lnTo>
                  <a:pt x="1375142" y="0"/>
                </a:lnTo>
                <a:lnTo>
                  <a:pt x="1408742" y="0"/>
                </a:lnTo>
                <a:lnTo>
                  <a:pt x="1455636" y="0"/>
                </a:lnTo>
                <a:lnTo>
                  <a:pt x="1479717" y="0"/>
                </a:lnTo>
                <a:lnTo>
                  <a:pt x="1489857" y="0"/>
                </a:lnTo>
                <a:lnTo>
                  <a:pt x="1536104" y="0"/>
                </a:lnTo>
                <a:lnTo>
                  <a:pt x="1617219" y="0"/>
                </a:lnTo>
                <a:lnTo>
                  <a:pt x="1651439" y="0"/>
                </a:lnTo>
                <a:lnTo>
                  <a:pt x="1728751" y="0"/>
                </a:lnTo>
                <a:lnTo>
                  <a:pt x="1775645" y="0"/>
                </a:lnTo>
                <a:lnTo>
                  <a:pt x="1799726" y="0"/>
                </a:lnTo>
                <a:lnTo>
                  <a:pt x="1809866" y="0"/>
                </a:lnTo>
                <a:lnTo>
                  <a:pt x="1831413" y="0"/>
                </a:lnTo>
                <a:lnTo>
                  <a:pt x="1905881" y="0"/>
                </a:lnTo>
                <a:lnTo>
                  <a:pt x="1992375" y="0"/>
                </a:lnTo>
                <a:lnTo>
                  <a:pt x="2107709" y="0"/>
                </a:lnTo>
                <a:lnTo>
                  <a:pt x="2120075" y="0"/>
                </a:lnTo>
                <a:lnTo>
                  <a:pt x="2185022" y="0"/>
                </a:lnTo>
                <a:lnTo>
                  <a:pt x="2231916" y="0"/>
                </a:lnTo>
                <a:lnTo>
                  <a:pt x="2255997" y="0"/>
                </a:lnTo>
                <a:lnTo>
                  <a:pt x="2266137" y="0"/>
                </a:lnTo>
                <a:lnTo>
                  <a:pt x="2281036" y="0"/>
                </a:lnTo>
                <a:cubicBezTo>
                  <a:pt x="2372290" y="0"/>
                  <a:pt x="2433126" y="0"/>
                  <a:pt x="2473684" y="0"/>
                </a:cubicBezTo>
                <a:lnTo>
                  <a:pt x="2514552" y="0"/>
                </a:lnTo>
                <a:lnTo>
                  <a:pt x="2520578" y="0"/>
                </a:lnTo>
                <a:lnTo>
                  <a:pt x="2544659" y="0"/>
                </a:lnTo>
                <a:lnTo>
                  <a:pt x="2554799" y="0"/>
                </a:lnTo>
                <a:lnTo>
                  <a:pt x="2680485" y="0"/>
                </a:lnTo>
                <a:cubicBezTo>
                  <a:pt x="2830376" y="0"/>
                  <a:pt x="2933750" y="0"/>
                  <a:pt x="3005042" y="0"/>
                </a:cubicBezTo>
                <a:lnTo>
                  <a:pt x="3022552" y="0"/>
                </a:lnTo>
                <a:lnTo>
                  <a:pt x="3082355" y="0"/>
                </a:lnTo>
                <a:lnTo>
                  <a:pt x="3129249" y="0"/>
                </a:lnTo>
                <a:lnTo>
                  <a:pt x="3153330" y="0"/>
                </a:lnTo>
                <a:lnTo>
                  <a:pt x="3163470" y="0"/>
                </a:lnTo>
                <a:lnTo>
                  <a:pt x="3236746" y="0"/>
                </a:lnTo>
                <a:cubicBezTo>
                  <a:pt x="3671470" y="0"/>
                  <a:pt x="3671470" y="0"/>
                  <a:pt x="3671470" y="0"/>
                </a:cubicBezTo>
                <a:cubicBezTo>
                  <a:pt x="3717821" y="0"/>
                  <a:pt x="3773442" y="32463"/>
                  <a:pt x="3796617" y="71883"/>
                </a:cubicBezTo>
                <a:cubicBezTo>
                  <a:pt x="4121076" y="634192"/>
                  <a:pt x="4121076" y="634192"/>
                  <a:pt x="4121076" y="634192"/>
                </a:cubicBezTo>
                <a:cubicBezTo>
                  <a:pt x="4144252" y="673611"/>
                  <a:pt x="4144252" y="738538"/>
                  <a:pt x="4121076" y="777957"/>
                </a:cubicBezTo>
                <a:cubicBezTo>
                  <a:pt x="3796617" y="1340266"/>
                  <a:pt x="3796617" y="1340266"/>
                  <a:pt x="3796617" y="1340266"/>
                </a:cubicBezTo>
                <a:cubicBezTo>
                  <a:pt x="3773442" y="1379686"/>
                  <a:pt x="3717821" y="1412149"/>
                  <a:pt x="3671470" y="1412149"/>
                </a:cubicBezTo>
                <a:close/>
              </a:path>
            </a:pathLst>
          </a:custGeom>
          <a:solidFill>
            <a:srgbClr val="F6A329"/>
          </a:solidFill>
          <a:ln w="38100">
            <a:noFill/>
          </a:ln>
          <a:effectLst>
            <a:outerShdw blurRad="152400" dist="76200" dir="2700000" algn="tl" rotWithShape="0">
              <a:prstClr val="black">
                <a:alpha val="30000"/>
              </a:prstClr>
            </a:outerShdw>
          </a:effectLst>
          <a:scene3d>
            <a:camera prst="orthographicFront"/>
            <a:lightRig rig="threePt" dir="t">
              <a:rot lat="0" lon="0" rev="10800000"/>
            </a:lightRig>
          </a:scene3d>
          <a:sp3d prstMaterial="softEdge">
            <a:bevelT w="25400" h="12700"/>
          </a:sp3d>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161" name="组合 160"/>
          <p:cNvGrpSpPr/>
          <p:nvPr/>
        </p:nvGrpSpPr>
        <p:grpSpPr>
          <a:xfrm>
            <a:off x="2340726" y="2936665"/>
            <a:ext cx="1173928" cy="652617"/>
            <a:chOff x="7109327" y="3179834"/>
            <a:chExt cx="1565237" cy="870156"/>
          </a:xfrm>
        </p:grpSpPr>
        <p:sp>
          <p:nvSpPr>
            <p:cNvPr id="162" name="文本框 39"/>
            <p:cNvSpPr txBox="1"/>
            <p:nvPr/>
          </p:nvSpPr>
          <p:spPr>
            <a:xfrm>
              <a:off x="7109327" y="3179834"/>
              <a:ext cx="156523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63" name="文本框 40"/>
            <p:cNvSpPr txBox="1"/>
            <p:nvPr/>
          </p:nvSpPr>
          <p:spPr>
            <a:xfrm>
              <a:off x="7115248" y="3465214"/>
              <a:ext cx="1559316" cy="584776"/>
            </a:xfrm>
            <a:prstGeom prst="rect">
              <a:avLst/>
            </a:prstGeom>
            <a:noFill/>
          </p:spPr>
          <p:txBody>
            <a:bodyPr wrap="square" rtlCol="0">
              <a:spAutoFit/>
            </a:bodyPr>
            <a:lstStyle/>
            <a:p>
              <a:pPr algn="just" defTabSz="685800" fontAlgn="auto">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4" name="组合 163"/>
          <p:cNvGrpSpPr/>
          <p:nvPr/>
        </p:nvGrpSpPr>
        <p:grpSpPr>
          <a:xfrm>
            <a:off x="6061498" y="3166082"/>
            <a:ext cx="1173928" cy="652617"/>
            <a:chOff x="7109327" y="3179834"/>
            <a:chExt cx="1565237" cy="870156"/>
          </a:xfrm>
        </p:grpSpPr>
        <p:sp>
          <p:nvSpPr>
            <p:cNvPr id="165" name="文本框 42"/>
            <p:cNvSpPr txBox="1"/>
            <p:nvPr/>
          </p:nvSpPr>
          <p:spPr>
            <a:xfrm>
              <a:off x="7109327" y="3179834"/>
              <a:ext cx="156523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66" name="文本框 43"/>
            <p:cNvSpPr txBox="1"/>
            <p:nvPr/>
          </p:nvSpPr>
          <p:spPr>
            <a:xfrm>
              <a:off x="7115248" y="3465214"/>
              <a:ext cx="1559316" cy="584776"/>
            </a:xfrm>
            <a:prstGeom prst="rect">
              <a:avLst/>
            </a:prstGeom>
            <a:noFill/>
          </p:spPr>
          <p:txBody>
            <a:bodyPr wrap="square" rtlCol="0">
              <a:spAutoFit/>
            </a:bodyPr>
            <a:lstStyle/>
            <a:p>
              <a:pPr algn="just" defTabSz="685800" fontAlgn="auto">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7" name="组合 166"/>
          <p:cNvGrpSpPr/>
          <p:nvPr/>
        </p:nvGrpSpPr>
        <p:grpSpPr>
          <a:xfrm>
            <a:off x="5015049" y="4348136"/>
            <a:ext cx="1173928" cy="652617"/>
            <a:chOff x="7109327" y="3179834"/>
            <a:chExt cx="1565237" cy="870156"/>
          </a:xfrm>
        </p:grpSpPr>
        <p:sp>
          <p:nvSpPr>
            <p:cNvPr id="168" name="文本框 45"/>
            <p:cNvSpPr txBox="1"/>
            <p:nvPr/>
          </p:nvSpPr>
          <p:spPr>
            <a:xfrm>
              <a:off x="7109327" y="3179834"/>
              <a:ext cx="156523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69" name="文本框 46"/>
            <p:cNvSpPr txBox="1"/>
            <p:nvPr/>
          </p:nvSpPr>
          <p:spPr>
            <a:xfrm>
              <a:off x="7115248" y="3465214"/>
              <a:ext cx="1559316" cy="584776"/>
            </a:xfrm>
            <a:prstGeom prst="rect">
              <a:avLst/>
            </a:prstGeom>
            <a:noFill/>
          </p:spPr>
          <p:txBody>
            <a:bodyPr wrap="square" rtlCol="0">
              <a:spAutoFit/>
            </a:bodyPr>
            <a:lstStyle/>
            <a:p>
              <a:pPr algn="just" defTabSz="685800" fontAlgn="auto">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70" name="组合 169"/>
          <p:cNvGrpSpPr/>
          <p:nvPr/>
        </p:nvGrpSpPr>
        <p:grpSpPr>
          <a:xfrm>
            <a:off x="3703340" y="1681223"/>
            <a:ext cx="1173928" cy="652617"/>
            <a:chOff x="7109327" y="3179834"/>
            <a:chExt cx="1565237" cy="870156"/>
          </a:xfrm>
        </p:grpSpPr>
        <p:sp>
          <p:nvSpPr>
            <p:cNvPr id="171" name="文本框 48"/>
            <p:cNvSpPr txBox="1"/>
            <p:nvPr/>
          </p:nvSpPr>
          <p:spPr>
            <a:xfrm>
              <a:off x="7109327" y="3179834"/>
              <a:ext cx="156523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72" name="文本框 49"/>
            <p:cNvSpPr txBox="1"/>
            <p:nvPr/>
          </p:nvSpPr>
          <p:spPr>
            <a:xfrm>
              <a:off x="7115248" y="3465214"/>
              <a:ext cx="1559316" cy="584776"/>
            </a:xfrm>
            <a:prstGeom prst="rect">
              <a:avLst/>
            </a:prstGeom>
            <a:noFill/>
          </p:spPr>
          <p:txBody>
            <a:bodyPr wrap="square" rtlCol="0">
              <a:spAutoFit/>
            </a:bodyPr>
            <a:lstStyle/>
            <a:p>
              <a:pPr algn="just" defTabSz="685800" fontAlgn="auto">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73" name="组合 172"/>
          <p:cNvGrpSpPr/>
          <p:nvPr/>
        </p:nvGrpSpPr>
        <p:grpSpPr>
          <a:xfrm>
            <a:off x="1907253" y="3044558"/>
            <a:ext cx="417085" cy="436213"/>
            <a:chOff x="8390603" y="2118597"/>
            <a:chExt cx="459597" cy="528743"/>
          </a:xfrm>
          <a:solidFill>
            <a:sysClr val="window" lastClr="FFFFFF"/>
          </a:solidFill>
        </p:grpSpPr>
        <p:sp>
          <p:nvSpPr>
            <p:cNvPr id="174" name="Rectangle 121"/>
            <p:cNvSpPr>
              <a:spLocks noChangeArrowheads="1"/>
            </p:cNvSpPr>
            <p:nvPr/>
          </p:nvSpPr>
          <p:spPr bwMode="auto">
            <a:xfrm>
              <a:off x="8432632" y="2578196"/>
              <a:ext cx="51518" cy="691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5" name="Rectangle 122"/>
            <p:cNvSpPr>
              <a:spLocks noChangeArrowheads="1"/>
            </p:cNvSpPr>
            <p:nvPr/>
          </p:nvSpPr>
          <p:spPr bwMode="auto">
            <a:xfrm>
              <a:off x="8524823" y="2506341"/>
              <a:ext cx="50163" cy="1409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6" name="Rectangle 123"/>
            <p:cNvSpPr>
              <a:spLocks noChangeArrowheads="1"/>
            </p:cNvSpPr>
            <p:nvPr/>
          </p:nvSpPr>
          <p:spPr bwMode="auto">
            <a:xfrm>
              <a:off x="8615658" y="2396526"/>
              <a:ext cx="51518" cy="2508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7" name="Rectangle 124"/>
            <p:cNvSpPr>
              <a:spLocks noChangeArrowheads="1"/>
            </p:cNvSpPr>
            <p:nvPr/>
          </p:nvSpPr>
          <p:spPr bwMode="auto">
            <a:xfrm>
              <a:off x="8707847" y="2326028"/>
              <a:ext cx="51518" cy="321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8" name="Rectangle 125"/>
            <p:cNvSpPr>
              <a:spLocks noChangeArrowheads="1"/>
            </p:cNvSpPr>
            <p:nvPr/>
          </p:nvSpPr>
          <p:spPr bwMode="auto">
            <a:xfrm>
              <a:off x="8800037" y="2262308"/>
              <a:ext cx="50163" cy="385032"/>
            </a:xfrm>
            <a:prstGeom prst="rect">
              <a:avLst/>
            </a:pr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9" name="Freeform 126"/>
            <p:cNvSpPr>
              <a:spLocks/>
            </p:cNvSpPr>
            <p:nvPr/>
          </p:nvSpPr>
          <p:spPr bwMode="auto">
            <a:xfrm>
              <a:off x="8390603" y="2118597"/>
              <a:ext cx="446039" cy="408079"/>
            </a:xfrm>
            <a:custGeom>
              <a:avLst/>
              <a:gdLst>
                <a:gd name="T0" fmla="*/ 678 w 678"/>
                <a:gd name="T1" fmla="*/ 0 h 618"/>
                <a:gd name="T2" fmla="*/ 597 w 678"/>
                <a:gd name="T3" fmla="*/ 0 h 618"/>
                <a:gd name="T4" fmla="*/ 634 w 678"/>
                <a:gd name="T5" fmla="*/ 37 h 618"/>
                <a:gd name="T6" fmla="*/ 518 w 678"/>
                <a:gd name="T7" fmla="*/ 221 h 618"/>
                <a:gd name="T8" fmla="*/ 434 w 678"/>
                <a:gd name="T9" fmla="*/ 230 h 618"/>
                <a:gd name="T10" fmla="*/ 356 w 678"/>
                <a:gd name="T11" fmla="*/ 389 h 618"/>
                <a:gd name="T12" fmla="*/ 239 w 678"/>
                <a:gd name="T13" fmla="*/ 389 h 618"/>
                <a:gd name="T14" fmla="*/ 190 w 678"/>
                <a:gd name="T15" fmla="*/ 504 h 618"/>
                <a:gd name="T16" fmla="*/ 122 w 678"/>
                <a:gd name="T17" fmla="*/ 486 h 618"/>
                <a:gd name="T18" fmla="*/ 2 w 678"/>
                <a:gd name="T19" fmla="*/ 609 h 618"/>
                <a:gd name="T20" fmla="*/ 2 w 678"/>
                <a:gd name="T21" fmla="*/ 616 h 618"/>
                <a:gd name="T22" fmla="*/ 5 w 678"/>
                <a:gd name="T23" fmla="*/ 618 h 618"/>
                <a:gd name="T24" fmla="*/ 9 w 678"/>
                <a:gd name="T25" fmla="*/ 616 h 618"/>
                <a:gd name="T26" fmla="*/ 126 w 678"/>
                <a:gd name="T27" fmla="*/ 497 h 618"/>
                <a:gd name="T28" fmla="*/ 196 w 678"/>
                <a:gd name="T29" fmla="*/ 516 h 618"/>
                <a:gd name="T30" fmla="*/ 246 w 678"/>
                <a:gd name="T31" fmla="*/ 400 h 618"/>
                <a:gd name="T32" fmla="*/ 363 w 678"/>
                <a:gd name="T33" fmla="*/ 400 h 618"/>
                <a:gd name="T34" fmla="*/ 440 w 678"/>
                <a:gd name="T35" fmla="*/ 240 h 618"/>
                <a:gd name="T36" fmla="*/ 524 w 678"/>
                <a:gd name="T37" fmla="*/ 231 h 618"/>
                <a:gd name="T38" fmla="*/ 641 w 678"/>
                <a:gd name="T39" fmla="*/ 44 h 618"/>
                <a:gd name="T40" fmla="*/ 677 w 678"/>
                <a:gd name="T41" fmla="*/ 81 h 618"/>
                <a:gd name="T42" fmla="*/ 678 w 678"/>
                <a:gd name="T43" fmla="*/ 0 h 6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78" h="618">
                  <a:moveTo>
                    <a:pt x="678" y="0"/>
                  </a:moveTo>
                  <a:cubicBezTo>
                    <a:pt x="597" y="0"/>
                    <a:pt x="597" y="0"/>
                    <a:pt x="597" y="0"/>
                  </a:cubicBezTo>
                  <a:cubicBezTo>
                    <a:pt x="634" y="37"/>
                    <a:pt x="634" y="37"/>
                    <a:pt x="634" y="37"/>
                  </a:cubicBezTo>
                  <a:cubicBezTo>
                    <a:pt x="518" y="221"/>
                    <a:pt x="518" y="221"/>
                    <a:pt x="518" y="221"/>
                  </a:cubicBezTo>
                  <a:cubicBezTo>
                    <a:pt x="434" y="230"/>
                    <a:pt x="434" y="230"/>
                    <a:pt x="434" y="230"/>
                  </a:cubicBezTo>
                  <a:cubicBezTo>
                    <a:pt x="356" y="389"/>
                    <a:pt x="356" y="389"/>
                    <a:pt x="356" y="389"/>
                  </a:cubicBezTo>
                  <a:cubicBezTo>
                    <a:pt x="239" y="389"/>
                    <a:pt x="239" y="389"/>
                    <a:pt x="239" y="389"/>
                  </a:cubicBezTo>
                  <a:cubicBezTo>
                    <a:pt x="190" y="504"/>
                    <a:pt x="190" y="504"/>
                    <a:pt x="190" y="504"/>
                  </a:cubicBezTo>
                  <a:cubicBezTo>
                    <a:pt x="122" y="486"/>
                    <a:pt x="122" y="486"/>
                    <a:pt x="122" y="486"/>
                  </a:cubicBezTo>
                  <a:cubicBezTo>
                    <a:pt x="2" y="609"/>
                    <a:pt x="2" y="609"/>
                    <a:pt x="2" y="609"/>
                  </a:cubicBezTo>
                  <a:cubicBezTo>
                    <a:pt x="0" y="611"/>
                    <a:pt x="0" y="614"/>
                    <a:pt x="2" y="616"/>
                  </a:cubicBezTo>
                  <a:cubicBezTo>
                    <a:pt x="3" y="617"/>
                    <a:pt x="4" y="618"/>
                    <a:pt x="5" y="618"/>
                  </a:cubicBezTo>
                  <a:cubicBezTo>
                    <a:pt x="7" y="618"/>
                    <a:pt x="8" y="617"/>
                    <a:pt x="9" y="616"/>
                  </a:cubicBezTo>
                  <a:cubicBezTo>
                    <a:pt x="126" y="497"/>
                    <a:pt x="126" y="497"/>
                    <a:pt x="126" y="497"/>
                  </a:cubicBezTo>
                  <a:cubicBezTo>
                    <a:pt x="196" y="516"/>
                    <a:pt x="196" y="516"/>
                    <a:pt x="196" y="516"/>
                  </a:cubicBezTo>
                  <a:cubicBezTo>
                    <a:pt x="246" y="400"/>
                    <a:pt x="246" y="400"/>
                    <a:pt x="246" y="400"/>
                  </a:cubicBezTo>
                  <a:cubicBezTo>
                    <a:pt x="363" y="400"/>
                    <a:pt x="363" y="400"/>
                    <a:pt x="363" y="400"/>
                  </a:cubicBezTo>
                  <a:cubicBezTo>
                    <a:pt x="440" y="240"/>
                    <a:pt x="440" y="240"/>
                    <a:pt x="440" y="240"/>
                  </a:cubicBezTo>
                  <a:cubicBezTo>
                    <a:pt x="524" y="231"/>
                    <a:pt x="524" y="231"/>
                    <a:pt x="524" y="231"/>
                  </a:cubicBezTo>
                  <a:cubicBezTo>
                    <a:pt x="641" y="44"/>
                    <a:pt x="641" y="44"/>
                    <a:pt x="641" y="44"/>
                  </a:cubicBezTo>
                  <a:cubicBezTo>
                    <a:pt x="677" y="81"/>
                    <a:pt x="677" y="81"/>
                    <a:pt x="677" y="81"/>
                  </a:cubicBezTo>
                  <a:lnTo>
                    <a:pt x="678"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80" name="组合 179"/>
          <p:cNvGrpSpPr/>
          <p:nvPr/>
        </p:nvGrpSpPr>
        <p:grpSpPr>
          <a:xfrm>
            <a:off x="3263190" y="1831530"/>
            <a:ext cx="431525" cy="390629"/>
            <a:chOff x="4287420" y="1431360"/>
            <a:chExt cx="575366" cy="520839"/>
          </a:xfrm>
        </p:grpSpPr>
        <p:sp>
          <p:nvSpPr>
            <p:cNvPr id="181" name="Rectangle 131"/>
            <p:cNvSpPr>
              <a:spLocks noChangeArrowheads="1"/>
            </p:cNvSpPr>
            <p:nvPr/>
          </p:nvSpPr>
          <p:spPr bwMode="auto">
            <a:xfrm>
              <a:off x="4485709" y="1431360"/>
              <a:ext cx="41251"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2" name="Rectangle 133"/>
            <p:cNvSpPr>
              <a:spLocks noChangeArrowheads="1"/>
            </p:cNvSpPr>
            <p:nvPr/>
          </p:nvSpPr>
          <p:spPr bwMode="auto">
            <a:xfrm>
              <a:off x="4287420" y="1719266"/>
              <a:ext cx="41251"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3" name="Rectangle 134"/>
            <p:cNvSpPr>
              <a:spLocks noChangeArrowheads="1"/>
            </p:cNvSpPr>
            <p:nvPr/>
          </p:nvSpPr>
          <p:spPr bwMode="auto">
            <a:xfrm>
              <a:off x="4287420" y="1767123"/>
              <a:ext cx="41251"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4" name="Rectangle 135"/>
            <p:cNvSpPr>
              <a:spLocks noChangeArrowheads="1"/>
            </p:cNvSpPr>
            <p:nvPr/>
          </p:nvSpPr>
          <p:spPr bwMode="auto">
            <a:xfrm>
              <a:off x="4287420" y="1815149"/>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5" name="Rectangle 136"/>
            <p:cNvSpPr>
              <a:spLocks noChangeArrowheads="1"/>
            </p:cNvSpPr>
            <p:nvPr/>
          </p:nvSpPr>
          <p:spPr bwMode="auto">
            <a:xfrm>
              <a:off x="4287420" y="1862922"/>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6" name="Rectangle 137"/>
            <p:cNvSpPr>
              <a:spLocks noChangeArrowheads="1"/>
            </p:cNvSpPr>
            <p:nvPr/>
          </p:nvSpPr>
          <p:spPr bwMode="auto">
            <a:xfrm>
              <a:off x="4287420" y="1910948"/>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7" name="Rectangle 138"/>
            <p:cNvSpPr>
              <a:spLocks noChangeArrowheads="1"/>
            </p:cNvSpPr>
            <p:nvPr/>
          </p:nvSpPr>
          <p:spPr bwMode="auto">
            <a:xfrm>
              <a:off x="4348914" y="1527243"/>
              <a:ext cx="41166" cy="41166"/>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8" name="Rectangle 139"/>
            <p:cNvSpPr>
              <a:spLocks noChangeArrowheads="1"/>
            </p:cNvSpPr>
            <p:nvPr/>
          </p:nvSpPr>
          <p:spPr bwMode="auto">
            <a:xfrm>
              <a:off x="4348914" y="1575270"/>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89" name="Rectangle 140"/>
            <p:cNvSpPr>
              <a:spLocks noChangeArrowheads="1"/>
            </p:cNvSpPr>
            <p:nvPr/>
          </p:nvSpPr>
          <p:spPr bwMode="auto">
            <a:xfrm>
              <a:off x="4348914" y="1623297"/>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0" name="Rectangle 141"/>
            <p:cNvSpPr>
              <a:spLocks noChangeArrowheads="1"/>
            </p:cNvSpPr>
            <p:nvPr/>
          </p:nvSpPr>
          <p:spPr bwMode="auto">
            <a:xfrm>
              <a:off x="4348914" y="1671492"/>
              <a:ext cx="41166" cy="40996"/>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1" name="Rectangle 142"/>
            <p:cNvSpPr>
              <a:spLocks noChangeArrowheads="1"/>
            </p:cNvSpPr>
            <p:nvPr/>
          </p:nvSpPr>
          <p:spPr bwMode="auto">
            <a:xfrm>
              <a:off x="4348914" y="1719266"/>
              <a:ext cx="41166"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2" name="Rectangle 143"/>
            <p:cNvSpPr>
              <a:spLocks noChangeArrowheads="1"/>
            </p:cNvSpPr>
            <p:nvPr/>
          </p:nvSpPr>
          <p:spPr bwMode="auto">
            <a:xfrm>
              <a:off x="4348914" y="1767123"/>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3" name="Rectangle 144"/>
            <p:cNvSpPr>
              <a:spLocks noChangeArrowheads="1"/>
            </p:cNvSpPr>
            <p:nvPr/>
          </p:nvSpPr>
          <p:spPr bwMode="auto">
            <a:xfrm>
              <a:off x="4348914" y="1815149"/>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4" name="Rectangle 145"/>
            <p:cNvSpPr>
              <a:spLocks noChangeArrowheads="1"/>
            </p:cNvSpPr>
            <p:nvPr/>
          </p:nvSpPr>
          <p:spPr bwMode="auto">
            <a:xfrm>
              <a:off x="4348914" y="1862922"/>
              <a:ext cx="41166"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5" name="Rectangle 146"/>
            <p:cNvSpPr>
              <a:spLocks noChangeArrowheads="1"/>
            </p:cNvSpPr>
            <p:nvPr/>
          </p:nvSpPr>
          <p:spPr bwMode="auto">
            <a:xfrm>
              <a:off x="4348914" y="1910948"/>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6" name="Rectangle 147"/>
            <p:cNvSpPr>
              <a:spLocks noChangeArrowheads="1"/>
            </p:cNvSpPr>
            <p:nvPr/>
          </p:nvSpPr>
          <p:spPr bwMode="auto">
            <a:xfrm>
              <a:off x="4410324" y="1862922"/>
              <a:ext cx="41166"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7" name="Rectangle 148"/>
            <p:cNvSpPr>
              <a:spLocks noChangeArrowheads="1"/>
            </p:cNvSpPr>
            <p:nvPr/>
          </p:nvSpPr>
          <p:spPr bwMode="auto">
            <a:xfrm>
              <a:off x="4410324" y="1910948"/>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8" name="Rectangle 149"/>
            <p:cNvSpPr>
              <a:spLocks noChangeArrowheads="1"/>
            </p:cNvSpPr>
            <p:nvPr/>
          </p:nvSpPr>
          <p:spPr bwMode="auto">
            <a:xfrm>
              <a:off x="4485709" y="1479386"/>
              <a:ext cx="41251" cy="41251"/>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99" name="Rectangle 150"/>
            <p:cNvSpPr>
              <a:spLocks noChangeArrowheads="1"/>
            </p:cNvSpPr>
            <p:nvPr/>
          </p:nvSpPr>
          <p:spPr bwMode="auto">
            <a:xfrm>
              <a:off x="4485709" y="1527243"/>
              <a:ext cx="41251" cy="41166"/>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0" name="Rectangle 151"/>
            <p:cNvSpPr>
              <a:spLocks noChangeArrowheads="1"/>
            </p:cNvSpPr>
            <p:nvPr/>
          </p:nvSpPr>
          <p:spPr bwMode="auto">
            <a:xfrm>
              <a:off x="4485709" y="1575270"/>
              <a:ext cx="41251"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1" name="Rectangle 152"/>
            <p:cNvSpPr>
              <a:spLocks noChangeArrowheads="1"/>
            </p:cNvSpPr>
            <p:nvPr/>
          </p:nvSpPr>
          <p:spPr bwMode="auto">
            <a:xfrm>
              <a:off x="4485709" y="1623297"/>
              <a:ext cx="41251"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2" name="Rectangle 153"/>
            <p:cNvSpPr>
              <a:spLocks noChangeArrowheads="1"/>
            </p:cNvSpPr>
            <p:nvPr/>
          </p:nvSpPr>
          <p:spPr bwMode="auto">
            <a:xfrm>
              <a:off x="4485709" y="1671492"/>
              <a:ext cx="41251" cy="40996"/>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3" name="Rectangle 154"/>
            <p:cNvSpPr>
              <a:spLocks noChangeArrowheads="1"/>
            </p:cNvSpPr>
            <p:nvPr/>
          </p:nvSpPr>
          <p:spPr bwMode="auto">
            <a:xfrm>
              <a:off x="4485709" y="1719266"/>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4" name="Rectangle 155"/>
            <p:cNvSpPr>
              <a:spLocks noChangeArrowheads="1"/>
            </p:cNvSpPr>
            <p:nvPr/>
          </p:nvSpPr>
          <p:spPr bwMode="auto">
            <a:xfrm>
              <a:off x="4485709" y="1767123"/>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5" name="Rectangle 156"/>
            <p:cNvSpPr>
              <a:spLocks noChangeArrowheads="1"/>
            </p:cNvSpPr>
            <p:nvPr/>
          </p:nvSpPr>
          <p:spPr bwMode="auto">
            <a:xfrm>
              <a:off x="4485709" y="1815149"/>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6" name="Rectangle 157"/>
            <p:cNvSpPr>
              <a:spLocks noChangeArrowheads="1"/>
            </p:cNvSpPr>
            <p:nvPr/>
          </p:nvSpPr>
          <p:spPr bwMode="auto">
            <a:xfrm>
              <a:off x="4485709" y="1862922"/>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7" name="Rectangle 158"/>
            <p:cNvSpPr>
              <a:spLocks noChangeArrowheads="1"/>
            </p:cNvSpPr>
            <p:nvPr/>
          </p:nvSpPr>
          <p:spPr bwMode="auto">
            <a:xfrm>
              <a:off x="4485709" y="1910948"/>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8" name="Rectangle 159"/>
            <p:cNvSpPr>
              <a:spLocks noChangeArrowheads="1"/>
            </p:cNvSpPr>
            <p:nvPr/>
          </p:nvSpPr>
          <p:spPr bwMode="auto">
            <a:xfrm>
              <a:off x="4547119" y="1527243"/>
              <a:ext cx="41251" cy="41166"/>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09" name="Rectangle 160"/>
            <p:cNvSpPr>
              <a:spLocks noChangeArrowheads="1"/>
            </p:cNvSpPr>
            <p:nvPr/>
          </p:nvSpPr>
          <p:spPr bwMode="auto">
            <a:xfrm>
              <a:off x="4547119" y="1575270"/>
              <a:ext cx="41251"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0" name="Rectangle 161"/>
            <p:cNvSpPr>
              <a:spLocks noChangeArrowheads="1"/>
            </p:cNvSpPr>
            <p:nvPr/>
          </p:nvSpPr>
          <p:spPr bwMode="auto">
            <a:xfrm>
              <a:off x="4547119" y="1623297"/>
              <a:ext cx="41251"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1" name="Rectangle 162"/>
            <p:cNvSpPr>
              <a:spLocks noChangeArrowheads="1"/>
            </p:cNvSpPr>
            <p:nvPr/>
          </p:nvSpPr>
          <p:spPr bwMode="auto">
            <a:xfrm>
              <a:off x="4547119" y="1671492"/>
              <a:ext cx="41251" cy="40996"/>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2" name="Rectangle 163"/>
            <p:cNvSpPr>
              <a:spLocks noChangeArrowheads="1"/>
            </p:cNvSpPr>
            <p:nvPr/>
          </p:nvSpPr>
          <p:spPr bwMode="auto">
            <a:xfrm>
              <a:off x="4547119" y="1719266"/>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3" name="Rectangle 164"/>
            <p:cNvSpPr>
              <a:spLocks noChangeArrowheads="1"/>
            </p:cNvSpPr>
            <p:nvPr/>
          </p:nvSpPr>
          <p:spPr bwMode="auto">
            <a:xfrm>
              <a:off x="4547119" y="1767123"/>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4" name="Rectangle 165"/>
            <p:cNvSpPr>
              <a:spLocks noChangeArrowheads="1"/>
            </p:cNvSpPr>
            <p:nvPr/>
          </p:nvSpPr>
          <p:spPr bwMode="auto">
            <a:xfrm>
              <a:off x="4547119" y="1815149"/>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5" name="Rectangle 166"/>
            <p:cNvSpPr>
              <a:spLocks noChangeArrowheads="1"/>
            </p:cNvSpPr>
            <p:nvPr/>
          </p:nvSpPr>
          <p:spPr bwMode="auto">
            <a:xfrm>
              <a:off x="4547119" y="1862922"/>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6" name="Rectangle 167"/>
            <p:cNvSpPr>
              <a:spLocks noChangeArrowheads="1"/>
            </p:cNvSpPr>
            <p:nvPr/>
          </p:nvSpPr>
          <p:spPr bwMode="auto">
            <a:xfrm>
              <a:off x="4547119" y="1910948"/>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7" name="Rectangle 168"/>
            <p:cNvSpPr>
              <a:spLocks noChangeArrowheads="1"/>
            </p:cNvSpPr>
            <p:nvPr/>
          </p:nvSpPr>
          <p:spPr bwMode="auto">
            <a:xfrm>
              <a:off x="4608613" y="1671492"/>
              <a:ext cx="41166" cy="40996"/>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8" name="Rectangle 169"/>
            <p:cNvSpPr>
              <a:spLocks noChangeArrowheads="1"/>
            </p:cNvSpPr>
            <p:nvPr/>
          </p:nvSpPr>
          <p:spPr bwMode="auto">
            <a:xfrm>
              <a:off x="4608613" y="1719266"/>
              <a:ext cx="41166" cy="41251"/>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19" name="Rectangle 170"/>
            <p:cNvSpPr>
              <a:spLocks noChangeArrowheads="1"/>
            </p:cNvSpPr>
            <p:nvPr/>
          </p:nvSpPr>
          <p:spPr bwMode="auto">
            <a:xfrm>
              <a:off x="4608613" y="1767123"/>
              <a:ext cx="41166"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0" name="Rectangle 171"/>
            <p:cNvSpPr>
              <a:spLocks noChangeArrowheads="1"/>
            </p:cNvSpPr>
            <p:nvPr/>
          </p:nvSpPr>
          <p:spPr bwMode="auto">
            <a:xfrm>
              <a:off x="4608613" y="1815149"/>
              <a:ext cx="41166" cy="41251"/>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1" name="Rectangle 172"/>
            <p:cNvSpPr>
              <a:spLocks noChangeArrowheads="1"/>
            </p:cNvSpPr>
            <p:nvPr/>
          </p:nvSpPr>
          <p:spPr bwMode="auto">
            <a:xfrm>
              <a:off x="4608613" y="1862922"/>
              <a:ext cx="41166" cy="41420"/>
            </a:xfrm>
            <a:prstGeom prst="rect">
              <a:avLst/>
            </a:pr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2" name="Rectangle 173"/>
            <p:cNvSpPr>
              <a:spLocks noChangeArrowheads="1"/>
            </p:cNvSpPr>
            <p:nvPr/>
          </p:nvSpPr>
          <p:spPr bwMode="auto">
            <a:xfrm>
              <a:off x="4608613" y="1910948"/>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3" name="Rectangle 195"/>
            <p:cNvSpPr>
              <a:spLocks noChangeArrowheads="1"/>
            </p:cNvSpPr>
            <p:nvPr/>
          </p:nvSpPr>
          <p:spPr bwMode="auto">
            <a:xfrm>
              <a:off x="4698716" y="1719266"/>
              <a:ext cx="41251"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4" name="Rectangle 196"/>
            <p:cNvSpPr>
              <a:spLocks noChangeArrowheads="1"/>
            </p:cNvSpPr>
            <p:nvPr/>
          </p:nvSpPr>
          <p:spPr bwMode="auto">
            <a:xfrm>
              <a:off x="4698716" y="1767123"/>
              <a:ext cx="41251"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5" name="Rectangle 197"/>
            <p:cNvSpPr>
              <a:spLocks noChangeArrowheads="1"/>
            </p:cNvSpPr>
            <p:nvPr/>
          </p:nvSpPr>
          <p:spPr bwMode="auto">
            <a:xfrm>
              <a:off x="4698716" y="1815149"/>
              <a:ext cx="41251"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6" name="Rectangle 198"/>
            <p:cNvSpPr>
              <a:spLocks noChangeArrowheads="1"/>
            </p:cNvSpPr>
            <p:nvPr/>
          </p:nvSpPr>
          <p:spPr bwMode="auto">
            <a:xfrm>
              <a:off x="4698716" y="1862922"/>
              <a:ext cx="41251"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7" name="Rectangle 199"/>
            <p:cNvSpPr>
              <a:spLocks noChangeArrowheads="1"/>
            </p:cNvSpPr>
            <p:nvPr/>
          </p:nvSpPr>
          <p:spPr bwMode="auto">
            <a:xfrm>
              <a:off x="4698716" y="1910948"/>
              <a:ext cx="41251"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8" name="Rectangle 200"/>
            <p:cNvSpPr>
              <a:spLocks noChangeArrowheads="1"/>
            </p:cNvSpPr>
            <p:nvPr/>
          </p:nvSpPr>
          <p:spPr bwMode="auto">
            <a:xfrm>
              <a:off x="4760210" y="1479386"/>
              <a:ext cx="41166"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29" name="Rectangle 201"/>
            <p:cNvSpPr>
              <a:spLocks noChangeArrowheads="1"/>
            </p:cNvSpPr>
            <p:nvPr/>
          </p:nvSpPr>
          <p:spPr bwMode="auto">
            <a:xfrm>
              <a:off x="4760210" y="1527243"/>
              <a:ext cx="41166" cy="41166"/>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0" name="Rectangle 202"/>
            <p:cNvSpPr>
              <a:spLocks noChangeArrowheads="1"/>
            </p:cNvSpPr>
            <p:nvPr/>
          </p:nvSpPr>
          <p:spPr bwMode="auto">
            <a:xfrm>
              <a:off x="4760210" y="1575270"/>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1" name="Rectangle 203"/>
            <p:cNvSpPr>
              <a:spLocks noChangeArrowheads="1"/>
            </p:cNvSpPr>
            <p:nvPr/>
          </p:nvSpPr>
          <p:spPr bwMode="auto">
            <a:xfrm>
              <a:off x="4760210" y="1623297"/>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2" name="Rectangle 204"/>
            <p:cNvSpPr>
              <a:spLocks noChangeArrowheads="1"/>
            </p:cNvSpPr>
            <p:nvPr/>
          </p:nvSpPr>
          <p:spPr bwMode="auto">
            <a:xfrm>
              <a:off x="4760210" y="1671492"/>
              <a:ext cx="41166" cy="40996"/>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3" name="Rectangle 205"/>
            <p:cNvSpPr>
              <a:spLocks noChangeArrowheads="1"/>
            </p:cNvSpPr>
            <p:nvPr/>
          </p:nvSpPr>
          <p:spPr bwMode="auto">
            <a:xfrm>
              <a:off x="4760210" y="1719266"/>
              <a:ext cx="41166"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4" name="Rectangle 206"/>
            <p:cNvSpPr>
              <a:spLocks noChangeArrowheads="1"/>
            </p:cNvSpPr>
            <p:nvPr/>
          </p:nvSpPr>
          <p:spPr bwMode="auto">
            <a:xfrm>
              <a:off x="4760210" y="1767123"/>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5" name="Rectangle 207"/>
            <p:cNvSpPr>
              <a:spLocks noChangeArrowheads="1"/>
            </p:cNvSpPr>
            <p:nvPr/>
          </p:nvSpPr>
          <p:spPr bwMode="auto">
            <a:xfrm>
              <a:off x="4760210" y="1815149"/>
              <a:ext cx="41166"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6" name="Rectangle 208"/>
            <p:cNvSpPr>
              <a:spLocks noChangeArrowheads="1"/>
            </p:cNvSpPr>
            <p:nvPr/>
          </p:nvSpPr>
          <p:spPr bwMode="auto">
            <a:xfrm>
              <a:off x="4760210" y="1862922"/>
              <a:ext cx="41166"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7" name="Rectangle 209"/>
            <p:cNvSpPr>
              <a:spLocks noChangeArrowheads="1"/>
            </p:cNvSpPr>
            <p:nvPr/>
          </p:nvSpPr>
          <p:spPr bwMode="auto">
            <a:xfrm>
              <a:off x="4760210" y="1910948"/>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8" name="Rectangle 210"/>
            <p:cNvSpPr>
              <a:spLocks noChangeArrowheads="1"/>
            </p:cNvSpPr>
            <p:nvPr/>
          </p:nvSpPr>
          <p:spPr bwMode="auto">
            <a:xfrm>
              <a:off x="4821620" y="1767123"/>
              <a:ext cx="41166" cy="41420"/>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39" name="Rectangle 211"/>
            <p:cNvSpPr>
              <a:spLocks noChangeArrowheads="1"/>
            </p:cNvSpPr>
            <p:nvPr/>
          </p:nvSpPr>
          <p:spPr bwMode="auto">
            <a:xfrm>
              <a:off x="4821620" y="1815149"/>
              <a:ext cx="41166" cy="41251"/>
            </a:xfrm>
            <a:prstGeom prst="rect">
              <a:avLst/>
            </a:pr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40" name="Rectangle 212"/>
            <p:cNvSpPr>
              <a:spLocks noChangeArrowheads="1"/>
            </p:cNvSpPr>
            <p:nvPr/>
          </p:nvSpPr>
          <p:spPr bwMode="auto">
            <a:xfrm>
              <a:off x="4821620" y="1862922"/>
              <a:ext cx="41166" cy="41420"/>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41" name="Rectangle 213"/>
            <p:cNvSpPr>
              <a:spLocks noChangeArrowheads="1"/>
            </p:cNvSpPr>
            <p:nvPr/>
          </p:nvSpPr>
          <p:spPr bwMode="auto">
            <a:xfrm>
              <a:off x="4821620" y="1910948"/>
              <a:ext cx="41166" cy="41251"/>
            </a:xfrm>
            <a:prstGeom prst="rect">
              <a:avLst/>
            </a:prstGeom>
            <a:solidFill>
              <a:sysClr val="windowText" lastClr="000000">
                <a:lumMod val="50000"/>
                <a:lumOff val="50000"/>
              </a:sysClr>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nvGrpSpPr>
          <p:cNvPr id="242" name="组合 241"/>
          <p:cNvGrpSpPr/>
          <p:nvPr/>
        </p:nvGrpSpPr>
        <p:grpSpPr>
          <a:xfrm>
            <a:off x="5560915" y="3287599"/>
            <a:ext cx="492195" cy="411191"/>
            <a:chOff x="9791613" y="2122840"/>
            <a:chExt cx="656260" cy="548255"/>
          </a:xfrm>
          <a:solidFill>
            <a:sysClr val="window" lastClr="FFFFFF"/>
          </a:solidFill>
        </p:grpSpPr>
        <p:sp>
          <p:nvSpPr>
            <p:cNvPr id="243" name="Freeform 218"/>
            <p:cNvSpPr>
              <a:spLocks/>
            </p:cNvSpPr>
            <p:nvPr/>
          </p:nvSpPr>
          <p:spPr bwMode="auto">
            <a:xfrm>
              <a:off x="10419775" y="2298573"/>
              <a:ext cx="28098" cy="27554"/>
            </a:xfrm>
            <a:custGeom>
              <a:avLst/>
              <a:gdLst>
                <a:gd name="T0" fmla="*/ 238 w 826"/>
                <a:gd name="T1" fmla="*/ 810 h 810"/>
                <a:gd name="T2" fmla="*/ 0 w 826"/>
                <a:gd name="T3" fmla="*/ 555 h 810"/>
                <a:gd name="T4" fmla="*/ 588 w 826"/>
                <a:gd name="T5" fmla="*/ 0 h 810"/>
                <a:gd name="T6" fmla="*/ 826 w 826"/>
                <a:gd name="T7" fmla="*/ 255 h 810"/>
                <a:gd name="T8" fmla="*/ 238 w 826"/>
                <a:gd name="T9" fmla="*/ 810 h 810"/>
              </a:gdLst>
              <a:ahLst/>
              <a:cxnLst>
                <a:cxn ang="0">
                  <a:pos x="T0" y="T1"/>
                </a:cxn>
                <a:cxn ang="0">
                  <a:pos x="T2" y="T3"/>
                </a:cxn>
                <a:cxn ang="0">
                  <a:pos x="T4" y="T5"/>
                </a:cxn>
                <a:cxn ang="0">
                  <a:pos x="T6" y="T7"/>
                </a:cxn>
                <a:cxn ang="0">
                  <a:pos x="T8" y="T9"/>
                </a:cxn>
              </a:cxnLst>
              <a:rect l="0" t="0" r="r" b="b"/>
              <a:pathLst>
                <a:path w="826" h="810">
                  <a:moveTo>
                    <a:pt x="238" y="810"/>
                  </a:moveTo>
                  <a:lnTo>
                    <a:pt x="0" y="555"/>
                  </a:lnTo>
                  <a:lnTo>
                    <a:pt x="588" y="0"/>
                  </a:lnTo>
                  <a:lnTo>
                    <a:pt x="826" y="255"/>
                  </a:lnTo>
                  <a:lnTo>
                    <a:pt x="238" y="8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4" name="Freeform 219"/>
            <p:cNvSpPr>
              <a:spLocks/>
            </p:cNvSpPr>
            <p:nvPr/>
          </p:nvSpPr>
          <p:spPr bwMode="auto">
            <a:xfrm>
              <a:off x="10414706" y="2319868"/>
              <a:ext cx="10511" cy="10443"/>
            </a:xfrm>
            <a:custGeom>
              <a:avLst/>
              <a:gdLst>
                <a:gd name="T0" fmla="*/ 73 w 309"/>
                <a:gd name="T1" fmla="*/ 0 h 307"/>
                <a:gd name="T2" fmla="*/ 0 w 309"/>
                <a:gd name="T3" fmla="*/ 307 h 307"/>
                <a:gd name="T4" fmla="*/ 309 w 309"/>
                <a:gd name="T5" fmla="*/ 255 h 307"/>
                <a:gd name="T6" fmla="*/ 73 w 309"/>
                <a:gd name="T7" fmla="*/ 0 h 307"/>
              </a:gdLst>
              <a:ahLst/>
              <a:cxnLst>
                <a:cxn ang="0">
                  <a:pos x="T0" y="T1"/>
                </a:cxn>
                <a:cxn ang="0">
                  <a:pos x="T2" y="T3"/>
                </a:cxn>
                <a:cxn ang="0">
                  <a:pos x="T4" y="T5"/>
                </a:cxn>
                <a:cxn ang="0">
                  <a:pos x="T6" y="T7"/>
                </a:cxn>
              </a:cxnLst>
              <a:rect l="0" t="0" r="r" b="b"/>
              <a:pathLst>
                <a:path w="309" h="307">
                  <a:moveTo>
                    <a:pt x="73" y="0"/>
                  </a:moveTo>
                  <a:lnTo>
                    <a:pt x="0" y="307"/>
                  </a:lnTo>
                  <a:lnTo>
                    <a:pt x="309" y="255"/>
                  </a:lnTo>
                  <a:lnTo>
                    <a:pt x="7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5" name="Freeform 220"/>
            <p:cNvSpPr>
              <a:spLocks/>
            </p:cNvSpPr>
            <p:nvPr/>
          </p:nvSpPr>
          <p:spPr bwMode="auto">
            <a:xfrm>
              <a:off x="10316261" y="2291191"/>
              <a:ext cx="7722" cy="39120"/>
            </a:xfrm>
            <a:custGeom>
              <a:avLst/>
              <a:gdLst>
                <a:gd name="T0" fmla="*/ 96 w 96"/>
                <a:gd name="T1" fmla="*/ 439 h 487"/>
                <a:gd name="T2" fmla="*/ 48 w 96"/>
                <a:gd name="T3" fmla="*/ 487 h 487"/>
                <a:gd name="T4" fmla="*/ 0 w 96"/>
                <a:gd name="T5" fmla="*/ 439 h 487"/>
                <a:gd name="T6" fmla="*/ 0 w 96"/>
                <a:gd name="T7" fmla="*/ 47 h 487"/>
                <a:gd name="T8" fmla="*/ 48 w 96"/>
                <a:gd name="T9" fmla="*/ 0 h 487"/>
                <a:gd name="T10" fmla="*/ 96 w 96"/>
                <a:gd name="T11" fmla="*/ 47 h 487"/>
                <a:gd name="T12" fmla="*/ 96 w 96"/>
                <a:gd name="T13" fmla="*/ 439 h 487"/>
              </a:gdLst>
              <a:ahLst/>
              <a:cxnLst>
                <a:cxn ang="0">
                  <a:pos x="T0" y="T1"/>
                </a:cxn>
                <a:cxn ang="0">
                  <a:pos x="T2" y="T3"/>
                </a:cxn>
                <a:cxn ang="0">
                  <a:pos x="T4" y="T5"/>
                </a:cxn>
                <a:cxn ang="0">
                  <a:pos x="T6" y="T7"/>
                </a:cxn>
                <a:cxn ang="0">
                  <a:pos x="T8" y="T9"/>
                </a:cxn>
                <a:cxn ang="0">
                  <a:pos x="T10" y="T11"/>
                </a:cxn>
                <a:cxn ang="0">
                  <a:pos x="T12" y="T13"/>
                </a:cxn>
              </a:cxnLst>
              <a:rect l="0" t="0" r="r" b="b"/>
              <a:pathLst>
                <a:path w="96" h="487">
                  <a:moveTo>
                    <a:pt x="96" y="439"/>
                  </a:moveTo>
                  <a:cubicBezTo>
                    <a:pt x="96" y="466"/>
                    <a:pt x="74" y="487"/>
                    <a:pt x="48" y="487"/>
                  </a:cubicBezTo>
                  <a:cubicBezTo>
                    <a:pt x="21" y="487"/>
                    <a:pt x="0" y="466"/>
                    <a:pt x="0" y="439"/>
                  </a:cubicBezTo>
                  <a:cubicBezTo>
                    <a:pt x="0" y="47"/>
                    <a:pt x="0" y="47"/>
                    <a:pt x="0" y="47"/>
                  </a:cubicBezTo>
                  <a:cubicBezTo>
                    <a:pt x="0" y="21"/>
                    <a:pt x="21" y="0"/>
                    <a:pt x="48" y="0"/>
                  </a:cubicBezTo>
                  <a:cubicBezTo>
                    <a:pt x="74" y="0"/>
                    <a:pt x="96" y="21"/>
                    <a:pt x="96" y="47"/>
                  </a:cubicBezTo>
                  <a:lnTo>
                    <a:pt x="96" y="4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6" name="Freeform 221"/>
            <p:cNvSpPr>
              <a:spLocks/>
            </p:cNvSpPr>
            <p:nvPr/>
          </p:nvSpPr>
          <p:spPr bwMode="auto">
            <a:xfrm>
              <a:off x="10304831" y="2315105"/>
              <a:ext cx="7722" cy="15206"/>
            </a:xfrm>
            <a:custGeom>
              <a:avLst/>
              <a:gdLst>
                <a:gd name="T0" fmla="*/ 96 w 96"/>
                <a:gd name="T1" fmla="*/ 141 h 189"/>
                <a:gd name="T2" fmla="*/ 48 w 96"/>
                <a:gd name="T3" fmla="*/ 189 h 189"/>
                <a:gd name="T4" fmla="*/ 0 w 96"/>
                <a:gd name="T5" fmla="*/ 141 h 189"/>
                <a:gd name="T6" fmla="*/ 0 w 96"/>
                <a:gd name="T7" fmla="*/ 48 h 189"/>
                <a:gd name="T8" fmla="*/ 48 w 96"/>
                <a:gd name="T9" fmla="*/ 0 h 189"/>
                <a:gd name="T10" fmla="*/ 96 w 96"/>
                <a:gd name="T11" fmla="*/ 48 h 189"/>
                <a:gd name="T12" fmla="*/ 96 w 96"/>
                <a:gd name="T13" fmla="*/ 141 h 189"/>
              </a:gdLst>
              <a:ahLst/>
              <a:cxnLst>
                <a:cxn ang="0">
                  <a:pos x="T0" y="T1"/>
                </a:cxn>
                <a:cxn ang="0">
                  <a:pos x="T2" y="T3"/>
                </a:cxn>
                <a:cxn ang="0">
                  <a:pos x="T4" y="T5"/>
                </a:cxn>
                <a:cxn ang="0">
                  <a:pos x="T6" y="T7"/>
                </a:cxn>
                <a:cxn ang="0">
                  <a:pos x="T8" y="T9"/>
                </a:cxn>
                <a:cxn ang="0">
                  <a:pos x="T10" y="T11"/>
                </a:cxn>
                <a:cxn ang="0">
                  <a:pos x="T12" y="T13"/>
                </a:cxn>
              </a:cxnLst>
              <a:rect l="0" t="0" r="r" b="b"/>
              <a:pathLst>
                <a:path w="96" h="189">
                  <a:moveTo>
                    <a:pt x="96" y="141"/>
                  </a:moveTo>
                  <a:cubicBezTo>
                    <a:pt x="96" y="168"/>
                    <a:pt x="75" y="189"/>
                    <a:pt x="48" y="189"/>
                  </a:cubicBezTo>
                  <a:cubicBezTo>
                    <a:pt x="21" y="189"/>
                    <a:pt x="0" y="168"/>
                    <a:pt x="0" y="141"/>
                  </a:cubicBezTo>
                  <a:cubicBezTo>
                    <a:pt x="0" y="48"/>
                    <a:pt x="0" y="48"/>
                    <a:pt x="0" y="48"/>
                  </a:cubicBezTo>
                  <a:cubicBezTo>
                    <a:pt x="0" y="21"/>
                    <a:pt x="21" y="0"/>
                    <a:pt x="48" y="0"/>
                  </a:cubicBezTo>
                  <a:cubicBezTo>
                    <a:pt x="75" y="0"/>
                    <a:pt x="96" y="21"/>
                    <a:pt x="96" y="48"/>
                  </a:cubicBezTo>
                  <a:lnTo>
                    <a:pt x="96"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7" name="Freeform 222"/>
            <p:cNvSpPr>
              <a:spLocks/>
            </p:cNvSpPr>
            <p:nvPr/>
          </p:nvSpPr>
          <p:spPr bwMode="auto">
            <a:xfrm>
              <a:off x="10327657" y="2303709"/>
              <a:ext cx="7790" cy="26601"/>
            </a:xfrm>
            <a:custGeom>
              <a:avLst/>
              <a:gdLst>
                <a:gd name="T0" fmla="*/ 97 w 97"/>
                <a:gd name="T1" fmla="*/ 283 h 331"/>
                <a:gd name="T2" fmla="*/ 48 w 97"/>
                <a:gd name="T3" fmla="*/ 331 h 331"/>
                <a:gd name="T4" fmla="*/ 0 w 97"/>
                <a:gd name="T5" fmla="*/ 283 h 331"/>
                <a:gd name="T6" fmla="*/ 0 w 97"/>
                <a:gd name="T7" fmla="*/ 48 h 331"/>
                <a:gd name="T8" fmla="*/ 48 w 97"/>
                <a:gd name="T9" fmla="*/ 0 h 331"/>
                <a:gd name="T10" fmla="*/ 97 w 97"/>
                <a:gd name="T11" fmla="*/ 48 h 331"/>
                <a:gd name="T12" fmla="*/ 97 w 97"/>
                <a:gd name="T13" fmla="*/ 283 h 331"/>
              </a:gdLst>
              <a:ahLst/>
              <a:cxnLst>
                <a:cxn ang="0">
                  <a:pos x="T0" y="T1"/>
                </a:cxn>
                <a:cxn ang="0">
                  <a:pos x="T2" y="T3"/>
                </a:cxn>
                <a:cxn ang="0">
                  <a:pos x="T4" y="T5"/>
                </a:cxn>
                <a:cxn ang="0">
                  <a:pos x="T6" y="T7"/>
                </a:cxn>
                <a:cxn ang="0">
                  <a:pos x="T8" y="T9"/>
                </a:cxn>
                <a:cxn ang="0">
                  <a:pos x="T10" y="T11"/>
                </a:cxn>
                <a:cxn ang="0">
                  <a:pos x="T12" y="T13"/>
                </a:cxn>
              </a:cxnLst>
              <a:rect l="0" t="0" r="r" b="b"/>
              <a:pathLst>
                <a:path w="97" h="331">
                  <a:moveTo>
                    <a:pt x="97" y="283"/>
                  </a:moveTo>
                  <a:cubicBezTo>
                    <a:pt x="97" y="310"/>
                    <a:pt x="75" y="331"/>
                    <a:pt x="48" y="331"/>
                  </a:cubicBezTo>
                  <a:cubicBezTo>
                    <a:pt x="21" y="331"/>
                    <a:pt x="0" y="310"/>
                    <a:pt x="0" y="283"/>
                  </a:cubicBezTo>
                  <a:cubicBezTo>
                    <a:pt x="0" y="48"/>
                    <a:pt x="0" y="48"/>
                    <a:pt x="0" y="48"/>
                  </a:cubicBezTo>
                  <a:cubicBezTo>
                    <a:pt x="0" y="21"/>
                    <a:pt x="21" y="0"/>
                    <a:pt x="48" y="0"/>
                  </a:cubicBezTo>
                  <a:cubicBezTo>
                    <a:pt x="75" y="0"/>
                    <a:pt x="97" y="21"/>
                    <a:pt x="97" y="48"/>
                  </a:cubicBezTo>
                  <a:lnTo>
                    <a:pt x="97" y="2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8" name="Freeform 223"/>
            <p:cNvSpPr>
              <a:spLocks/>
            </p:cNvSpPr>
            <p:nvPr/>
          </p:nvSpPr>
          <p:spPr bwMode="auto">
            <a:xfrm>
              <a:off x="10250370" y="2283538"/>
              <a:ext cx="28268" cy="46773"/>
            </a:xfrm>
            <a:custGeom>
              <a:avLst/>
              <a:gdLst>
                <a:gd name="T0" fmla="*/ 334 w 352"/>
                <a:gd name="T1" fmla="*/ 327 h 582"/>
                <a:gd name="T2" fmla="*/ 277 w 352"/>
                <a:gd name="T3" fmla="*/ 282 h 582"/>
                <a:gd name="T4" fmla="*/ 179 w 352"/>
                <a:gd name="T5" fmla="*/ 253 h 582"/>
                <a:gd name="T6" fmla="*/ 91 w 352"/>
                <a:gd name="T7" fmla="*/ 222 h 582"/>
                <a:gd name="T8" fmla="*/ 73 w 352"/>
                <a:gd name="T9" fmla="*/ 183 h 582"/>
                <a:gd name="T10" fmla="*/ 99 w 352"/>
                <a:gd name="T11" fmla="*/ 136 h 582"/>
                <a:gd name="T12" fmla="*/ 176 w 352"/>
                <a:gd name="T13" fmla="*/ 116 h 582"/>
                <a:gd name="T14" fmla="*/ 252 w 352"/>
                <a:gd name="T15" fmla="*/ 138 h 582"/>
                <a:gd name="T16" fmla="*/ 283 w 352"/>
                <a:gd name="T17" fmla="*/ 201 h 582"/>
                <a:gd name="T18" fmla="*/ 339 w 352"/>
                <a:gd name="T19" fmla="*/ 197 h 582"/>
                <a:gd name="T20" fmla="*/ 317 w 352"/>
                <a:gd name="T21" fmla="*/ 127 h 582"/>
                <a:gd name="T22" fmla="*/ 260 w 352"/>
                <a:gd name="T23" fmla="*/ 81 h 582"/>
                <a:gd name="T24" fmla="*/ 224 w 352"/>
                <a:gd name="T25" fmla="*/ 71 h 582"/>
                <a:gd name="T26" fmla="*/ 224 w 352"/>
                <a:gd name="T27" fmla="*/ 0 h 582"/>
                <a:gd name="T28" fmla="*/ 129 w 352"/>
                <a:gd name="T29" fmla="*/ 0 h 582"/>
                <a:gd name="T30" fmla="*/ 129 w 352"/>
                <a:gd name="T31" fmla="*/ 69 h 582"/>
                <a:gd name="T32" fmla="*/ 91 w 352"/>
                <a:gd name="T33" fmla="*/ 80 h 582"/>
                <a:gd name="T34" fmla="*/ 37 w 352"/>
                <a:gd name="T35" fmla="*/ 124 h 582"/>
                <a:gd name="T36" fmla="*/ 17 w 352"/>
                <a:gd name="T37" fmla="*/ 187 h 582"/>
                <a:gd name="T38" fmla="*/ 33 w 352"/>
                <a:gd name="T39" fmla="*/ 242 h 582"/>
                <a:gd name="T40" fmla="*/ 80 w 352"/>
                <a:gd name="T41" fmla="*/ 283 h 582"/>
                <a:gd name="T42" fmla="*/ 165 w 352"/>
                <a:gd name="T43" fmla="*/ 311 h 582"/>
                <a:gd name="T44" fmla="*/ 244 w 352"/>
                <a:gd name="T45" fmla="*/ 332 h 582"/>
                <a:gd name="T46" fmla="*/ 284 w 352"/>
                <a:gd name="T47" fmla="*/ 358 h 582"/>
                <a:gd name="T48" fmla="*/ 296 w 352"/>
                <a:gd name="T49" fmla="*/ 395 h 582"/>
                <a:gd name="T50" fmla="*/ 283 w 352"/>
                <a:gd name="T51" fmla="*/ 432 h 582"/>
                <a:gd name="T52" fmla="*/ 246 w 352"/>
                <a:gd name="T53" fmla="*/ 460 h 582"/>
                <a:gd name="T54" fmla="*/ 186 w 352"/>
                <a:gd name="T55" fmla="*/ 470 h 582"/>
                <a:gd name="T56" fmla="*/ 118 w 352"/>
                <a:gd name="T57" fmla="*/ 457 h 582"/>
                <a:gd name="T58" fmla="*/ 74 w 352"/>
                <a:gd name="T59" fmla="*/ 422 h 582"/>
                <a:gd name="T60" fmla="*/ 55 w 352"/>
                <a:gd name="T61" fmla="*/ 368 h 582"/>
                <a:gd name="T62" fmla="*/ 0 w 352"/>
                <a:gd name="T63" fmla="*/ 373 h 582"/>
                <a:gd name="T64" fmla="*/ 25 w 352"/>
                <a:gd name="T65" fmla="*/ 452 h 582"/>
                <a:gd name="T66" fmla="*/ 88 w 352"/>
                <a:gd name="T67" fmla="*/ 504 h 582"/>
                <a:gd name="T68" fmla="*/ 129 w 352"/>
                <a:gd name="T69" fmla="*/ 516 h 582"/>
                <a:gd name="T70" fmla="*/ 129 w 352"/>
                <a:gd name="T71" fmla="*/ 582 h 582"/>
                <a:gd name="T72" fmla="*/ 224 w 352"/>
                <a:gd name="T73" fmla="*/ 582 h 582"/>
                <a:gd name="T74" fmla="*/ 224 w 352"/>
                <a:gd name="T75" fmla="*/ 519 h 582"/>
                <a:gd name="T76" fmla="*/ 274 w 352"/>
                <a:gd name="T77" fmla="*/ 504 h 582"/>
                <a:gd name="T78" fmla="*/ 332 w 352"/>
                <a:gd name="T79" fmla="*/ 456 h 582"/>
                <a:gd name="T80" fmla="*/ 352 w 352"/>
                <a:gd name="T81" fmla="*/ 390 h 582"/>
                <a:gd name="T82" fmla="*/ 334 w 352"/>
                <a:gd name="T83" fmla="*/ 327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2" h="582">
                  <a:moveTo>
                    <a:pt x="334" y="327"/>
                  </a:moveTo>
                  <a:cubicBezTo>
                    <a:pt x="322" y="309"/>
                    <a:pt x="303" y="294"/>
                    <a:pt x="277" y="282"/>
                  </a:cubicBezTo>
                  <a:cubicBezTo>
                    <a:pt x="259" y="274"/>
                    <a:pt x="227" y="265"/>
                    <a:pt x="179" y="253"/>
                  </a:cubicBezTo>
                  <a:cubicBezTo>
                    <a:pt x="131" y="243"/>
                    <a:pt x="102" y="232"/>
                    <a:pt x="91" y="222"/>
                  </a:cubicBezTo>
                  <a:cubicBezTo>
                    <a:pt x="80" y="212"/>
                    <a:pt x="73" y="199"/>
                    <a:pt x="73" y="183"/>
                  </a:cubicBezTo>
                  <a:cubicBezTo>
                    <a:pt x="73" y="164"/>
                    <a:pt x="82" y="149"/>
                    <a:pt x="99" y="136"/>
                  </a:cubicBezTo>
                  <a:cubicBezTo>
                    <a:pt x="114" y="123"/>
                    <a:pt x="140" y="116"/>
                    <a:pt x="176" y="116"/>
                  </a:cubicBezTo>
                  <a:cubicBezTo>
                    <a:pt x="209" y="116"/>
                    <a:pt x="235" y="123"/>
                    <a:pt x="252" y="138"/>
                  </a:cubicBezTo>
                  <a:cubicBezTo>
                    <a:pt x="269" y="152"/>
                    <a:pt x="280" y="173"/>
                    <a:pt x="283" y="201"/>
                  </a:cubicBezTo>
                  <a:cubicBezTo>
                    <a:pt x="339" y="197"/>
                    <a:pt x="339" y="197"/>
                    <a:pt x="339" y="197"/>
                  </a:cubicBezTo>
                  <a:cubicBezTo>
                    <a:pt x="338" y="171"/>
                    <a:pt x="331" y="148"/>
                    <a:pt x="317" y="127"/>
                  </a:cubicBezTo>
                  <a:cubicBezTo>
                    <a:pt x="304" y="107"/>
                    <a:pt x="285" y="91"/>
                    <a:pt x="260" y="81"/>
                  </a:cubicBezTo>
                  <a:cubicBezTo>
                    <a:pt x="249" y="77"/>
                    <a:pt x="236" y="73"/>
                    <a:pt x="224" y="71"/>
                  </a:cubicBezTo>
                  <a:cubicBezTo>
                    <a:pt x="224" y="0"/>
                    <a:pt x="224" y="0"/>
                    <a:pt x="224" y="0"/>
                  </a:cubicBezTo>
                  <a:cubicBezTo>
                    <a:pt x="129" y="0"/>
                    <a:pt x="129" y="0"/>
                    <a:pt x="129" y="0"/>
                  </a:cubicBezTo>
                  <a:cubicBezTo>
                    <a:pt x="129" y="69"/>
                    <a:pt x="129" y="69"/>
                    <a:pt x="129" y="69"/>
                  </a:cubicBezTo>
                  <a:cubicBezTo>
                    <a:pt x="116" y="72"/>
                    <a:pt x="104" y="75"/>
                    <a:pt x="91" y="80"/>
                  </a:cubicBezTo>
                  <a:cubicBezTo>
                    <a:pt x="68" y="90"/>
                    <a:pt x="49" y="105"/>
                    <a:pt x="37" y="124"/>
                  </a:cubicBezTo>
                  <a:cubicBezTo>
                    <a:pt x="24" y="144"/>
                    <a:pt x="17" y="164"/>
                    <a:pt x="17" y="187"/>
                  </a:cubicBezTo>
                  <a:cubicBezTo>
                    <a:pt x="17" y="207"/>
                    <a:pt x="22" y="226"/>
                    <a:pt x="33" y="242"/>
                  </a:cubicBezTo>
                  <a:cubicBezTo>
                    <a:pt x="43" y="258"/>
                    <a:pt x="59" y="272"/>
                    <a:pt x="80" y="283"/>
                  </a:cubicBezTo>
                  <a:cubicBezTo>
                    <a:pt x="96" y="292"/>
                    <a:pt x="124" y="300"/>
                    <a:pt x="165" y="311"/>
                  </a:cubicBezTo>
                  <a:cubicBezTo>
                    <a:pt x="206" y="320"/>
                    <a:pt x="232" y="327"/>
                    <a:pt x="244" y="332"/>
                  </a:cubicBezTo>
                  <a:cubicBezTo>
                    <a:pt x="263" y="339"/>
                    <a:pt x="277" y="348"/>
                    <a:pt x="284" y="358"/>
                  </a:cubicBezTo>
                  <a:cubicBezTo>
                    <a:pt x="292" y="368"/>
                    <a:pt x="296" y="381"/>
                    <a:pt x="296" y="395"/>
                  </a:cubicBezTo>
                  <a:cubicBezTo>
                    <a:pt x="296" y="409"/>
                    <a:pt x="292" y="420"/>
                    <a:pt x="283" y="432"/>
                  </a:cubicBezTo>
                  <a:cubicBezTo>
                    <a:pt x="275" y="443"/>
                    <a:pt x="263" y="453"/>
                    <a:pt x="246" y="460"/>
                  </a:cubicBezTo>
                  <a:cubicBezTo>
                    <a:pt x="229" y="466"/>
                    <a:pt x="209" y="470"/>
                    <a:pt x="186" y="470"/>
                  </a:cubicBezTo>
                  <a:cubicBezTo>
                    <a:pt x="161" y="470"/>
                    <a:pt x="139" y="465"/>
                    <a:pt x="118" y="457"/>
                  </a:cubicBezTo>
                  <a:cubicBezTo>
                    <a:pt x="99" y="448"/>
                    <a:pt x="83" y="437"/>
                    <a:pt x="74" y="422"/>
                  </a:cubicBezTo>
                  <a:cubicBezTo>
                    <a:pt x="65" y="408"/>
                    <a:pt x="58" y="390"/>
                    <a:pt x="55" y="368"/>
                  </a:cubicBezTo>
                  <a:cubicBezTo>
                    <a:pt x="0" y="373"/>
                    <a:pt x="0" y="373"/>
                    <a:pt x="0" y="373"/>
                  </a:cubicBezTo>
                  <a:cubicBezTo>
                    <a:pt x="1" y="402"/>
                    <a:pt x="10" y="429"/>
                    <a:pt x="25" y="452"/>
                  </a:cubicBezTo>
                  <a:cubicBezTo>
                    <a:pt x="40" y="476"/>
                    <a:pt x="62" y="493"/>
                    <a:pt x="88" y="504"/>
                  </a:cubicBezTo>
                  <a:cubicBezTo>
                    <a:pt x="100" y="509"/>
                    <a:pt x="114" y="513"/>
                    <a:pt x="129" y="516"/>
                  </a:cubicBezTo>
                  <a:cubicBezTo>
                    <a:pt x="129" y="582"/>
                    <a:pt x="129" y="582"/>
                    <a:pt x="129" y="582"/>
                  </a:cubicBezTo>
                  <a:cubicBezTo>
                    <a:pt x="224" y="582"/>
                    <a:pt x="224" y="582"/>
                    <a:pt x="224" y="582"/>
                  </a:cubicBezTo>
                  <a:cubicBezTo>
                    <a:pt x="224" y="519"/>
                    <a:pt x="224" y="519"/>
                    <a:pt x="224" y="519"/>
                  </a:cubicBezTo>
                  <a:cubicBezTo>
                    <a:pt x="242" y="516"/>
                    <a:pt x="259" y="512"/>
                    <a:pt x="274" y="504"/>
                  </a:cubicBezTo>
                  <a:cubicBezTo>
                    <a:pt x="299" y="493"/>
                    <a:pt x="319" y="477"/>
                    <a:pt x="332" y="456"/>
                  </a:cubicBezTo>
                  <a:cubicBezTo>
                    <a:pt x="346" y="435"/>
                    <a:pt x="352" y="413"/>
                    <a:pt x="352" y="390"/>
                  </a:cubicBezTo>
                  <a:cubicBezTo>
                    <a:pt x="352" y="366"/>
                    <a:pt x="346" y="345"/>
                    <a:pt x="334" y="3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9" name="Freeform 224"/>
            <p:cNvSpPr>
              <a:spLocks/>
            </p:cNvSpPr>
            <p:nvPr/>
          </p:nvSpPr>
          <p:spPr bwMode="auto">
            <a:xfrm>
              <a:off x="10376778" y="2295681"/>
              <a:ext cx="16294" cy="16294"/>
            </a:xfrm>
            <a:custGeom>
              <a:avLst/>
              <a:gdLst>
                <a:gd name="T0" fmla="*/ 0 w 203"/>
                <a:gd name="T1" fmla="*/ 0 h 203"/>
                <a:gd name="T2" fmla="*/ 0 w 203"/>
                <a:gd name="T3" fmla="*/ 203 h 203"/>
                <a:gd name="T4" fmla="*/ 203 w 203"/>
                <a:gd name="T5" fmla="*/ 203 h 203"/>
                <a:gd name="T6" fmla="*/ 0 w 203"/>
                <a:gd name="T7" fmla="*/ 0 h 203"/>
              </a:gdLst>
              <a:ahLst/>
              <a:cxnLst>
                <a:cxn ang="0">
                  <a:pos x="T0" y="T1"/>
                </a:cxn>
                <a:cxn ang="0">
                  <a:pos x="T2" y="T3"/>
                </a:cxn>
                <a:cxn ang="0">
                  <a:pos x="T4" y="T5"/>
                </a:cxn>
                <a:cxn ang="0">
                  <a:pos x="T6" y="T7"/>
                </a:cxn>
              </a:cxnLst>
              <a:rect l="0" t="0" r="r" b="b"/>
              <a:pathLst>
                <a:path w="203" h="203">
                  <a:moveTo>
                    <a:pt x="0" y="0"/>
                  </a:moveTo>
                  <a:cubicBezTo>
                    <a:pt x="0" y="203"/>
                    <a:pt x="0" y="203"/>
                    <a:pt x="0" y="203"/>
                  </a:cubicBezTo>
                  <a:cubicBezTo>
                    <a:pt x="203" y="203"/>
                    <a:pt x="203" y="203"/>
                    <a:pt x="203" y="203"/>
                  </a:cubicBezTo>
                  <a:cubicBezTo>
                    <a:pt x="196" y="94"/>
                    <a:pt x="109" y="7"/>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0" name="Freeform 225"/>
            <p:cNvSpPr>
              <a:spLocks/>
            </p:cNvSpPr>
            <p:nvPr/>
          </p:nvSpPr>
          <p:spPr bwMode="auto">
            <a:xfrm>
              <a:off x="10358374" y="2295681"/>
              <a:ext cx="34697" cy="34630"/>
            </a:xfrm>
            <a:custGeom>
              <a:avLst/>
              <a:gdLst>
                <a:gd name="T0" fmla="*/ 204 w 432"/>
                <a:gd name="T1" fmla="*/ 228 h 431"/>
                <a:gd name="T2" fmla="*/ 204 w 432"/>
                <a:gd name="T3" fmla="*/ 0 h 431"/>
                <a:gd name="T4" fmla="*/ 0 w 432"/>
                <a:gd name="T5" fmla="*/ 216 h 431"/>
                <a:gd name="T6" fmla="*/ 216 w 432"/>
                <a:gd name="T7" fmla="*/ 431 h 431"/>
                <a:gd name="T8" fmla="*/ 432 w 432"/>
                <a:gd name="T9" fmla="*/ 228 h 431"/>
                <a:gd name="T10" fmla="*/ 204 w 432"/>
                <a:gd name="T11" fmla="*/ 228 h 431"/>
              </a:gdLst>
              <a:ahLst/>
              <a:cxnLst>
                <a:cxn ang="0">
                  <a:pos x="T0" y="T1"/>
                </a:cxn>
                <a:cxn ang="0">
                  <a:pos x="T2" y="T3"/>
                </a:cxn>
                <a:cxn ang="0">
                  <a:pos x="T4" y="T5"/>
                </a:cxn>
                <a:cxn ang="0">
                  <a:pos x="T6" y="T7"/>
                </a:cxn>
                <a:cxn ang="0">
                  <a:pos x="T8" y="T9"/>
                </a:cxn>
                <a:cxn ang="0">
                  <a:pos x="T10" y="T11"/>
                </a:cxn>
              </a:cxnLst>
              <a:rect l="0" t="0" r="r" b="b"/>
              <a:pathLst>
                <a:path w="432" h="431">
                  <a:moveTo>
                    <a:pt x="204" y="228"/>
                  </a:moveTo>
                  <a:cubicBezTo>
                    <a:pt x="204" y="0"/>
                    <a:pt x="204" y="0"/>
                    <a:pt x="204" y="0"/>
                  </a:cubicBezTo>
                  <a:cubicBezTo>
                    <a:pt x="90" y="7"/>
                    <a:pt x="0" y="101"/>
                    <a:pt x="0" y="216"/>
                  </a:cubicBezTo>
                  <a:cubicBezTo>
                    <a:pt x="0" y="335"/>
                    <a:pt x="97" y="431"/>
                    <a:pt x="216" y="431"/>
                  </a:cubicBezTo>
                  <a:cubicBezTo>
                    <a:pt x="331" y="431"/>
                    <a:pt x="425" y="341"/>
                    <a:pt x="432" y="228"/>
                  </a:cubicBezTo>
                  <a:lnTo>
                    <a:pt x="204" y="2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1" name="Freeform 226"/>
            <p:cNvSpPr>
              <a:spLocks/>
            </p:cNvSpPr>
            <p:nvPr/>
          </p:nvSpPr>
          <p:spPr bwMode="auto">
            <a:xfrm>
              <a:off x="9791613" y="2122840"/>
              <a:ext cx="645817" cy="548255"/>
            </a:xfrm>
            <a:custGeom>
              <a:avLst/>
              <a:gdLst>
                <a:gd name="T0" fmla="*/ 6882 w 8037"/>
                <a:gd name="T1" fmla="*/ 5608 h 6823"/>
                <a:gd name="T2" fmla="*/ 4060 w 8037"/>
                <a:gd name="T3" fmla="*/ 6812 h 6823"/>
                <a:gd name="T4" fmla="*/ 1215 w 8037"/>
                <a:gd name="T5" fmla="*/ 5668 h 6823"/>
                <a:gd name="T6" fmla="*/ 11 w 8037"/>
                <a:gd name="T7" fmla="*/ 2846 h 6823"/>
                <a:gd name="T8" fmla="*/ 1156 w 8037"/>
                <a:gd name="T9" fmla="*/ 0 h 6823"/>
                <a:gd name="T10" fmla="*/ 1431 w 8037"/>
                <a:gd name="T11" fmla="*/ 270 h 6823"/>
                <a:gd name="T12" fmla="*/ 397 w 8037"/>
                <a:gd name="T13" fmla="*/ 2842 h 6823"/>
                <a:gd name="T14" fmla="*/ 1485 w 8037"/>
                <a:gd name="T15" fmla="*/ 5392 h 6823"/>
                <a:gd name="T16" fmla="*/ 4056 w 8037"/>
                <a:gd name="T17" fmla="*/ 6426 h 6823"/>
                <a:gd name="T18" fmla="*/ 6606 w 8037"/>
                <a:gd name="T19" fmla="*/ 5338 h 6823"/>
                <a:gd name="T20" fmla="*/ 7640 w 8037"/>
                <a:gd name="T21" fmla="*/ 2767 h 6823"/>
                <a:gd name="T22" fmla="*/ 8026 w 8037"/>
                <a:gd name="T23" fmla="*/ 2763 h 6823"/>
                <a:gd name="T24" fmla="*/ 6882 w 8037"/>
                <a:gd name="T25" fmla="*/ 5608 h 68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37" h="6823">
                  <a:moveTo>
                    <a:pt x="6882" y="5608"/>
                  </a:moveTo>
                  <a:cubicBezTo>
                    <a:pt x="6133" y="6373"/>
                    <a:pt x="5132" y="6800"/>
                    <a:pt x="4060" y="6812"/>
                  </a:cubicBezTo>
                  <a:cubicBezTo>
                    <a:pt x="2990" y="6823"/>
                    <a:pt x="1980" y="6416"/>
                    <a:pt x="1215" y="5668"/>
                  </a:cubicBezTo>
                  <a:cubicBezTo>
                    <a:pt x="450" y="4919"/>
                    <a:pt x="22" y="3917"/>
                    <a:pt x="11" y="2846"/>
                  </a:cubicBezTo>
                  <a:cubicBezTo>
                    <a:pt x="0" y="1776"/>
                    <a:pt x="407" y="765"/>
                    <a:pt x="1156" y="0"/>
                  </a:cubicBezTo>
                  <a:cubicBezTo>
                    <a:pt x="1431" y="270"/>
                    <a:pt x="1431" y="270"/>
                    <a:pt x="1431" y="270"/>
                  </a:cubicBezTo>
                  <a:cubicBezTo>
                    <a:pt x="754" y="961"/>
                    <a:pt x="387" y="1875"/>
                    <a:pt x="397" y="2842"/>
                  </a:cubicBezTo>
                  <a:cubicBezTo>
                    <a:pt x="408" y="3810"/>
                    <a:pt x="794" y="4715"/>
                    <a:pt x="1485" y="5392"/>
                  </a:cubicBezTo>
                  <a:cubicBezTo>
                    <a:pt x="2176" y="6068"/>
                    <a:pt x="3090" y="6436"/>
                    <a:pt x="4056" y="6426"/>
                  </a:cubicBezTo>
                  <a:cubicBezTo>
                    <a:pt x="5024" y="6416"/>
                    <a:pt x="5929" y="6029"/>
                    <a:pt x="6606" y="5338"/>
                  </a:cubicBezTo>
                  <a:cubicBezTo>
                    <a:pt x="7283" y="4647"/>
                    <a:pt x="7650" y="3734"/>
                    <a:pt x="7640" y="2767"/>
                  </a:cubicBezTo>
                  <a:cubicBezTo>
                    <a:pt x="8026" y="2763"/>
                    <a:pt x="8026" y="2763"/>
                    <a:pt x="8026" y="2763"/>
                  </a:cubicBezTo>
                  <a:cubicBezTo>
                    <a:pt x="8037" y="3833"/>
                    <a:pt x="7631" y="4844"/>
                    <a:pt x="6882" y="56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2" name="Freeform 227"/>
            <p:cNvSpPr>
              <a:spLocks/>
            </p:cNvSpPr>
            <p:nvPr/>
          </p:nvSpPr>
          <p:spPr bwMode="auto">
            <a:xfrm>
              <a:off x="9840938" y="2345346"/>
              <a:ext cx="548051" cy="277207"/>
            </a:xfrm>
            <a:custGeom>
              <a:avLst/>
              <a:gdLst>
                <a:gd name="T0" fmla="*/ 5838 w 6820"/>
                <a:gd name="T1" fmla="*/ 2418 h 3450"/>
                <a:gd name="T2" fmla="*/ 3441 w 6820"/>
                <a:gd name="T3" fmla="*/ 3441 h 3450"/>
                <a:gd name="T4" fmla="*/ 1022 w 6820"/>
                <a:gd name="T5" fmla="*/ 2468 h 3450"/>
                <a:gd name="T6" fmla="*/ 0 w 6820"/>
                <a:gd name="T7" fmla="*/ 71 h 3450"/>
                <a:gd name="T8" fmla="*/ 385 w 6820"/>
                <a:gd name="T9" fmla="*/ 67 h 3450"/>
                <a:gd name="T10" fmla="*/ 1292 w 6820"/>
                <a:gd name="T11" fmla="*/ 2193 h 3450"/>
                <a:gd name="T12" fmla="*/ 3437 w 6820"/>
                <a:gd name="T13" fmla="*/ 3055 h 3450"/>
                <a:gd name="T14" fmla="*/ 5563 w 6820"/>
                <a:gd name="T15" fmla="*/ 2149 h 3450"/>
                <a:gd name="T16" fmla="*/ 6424 w 6820"/>
                <a:gd name="T17" fmla="*/ 4 h 3450"/>
                <a:gd name="T18" fmla="*/ 6810 w 6820"/>
                <a:gd name="T19" fmla="*/ 0 h 3450"/>
                <a:gd name="T20" fmla="*/ 5838 w 6820"/>
                <a:gd name="T21" fmla="*/ 2418 h 3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20" h="3450">
                  <a:moveTo>
                    <a:pt x="5838" y="2418"/>
                  </a:moveTo>
                  <a:cubicBezTo>
                    <a:pt x="5201" y="3068"/>
                    <a:pt x="4351" y="3431"/>
                    <a:pt x="3441" y="3441"/>
                  </a:cubicBezTo>
                  <a:cubicBezTo>
                    <a:pt x="2531" y="3450"/>
                    <a:pt x="1672" y="3105"/>
                    <a:pt x="1022" y="2468"/>
                  </a:cubicBezTo>
                  <a:cubicBezTo>
                    <a:pt x="372" y="1832"/>
                    <a:pt x="9" y="980"/>
                    <a:pt x="0" y="71"/>
                  </a:cubicBezTo>
                  <a:cubicBezTo>
                    <a:pt x="385" y="67"/>
                    <a:pt x="385" y="67"/>
                    <a:pt x="385" y="67"/>
                  </a:cubicBezTo>
                  <a:cubicBezTo>
                    <a:pt x="394" y="873"/>
                    <a:pt x="716" y="1628"/>
                    <a:pt x="1292" y="2193"/>
                  </a:cubicBezTo>
                  <a:cubicBezTo>
                    <a:pt x="1869" y="2757"/>
                    <a:pt x="2630" y="3063"/>
                    <a:pt x="3437" y="3055"/>
                  </a:cubicBezTo>
                  <a:cubicBezTo>
                    <a:pt x="4243" y="3047"/>
                    <a:pt x="4998" y="2724"/>
                    <a:pt x="5563" y="2149"/>
                  </a:cubicBezTo>
                  <a:cubicBezTo>
                    <a:pt x="6126" y="1572"/>
                    <a:pt x="6433" y="810"/>
                    <a:pt x="6424" y="4"/>
                  </a:cubicBezTo>
                  <a:cubicBezTo>
                    <a:pt x="6810" y="0"/>
                    <a:pt x="6810" y="0"/>
                    <a:pt x="6810" y="0"/>
                  </a:cubicBezTo>
                  <a:cubicBezTo>
                    <a:pt x="6820" y="909"/>
                    <a:pt x="6474" y="1768"/>
                    <a:pt x="5838" y="24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3" name="Freeform 228"/>
            <p:cNvSpPr>
              <a:spLocks/>
            </p:cNvSpPr>
            <p:nvPr/>
          </p:nvSpPr>
          <p:spPr bwMode="auto">
            <a:xfrm>
              <a:off x="9898496" y="2197406"/>
              <a:ext cx="432155" cy="366909"/>
            </a:xfrm>
            <a:custGeom>
              <a:avLst/>
              <a:gdLst>
                <a:gd name="T0" fmla="*/ 4605 w 5378"/>
                <a:gd name="T1" fmla="*/ 3754 h 4566"/>
                <a:gd name="T2" fmla="*/ 2717 w 5378"/>
                <a:gd name="T3" fmla="*/ 4558 h 4566"/>
                <a:gd name="T4" fmla="*/ 812 w 5378"/>
                <a:gd name="T5" fmla="*/ 3793 h 4566"/>
                <a:gd name="T6" fmla="*/ 7 w 5378"/>
                <a:gd name="T7" fmla="*/ 1904 h 4566"/>
                <a:gd name="T8" fmla="*/ 773 w 5378"/>
                <a:gd name="T9" fmla="*/ 0 h 4566"/>
                <a:gd name="T10" fmla="*/ 1048 w 5378"/>
                <a:gd name="T11" fmla="*/ 270 h 4566"/>
                <a:gd name="T12" fmla="*/ 392 w 5378"/>
                <a:gd name="T13" fmla="*/ 1900 h 4566"/>
                <a:gd name="T14" fmla="*/ 1082 w 5378"/>
                <a:gd name="T15" fmla="*/ 3517 h 4566"/>
                <a:gd name="T16" fmla="*/ 2713 w 5378"/>
                <a:gd name="T17" fmla="*/ 4173 h 4566"/>
                <a:gd name="T18" fmla="*/ 4329 w 5378"/>
                <a:gd name="T19" fmla="*/ 3483 h 4566"/>
                <a:gd name="T20" fmla="*/ 4985 w 5378"/>
                <a:gd name="T21" fmla="*/ 1852 h 4566"/>
                <a:gd name="T22" fmla="*/ 5371 w 5378"/>
                <a:gd name="T23" fmla="*/ 1848 h 4566"/>
                <a:gd name="T24" fmla="*/ 4605 w 5378"/>
                <a:gd name="T25" fmla="*/ 3754 h 4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378" h="4566">
                  <a:moveTo>
                    <a:pt x="4605" y="3754"/>
                  </a:moveTo>
                  <a:cubicBezTo>
                    <a:pt x="4104" y="4265"/>
                    <a:pt x="3433" y="4551"/>
                    <a:pt x="2717" y="4558"/>
                  </a:cubicBezTo>
                  <a:cubicBezTo>
                    <a:pt x="2000" y="4566"/>
                    <a:pt x="1324" y="4293"/>
                    <a:pt x="812" y="3793"/>
                  </a:cubicBezTo>
                  <a:cubicBezTo>
                    <a:pt x="301" y="3291"/>
                    <a:pt x="14" y="2621"/>
                    <a:pt x="7" y="1904"/>
                  </a:cubicBezTo>
                  <a:cubicBezTo>
                    <a:pt x="0" y="1188"/>
                    <a:pt x="272" y="512"/>
                    <a:pt x="773" y="0"/>
                  </a:cubicBezTo>
                  <a:cubicBezTo>
                    <a:pt x="1048" y="270"/>
                    <a:pt x="1048" y="270"/>
                    <a:pt x="1048" y="270"/>
                  </a:cubicBezTo>
                  <a:cubicBezTo>
                    <a:pt x="619" y="708"/>
                    <a:pt x="386" y="1287"/>
                    <a:pt x="392" y="1900"/>
                  </a:cubicBezTo>
                  <a:cubicBezTo>
                    <a:pt x="400" y="2513"/>
                    <a:pt x="644" y="3088"/>
                    <a:pt x="1082" y="3517"/>
                  </a:cubicBezTo>
                  <a:cubicBezTo>
                    <a:pt x="1520" y="3946"/>
                    <a:pt x="2100" y="4179"/>
                    <a:pt x="2713" y="4173"/>
                  </a:cubicBezTo>
                  <a:cubicBezTo>
                    <a:pt x="3326" y="4166"/>
                    <a:pt x="3900" y="3921"/>
                    <a:pt x="4329" y="3483"/>
                  </a:cubicBezTo>
                  <a:cubicBezTo>
                    <a:pt x="4759" y="3044"/>
                    <a:pt x="4991" y="2466"/>
                    <a:pt x="4985" y="1852"/>
                  </a:cubicBezTo>
                  <a:cubicBezTo>
                    <a:pt x="5371" y="1848"/>
                    <a:pt x="5371" y="1848"/>
                    <a:pt x="5371" y="1848"/>
                  </a:cubicBezTo>
                  <a:cubicBezTo>
                    <a:pt x="5378" y="2564"/>
                    <a:pt x="5106" y="3241"/>
                    <a:pt x="4605" y="3754"/>
                  </a:cubicBez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4" name="Freeform 229"/>
            <p:cNvSpPr>
              <a:spLocks/>
            </p:cNvSpPr>
            <p:nvPr/>
          </p:nvSpPr>
          <p:spPr bwMode="auto">
            <a:xfrm>
              <a:off x="9996907" y="2346469"/>
              <a:ext cx="286255" cy="170359"/>
            </a:xfrm>
            <a:custGeom>
              <a:avLst/>
              <a:gdLst>
                <a:gd name="T0" fmla="*/ 2959 w 3562"/>
                <a:gd name="T1" fmla="*/ 1485 h 2120"/>
                <a:gd name="T2" fmla="*/ 1486 w 3562"/>
                <a:gd name="T3" fmla="*/ 2113 h 2120"/>
                <a:gd name="T4" fmla="*/ 0 w 3562"/>
                <a:gd name="T5" fmla="*/ 1516 h 2120"/>
                <a:gd name="T6" fmla="*/ 270 w 3562"/>
                <a:gd name="T7" fmla="*/ 1240 h 2120"/>
                <a:gd name="T8" fmla="*/ 1482 w 3562"/>
                <a:gd name="T9" fmla="*/ 1728 h 2120"/>
                <a:gd name="T10" fmla="*/ 2683 w 3562"/>
                <a:gd name="T11" fmla="*/ 1216 h 2120"/>
                <a:gd name="T12" fmla="*/ 3170 w 3562"/>
                <a:gd name="T13" fmla="*/ 3 h 2120"/>
                <a:gd name="T14" fmla="*/ 3556 w 3562"/>
                <a:gd name="T15" fmla="*/ 0 h 2120"/>
                <a:gd name="T16" fmla="*/ 2959 w 3562"/>
                <a:gd name="T17" fmla="*/ 1485 h 2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62" h="2120">
                  <a:moveTo>
                    <a:pt x="2959" y="1485"/>
                  </a:moveTo>
                  <a:cubicBezTo>
                    <a:pt x="2568" y="1884"/>
                    <a:pt x="2045" y="2109"/>
                    <a:pt x="1486" y="2113"/>
                  </a:cubicBezTo>
                  <a:cubicBezTo>
                    <a:pt x="927" y="2120"/>
                    <a:pt x="399" y="1907"/>
                    <a:pt x="0" y="1516"/>
                  </a:cubicBezTo>
                  <a:cubicBezTo>
                    <a:pt x="270" y="1240"/>
                    <a:pt x="270" y="1240"/>
                    <a:pt x="270" y="1240"/>
                  </a:cubicBezTo>
                  <a:cubicBezTo>
                    <a:pt x="595" y="1559"/>
                    <a:pt x="1026" y="1733"/>
                    <a:pt x="1482" y="1728"/>
                  </a:cubicBezTo>
                  <a:cubicBezTo>
                    <a:pt x="1937" y="1723"/>
                    <a:pt x="2364" y="1541"/>
                    <a:pt x="2683" y="1216"/>
                  </a:cubicBezTo>
                  <a:cubicBezTo>
                    <a:pt x="3002" y="890"/>
                    <a:pt x="3175" y="459"/>
                    <a:pt x="3170" y="3"/>
                  </a:cubicBezTo>
                  <a:cubicBezTo>
                    <a:pt x="3556" y="0"/>
                    <a:pt x="3556" y="0"/>
                    <a:pt x="3556" y="0"/>
                  </a:cubicBezTo>
                  <a:cubicBezTo>
                    <a:pt x="3562" y="558"/>
                    <a:pt x="3350" y="1086"/>
                    <a:pt x="2959" y="1485"/>
                  </a:cubicBezTo>
                  <a:close/>
                </a:path>
              </a:pathLst>
            </a:custGeom>
            <a:solidFill>
              <a:sysClr val="windowText" lastClr="000000">
                <a:lumMod val="50000"/>
                <a:lumOff val="50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255" name="组合 254"/>
          <p:cNvGrpSpPr/>
          <p:nvPr/>
        </p:nvGrpSpPr>
        <p:grpSpPr>
          <a:xfrm>
            <a:off x="4447861" y="4476885"/>
            <a:ext cx="557330" cy="381992"/>
            <a:chOff x="10517146" y="2120253"/>
            <a:chExt cx="743107" cy="509322"/>
          </a:xfrm>
          <a:solidFill>
            <a:sysClr val="windowText" lastClr="000000">
              <a:lumMod val="65000"/>
              <a:lumOff val="35000"/>
            </a:sysClr>
          </a:solidFill>
        </p:grpSpPr>
        <p:sp>
          <p:nvSpPr>
            <p:cNvPr id="256" name="Freeform 234"/>
            <p:cNvSpPr>
              <a:spLocks/>
            </p:cNvSpPr>
            <p:nvPr/>
          </p:nvSpPr>
          <p:spPr bwMode="auto">
            <a:xfrm>
              <a:off x="10747461" y="2382355"/>
              <a:ext cx="285366" cy="247220"/>
            </a:xfrm>
            <a:custGeom>
              <a:avLst/>
              <a:gdLst>
                <a:gd name="T0" fmla="*/ 494 w 1975"/>
                <a:gd name="T1" fmla="*/ 1711 h 1711"/>
                <a:gd name="T2" fmla="*/ 0 w 1975"/>
                <a:gd name="T3" fmla="*/ 855 h 1711"/>
                <a:gd name="T4" fmla="*/ 494 w 1975"/>
                <a:gd name="T5" fmla="*/ 0 h 1711"/>
                <a:gd name="T6" fmla="*/ 1482 w 1975"/>
                <a:gd name="T7" fmla="*/ 0 h 1711"/>
                <a:gd name="T8" fmla="*/ 1975 w 1975"/>
                <a:gd name="T9" fmla="*/ 855 h 1711"/>
                <a:gd name="T10" fmla="*/ 1482 w 1975"/>
                <a:gd name="T11" fmla="*/ 1711 h 1711"/>
                <a:gd name="T12" fmla="*/ 494 w 1975"/>
                <a:gd name="T13" fmla="*/ 1711 h 1711"/>
              </a:gdLst>
              <a:ahLst/>
              <a:cxnLst>
                <a:cxn ang="0">
                  <a:pos x="T0" y="T1"/>
                </a:cxn>
                <a:cxn ang="0">
                  <a:pos x="T2" y="T3"/>
                </a:cxn>
                <a:cxn ang="0">
                  <a:pos x="T4" y="T5"/>
                </a:cxn>
                <a:cxn ang="0">
                  <a:pos x="T6" y="T7"/>
                </a:cxn>
                <a:cxn ang="0">
                  <a:pos x="T8" y="T9"/>
                </a:cxn>
                <a:cxn ang="0">
                  <a:pos x="T10" y="T11"/>
                </a:cxn>
                <a:cxn ang="0">
                  <a:pos x="T12" y="T13"/>
                </a:cxn>
              </a:cxnLst>
              <a:rect l="0" t="0" r="r" b="b"/>
              <a:pathLst>
                <a:path w="1975" h="1711">
                  <a:moveTo>
                    <a:pt x="494" y="1711"/>
                  </a:moveTo>
                  <a:lnTo>
                    <a:pt x="0" y="855"/>
                  </a:lnTo>
                  <a:lnTo>
                    <a:pt x="494" y="0"/>
                  </a:lnTo>
                  <a:lnTo>
                    <a:pt x="1482" y="0"/>
                  </a:lnTo>
                  <a:lnTo>
                    <a:pt x="1975" y="855"/>
                  </a:lnTo>
                  <a:lnTo>
                    <a:pt x="1482" y="1711"/>
                  </a:lnTo>
                  <a:lnTo>
                    <a:pt x="494" y="1711"/>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7" name="Freeform 235"/>
            <p:cNvSpPr>
              <a:spLocks/>
            </p:cNvSpPr>
            <p:nvPr/>
          </p:nvSpPr>
          <p:spPr bwMode="auto">
            <a:xfrm>
              <a:off x="10747461" y="2120253"/>
              <a:ext cx="285366" cy="246787"/>
            </a:xfrm>
            <a:custGeom>
              <a:avLst/>
              <a:gdLst>
                <a:gd name="T0" fmla="*/ 494 w 1975"/>
                <a:gd name="T1" fmla="*/ 1708 h 1708"/>
                <a:gd name="T2" fmla="*/ 0 w 1975"/>
                <a:gd name="T3" fmla="*/ 855 h 1708"/>
                <a:gd name="T4" fmla="*/ 494 w 1975"/>
                <a:gd name="T5" fmla="*/ 0 h 1708"/>
                <a:gd name="T6" fmla="*/ 1482 w 1975"/>
                <a:gd name="T7" fmla="*/ 0 h 1708"/>
                <a:gd name="T8" fmla="*/ 1975 w 1975"/>
                <a:gd name="T9" fmla="*/ 855 h 1708"/>
                <a:gd name="T10" fmla="*/ 1482 w 1975"/>
                <a:gd name="T11" fmla="*/ 1708 h 1708"/>
                <a:gd name="T12" fmla="*/ 494 w 1975"/>
                <a:gd name="T13" fmla="*/ 1708 h 1708"/>
              </a:gdLst>
              <a:ahLst/>
              <a:cxnLst>
                <a:cxn ang="0">
                  <a:pos x="T0" y="T1"/>
                </a:cxn>
                <a:cxn ang="0">
                  <a:pos x="T2" y="T3"/>
                </a:cxn>
                <a:cxn ang="0">
                  <a:pos x="T4" y="T5"/>
                </a:cxn>
                <a:cxn ang="0">
                  <a:pos x="T6" y="T7"/>
                </a:cxn>
                <a:cxn ang="0">
                  <a:pos x="T8" y="T9"/>
                </a:cxn>
                <a:cxn ang="0">
                  <a:pos x="T10" y="T11"/>
                </a:cxn>
                <a:cxn ang="0">
                  <a:pos x="T12" y="T13"/>
                </a:cxn>
              </a:cxnLst>
              <a:rect l="0" t="0" r="r" b="b"/>
              <a:pathLst>
                <a:path w="1975" h="1708">
                  <a:moveTo>
                    <a:pt x="494" y="1708"/>
                  </a:moveTo>
                  <a:lnTo>
                    <a:pt x="0" y="855"/>
                  </a:lnTo>
                  <a:lnTo>
                    <a:pt x="494" y="0"/>
                  </a:lnTo>
                  <a:lnTo>
                    <a:pt x="1482" y="0"/>
                  </a:lnTo>
                  <a:lnTo>
                    <a:pt x="1975" y="855"/>
                  </a:lnTo>
                  <a:lnTo>
                    <a:pt x="1482" y="1708"/>
                  </a:lnTo>
                  <a:lnTo>
                    <a:pt x="494" y="1708"/>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8" name="Freeform 236"/>
            <p:cNvSpPr>
              <a:spLocks/>
            </p:cNvSpPr>
            <p:nvPr/>
          </p:nvSpPr>
          <p:spPr bwMode="auto">
            <a:xfrm>
              <a:off x="10517146" y="2253472"/>
              <a:ext cx="285366" cy="246643"/>
            </a:xfrm>
            <a:custGeom>
              <a:avLst/>
              <a:gdLst>
                <a:gd name="T0" fmla="*/ 494 w 1975"/>
                <a:gd name="T1" fmla="*/ 1707 h 1707"/>
                <a:gd name="T2" fmla="*/ 0 w 1975"/>
                <a:gd name="T3" fmla="*/ 852 h 1707"/>
                <a:gd name="T4" fmla="*/ 494 w 1975"/>
                <a:gd name="T5" fmla="*/ 0 h 1707"/>
                <a:gd name="T6" fmla="*/ 1481 w 1975"/>
                <a:gd name="T7" fmla="*/ 0 h 1707"/>
                <a:gd name="T8" fmla="*/ 1975 w 1975"/>
                <a:gd name="T9" fmla="*/ 852 h 1707"/>
                <a:gd name="T10" fmla="*/ 1481 w 1975"/>
                <a:gd name="T11" fmla="*/ 1707 h 1707"/>
                <a:gd name="T12" fmla="*/ 494 w 1975"/>
                <a:gd name="T13" fmla="*/ 1707 h 1707"/>
              </a:gdLst>
              <a:ahLst/>
              <a:cxnLst>
                <a:cxn ang="0">
                  <a:pos x="T0" y="T1"/>
                </a:cxn>
                <a:cxn ang="0">
                  <a:pos x="T2" y="T3"/>
                </a:cxn>
                <a:cxn ang="0">
                  <a:pos x="T4" y="T5"/>
                </a:cxn>
                <a:cxn ang="0">
                  <a:pos x="T6" y="T7"/>
                </a:cxn>
                <a:cxn ang="0">
                  <a:pos x="T8" y="T9"/>
                </a:cxn>
                <a:cxn ang="0">
                  <a:pos x="T10" y="T11"/>
                </a:cxn>
                <a:cxn ang="0">
                  <a:pos x="T12" y="T13"/>
                </a:cxn>
              </a:cxnLst>
              <a:rect l="0" t="0" r="r" b="b"/>
              <a:pathLst>
                <a:path w="1975" h="1707">
                  <a:moveTo>
                    <a:pt x="494" y="1707"/>
                  </a:moveTo>
                  <a:lnTo>
                    <a:pt x="0" y="852"/>
                  </a:lnTo>
                  <a:lnTo>
                    <a:pt x="494" y="0"/>
                  </a:lnTo>
                  <a:lnTo>
                    <a:pt x="1481" y="0"/>
                  </a:lnTo>
                  <a:lnTo>
                    <a:pt x="1975" y="852"/>
                  </a:lnTo>
                  <a:lnTo>
                    <a:pt x="1481" y="1707"/>
                  </a:lnTo>
                  <a:lnTo>
                    <a:pt x="494" y="170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59" name="Freeform 237"/>
            <p:cNvSpPr>
              <a:spLocks/>
            </p:cNvSpPr>
            <p:nvPr/>
          </p:nvSpPr>
          <p:spPr bwMode="auto">
            <a:xfrm>
              <a:off x="10974887" y="2253472"/>
              <a:ext cx="285366" cy="246643"/>
            </a:xfrm>
            <a:custGeom>
              <a:avLst/>
              <a:gdLst>
                <a:gd name="T0" fmla="*/ 493 w 1975"/>
                <a:gd name="T1" fmla="*/ 1707 h 1707"/>
                <a:gd name="T2" fmla="*/ 0 w 1975"/>
                <a:gd name="T3" fmla="*/ 852 h 1707"/>
                <a:gd name="T4" fmla="*/ 493 w 1975"/>
                <a:gd name="T5" fmla="*/ 0 h 1707"/>
                <a:gd name="T6" fmla="*/ 1481 w 1975"/>
                <a:gd name="T7" fmla="*/ 0 h 1707"/>
                <a:gd name="T8" fmla="*/ 1975 w 1975"/>
                <a:gd name="T9" fmla="*/ 852 h 1707"/>
                <a:gd name="T10" fmla="*/ 1481 w 1975"/>
                <a:gd name="T11" fmla="*/ 1707 h 1707"/>
                <a:gd name="T12" fmla="*/ 493 w 1975"/>
                <a:gd name="T13" fmla="*/ 1707 h 1707"/>
              </a:gdLst>
              <a:ahLst/>
              <a:cxnLst>
                <a:cxn ang="0">
                  <a:pos x="T0" y="T1"/>
                </a:cxn>
                <a:cxn ang="0">
                  <a:pos x="T2" y="T3"/>
                </a:cxn>
                <a:cxn ang="0">
                  <a:pos x="T4" y="T5"/>
                </a:cxn>
                <a:cxn ang="0">
                  <a:pos x="T6" y="T7"/>
                </a:cxn>
                <a:cxn ang="0">
                  <a:pos x="T8" y="T9"/>
                </a:cxn>
                <a:cxn ang="0">
                  <a:pos x="T10" y="T11"/>
                </a:cxn>
                <a:cxn ang="0">
                  <a:pos x="T12" y="T13"/>
                </a:cxn>
              </a:cxnLst>
              <a:rect l="0" t="0" r="r" b="b"/>
              <a:pathLst>
                <a:path w="1975" h="1707">
                  <a:moveTo>
                    <a:pt x="493" y="1707"/>
                  </a:moveTo>
                  <a:lnTo>
                    <a:pt x="0" y="852"/>
                  </a:lnTo>
                  <a:lnTo>
                    <a:pt x="493" y="0"/>
                  </a:lnTo>
                  <a:lnTo>
                    <a:pt x="1481" y="0"/>
                  </a:lnTo>
                  <a:lnTo>
                    <a:pt x="1975" y="852"/>
                  </a:lnTo>
                  <a:lnTo>
                    <a:pt x="1481" y="1707"/>
                  </a:lnTo>
                  <a:lnTo>
                    <a:pt x="493" y="1707"/>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0" name="Freeform 238"/>
            <p:cNvSpPr>
              <a:spLocks/>
            </p:cNvSpPr>
            <p:nvPr/>
          </p:nvSpPr>
          <p:spPr bwMode="auto">
            <a:xfrm>
              <a:off x="11096402" y="2346233"/>
              <a:ext cx="66898" cy="65164"/>
            </a:xfrm>
            <a:custGeom>
              <a:avLst/>
              <a:gdLst>
                <a:gd name="T0" fmla="*/ 134 w 463"/>
                <a:gd name="T1" fmla="*/ 451 h 451"/>
                <a:gd name="T2" fmla="*/ 0 w 463"/>
                <a:gd name="T3" fmla="*/ 309 h 451"/>
                <a:gd name="T4" fmla="*/ 330 w 463"/>
                <a:gd name="T5" fmla="*/ 0 h 451"/>
                <a:gd name="T6" fmla="*/ 463 w 463"/>
                <a:gd name="T7" fmla="*/ 142 h 451"/>
                <a:gd name="T8" fmla="*/ 134 w 463"/>
                <a:gd name="T9" fmla="*/ 451 h 451"/>
              </a:gdLst>
              <a:ahLst/>
              <a:cxnLst>
                <a:cxn ang="0">
                  <a:pos x="T0" y="T1"/>
                </a:cxn>
                <a:cxn ang="0">
                  <a:pos x="T2" y="T3"/>
                </a:cxn>
                <a:cxn ang="0">
                  <a:pos x="T4" y="T5"/>
                </a:cxn>
                <a:cxn ang="0">
                  <a:pos x="T6" y="T7"/>
                </a:cxn>
                <a:cxn ang="0">
                  <a:pos x="T8" y="T9"/>
                </a:cxn>
              </a:cxnLst>
              <a:rect l="0" t="0" r="r" b="b"/>
              <a:pathLst>
                <a:path w="463" h="451">
                  <a:moveTo>
                    <a:pt x="134" y="451"/>
                  </a:moveTo>
                  <a:lnTo>
                    <a:pt x="0" y="309"/>
                  </a:lnTo>
                  <a:lnTo>
                    <a:pt x="330" y="0"/>
                  </a:lnTo>
                  <a:lnTo>
                    <a:pt x="463" y="142"/>
                  </a:lnTo>
                  <a:lnTo>
                    <a:pt x="134" y="4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1" name="Freeform 239"/>
            <p:cNvSpPr>
              <a:spLocks/>
            </p:cNvSpPr>
            <p:nvPr/>
          </p:nvSpPr>
          <p:spPr bwMode="auto">
            <a:xfrm>
              <a:off x="11084698" y="2396805"/>
              <a:ext cx="24997" cy="24563"/>
            </a:xfrm>
            <a:custGeom>
              <a:avLst/>
              <a:gdLst>
                <a:gd name="T0" fmla="*/ 38 w 173"/>
                <a:gd name="T1" fmla="*/ 0 h 170"/>
                <a:gd name="T2" fmla="*/ 0 w 173"/>
                <a:gd name="T3" fmla="*/ 170 h 170"/>
                <a:gd name="T4" fmla="*/ 173 w 173"/>
                <a:gd name="T5" fmla="*/ 141 h 170"/>
                <a:gd name="T6" fmla="*/ 38 w 173"/>
                <a:gd name="T7" fmla="*/ 0 h 170"/>
              </a:gdLst>
              <a:ahLst/>
              <a:cxnLst>
                <a:cxn ang="0">
                  <a:pos x="T0" y="T1"/>
                </a:cxn>
                <a:cxn ang="0">
                  <a:pos x="T2" y="T3"/>
                </a:cxn>
                <a:cxn ang="0">
                  <a:pos x="T4" y="T5"/>
                </a:cxn>
                <a:cxn ang="0">
                  <a:pos x="T6" y="T7"/>
                </a:cxn>
              </a:cxnLst>
              <a:rect l="0" t="0" r="r" b="b"/>
              <a:pathLst>
                <a:path w="173" h="170">
                  <a:moveTo>
                    <a:pt x="38" y="0"/>
                  </a:moveTo>
                  <a:lnTo>
                    <a:pt x="0" y="170"/>
                  </a:lnTo>
                  <a:lnTo>
                    <a:pt x="173" y="141"/>
                  </a:lnTo>
                  <a:lnTo>
                    <a:pt x="3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2" name="Freeform 240"/>
            <p:cNvSpPr>
              <a:spLocks/>
            </p:cNvSpPr>
            <p:nvPr/>
          </p:nvSpPr>
          <p:spPr bwMode="auto">
            <a:xfrm>
              <a:off x="10878224" y="2196687"/>
              <a:ext cx="18495" cy="93918"/>
            </a:xfrm>
            <a:custGeom>
              <a:avLst/>
              <a:gdLst>
                <a:gd name="T0" fmla="*/ 54 w 54"/>
                <a:gd name="T1" fmla="*/ 248 h 275"/>
                <a:gd name="T2" fmla="*/ 27 w 54"/>
                <a:gd name="T3" fmla="*/ 275 h 275"/>
                <a:gd name="T4" fmla="*/ 0 w 54"/>
                <a:gd name="T5" fmla="*/ 248 h 275"/>
                <a:gd name="T6" fmla="*/ 0 w 54"/>
                <a:gd name="T7" fmla="*/ 27 h 275"/>
                <a:gd name="T8" fmla="*/ 27 w 54"/>
                <a:gd name="T9" fmla="*/ 0 h 275"/>
                <a:gd name="T10" fmla="*/ 54 w 54"/>
                <a:gd name="T11" fmla="*/ 27 h 275"/>
                <a:gd name="T12" fmla="*/ 54 w 54"/>
                <a:gd name="T13" fmla="*/ 248 h 275"/>
              </a:gdLst>
              <a:ahLst/>
              <a:cxnLst>
                <a:cxn ang="0">
                  <a:pos x="T0" y="T1"/>
                </a:cxn>
                <a:cxn ang="0">
                  <a:pos x="T2" y="T3"/>
                </a:cxn>
                <a:cxn ang="0">
                  <a:pos x="T4" y="T5"/>
                </a:cxn>
                <a:cxn ang="0">
                  <a:pos x="T6" y="T7"/>
                </a:cxn>
                <a:cxn ang="0">
                  <a:pos x="T8" y="T9"/>
                </a:cxn>
                <a:cxn ang="0">
                  <a:pos x="T10" y="T11"/>
                </a:cxn>
                <a:cxn ang="0">
                  <a:pos x="T12" y="T13"/>
                </a:cxn>
              </a:cxnLst>
              <a:rect l="0" t="0" r="r" b="b"/>
              <a:pathLst>
                <a:path w="54" h="275">
                  <a:moveTo>
                    <a:pt x="54" y="248"/>
                  </a:moveTo>
                  <a:cubicBezTo>
                    <a:pt x="54" y="263"/>
                    <a:pt x="42" y="275"/>
                    <a:pt x="27" y="275"/>
                  </a:cubicBezTo>
                  <a:cubicBezTo>
                    <a:pt x="12" y="275"/>
                    <a:pt x="0" y="263"/>
                    <a:pt x="0" y="248"/>
                  </a:cubicBezTo>
                  <a:cubicBezTo>
                    <a:pt x="0" y="27"/>
                    <a:pt x="0" y="27"/>
                    <a:pt x="0" y="27"/>
                  </a:cubicBezTo>
                  <a:cubicBezTo>
                    <a:pt x="0" y="12"/>
                    <a:pt x="12" y="0"/>
                    <a:pt x="27" y="0"/>
                  </a:cubicBezTo>
                  <a:cubicBezTo>
                    <a:pt x="42" y="0"/>
                    <a:pt x="54" y="12"/>
                    <a:pt x="54" y="27"/>
                  </a:cubicBezTo>
                  <a:lnTo>
                    <a:pt x="54" y="2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3" name="Freeform 241"/>
            <p:cNvSpPr>
              <a:spLocks/>
            </p:cNvSpPr>
            <p:nvPr/>
          </p:nvSpPr>
          <p:spPr bwMode="auto">
            <a:xfrm>
              <a:off x="10850916" y="2254050"/>
              <a:ext cx="18495" cy="36556"/>
            </a:xfrm>
            <a:custGeom>
              <a:avLst/>
              <a:gdLst>
                <a:gd name="T0" fmla="*/ 54 w 54"/>
                <a:gd name="T1" fmla="*/ 80 h 107"/>
                <a:gd name="T2" fmla="*/ 27 w 54"/>
                <a:gd name="T3" fmla="*/ 107 h 107"/>
                <a:gd name="T4" fmla="*/ 0 w 54"/>
                <a:gd name="T5" fmla="*/ 80 h 107"/>
                <a:gd name="T6" fmla="*/ 0 w 54"/>
                <a:gd name="T7" fmla="*/ 27 h 107"/>
                <a:gd name="T8" fmla="*/ 27 w 54"/>
                <a:gd name="T9" fmla="*/ 0 h 107"/>
                <a:gd name="T10" fmla="*/ 54 w 54"/>
                <a:gd name="T11" fmla="*/ 27 h 107"/>
                <a:gd name="T12" fmla="*/ 54 w 54"/>
                <a:gd name="T13" fmla="*/ 80 h 107"/>
              </a:gdLst>
              <a:ahLst/>
              <a:cxnLst>
                <a:cxn ang="0">
                  <a:pos x="T0" y="T1"/>
                </a:cxn>
                <a:cxn ang="0">
                  <a:pos x="T2" y="T3"/>
                </a:cxn>
                <a:cxn ang="0">
                  <a:pos x="T4" y="T5"/>
                </a:cxn>
                <a:cxn ang="0">
                  <a:pos x="T6" y="T7"/>
                </a:cxn>
                <a:cxn ang="0">
                  <a:pos x="T8" y="T9"/>
                </a:cxn>
                <a:cxn ang="0">
                  <a:pos x="T10" y="T11"/>
                </a:cxn>
                <a:cxn ang="0">
                  <a:pos x="T12" y="T13"/>
                </a:cxn>
              </a:cxnLst>
              <a:rect l="0" t="0" r="r" b="b"/>
              <a:pathLst>
                <a:path w="54" h="107">
                  <a:moveTo>
                    <a:pt x="54" y="80"/>
                  </a:moveTo>
                  <a:cubicBezTo>
                    <a:pt x="54" y="95"/>
                    <a:pt x="42" y="107"/>
                    <a:pt x="27" y="107"/>
                  </a:cubicBezTo>
                  <a:cubicBezTo>
                    <a:pt x="12" y="107"/>
                    <a:pt x="0" y="95"/>
                    <a:pt x="0" y="80"/>
                  </a:cubicBezTo>
                  <a:cubicBezTo>
                    <a:pt x="0" y="27"/>
                    <a:pt x="0" y="27"/>
                    <a:pt x="0" y="27"/>
                  </a:cubicBezTo>
                  <a:cubicBezTo>
                    <a:pt x="0" y="12"/>
                    <a:pt x="12" y="0"/>
                    <a:pt x="27" y="0"/>
                  </a:cubicBezTo>
                  <a:cubicBezTo>
                    <a:pt x="42" y="0"/>
                    <a:pt x="54" y="12"/>
                    <a:pt x="54" y="27"/>
                  </a:cubicBezTo>
                  <a:lnTo>
                    <a:pt x="54"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4" name="Freeform 242"/>
            <p:cNvSpPr>
              <a:spLocks/>
            </p:cNvSpPr>
            <p:nvPr/>
          </p:nvSpPr>
          <p:spPr bwMode="auto">
            <a:xfrm>
              <a:off x="10905532" y="2226741"/>
              <a:ext cx="18784" cy="63864"/>
            </a:xfrm>
            <a:custGeom>
              <a:avLst/>
              <a:gdLst>
                <a:gd name="T0" fmla="*/ 55 w 55"/>
                <a:gd name="T1" fmla="*/ 160 h 187"/>
                <a:gd name="T2" fmla="*/ 27 w 55"/>
                <a:gd name="T3" fmla="*/ 187 h 187"/>
                <a:gd name="T4" fmla="*/ 0 w 55"/>
                <a:gd name="T5" fmla="*/ 160 h 187"/>
                <a:gd name="T6" fmla="*/ 0 w 55"/>
                <a:gd name="T7" fmla="*/ 28 h 187"/>
                <a:gd name="T8" fmla="*/ 27 w 55"/>
                <a:gd name="T9" fmla="*/ 0 h 187"/>
                <a:gd name="T10" fmla="*/ 55 w 55"/>
                <a:gd name="T11" fmla="*/ 28 h 187"/>
                <a:gd name="T12" fmla="*/ 55 w 55"/>
                <a:gd name="T13" fmla="*/ 160 h 187"/>
              </a:gdLst>
              <a:ahLst/>
              <a:cxnLst>
                <a:cxn ang="0">
                  <a:pos x="T0" y="T1"/>
                </a:cxn>
                <a:cxn ang="0">
                  <a:pos x="T2" y="T3"/>
                </a:cxn>
                <a:cxn ang="0">
                  <a:pos x="T4" y="T5"/>
                </a:cxn>
                <a:cxn ang="0">
                  <a:pos x="T6" y="T7"/>
                </a:cxn>
                <a:cxn ang="0">
                  <a:pos x="T8" y="T9"/>
                </a:cxn>
                <a:cxn ang="0">
                  <a:pos x="T10" y="T11"/>
                </a:cxn>
                <a:cxn ang="0">
                  <a:pos x="T12" y="T13"/>
                </a:cxn>
              </a:cxnLst>
              <a:rect l="0" t="0" r="r" b="b"/>
              <a:pathLst>
                <a:path w="55" h="187">
                  <a:moveTo>
                    <a:pt x="55" y="160"/>
                  </a:moveTo>
                  <a:cubicBezTo>
                    <a:pt x="55" y="175"/>
                    <a:pt x="42" y="187"/>
                    <a:pt x="27" y="187"/>
                  </a:cubicBezTo>
                  <a:cubicBezTo>
                    <a:pt x="12" y="187"/>
                    <a:pt x="0" y="175"/>
                    <a:pt x="0" y="160"/>
                  </a:cubicBezTo>
                  <a:cubicBezTo>
                    <a:pt x="0" y="28"/>
                    <a:pt x="0" y="28"/>
                    <a:pt x="0" y="28"/>
                  </a:cubicBezTo>
                  <a:cubicBezTo>
                    <a:pt x="0" y="13"/>
                    <a:pt x="12" y="0"/>
                    <a:pt x="27" y="0"/>
                  </a:cubicBezTo>
                  <a:cubicBezTo>
                    <a:pt x="42" y="0"/>
                    <a:pt x="55" y="13"/>
                    <a:pt x="55" y="28"/>
                  </a:cubicBezTo>
                  <a:lnTo>
                    <a:pt x="55" y="1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5" name="Freeform 243"/>
            <p:cNvSpPr>
              <a:spLocks/>
            </p:cNvSpPr>
            <p:nvPr/>
          </p:nvSpPr>
          <p:spPr bwMode="auto">
            <a:xfrm>
              <a:off x="10859441" y="2468760"/>
              <a:ext cx="58085" cy="95507"/>
            </a:xfrm>
            <a:custGeom>
              <a:avLst/>
              <a:gdLst>
                <a:gd name="T0" fmla="*/ 161 w 170"/>
                <a:gd name="T1" fmla="*/ 158 h 280"/>
                <a:gd name="T2" fmla="*/ 134 w 170"/>
                <a:gd name="T3" fmla="*/ 136 h 280"/>
                <a:gd name="T4" fmla="*/ 86 w 170"/>
                <a:gd name="T5" fmla="*/ 122 h 280"/>
                <a:gd name="T6" fmla="*/ 44 w 170"/>
                <a:gd name="T7" fmla="*/ 107 h 280"/>
                <a:gd name="T8" fmla="*/ 36 w 170"/>
                <a:gd name="T9" fmla="*/ 88 h 280"/>
                <a:gd name="T10" fmla="*/ 47 w 170"/>
                <a:gd name="T11" fmla="*/ 66 h 280"/>
                <a:gd name="T12" fmla="*/ 85 w 170"/>
                <a:gd name="T13" fmla="*/ 56 h 280"/>
                <a:gd name="T14" fmla="*/ 122 w 170"/>
                <a:gd name="T15" fmla="*/ 67 h 280"/>
                <a:gd name="T16" fmla="*/ 137 w 170"/>
                <a:gd name="T17" fmla="*/ 97 h 280"/>
                <a:gd name="T18" fmla="*/ 163 w 170"/>
                <a:gd name="T19" fmla="*/ 95 h 280"/>
                <a:gd name="T20" fmla="*/ 153 w 170"/>
                <a:gd name="T21" fmla="*/ 62 h 280"/>
                <a:gd name="T22" fmla="*/ 125 w 170"/>
                <a:gd name="T23" fmla="*/ 39 h 280"/>
                <a:gd name="T24" fmla="*/ 108 w 170"/>
                <a:gd name="T25" fmla="*/ 34 h 280"/>
                <a:gd name="T26" fmla="*/ 108 w 170"/>
                <a:gd name="T27" fmla="*/ 0 h 280"/>
                <a:gd name="T28" fmla="*/ 62 w 170"/>
                <a:gd name="T29" fmla="*/ 0 h 280"/>
                <a:gd name="T30" fmla="*/ 62 w 170"/>
                <a:gd name="T31" fmla="*/ 34 h 280"/>
                <a:gd name="T32" fmla="*/ 45 w 170"/>
                <a:gd name="T33" fmla="*/ 39 h 280"/>
                <a:gd name="T34" fmla="*/ 18 w 170"/>
                <a:gd name="T35" fmla="*/ 60 h 280"/>
                <a:gd name="T36" fmla="*/ 9 w 170"/>
                <a:gd name="T37" fmla="*/ 90 h 280"/>
                <a:gd name="T38" fmla="*/ 16 w 170"/>
                <a:gd name="T39" fmla="*/ 117 h 280"/>
                <a:gd name="T40" fmla="*/ 39 w 170"/>
                <a:gd name="T41" fmla="*/ 136 h 280"/>
                <a:gd name="T42" fmla="*/ 80 w 170"/>
                <a:gd name="T43" fmla="*/ 150 h 280"/>
                <a:gd name="T44" fmla="*/ 118 w 170"/>
                <a:gd name="T45" fmla="*/ 160 h 280"/>
                <a:gd name="T46" fmla="*/ 137 w 170"/>
                <a:gd name="T47" fmla="*/ 173 h 280"/>
                <a:gd name="T48" fmla="*/ 143 w 170"/>
                <a:gd name="T49" fmla="*/ 190 h 280"/>
                <a:gd name="T50" fmla="*/ 137 w 170"/>
                <a:gd name="T51" fmla="*/ 208 h 280"/>
                <a:gd name="T52" fmla="*/ 118 w 170"/>
                <a:gd name="T53" fmla="*/ 221 h 280"/>
                <a:gd name="T54" fmla="*/ 90 w 170"/>
                <a:gd name="T55" fmla="*/ 226 h 280"/>
                <a:gd name="T56" fmla="*/ 57 w 170"/>
                <a:gd name="T57" fmla="*/ 220 h 280"/>
                <a:gd name="T58" fmla="*/ 36 w 170"/>
                <a:gd name="T59" fmla="*/ 203 h 280"/>
                <a:gd name="T60" fmla="*/ 27 w 170"/>
                <a:gd name="T61" fmla="*/ 177 h 280"/>
                <a:gd name="T62" fmla="*/ 0 w 170"/>
                <a:gd name="T63" fmla="*/ 179 h 280"/>
                <a:gd name="T64" fmla="*/ 12 w 170"/>
                <a:gd name="T65" fmla="*/ 218 h 280"/>
                <a:gd name="T66" fmla="*/ 43 w 170"/>
                <a:gd name="T67" fmla="*/ 243 h 280"/>
                <a:gd name="T68" fmla="*/ 62 w 170"/>
                <a:gd name="T69" fmla="*/ 249 h 280"/>
                <a:gd name="T70" fmla="*/ 62 w 170"/>
                <a:gd name="T71" fmla="*/ 280 h 280"/>
                <a:gd name="T72" fmla="*/ 108 w 170"/>
                <a:gd name="T73" fmla="*/ 280 h 280"/>
                <a:gd name="T74" fmla="*/ 108 w 170"/>
                <a:gd name="T75" fmla="*/ 250 h 280"/>
                <a:gd name="T76" fmla="*/ 132 w 170"/>
                <a:gd name="T77" fmla="*/ 243 h 280"/>
                <a:gd name="T78" fmla="*/ 160 w 170"/>
                <a:gd name="T79" fmla="*/ 220 h 280"/>
                <a:gd name="T80" fmla="*/ 170 w 170"/>
                <a:gd name="T81" fmla="*/ 188 h 280"/>
                <a:gd name="T82" fmla="*/ 161 w 170"/>
                <a:gd name="T83" fmla="*/ 158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0" h="280">
                  <a:moveTo>
                    <a:pt x="161" y="158"/>
                  </a:moveTo>
                  <a:cubicBezTo>
                    <a:pt x="155" y="149"/>
                    <a:pt x="146" y="141"/>
                    <a:pt x="134" y="136"/>
                  </a:cubicBezTo>
                  <a:cubicBezTo>
                    <a:pt x="125" y="132"/>
                    <a:pt x="109" y="127"/>
                    <a:pt x="86" y="122"/>
                  </a:cubicBezTo>
                  <a:cubicBezTo>
                    <a:pt x="63" y="117"/>
                    <a:pt x="49" y="112"/>
                    <a:pt x="44" y="107"/>
                  </a:cubicBezTo>
                  <a:cubicBezTo>
                    <a:pt x="39" y="102"/>
                    <a:pt x="36" y="96"/>
                    <a:pt x="36" y="88"/>
                  </a:cubicBezTo>
                  <a:cubicBezTo>
                    <a:pt x="36" y="80"/>
                    <a:pt x="40" y="72"/>
                    <a:pt x="47" y="66"/>
                  </a:cubicBezTo>
                  <a:cubicBezTo>
                    <a:pt x="55" y="59"/>
                    <a:pt x="68" y="56"/>
                    <a:pt x="85" y="56"/>
                  </a:cubicBezTo>
                  <a:cubicBezTo>
                    <a:pt x="101" y="56"/>
                    <a:pt x="113" y="60"/>
                    <a:pt x="122" y="67"/>
                  </a:cubicBezTo>
                  <a:cubicBezTo>
                    <a:pt x="130" y="74"/>
                    <a:pt x="135" y="84"/>
                    <a:pt x="137" y="97"/>
                  </a:cubicBezTo>
                  <a:cubicBezTo>
                    <a:pt x="163" y="95"/>
                    <a:pt x="163" y="95"/>
                    <a:pt x="163" y="95"/>
                  </a:cubicBezTo>
                  <a:cubicBezTo>
                    <a:pt x="163" y="83"/>
                    <a:pt x="160" y="71"/>
                    <a:pt x="153" y="62"/>
                  </a:cubicBezTo>
                  <a:cubicBezTo>
                    <a:pt x="146" y="52"/>
                    <a:pt x="137" y="44"/>
                    <a:pt x="125" y="39"/>
                  </a:cubicBezTo>
                  <a:cubicBezTo>
                    <a:pt x="120" y="37"/>
                    <a:pt x="114" y="35"/>
                    <a:pt x="108" y="34"/>
                  </a:cubicBezTo>
                  <a:cubicBezTo>
                    <a:pt x="108" y="0"/>
                    <a:pt x="108" y="0"/>
                    <a:pt x="108" y="0"/>
                  </a:cubicBezTo>
                  <a:cubicBezTo>
                    <a:pt x="62" y="0"/>
                    <a:pt x="62" y="0"/>
                    <a:pt x="62" y="0"/>
                  </a:cubicBezTo>
                  <a:cubicBezTo>
                    <a:pt x="62" y="34"/>
                    <a:pt x="62" y="34"/>
                    <a:pt x="62" y="34"/>
                  </a:cubicBezTo>
                  <a:cubicBezTo>
                    <a:pt x="56" y="35"/>
                    <a:pt x="50" y="36"/>
                    <a:pt x="45" y="39"/>
                  </a:cubicBezTo>
                  <a:cubicBezTo>
                    <a:pt x="33" y="44"/>
                    <a:pt x="24" y="51"/>
                    <a:pt x="18" y="60"/>
                  </a:cubicBezTo>
                  <a:cubicBezTo>
                    <a:pt x="12" y="69"/>
                    <a:pt x="9" y="79"/>
                    <a:pt x="9" y="90"/>
                  </a:cubicBezTo>
                  <a:cubicBezTo>
                    <a:pt x="9" y="100"/>
                    <a:pt x="11" y="109"/>
                    <a:pt x="16" y="117"/>
                  </a:cubicBezTo>
                  <a:cubicBezTo>
                    <a:pt x="21" y="124"/>
                    <a:pt x="29" y="131"/>
                    <a:pt x="39" y="136"/>
                  </a:cubicBezTo>
                  <a:cubicBezTo>
                    <a:pt x="47" y="141"/>
                    <a:pt x="60" y="145"/>
                    <a:pt x="80" y="150"/>
                  </a:cubicBezTo>
                  <a:cubicBezTo>
                    <a:pt x="99" y="154"/>
                    <a:pt x="112" y="158"/>
                    <a:pt x="118" y="160"/>
                  </a:cubicBezTo>
                  <a:cubicBezTo>
                    <a:pt x="127" y="163"/>
                    <a:pt x="133" y="168"/>
                    <a:pt x="137" y="173"/>
                  </a:cubicBezTo>
                  <a:cubicBezTo>
                    <a:pt x="141" y="178"/>
                    <a:pt x="143" y="183"/>
                    <a:pt x="143" y="190"/>
                  </a:cubicBezTo>
                  <a:cubicBezTo>
                    <a:pt x="143" y="197"/>
                    <a:pt x="141" y="203"/>
                    <a:pt x="137" y="208"/>
                  </a:cubicBezTo>
                  <a:cubicBezTo>
                    <a:pt x="133" y="214"/>
                    <a:pt x="127" y="218"/>
                    <a:pt x="118" y="221"/>
                  </a:cubicBezTo>
                  <a:cubicBezTo>
                    <a:pt x="110" y="225"/>
                    <a:pt x="101" y="226"/>
                    <a:pt x="90" y="226"/>
                  </a:cubicBezTo>
                  <a:cubicBezTo>
                    <a:pt x="78" y="226"/>
                    <a:pt x="67" y="224"/>
                    <a:pt x="57" y="220"/>
                  </a:cubicBezTo>
                  <a:cubicBezTo>
                    <a:pt x="48" y="216"/>
                    <a:pt x="40" y="210"/>
                    <a:pt x="36" y="203"/>
                  </a:cubicBezTo>
                  <a:cubicBezTo>
                    <a:pt x="31" y="197"/>
                    <a:pt x="28" y="188"/>
                    <a:pt x="27" y="177"/>
                  </a:cubicBezTo>
                  <a:cubicBezTo>
                    <a:pt x="0" y="179"/>
                    <a:pt x="0" y="179"/>
                    <a:pt x="0" y="179"/>
                  </a:cubicBezTo>
                  <a:cubicBezTo>
                    <a:pt x="1" y="194"/>
                    <a:pt x="5" y="206"/>
                    <a:pt x="12" y="218"/>
                  </a:cubicBezTo>
                  <a:cubicBezTo>
                    <a:pt x="20" y="229"/>
                    <a:pt x="30" y="237"/>
                    <a:pt x="43" y="243"/>
                  </a:cubicBezTo>
                  <a:cubicBezTo>
                    <a:pt x="49" y="246"/>
                    <a:pt x="55" y="247"/>
                    <a:pt x="62" y="249"/>
                  </a:cubicBezTo>
                  <a:cubicBezTo>
                    <a:pt x="62" y="280"/>
                    <a:pt x="62" y="280"/>
                    <a:pt x="62" y="280"/>
                  </a:cubicBezTo>
                  <a:cubicBezTo>
                    <a:pt x="108" y="280"/>
                    <a:pt x="108" y="280"/>
                    <a:pt x="108" y="280"/>
                  </a:cubicBezTo>
                  <a:cubicBezTo>
                    <a:pt x="108" y="250"/>
                    <a:pt x="108" y="250"/>
                    <a:pt x="108" y="250"/>
                  </a:cubicBezTo>
                  <a:cubicBezTo>
                    <a:pt x="117" y="248"/>
                    <a:pt x="125" y="246"/>
                    <a:pt x="132" y="243"/>
                  </a:cubicBezTo>
                  <a:cubicBezTo>
                    <a:pt x="144" y="237"/>
                    <a:pt x="154" y="230"/>
                    <a:pt x="160" y="220"/>
                  </a:cubicBezTo>
                  <a:cubicBezTo>
                    <a:pt x="166" y="210"/>
                    <a:pt x="170" y="199"/>
                    <a:pt x="170" y="188"/>
                  </a:cubicBezTo>
                  <a:cubicBezTo>
                    <a:pt x="170" y="176"/>
                    <a:pt x="167" y="166"/>
                    <a:pt x="161" y="1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6" name="Freeform 244"/>
            <p:cNvSpPr>
              <a:spLocks/>
            </p:cNvSpPr>
            <p:nvPr/>
          </p:nvSpPr>
          <p:spPr bwMode="auto">
            <a:xfrm>
              <a:off x="10669437" y="2341176"/>
              <a:ext cx="40168" cy="40601"/>
            </a:xfrm>
            <a:custGeom>
              <a:avLst/>
              <a:gdLst>
                <a:gd name="T0" fmla="*/ 0 w 118"/>
                <a:gd name="T1" fmla="*/ 0 h 119"/>
                <a:gd name="T2" fmla="*/ 0 w 118"/>
                <a:gd name="T3" fmla="*/ 119 h 119"/>
                <a:gd name="T4" fmla="*/ 118 w 118"/>
                <a:gd name="T5" fmla="*/ 119 h 119"/>
                <a:gd name="T6" fmla="*/ 0 w 118"/>
                <a:gd name="T7" fmla="*/ 0 h 119"/>
              </a:gdLst>
              <a:ahLst/>
              <a:cxnLst>
                <a:cxn ang="0">
                  <a:pos x="T0" y="T1"/>
                </a:cxn>
                <a:cxn ang="0">
                  <a:pos x="T2" y="T3"/>
                </a:cxn>
                <a:cxn ang="0">
                  <a:pos x="T4" y="T5"/>
                </a:cxn>
                <a:cxn ang="0">
                  <a:pos x="T6" y="T7"/>
                </a:cxn>
              </a:cxnLst>
              <a:rect l="0" t="0" r="r" b="b"/>
              <a:pathLst>
                <a:path w="118" h="119">
                  <a:moveTo>
                    <a:pt x="0" y="0"/>
                  </a:moveTo>
                  <a:cubicBezTo>
                    <a:pt x="0" y="119"/>
                    <a:pt x="0" y="119"/>
                    <a:pt x="0" y="119"/>
                  </a:cubicBezTo>
                  <a:cubicBezTo>
                    <a:pt x="118" y="119"/>
                    <a:pt x="118" y="119"/>
                    <a:pt x="118" y="119"/>
                  </a:cubicBezTo>
                  <a:cubicBezTo>
                    <a:pt x="115" y="55"/>
                    <a:pt x="64" y="4"/>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7" name="Freeform 245"/>
            <p:cNvSpPr>
              <a:spLocks/>
            </p:cNvSpPr>
            <p:nvPr/>
          </p:nvSpPr>
          <p:spPr bwMode="auto">
            <a:xfrm>
              <a:off x="10623635" y="2341176"/>
              <a:ext cx="85970" cy="85971"/>
            </a:xfrm>
            <a:custGeom>
              <a:avLst/>
              <a:gdLst>
                <a:gd name="T0" fmla="*/ 119 w 252"/>
                <a:gd name="T1" fmla="*/ 133 h 252"/>
                <a:gd name="T2" fmla="*/ 119 w 252"/>
                <a:gd name="T3" fmla="*/ 0 h 252"/>
                <a:gd name="T4" fmla="*/ 0 w 252"/>
                <a:gd name="T5" fmla="*/ 126 h 252"/>
                <a:gd name="T6" fmla="*/ 126 w 252"/>
                <a:gd name="T7" fmla="*/ 252 h 252"/>
                <a:gd name="T8" fmla="*/ 252 w 252"/>
                <a:gd name="T9" fmla="*/ 133 h 252"/>
                <a:gd name="T10" fmla="*/ 119 w 252"/>
                <a:gd name="T11" fmla="*/ 133 h 252"/>
              </a:gdLst>
              <a:ahLst/>
              <a:cxnLst>
                <a:cxn ang="0">
                  <a:pos x="T0" y="T1"/>
                </a:cxn>
                <a:cxn ang="0">
                  <a:pos x="T2" y="T3"/>
                </a:cxn>
                <a:cxn ang="0">
                  <a:pos x="T4" y="T5"/>
                </a:cxn>
                <a:cxn ang="0">
                  <a:pos x="T6" y="T7"/>
                </a:cxn>
                <a:cxn ang="0">
                  <a:pos x="T8" y="T9"/>
                </a:cxn>
                <a:cxn ang="0">
                  <a:pos x="T10" y="T11"/>
                </a:cxn>
              </a:cxnLst>
              <a:rect l="0" t="0" r="r" b="b"/>
              <a:pathLst>
                <a:path w="252" h="252">
                  <a:moveTo>
                    <a:pt x="119" y="133"/>
                  </a:moveTo>
                  <a:cubicBezTo>
                    <a:pt x="119" y="0"/>
                    <a:pt x="119" y="0"/>
                    <a:pt x="119" y="0"/>
                  </a:cubicBezTo>
                  <a:cubicBezTo>
                    <a:pt x="53" y="4"/>
                    <a:pt x="0" y="59"/>
                    <a:pt x="0" y="126"/>
                  </a:cubicBezTo>
                  <a:cubicBezTo>
                    <a:pt x="0" y="195"/>
                    <a:pt x="57" y="252"/>
                    <a:pt x="126" y="252"/>
                  </a:cubicBezTo>
                  <a:cubicBezTo>
                    <a:pt x="194" y="252"/>
                    <a:pt x="248" y="199"/>
                    <a:pt x="252" y="133"/>
                  </a:cubicBezTo>
                  <a:lnTo>
                    <a:pt x="119" y="1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Tree>
    <p:extLst>
      <p:ext uri="{BB962C8B-B14F-4D97-AF65-F5344CB8AC3E}">
        <p14:creationId xmlns:p14="http://schemas.microsoft.com/office/powerpoint/2010/main" val="404605290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afterEffect" p14:presetBounceEnd="40000">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14:bounceEnd="40000">
                                          <p:cBhvr additive="base">
                                            <p:cTn id="7" dur="1000" fill="hold"/>
                                            <p:tgtEl>
                                              <p:spTgt spid="135"/>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1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4" presetClass="entr" presetSubtype="10" fill="hold" grpId="0" nodeType="afterEffect">
                                      <p:stCondLst>
                                        <p:cond delay="0"/>
                                      </p:stCondLst>
                                      <p:childTnLst>
                                        <p:set>
                                          <p:cBhvr>
                                            <p:cTn id="11" dur="1" fill="hold">
                                              <p:stCondLst>
                                                <p:cond delay="0"/>
                                              </p:stCondLst>
                                            </p:cTn>
                                            <p:tgtEl>
                                              <p:spTgt spid="153"/>
                                            </p:tgtEl>
                                            <p:attrNameLst>
                                              <p:attrName>style.visibility</p:attrName>
                                            </p:attrNameLst>
                                          </p:cBhvr>
                                          <p:to>
                                            <p:strVal val="visible"/>
                                          </p:to>
                                        </p:set>
                                        <p:animEffect transition="in" filter="randombar(horizontal)">
                                          <p:cBhvr>
                                            <p:cTn id="12" dur="500"/>
                                            <p:tgtEl>
                                              <p:spTgt spid="153"/>
                                            </p:tgtEl>
                                          </p:cBhvr>
                                        </p:animEffect>
                                      </p:childTnLst>
                                    </p:cTn>
                                  </p:par>
                                </p:childTnLst>
                              </p:cTn>
                            </p:par>
                            <p:par>
                              <p:cTn id="13" fill="hold">
                                <p:stCondLst>
                                  <p:cond delay="1500"/>
                                </p:stCondLst>
                                <p:childTnLst>
                                  <p:par>
                                    <p:cTn id="14" presetID="14" presetClass="entr" presetSubtype="10" fill="hold" grpId="0" nodeType="afterEffect">
                                      <p:stCondLst>
                                        <p:cond delay="0"/>
                                      </p:stCondLst>
                                      <p:childTnLst>
                                        <p:set>
                                          <p:cBhvr>
                                            <p:cTn id="15" dur="1" fill="hold">
                                              <p:stCondLst>
                                                <p:cond delay="0"/>
                                              </p:stCondLst>
                                            </p:cTn>
                                            <p:tgtEl>
                                              <p:spTgt spid="154"/>
                                            </p:tgtEl>
                                            <p:attrNameLst>
                                              <p:attrName>style.visibility</p:attrName>
                                            </p:attrNameLst>
                                          </p:cBhvr>
                                          <p:to>
                                            <p:strVal val="visible"/>
                                          </p:to>
                                        </p:set>
                                        <p:animEffect transition="in" filter="randombar(horizontal)">
                                          <p:cBhvr>
                                            <p:cTn id="16" dur="500"/>
                                            <p:tgtEl>
                                              <p:spTgt spid="154"/>
                                            </p:tgtEl>
                                          </p:cBhvr>
                                        </p:animEffect>
                                      </p:childTnLst>
                                    </p:cTn>
                                  </p:par>
                                </p:childTnLst>
                              </p:cTn>
                            </p:par>
                            <p:par>
                              <p:cTn id="17" fill="hold">
                                <p:stCondLst>
                                  <p:cond delay="2000"/>
                                </p:stCondLst>
                                <p:childTnLst>
                                  <p:par>
                                    <p:cTn id="18" presetID="14" presetClass="entr" presetSubtype="10" fill="hold" grpId="0" nodeType="afterEffect">
                                      <p:stCondLst>
                                        <p:cond delay="0"/>
                                      </p:stCondLst>
                                      <p:childTnLst>
                                        <p:set>
                                          <p:cBhvr>
                                            <p:cTn id="19" dur="1" fill="hold">
                                              <p:stCondLst>
                                                <p:cond delay="0"/>
                                              </p:stCondLst>
                                            </p:cTn>
                                            <p:tgtEl>
                                              <p:spTgt spid="155"/>
                                            </p:tgtEl>
                                            <p:attrNameLst>
                                              <p:attrName>style.visibility</p:attrName>
                                            </p:attrNameLst>
                                          </p:cBhvr>
                                          <p:to>
                                            <p:strVal val="visible"/>
                                          </p:to>
                                        </p:set>
                                        <p:animEffect transition="in" filter="randombar(horizontal)">
                                          <p:cBhvr>
                                            <p:cTn id="20" dur="500"/>
                                            <p:tgtEl>
                                              <p:spTgt spid="155"/>
                                            </p:tgtEl>
                                          </p:cBhvr>
                                        </p:animEffect>
                                      </p:childTnLst>
                                    </p:cTn>
                                  </p:par>
                                </p:childTnLst>
                              </p:cTn>
                            </p:par>
                            <p:par>
                              <p:cTn id="21" fill="hold">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156"/>
                                            </p:tgtEl>
                                            <p:attrNameLst>
                                              <p:attrName>style.visibility</p:attrName>
                                            </p:attrNameLst>
                                          </p:cBhvr>
                                          <p:to>
                                            <p:strVal val="visible"/>
                                          </p:to>
                                        </p:set>
                                        <p:animEffect transition="in" filter="randombar(horizontal)">
                                          <p:cBhvr>
                                            <p:cTn id="24" dur="500"/>
                                            <p:tgtEl>
                                              <p:spTgt spid="156"/>
                                            </p:tgtEl>
                                          </p:cBhvr>
                                        </p:animEffect>
                                      </p:childTnLst>
                                    </p:cTn>
                                  </p:par>
                                </p:childTnLst>
                              </p:cTn>
                            </p:par>
                            <p:par>
                              <p:cTn id="25" fill="hold">
                                <p:stCondLst>
                                  <p:cond delay="3000"/>
                                </p:stCondLst>
                                <p:childTnLst>
                                  <p:par>
                                    <p:cTn id="26" presetID="2" presetClass="entr" presetSubtype="3" accel="40000" fill="hold" grpId="0" nodeType="afterEffect" p14:presetBounceEnd="40000">
                                      <p:stCondLst>
                                        <p:cond delay="0"/>
                                      </p:stCondLst>
                                      <p:childTnLst>
                                        <p:set>
                                          <p:cBhvr>
                                            <p:cTn id="27" dur="1" fill="hold">
                                              <p:stCondLst>
                                                <p:cond delay="0"/>
                                              </p:stCondLst>
                                            </p:cTn>
                                            <p:tgtEl>
                                              <p:spTgt spid="160"/>
                                            </p:tgtEl>
                                            <p:attrNameLst>
                                              <p:attrName>style.visibility</p:attrName>
                                            </p:attrNameLst>
                                          </p:cBhvr>
                                          <p:to>
                                            <p:strVal val="visible"/>
                                          </p:to>
                                        </p:set>
                                        <p:anim calcmode="lin" valueType="num" p14:bounceEnd="40000">
                                          <p:cBhvr additive="base">
                                            <p:cTn id="28" dur="750" fill="hold"/>
                                            <p:tgtEl>
                                              <p:spTgt spid="160"/>
                                            </p:tgtEl>
                                            <p:attrNameLst>
                                              <p:attrName>ppt_x</p:attrName>
                                            </p:attrNameLst>
                                          </p:cBhvr>
                                          <p:tavLst>
                                            <p:tav tm="0">
                                              <p:val>
                                                <p:strVal val="1+#ppt_w/2"/>
                                              </p:val>
                                            </p:tav>
                                            <p:tav tm="100000">
                                              <p:val>
                                                <p:strVal val="#ppt_x"/>
                                              </p:val>
                                            </p:tav>
                                          </p:tavLst>
                                        </p:anim>
                                        <p:anim calcmode="lin" valueType="num" p14:bounceEnd="40000">
                                          <p:cBhvr additive="base">
                                            <p:cTn id="29" dur="750" fill="hold"/>
                                            <p:tgtEl>
                                              <p:spTgt spid="160"/>
                                            </p:tgtEl>
                                            <p:attrNameLst>
                                              <p:attrName>ppt_y</p:attrName>
                                            </p:attrNameLst>
                                          </p:cBhvr>
                                          <p:tavLst>
                                            <p:tav tm="0">
                                              <p:val>
                                                <p:strVal val="0-#ppt_h/2"/>
                                              </p:val>
                                            </p:tav>
                                            <p:tav tm="100000">
                                              <p:val>
                                                <p:strVal val="#ppt_y"/>
                                              </p:val>
                                            </p:tav>
                                          </p:tavLst>
                                        </p:anim>
                                      </p:childTnLst>
                                    </p:cTn>
                                  </p:par>
                                  <p:par>
                                    <p:cTn id="30" presetID="2" presetClass="entr" presetSubtype="3" accel="40000" fill="hold" grpId="0" nodeType="withEffect" p14:presetBounceEnd="40000">
                                      <p:stCondLst>
                                        <p:cond delay="250"/>
                                      </p:stCondLst>
                                      <p:childTnLst>
                                        <p:set>
                                          <p:cBhvr>
                                            <p:cTn id="31" dur="1" fill="hold">
                                              <p:stCondLst>
                                                <p:cond delay="0"/>
                                              </p:stCondLst>
                                            </p:cTn>
                                            <p:tgtEl>
                                              <p:spTgt spid="158"/>
                                            </p:tgtEl>
                                            <p:attrNameLst>
                                              <p:attrName>style.visibility</p:attrName>
                                            </p:attrNameLst>
                                          </p:cBhvr>
                                          <p:to>
                                            <p:strVal val="visible"/>
                                          </p:to>
                                        </p:set>
                                        <p:anim calcmode="lin" valueType="num" p14:bounceEnd="40000">
                                          <p:cBhvr additive="base">
                                            <p:cTn id="32" dur="750" fill="hold"/>
                                            <p:tgtEl>
                                              <p:spTgt spid="158"/>
                                            </p:tgtEl>
                                            <p:attrNameLst>
                                              <p:attrName>ppt_x</p:attrName>
                                            </p:attrNameLst>
                                          </p:cBhvr>
                                          <p:tavLst>
                                            <p:tav tm="0">
                                              <p:val>
                                                <p:strVal val="1+#ppt_w/2"/>
                                              </p:val>
                                            </p:tav>
                                            <p:tav tm="100000">
                                              <p:val>
                                                <p:strVal val="#ppt_x"/>
                                              </p:val>
                                            </p:tav>
                                          </p:tavLst>
                                        </p:anim>
                                        <p:anim calcmode="lin" valueType="num" p14:bounceEnd="40000">
                                          <p:cBhvr additive="base">
                                            <p:cTn id="33" dur="750" fill="hold"/>
                                            <p:tgtEl>
                                              <p:spTgt spid="158"/>
                                            </p:tgtEl>
                                            <p:attrNameLst>
                                              <p:attrName>ppt_y</p:attrName>
                                            </p:attrNameLst>
                                          </p:cBhvr>
                                          <p:tavLst>
                                            <p:tav tm="0">
                                              <p:val>
                                                <p:strVal val="0-#ppt_h/2"/>
                                              </p:val>
                                            </p:tav>
                                            <p:tav tm="100000">
                                              <p:val>
                                                <p:strVal val="#ppt_y"/>
                                              </p:val>
                                            </p:tav>
                                          </p:tavLst>
                                        </p:anim>
                                      </p:childTnLst>
                                    </p:cTn>
                                  </p:par>
                                  <p:par>
                                    <p:cTn id="34" presetID="2" presetClass="entr" presetSubtype="3" accel="40000" fill="hold" grpId="0" nodeType="withEffect" p14:presetBounceEnd="40000">
                                      <p:stCondLst>
                                        <p:cond delay="500"/>
                                      </p:stCondLst>
                                      <p:childTnLst>
                                        <p:set>
                                          <p:cBhvr>
                                            <p:cTn id="35" dur="1" fill="hold">
                                              <p:stCondLst>
                                                <p:cond delay="0"/>
                                              </p:stCondLst>
                                            </p:cTn>
                                            <p:tgtEl>
                                              <p:spTgt spid="159"/>
                                            </p:tgtEl>
                                            <p:attrNameLst>
                                              <p:attrName>style.visibility</p:attrName>
                                            </p:attrNameLst>
                                          </p:cBhvr>
                                          <p:to>
                                            <p:strVal val="visible"/>
                                          </p:to>
                                        </p:set>
                                        <p:anim calcmode="lin" valueType="num" p14:bounceEnd="40000">
                                          <p:cBhvr additive="base">
                                            <p:cTn id="36" dur="750" fill="hold"/>
                                            <p:tgtEl>
                                              <p:spTgt spid="159"/>
                                            </p:tgtEl>
                                            <p:attrNameLst>
                                              <p:attrName>ppt_x</p:attrName>
                                            </p:attrNameLst>
                                          </p:cBhvr>
                                          <p:tavLst>
                                            <p:tav tm="0">
                                              <p:val>
                                                <p:strVal val="1+#ppt_w/2"/>
                                              </p:val>
                                            </p:tav>
                                            <p:tav tm="100000">
                                              <p:val>
                                                <p:strVal val="#ppt_x"/>
                                              </p:val>
                                            </p:tav>
                                          </p:tavLst>
                                        </p:anim>
                                        <p:anim calcmode="lin" valueType="num" p14:bounceEnd="40000">
                                          <p:cBhvr additive="base">
                                            <p:cTn id="37" dur="750" fill="hold"/>
                                            <p:tgtEl>
                                              <p:spTgt spid="159"/>
                                            </p:tgtEl>
                                            <p:attrNameLst>
                                              <p:attrName>ppt_y</p:attrName>
                                            </p:attrNameLst>
                                          </p:cBhvr>
                                          <p:tavLst>
                                            <p:tav tm="0">
                                              <p:val>
                                                <p:strVal val="0-#ppt_h/2"/>
                                              </p:val>
                                            </p:tav>
                                            <p:tav tm="100000">
                                              <p:val>
                                                <p:strVal val="#ppt_y"/>
                                              </p:val>
                                            </p:tav>
                                          </p:tavLst>
                                        </p:anim>
                                      </p:childTnLst>
                                    </p:cTn>
                                  </p:par>
                                  <p:par>
                                    <p:cTn id="38" presetID="2" presetClass="entr" presetSubtype="3" accel="40000" fill="hold" grpId="0" nodeType="withEffect" p14:presetBounceEnd="40000">
                                      <p:stCondLst>
                                        <p:cond delay="750"/>
                                      </p:stCondLst>
                                      <p:childTnLst>
                                        <p:set>
                                          <p:cBhvr>
                                            <p:cTn id="39" dur="1" fill="hold">
                                              <p:stCondLst>
                                                <p:cond delay="0"/>
                                              </p:stCondLst>
                                            </p:cTn>
                                            <p:tgtEl>
                                              <p:spTgt spid="157"/>
                                            </p:tgtEl>
                                            <p:attrNameLst>
                                              <p:attrName>style.visibility</p:attrName>
                                            </p:attrNameLst>
                                          </p:cBhvr>
                                          <p:to>
                                            <p:strVal val="visible"/>
                                          </p:to>
                                        </p:set>
                                        <p:anim calcmode="lin" valueType="num" p14:bounceEnd="40000">
                                          <p:cBhvr additive="base">
                                            <p:cTn id="40" dur="750" fill="hold"/>
                                            <p:tgtEl>
                                              <p:spTgt spid="157"/>
                                            </p:tgtEl>
                                            <p:attrNameLst>
                                              <p:attrName>ppt_x</p:attrName>
                                            </p:attrNameLst>
                                          </p:cBhvr>
                                          <p:tavLst>
                                            <p:tav tm="0">
                                              <p:val>
                                                <p:strVal val="1+#ppt_w/2"/>
                                              </p:val>
                                            </p:tav>
                                            <p:tav tm="100000">
                                              <p:val>
                                                <p:strVal val="#ppt_x"/>
                                              </p:val>
                                            </p:tav>
                                          </p:tavLst>
                                        </p:anim>
                                        <p:anim calcmode="lin" valueType="num" p14:bounceEnd="40000">
                                          <p:cBhvr additive="base">
                                            <p:cTn id="41" dur="750" fill="hold"/>
                                            <p:tgtEl>
                                              <p:spTgt spid="157"/>
                                            </p:tgtEl>
                                            <p:attrNameLst>
                                              <p:attrName>ppt_y</p:attrName>
                                            </p:attrNameLst>
                                          </p:cBhvr>
                                          <p:tavLst>
                                            <p:tav tm="0">
                                              <p:val>
                                                <p:strVal val="0-#ppt_h/2"/>
                                              </p:val>
                                            </p:tav>
                                            <p:tav tm="100000">
                                              <p:val>
                                                <p:strVal val="#ppt_y"/>
                                              </p:val>
                                            </p:tav>
                                          </p:tavLst>
                                        </p:anim>
                                      </p:childTnLst>
                                    </p:cTn>
                                  </p:par>
                                </p:childTnLst>
                              </p:cTn>
                            </p:par>
                            <p:par>
                              <p:cTn id="42" fill="hold">
                                <p:stCondLst>
                                  <p:cond delay="4500"/>
                                </p:stCondLst>
                                <p:childTnLst>
                                  <p:par>
                                    <p:cTn id="43" presetID="14" presetClass="entr" presetSubtype="10" fill="hold" nodeType="afterEffect">
                                      <p:stCondLst>
                                        <p:cond delay="0"/>
                                      </p:stCondLst>
                                      <p:childTnLst>
                                        <p:set>
                                          <p:cBhvr>
                                            <p:cTn id="44" dur="1" fill="hold">
                                              <p:stCondLst>
                                                <p:cond delay="0"/>
                                              </p:stCondLst>
                                            </p:cTn>
                                            <p:tgtEl>
                                              <p:spTgt spid="180"/>
                                            </p:tgtEl>
                                            <p:attrNameLst>
                                              <p:attrName>style.visibility</p:attrName>
                                            </p:attrNameLst>
                                          </p:cBhvr>
                                          <p:to>
                                            <p:strVal val="visible"/>
                                          </p:to>
                                        </p:set>
                                        <p:animEffect transition="in" filter="randombar(horizontal)">
                                          <p:cBhvr>
                                            <p:cTn id="45" dur="500"/>
                                            <p:tgtEl>
                                              <p:spTgt spid="180"/>
                                            </p:tgtEl>
                                          </p:cBhvr>
                                        </p:animEffect>
                                      </p:childTnLst>
                                    </p:cTn>
                                  </p:par>
                                  <p:par>
                                    <p:cTn id="46" presetID="14" presetClass="entr" presetSubtype="10" fill="hold" nodeType="withEffect">
                                      <p:stCondLst>
                                        <p:cond delay="0"/>
                                      </p:stCondLst>
                                      <p:childTnLst>
                                        <p:set>
                                          <p:cBhvr>
                                            <p:cTn id="47" dur="1" fill="hold">
                                              <p:stCondLst>
                                                <p:cond delay="0"/>
                                              </p:stCondLst>
                                            </p:cTn>
                                            <p:tgtEl>
                                              <p:spTgt spid="173"/>
                                            </p:tgtEl>
                                            <p:attrNameLst>
                                              <p:attrName>style.visibility</p:attrName>
                                            </p:attrNameLst>
                                          </p:cBhvr>
                                          <p:to>
                                            <p:strVal val="visible"/>
                                          </p:to>
                                        </p:set>
                                        <p:animEffect transition="in" filter="randombar(horizontal)">
                                          <p:cBhvr>
                                            <p:cTn id="48" dur="500"/>
                                            <p:tgtEl>
                                              <p:spTgt spid="173"/>
                                            </p:tgtEl>
                                          </p:cBhvr>
                                        </p:animEffect>
                                      </p:childTnLst>
                                    </p:cTn>
                                  </p:par>
                                  <p:par>
                                    <p:cTn id="49" presetID="14" presetClass="entr" presetSubtype="10" fill="hold" nodeType="withEffect">
                                      <p:stCondLst>
                                        <p:cond delay="0"/>
                                      </p:stCondLst>
                                      <p:childTnLst>
                                        <p:set>
                                          <p:cBhvr>
                                            <p:cTn id="50" dur="1" fill="hold">
                                              <p:stCondLst>
                                                <p:cond delay="0"/>
                                              </p:stCondLst>
                                            </p:cTn>
                                            <p:tgtEl>
                                              <p:spTgt spid="255"/>
                                            </p:tgtEl>
                                            <p:attrNameLst>
                                              <p:attrName>style.visibility</p:attrName>
                                            </p:attrNameLst>
                                          </p:cBhvr>
                                          <p:to>
                                            <p:strVal val="visible"/>
                                          </p:to>
                                        </p:set>
                                        <p:animEffect transition="in" filter="randombar(horizontal)">
                                          <p:cBhvr>
                                            <p:cTn id="51" dur="500"/>
                                            <p:tgtEl>
                                              <p:spTgt spid="255"/>
                                            </p:tgtEl>
                                          </p:cBhvr>
                                        </p:animEffect>
                                      </p:childTnLst>
                                    </p:cTn>
                                  </p:par>
                                  <p:par>
                                    <p:cTn id="52" presetID="14" presetClass="entr" presetSubtype="10" fill="hold" nodeType="withEffect">
                                      <p:stCondLst>
                                        <p:cond delay="0"/>
                                      </p:stCondLst>
                                      <p:childTnLst>
                                        <p:set>
                                          <p:cBhvr>
                                            <p:cTn id="53" dur="1" fill="hold">
                                              <p:stCondLst>
                                                <p:cond delay="0"/>
                                              </p:stCondLst>
                                            </p:cTn>
                                            <p:tgtEl>
                                              <p:spTgt spid="242"/>
                                            </p:tgtEl>
                                            <p:attrNameLst>
                                              <p:attrName>style.visibility</p:attrName>
                                            </p:attrNameLst>
                                          </p:cBhvr>
                                          <p:to>
                                            <p:strVal val="visible"/>
                                          </p:to>
                                        </p:set>
                                        <p:animEffect transition="in" filter="randombar(horizontal)">
                                          <p:cBhvr>
                                            <p:cTn id="54" dur="500"/>
                                            <p:tgtEl>
                                              <p:spTgt spid="242"/>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167"/>
                                            </p:tgtEl>
                                            <p:attrNameLst>
                                              <p:attrName>style.visibility</p:attrName>
                                            </p:attrNameLst>
                                          </p:cBhvr>
                                          <p:to>
                                            <p:strVal val="visible"/>
                                          </p:to>
                                        </p:set>
                                        <p:animEffect transition="in" filter="wipe(left)">
                                          <p:cBhvr>
                                            <p:cTn id="58" dur="500"/>
                                            <p:tgtEl>
                                              <p:spTgt spid="167"/>
                                            </p:tgtEl>
                                          </p:cBhvr>
                                        </p:animEffect>
                                      </p:childTnLst>
                                    </p:cTn>
                                  </p:par>
                                </p:childTnLst>
                              </p:cTn>
                            </p:par>
                            <p:par>
                              <p:cTn id="59" fill="hold">
                                <p:stCondLst>
                                  <p:cond delay="5500"/>
                                </p:stCondLst>
                                <p:childTnLst>
                                  <p:par>
                                    <p:cTn id="60" presetID="22" presetClass="entr" presetSubtype="2" fill="hold" nodeType="afterEffect">
                                      <p:stCondLst>
                                        <p:cond delay="0"/>
                                      </p:stCondLst>
                                      <p:childTnLst>
                                        <p:set>
                                          <p:cBhvr>
                                            <p:cTn id="61" dur="1" fill="hold">
                                              <p:stCondLst>
                                                <p:cond delay="0"/>
                                              </p:stCondLst>
                                            </p:cTn>
                                            <p:tgtEl>
                                              <p:spTgt spid="161"/>
                                            </p:tgtEl>
                                            <p:attrNameLst>
                                              <p:attrName>style.visibility</p:attrName>
                                            </p:attrNameLst>
                                          </p:cBhvr>
                                          <p:to>
                                            <p:strVal val="visible"/>
                                          </p:to>
                                        </p:set>
                                        <p:animEffect transition="in" filter="wipe(right)">
                                          <p:cBhvr>
                                            <p:cTn id="62" dur="500"/>
                                            <p:tgtEl>
                                              <p:spTgt spid="161"/>
                                            </p:tgtEl>
                                          </p:cBhvr>
                                        </p:animEffect>
                                      </p:childTnLst>
                                    </p:cTn>
                                  </p:par>
                                </p:childTnLst>
                              </p:cTn>
                            </p:par>
                            <p:par>
                              <p:cTn id="63" fill="hold">
                                <p:stCondLst>
                                  <p:cond delay="6000"/>
                                </p:stCondLst>
                                <p:childTnLst>
                                  <p:par>
                                    <p:cTn id="64" presetID="22" presetClass="entr" presetSubtype="8" fill="hold" nodeType="afterEffect">
                                      <p:stCondLst>
                                        <p:cond delay="0"/>
                                      </p:stCondLst>
                                      <p:childTnLst>
                                        <p:set>
                                          <p:cBhvr>
                                            <p:cTn id="65" dur="1" fill="hold">
                                              <p:stCondLst>
                                                <p:cond delay="0"/>
                                              </p:stCondLst>
                                            </p:cTn>
                                            <p:tgtEl>
                                              <p:spTgt spid="164"/>
                                            </p:tgtEl>
                                            <p:attrNameLst>
                                              <p:attrName>style.visibility</p:attrName>
                                            </p:attrNameLst>
                                          </p:cBhvr>
                                          <p:to>
                                            <p:strVal val="visible"/>
                                          </p:to>
                                        </p:set>
                                        <p:animEffect transition="in" filter="wipe(left)">
                                          <p:cBhvr>
                                            <p:cTn id="66" dur="500"/>
                                            <p:tgtEl>
                                              <p:spTgt spid="164"/>
                                            </p:tgtEl>
                                          </p:cBhvr>
                                        </p:animEffect>
                                      </p:childTnLst>
                                    </p:cTn>
                                  </p:par>
                                </p:childTnLst>
                              </p:cTn>
                            </p:par>
                            <p:par>
                              <p:cTn id="67" fill="hold">
                                <p:stCondLst>
                                  <p:cond delay="6500"/>
                                </p:stCondLst>
                                <p:childTnLst>
                                  <p:par>
                                    <p:cTn id="68" presetID="22" presetClass="entr" presetSubtype="2" fill="hold" nodeType="afterEffect">
                                      <p:stCondLst>
                                        <p:cond delay="0"/>
                                      </p:stCondLst>
                                      <p:childTnLst>
                                        <p:set>
                                          <p:cBhvr>
                                            <p:cTn id="69" dur="1" fill="hold">
                                              <p:stCondLst>
                                                <p:cond delay="0"/>
                                              </p:stCondLst>
                                            </p:cTn>
                                            <p:tgtEl>
                                              <p:spTgt spid="170"/>
                                            </p:tgtEl>
                                            <p:attrNameLst>
                                              <p:attrName>style.visibility</p:attrName>
                                            </p:attrNameLst>
                                          </p:cBhvr>
                                          <p:to>
                                            <p:strVal val="visible"/>
                                          </p:to>
                                        </p:set>
                                        <p:animEffect transition="in" filter="wipe(right)">
                                          <p:cBhvr>
                                            <p:cTn id="70"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P spid="154" grpId="0"/>
          <p:bldP spid="155" grpId="0"/>
          <p:bldP spid="156" grpId="0"/>
          <p:bldP spid="157" grpId="0" animBg="1"/>
          <p:bldP spid="158" grpId="0" animBg="1"/>
          <p:bldP spid="159" grpId="0" animBg="1"/>
          <p:bldP spid="16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40000"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additive="base">
                                            <p:cTn id="7" dur="1000" fill="hold"/>
                                            <p:tgtEl>
                                              <p:spTgt spid="135"/>
                                            </p:tgtEl>
                                            <p:attrNameLst>
                                              <p:attrName>ppt_x</p:attrName>
                                            </p:attrNameLst>
                                          </p:cBhvr>
                                          <p:tavLst>
                                            <p:tav tm="0">
                                              <p:val>
                                                <p:strVal val="1+#ppt_w/2"/>
                                              </p:val>
                                            </p:tav>
                                            <p:tav tm="100000">
                                              <p:val>
                                                <p:strVal val="#ppt_x"/>
                                              </p:val>
                                            </p:tav>
                                          </p:tavLst>
                                        </p:anim>
                                        <p:anim calcmode="lin" valueType="num">
                                          <p:cBhvr additive="base">
                                            <p:cTn id="8" dur="1000" fill="hold"/>
                                            <p:tgtEl>
                                              <p:spTgt spid="1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4" presetClass="entr" presetSubtype="10" fill="hold" grpId="0" nodeType="afterEffect">
                                      <p:stCondLst>
                                        <p:cond delay="0"/>
                                      </p:stCondLst>
                                      <p:childTnLst>
                                        <p:set>
                                          <p:cBhvr>
                                            <p:cTn id="11" dur="1" fill="hold">
                                              <p:stCondLst>
                                                <p:cond delay="0"/>
                                              </p:stCondLst>
                                            </p:cTn>
                                            <p:tgtEl>
                                              <p:spTgt spid="153"/>
                                            </p:tgtEl>
                                            <p:attrNameLst>
                                              <p:attrName>style.visibility</p:attrName>
                                            </p:attrNameLst>
                                          </p:cBhvr>
                                          <p:to>
                                            <p:strVal val="visible"/>
                                          </p:to>
                                        </p:set>
                                        <p:animEffect transition="in" filter="randombar(horizontal)">
                                          <p:cBhvr>
                                            <p:cTn id="12" dur="500"/>
                                            <p:tgtEl>
                                              <p:spTgt spid="153"/>
                                            </p:tgtEl>
                                          </p:cBhvr>
                                        </p:animEffect>
                                      </p:childTnLst>
                                    </p:cTn>
                                  </p:par>
                                </p:childTnLst>
                              </p:cTn>
                            </p:par>
                            <p:par>
                              <p:cTn id="13" fill="hold">
                                <p:stCondLst>
                                  <p:cond delay="1500"/>
                                </p:stCondLst>
                                <p:childTnLst>
                                  <p:par>
                                    <p:cTn id="14" presetID="14" presetClass="entr" presetSubtype="10" fill="hold" grpId="0" nodeType="afterEffect">
                                      <p:stCondLst>
                                        <p:cond delay="0"/>
                                      </p:stCondLst>
                                      <p:childTnLst>
                                        <p:set>
                                          <p:cBhvr>
                                            <p:cTn id="15" dur="1" fill="hold">
                                              <p:stCondLst>
                                                <p:cond delay="0"/>
                                              </p:stCondLst>
                                            </p:cTn>
                                            <p:tgtEl>
                                              <p:spTgt spid="154"/>
                                            </p:tgtEl>
                                            <p:attrNameLst>
                                              <p:attrName>style.visibility</p:attrName>
                                            </p:attrNameLst>
                                          </p:cBhvr>
                                          <p:to>
                                            <p:strVal val="visible"/>
                                          </p:to>
                                        </p:set>
                                        <p:animEffect transition="in" filter="randombar(horizontal)">
                                          <p:cBhvr>
                                            <p:cTn id="16" dur="500"/>
                                            <p:tgtEl>
                                              <p:spTgt spid="154"/>
                                            </p:tgtEl>
                                          </p:cBhvr>
                                        </p:animEffect>
                                      </p:childTnLst>
                                    </p:cTn>
                                  </p:par>
                                </p:childTnLst>
                              </p:cTn>
                            </p:par>
                            <p:par>
                              <p:cTn id="17" fill="hold">
                                <p:stCondLst>
                                  <p:cond delay="2000"/>
                                </p:stCondLst>
                                <p:childTnLst>
                                  <p:par>
                                    <p:cTn id="18" presetID="14" presetClass="entr" presetSubtype="10" fill="hold" grpId="0" nodeType="afterEffect">
                                      <p:stCondLst>
                                        <p:cond delay="0"/>
                                      </p:stCondLst>
                                      <p:childTnLst>
                                        <p:set>
                                          <p:cBhvr>
                                            <p:cTn id="19" dur="1" fill="hold">
                                              <p:stCondLst>
                                                <p:cond delay="0"/>
                                              </p:stCondLst>
                                            </p:cTn>
                                            <p:tgtEl>
                                              <p:spTgt spid="155"/>
                                            </p:tgtEl>
                                            <p:attrNameLst>
                                              <p:attrName>style.visibility</p:attrName>
                                            </p:attrNameLst>
                                          </p:cBhvr>
                                          <p:to>
                                            <p:strVal val="visible"/>
                                          </p:to>
                                        </p:set>
                                        <p:animEffect transition="in" filter="randombar(horizontal)">
                                          <p:cBhvr>
                                            <p:cTn id="20" dur="500"/>
                                            <p:tgtEl>
                                              <p:spTgt spid="155"/>
                                            </p:tgtEl>
                                          </p:cBhvr>
                                        </p:animEffect>
                                      </p:childTnLst>
                                    </p:cTn>
                                  </p:par>
                                </p:childTnLst>
                              </p:cTn>
                            </p:par>
                            <p:par>
                              <p:cTn id="21" fill="hold">
                                <p:stCondLst>
                                  <p:cond delay="2500"/>
                                </p:stCondLst>
                                <p:childTnLst>
                                  <p:par>
                                    <p:cTn id="22" presetID="14" presetClass="entr" presetSubtype="10" fill="hold" grpId="0" nodeType="afterEffect">
                                      <p:stCondLst>
                                        <p:cond delay="0"/>
                                      </p:stCondLst>
                                      <p:childTnLst>
                                        <p:set>
                                          <p:cBhvr>
                                            <p:cTn id="23" dur="1" fill="hold">
                                              <p:stCondLst>
                                                <p:cond delay="0"/>
                                              </p:stCondLst>
                                            </p:cTn>
                                            <p:tgtEl>
                                              <p:spTgt spid="156"/>
                                            </p:tgtEl>
                                            <p:attrNameLst>
                                              <p:attrName>style.visibility</p:attrName>
                                            </p:attrNameLst>
                                          </p:cBhvr>
                                          <p:to>
                                            <p:strVal val="visible"/>
                                          </p:to>
                                        </p:set>
                                        <p:animEffect transition="in" filter="randombar(horizontal)">
                                          <p:cBhvr>
                                            <p:cTn id="24" dur="500"/>
                                            <p:tgtEl>
                                              <p:spTgt spid="156"/>
                                            </p:tgtEl>
                                          </p:cBhvr>
                                        </p:animEffect>
                                      </p:childTnLst>
                                    </p:cTn>
                                  </p:par>
                                </p:childTnLst>
                              </p:cTn>
                            </p:par>
                            <p:par>
                              <p:cTn id="25" fill="hold">
                                <p:stCondLst>
                                  <p:cond delay="3000"/>
                                </p:stCondLst>
                                <p:childTnLst>
                                  <p:par>
                                    <p:cTn id="26" presetID="2" presetClass="entr" presetSubtype="3" accel="40000" fill="hold" grpId="0" nodeType="afterEffect">
                                      <p:stCondLst>
                                        <p:cond delay="0"/>
                                      </p:stCondLst>
                                      <p:childTnLst>
                                        <p:set>
                                          <p:cBhvr>
                                            <p:cTn id="27" dur="1" fill="hold">
                                              <p:stCondLst>
                                                <p:cond delay="0"/>
                                              </p:stCondLst>
                                            </p:cTn>
                                            <p:tgtEl>
                                              <p:spTgt spid="160"/>
                                            </p:tgtEl>
                                            <p:attrNameLst>
                                              <p:attrName>style.visibility</p:attrName>
                                            </p:attrNameLst>
                                          </p:cBhvr>
                                          <p:to>
                                            <p:strVal val="visible"/>
                                          </p:to>
                                        </p:set>
                                        <p:anim calcmode="lin" valueType="num">
                                          <p:cBhvr additive="base">
                                            <p:cTn id="28" dur="750" fill="hold"/>
                                            <p:tgtEl>
                                              <p:spTgt spid="160"/>
                                            </p:tgtEl>
                                            <p:attrNameLst>
                                              <p:attrName>ppt_x</p:attrName>
                                            </p:attrNameLst>
                                          </p:cBhvr>
                                          <p:tavLst>
                                            <p:tav tm="0">
                                              <p:val>
                                                <p:strVal val="1+#ppt_w/2"/>
                                              </p:val>
                                            </p:tav>
                                            <p:tav tm="100000">
                                              <p:val>
                                                <p:strVal val="#ppt_x"/>
                                              </p:val>
                                            </p:tav>
                                          </p:tavLst>
                                        </p:anim>
                                        <p:anim calcmode="lin" valueType="num">
                                          <p:cBhvr additive="base">
                                            <p:cTn id="29" dur="750" fill="hold"/>
                                            <p:tgtEl>
                                              <p:spTgt spid="160"/>
                                            </p:tgtEl>
                                            <p:attrNameLst>
                                              <p:attrName>ppt_y</p:attrName>
                                            </p:attrNameLst>
                                          </p:cBhvr>
                                          <p:tavLst>
                                            <p:tav tm="0">
                                              <p:val>
                                                <p:strVal val="0-#ppt_h/2"/>
                                              </p:val>
                                            </p:tav>
                                            <p:tav tm="100000">
                                              <p:val>
                                                <p:strVal val="#ppt_y"/>
                                              </p:val>
                                            </p:tav>
                                          </p:tavLst>
                                        </p:anim>
                                      </p:childTnLst>
                                    </p:cTn>
                                  </p:par>
                                  <p:par>
                                    <p:cTn id="30" presetID="2" presetClass="entr" presetSubtype="3" accel="40000" fill="hold" grpId="0" nodeType="withEffect">
                                      <p:stCondLst>
                                        <p:cond delay="250"/>
                                      </p:stCondLst>
                                      <p:childTnLst>
                                        <p:set>
                                          <p:cBhvr>
                                            <p:cTn id="31" dur="1" fill="hold">
                                              <p:stCondLst>
                                                <p:cond delay="0"/>
                                              </p:stCondLst>
                                            </p:cTn>
                                            <p:tgtEl>
                                              <p:spTgt spid="158"/>
                                            </p:tgtEl>
                                            <p:attrNameLst>
                                              <p:attrName>style.visibility</p:attrName>
                                            </p:attrNameLst>
                                          </p:cBhvr>
                                          <p:to>
                                            <p:strVal val="visible"/>
                                          </p:to>
                                        </p:set>
                                        <p:anim calcmode="lin" valueType="num">
                                          <p:cBhvr additive="base">
                                            <p:cTn id="32" dur="750" fill="hold"/>
                                            <p:tgtEl>
                                              <p:spTgt spid="158"/>
                                            </p:tgtEl>
                                            <p:attrNameLst>
                                              <p:attrName>ppt_x</p:attrName>
                                            </p:attrNameLst>
                                          </p:cBhvr>
                                          <p:tavLst>
                                            <p:tav tm="0">
                                              <p:val>
                                                <p:strVal val="1+#ppt_w/2"/>
                                              </p:val>
                                            </p:tav>
                                            <p:tav tm="100000">
                                              <p:val>
                                                <p:strVal val="#ppt_x"/>
                                              </p:val>
                                            </p:tav>
                                          </p:tavLst>
                                        </p:anim>
                                        <p:anim calcmode="lin" valueType="num">
                                          <p:cBhvr additive="base">
                                            <p:cTn id="33" dur="750" fill="hold"/>
                                            <p:tgtEl>
                                              <p:spTgt spid="158"/>
                                            </p:tgtEl>
                                            <p:attrNameLst>
                                              <p:attrName>ppt_y</p:attrName>
                                            </p:attrNameLst>
                                          </p:cBhvr>
                                          <p:tavLst>
                                            <p:tav tm="0">
                                              <p:val>
                                                <p:strVal val="0-#ppt_h/2"/>
                                              </p:val>
                                            </p:tav>
                                            <p:tav tm="100000">
                                              <p:val>
                                                <p:strVal val="#ppt_y"/>
                                              </p:val>
                                            </p:tav>
                                          </p:tavLst>
                                        </p:anim>
                                      </p:childTnLst>
                                    </p:cTn>
                                  </p:par>
                                  <p:par>
                                    <p:cTn id="34" presetID="2" presetClass="entr" presetSubtype="3" accel="40000" fill="hold" grpId="0" nodeType="withEffect">
                                      <p:stCondLst>
                                        <p:cond delay="500"/>
                                      </p:stCondLst>
                                      <p:childTnLst>
                                        <p:set>
                                          <p:cBhvr>
                                            <p:cTn id="35" dur="1" fill="hold">
                                              <p:stCondLst>
                                                <p:cond delay="0"/>
                                              </p:stCondLst>
                                            </p:cTn>
                                            <p:tgtEl>
                                              <p:spTgt spid="159"/>
                                            </p:tgtEl>
                                            <p:attrNameLst>
                                              <p:attrName>style.visibility</p:attrName>
                                            </p:attrNameLst>
                                          </p:cBhvr>
                                          <p:to>
                                            <p:strVal val="visible"/>
                                          </p:to>
                                        </p:set>
                                        <p:anim calcmode="lin" valueType="num">
                                          <p:cBhvr additive="base">
                                            <p:cTn id="36" dur="750" fill="hold"/>
                                            <p:tgtEl>
                                              <p:spTgt spid="159"/>
                                            </p:tgtEl>
                                            <p:attrNameLst>
                                              <p:attrName>ppt_x</p:attrName>
                                            </p:attrNameLst>
                                          </p:cBhvr>
                                          <p:tavLst>
                                            <p:tav tm="0">
                                              <p:val>
                                                <p:strVal val="1+#ppt_w/2"/>
                                              </p:val>
                                            </p:tav>
                                            <p:tav tm="100000">
                                              <p:val>
                                                <p:strVal val="#ppt_x"/>
                                              </p:val>
                                            </p:tav>
                                          </p:tavLst>
                                        </p:anim>
                                        <p:anim calcmode="lin" valueType="num">
                                          <p:cBhvr additive="base">
                                            <p:cTn id="37" dur="750" fill="hold"/>
                                            <p:tgtEl>
                                              <p:spTgt spid="159"/>
                                            </p:tgtEl>
                                            <p:attrNameLst>
                                              <p:attrName>ppt_y</p:attrName>
                                            </p:attrNameLst>
                                          </p:cBhvr>
                                          <p:tavLst>
                                            <p:tav tm="0">
                                              <p:val>
                                                <p:strVal val="0-#ppt_h/2"/>
                                              </p:val>
                                            </p:tav>
                                            <p:tav tm="100000">
                                              <p:val>
                                                <p:strVal val="#ppt_y"/>
                                              </p:val>
                                            </p:tav>
                                          </p:tavLst>
                                        </p:anim>
                                      </p:childTnLst>
                                    </p:cTn>
                                  </p:par>
                                  <p:par>
                                    <p:cTn id="38" presetID="2" presetClass="entr" presetSubtype="3" accel="40000" fill="hold" grpId="0" nodeType="withEffect">
                                      <p:stCondLst>
                                        <p:cond delay="750"/>
                                      </p:stCondLst>
                                      <p:childTnLst>
                                        <p:set>
                                          <p:cBhvr>
                                            <p:cTn id="39" dur="1" fill="hold">
                                              <p:stCondLst>
                                                <p:cond delay="0"/>
                                              </p:stCondLst>
                                            </p:cTn>
                                            <p:tgtEl>
                                              <p:spTgt spid="157"/>
                                            </p:tgtEl>
                                            <p:attrNameLst>
                                              <p:attrName>style.visibility</p:attrName>
                                            </p:attrNameLst>
                                          </p:cBhvr>
                                          <p:to>
                                            <p:strVal val="visible"/>
                                          </p:to>
                                        </p:set>
                                        <p:anim calcmode="lin" valueType="num">
                                          <p:cBhvr additive="base">
                                            <p:cTn id="40" dur="750" fill="hold"/>
                                            <p:tgtEl>
                                              <p:spTgt spid="157"/>
                                            </p:tgtEl>
                                            <p:attrNameLst>
                                              <p:attrName>ppt_x</p:attrName>
                                            </p:attrNameLst>
                                          </p:cBhvr>
                                          <p:tavLst>
                                            <p:tav tm="0">
                                              <p:val>
                                                <p:strVal val="1+#ppt_w/2"/>
                                              </p:val>
                                            </p:tav>
                                            <p:tav tm="100000">
                                              <p:val>
                                                <p:strVal val="#ppt_x"/>
                                              </p:val>
                                            </p:tav>
                                          </p:tavLst>
                                        </p:anim>
                                        <p:anim calcmode="lin" valueType="num">
                                          <p:cBhvr additive="base">
                                            <p:cTn id="41" dur="750" fill="hold"/>
                                            <p:tgtEl>
                                              <p:spTgt spid="157"/>
                                            </p:tgtEl>
                                            <p:attrNameLst>
                                              <p:attrName>ppt_y</p:attrName>
                                            </p:attrNameLst>
                                          </p:cBhvr>
                                          <p:tavLst>
                                            <p:tav tm="0">
                                              <p:val>
                                                <p:strVal val="0-#ppt_h/2"/>
                                              </p:val>
                                            </p:tav>
                                            <p:tav tm="100000">
                                              <p:val>
                                                <p:strVal val="#ppt_y"/>
                                              </p:val>
                                            </p:tav>
                                          </p:tavLst>
                                        </p:anim>
                                      </p:childTnLst>
                                    </p:cTn>
                                  </p:par>
                                </p:childTnLst>
                              </p:cTn>
                            </p:par>
                            <p:par>
                              <p:cTn id="42" fill="hold">
                                <p:stCondLst>
                                  <p:cond delay="4500"/>
                                </p:stCondLst>
                                <p:childTnLst>
                                  <p:par>
                                    <p:cTn id="43" presetID="14" presetClass="entr" presetSubtype="10" fill="hold" nodeType="afterEffect">
                                      <p:stCondLst>
                                        <p:cond delay="0"/>
                                      </p:stCondLst>
                                      <p:childTnLst>
                                        <p:set>
                                          <p:cBhvr>
                                            <p:cTn id="44" dur="1" fill="hold">
                                              <p:stCondLst>
                                                <p:cond delay="0"/>
                                              </p:stCondLst>
                                            </p:cTn>
                                            <p:tgtEl>
                                              <p:spTgt spid="180"/>
                                            </p:tgtEl>
                                            <p:attrNameLst>
                                              <p:attrName>style.visibility</p:attrName>
                                            </p:attrNameLst>
                                          </p:cBhvr>
                                          <p:to>
                                            <p:strVal val="visible"/>
                                          </p:to>
                                        </p:set>
                                        <p:animEffect transition="in" filter="randombar(horizontal)">
                                          <p:cBhvr>
                                            <p:cTn id="45" dur="500"/>
                                            <p:tgtEl>
                                              <p:spTgt spid="180"/>
                                            </p:tgtEl>
                                          </p:cBhvr>
                                        </p:animEffect>
                                      </p:childTnLst>
                                    </p:cTn>
                                  </p:par>
                                  <p:par>
                                    <p:cTn id="46" presetID="14" presetClass="entr" presetSubtype="10" fill="hold" nodeType="withEffect">
                                      <p:stCondLst>
                                        <p:cond delay="0"/>
                                      </p:stCondLst>
                                      <p:childTnLst>
                                        <p:set>
                                          <p:cBhvr>
                                            <p:cTn id="47" dur="1" fill="hold">
                                              <p:stCondLst>
                                                <p:cond delay="0"/>
                                              </p:stCondLst>
                                            </p:cTn>
                                            <p:tgtEl>
                                              <p:spTgt spid="173"/>
                                            </p:tgtEl>
                                            <p:attrNameLst>
                                              <p:attrName>style.visibility</p:attrName>
                                            </p:attrNameLst>
                                          </p:cBhvr>
                                          <p:to>
                                            <p:strVal val="visible"/>
                                          </p:to>
                                        </p:set>
                                        <p:animEffect transition="in" filter="randombar(horizontal)">
                                          <p:cBhvr>
                                            <p:cTn id="48" dur="500"/>
                                            <p:tgtEl>
                                              <p:spTgt spid="173"/>
                                            </p:tgtEl>
                                          </p:cBhvr>
                                        </p:animEffect>
                                      </p:childTnLst>
                                    </p:cTn>
                                  </p:par>
                                  <p:par>
                                    <p:cTn id="49" presetID="14" presetClass="entr" presetSubtype="10" fill="hold" nodeType="withEffect">
                                      <p:stCondLst>
                                        <p:cond delay="0"/>
                                      </p:stCondLst>
                                      <p:childTnLst>
                                        <p:set>
                                          <p:cBhvr>
                                            <p:cTn id="50" dur="1" fill="hold">
                                              <p:stCondLst>
                                                <p:cond delay="0"/>
                                              </p:stCondLst>
                                            </p:cTn>
                                            <p:tgtEl>
                                              <p:spTgt spid="255"/>
                                            </p:tgtEl>
                                            <p:attrNameLst>
                                              <p:attrName>style.visibility</p:attrName>
                                            </p:attrNameLst>
                                          </p:cBhvr>
                                          <p:to>
                                            <p:strVal val="visible"/>
                                          </p:to>
                                        </p:set>
                                        <p:animEffect transition="in" filter="randombar(horizontal)">
                                          <p:cBhvr>
                                            <p:cTn id="51" dur="500"/>
                                            <p:tgtEl>
                                              <p:spTgt spid="255"/>
                                            </p:tgtEl>
                                          </p:cBhvr>
                                        </p:animEffect>
                                      </p:childTnLst>
                                    </p:cTn>
                                  </p:par>
                                  <p:par>
                                    <p:cTn id="52" presetID="14" presetClass="entr" presetSubtype="10" fill="hold" nodeType="withEffect">
                                      <p:stCondLst>
                                        <p:cond delay="0"/>
                                      </p:stCondLst>
                                      <p:childTnLst>
                                        <p:set>
                                          <p:cBhvr>
                                            <p:cTn id="53" dur="1" fill="hold">
                                              <p:stCondLst>
                                                <p:cond delay="0"/>
                                              </p:stCondLst>
                                            </p:cTn>
                                            <p:tgtEl>
                                              <p:spTgt spid="242"/>
                                            </p:tgtEl>
                                            <p:attrNameLst>
                                              <p:attrName>style.visibility</p:attrName>
                                            </p:attrNameLst>
                                          </p:cBhvr>
                                          <p:to>
                                            <p:strVal val="visible"/>
                                          </p:to>
                                        </p:set>
                                        <p:animEffect transition="in" filter="randombar(horizontal)">
                                          <p:cBhvr>
                                            <p:cTn id="54" dur="500"/>
                                            <p:tgtEl>
                                              <p:spTgt spid="242"/>
                                            </p:tgtEl>
                                          </p:cBhvr>
                                        </p:animEffect>
                                      </p:childTnLst>
                                    </p:cTn>
                                  </p:par>
                                </p:childTnLst>
                              </p:cTn>
                            </p:par>
                            <p:par>
                              <p:cTn id="55" fill="hold">
                                <p:stCondLst>
                                  <p:cond delay="5000"/>
                                </p:stCondLst>
                                <p:childTnLst>
                                  <p:par>
                                    <p:cTn id="56" presetID="22" presetClass="entr" presetSubtype="8" fill="hold" nodeType="afterEffect">
                                      <p:stCondLst>
                                        <p:cond delay="0"/>
                                      </p:stCondLst>
                                      <p:childTnLst>
                                        <p:set>
                                          <p:cBhvr>
                                            <p:cTn id="57" dur="1" fill="hold">
                                              <p:stCondLst>
                                                <p:cond delay="0"/>
                                              </p:stCondLst>
                                            </p:cTn>
                                            <p:tgtEl>
                                              <p:spTgt spid="167"/>
                                            </p:tgtEl>
                                            <p:attrNameLst>
                                              <p:attrName>style.visibility</p:attrName>
                                            </p:attrNameLst>
                                          </p:cBhvr>
                                          <p:to>
                                            <p:strVal val="visible"/>
                                          </p:to>
                                        </p:set>
                                        <p:animEffect transition="in" filter="wipe(left)">
                                          <p:cBhvr>
                                            <p:cTn id="58" dur="500"/>
                                            <p:tgtEl>
                                              <p:spTgt spid="167"/>
                                            </p:tgtEl>
                                          </p:cBhvr>
                                        </p:animEffect>
                                      </p:childTnLst>
                                    </p:cTn>
                                  </p:par>
                                </p:childTnLst>
                              </p:cTn>
                            </p:par>
                            <p:par>
                              <p:cTn id="59" fill="hold">
                                <p:stCondLst>
                                  <p:cond delay="5500"/>
                                </p:stCondLst>
                                <p:childTnLst>
                                  <p:par>
                                    <p:cTn id="60" presetID="22" presetClass="entr" presetSubtype="2" fill="hold" nodeType="afterEffect">
                                      <p:stCondLst>
                                        <p:cond delay="0"/>
                                      </p:stCondLst>
                                      <p:childTnLst>
                                        <p:set>
                                          <p:cBhvr>
                                            <p:cTn id="61" dur="1" fill="hold">
                                              <p:stCondLst>
                                                <p:cond delay="0"/>
                                              </p:stCondLst>
                                            </p:cTn>
                                            <p:tgtEl>
                                              <p:spTgt spid="161"/>
                                            </p:tgtEl>
                                            <p:attrNameLst>
                                              <p:attrName>style.visibility</p:attrName>
                                            </p:attrNameLst>
                                          </p:cBhvr>
                                          <p:to>
                                            <p:strVal val="visible"/>
                                          </p:to>
                                        </p:set>
                                        <p:animEffect transition="in" filter="wipe(right)">
                                          <p:cBhvr>
                                            <p:cTn id="62" dur="500"/>
                                            <p:tgtEl>
                                              <p:spTgt spid="161"/>
                                            </p:tgtEl>
                                          </p:cBhvr>
                                        </p:animEffect>
                                      </p:childTnLst>
                                    </p:cTn>
                                  </p:par>
                                </p:childTnLst>
                              </p:cTn>
                            </p:par>
                            <p:par>
                              <p:cTn id="63" fill="hold">
                                <p:stCondLst>
                                  <p:cond delay="6000"/>
                                </p:stCondLst>
                                <p:childTnLst>
                                  <p:par>
                                    <p:cTn id="64" presetID="22" presetClass="entr" presetSubtype="8" fill="hold" nodeType="afterEffect">
                                      <p:stCondLst>
                                        <p:cond delay="0"/>
                                      </p:stCondLst>
                                      <p:childTnLst>
                                        <p:set>
                                          <p:cBhvr>
                                            <p:cTn id="65" dur="1" fill="hold">
                                              <p:stCondLst>
                                                <p:cond delay="0"/>
                                              </p:stCondLst>
                                            </p:cTn>
                                            <p:tgtEl>
                                              <p:spTgt spid="164"/>
                                            </p:tgtEl>
                                            <p:attrNameLst>
                                              <p:attrName>style.visibility</p:attrName>
                                            </p:attrNameLst>
                                          </p:cBhvr>
                                          <p:to>
                                            <p:strVal val="visible"/>
                                          </p:to>
                                        </p:set>
                                        <p:animEffect transition="in" filter="wipe(left)">
                                          <p:cBhvr>
                                            <p:cTn id="66" dur="500"/>
                                            <p:tgtEl>
                                              <p:spTgt spid="164"/>
                                            </p:tgtEl>
                                          </p:cBhvr>
                                        </p:animEffect>
                                      </p:childTnLst>
                                    </p:cTn>
                                  </p:par>
                                </p:childTnLst>
                              </p:cTn>
                            </p:par>
                            <p:par>
                              <p:cTn id="67" fill="hold">
                                <p:stCondLst>
                                  <p:cond delay="6500"/>
                                </p:stCondLst>
                                <p:childTnLst>
                                  <p:par>
                                    <p:cTn id="68" presetID="22" presetClass="entr" presetSubtype="2" fill="hold" nodeType="afterEffect">
                                      <p:stCondLst>
                                        <p:cond delay="0"/>
                                      </p:stCondLst>
                                      <p:childTnLst>
                                        <p:set>
                                          <p:cBhvr>
                                            <p:cTn id="69" dur="1" fill="hold">
                                              <p:stCondLst>
                                                <p:cond delay="0"/>
                                              </p:stCondLst>
                                            </p:cTn>
                                            <p:tgtEl>
                                              <p:spTgt spid="170"/>
                                            </p:tgtEl>
                                            <p:attrNameLst>
                                              <p:attrName>style.visibility</p:attrName>
                                            </p:attrNameLst>
                                          </p:cBhvr>
                                          <p:to>
                                            <p:strVal val="visible"/>
                                          </p:to>
                                        </p:set>
                                        <p:animEffect transition="in" filter="wipe(right)">
                                          <p:cBhvr>
                                            <p:cTn id="70"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 grpId="0"/>
          <p:bldP spid="154" grpId="0"/>
          <p:bldP spid="155" grpId="0"/>
          <p:bldP spid="156" grpId="0"/>
          <p:bldP spid="157" grpId="0" animBg="1"/>
          <p:bldP spid="158" grpId="0" animBg="1"/>
          <p:bldP spid="159" grpId="0" animBg="1"/>
          <p:bldP spid="160"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Freeform 17"/>
          <p:cNvSpPr>
            <a:spLocks/>
          </p:cNvSpPr>
          <p:nvPr/>
        </p:nvSpPr>
        <p:spPr bwMode="auto">
          <a:xfrm>
            <a:off x="3667715" y="1775587"/>
            <a:ext cx="1859012" cy="2595780"/>
          </a:xfrm>
          <a:custGeom>
            <a:avLst/>
            <a:gdLst>
              <a:gd name="T0" fmla="*/ 1298 w 2286"/>
              <a:gd name="T1" fmla="*/ 2718 h 3192"/>
              <a:gd name="T2" fmla="*/ 1639 w 2286"/>
              <a:gd name="T3" fmla="*/ 3192 h 3192"/>
              <a:gd name="T4" fmla="*/ 1987 w 2286"/>
              <a:gd name="T5" fmla="*/ 2456 h 3192"/>
              <a:gd name="T6" fmla="*/ 2286 w 2286"/>
              <a:gd name="T7" fmla="*/ 1595 h 3192"/>
              <a:gd name="T8" fmla="*/ 0 w 2286"/>
              <a:gd name="T9" fmla="*/ 641 h 3192"/>
              <a:gd name="T10" fmla="*/ 720 w 2286"/>
              <a:gd name="T11" fmla="*/ 0 h 3192"/>
              <a:gd name="T12" fmla="*/ 2066 w 2286"/>
              <a:gd name="T13" fmla="*/ 736 h 3192"/>
              <a:gd name="T14" fmla="*/ 104 w 2286"/>
              <a:gd name="T15" fmla="*/ 1909 h 3192"/>
              <a:gd name="T16" fmla="*/ 1566 w 2286"/>
              <a:gd name="T17" fmla="*/ 1921 h 3192"/>
              <a:gd name="T18" fmla="*/ 1987 w 2286"/>
              <a:gd name="T19" fmla="*/ 2456 h 3192"/>
              <a:gd name="T20" fmla="*/ 590 w 2286"/>
              <a:gd name="T21" fmla="*/ 3116 h 3192"/>
              <a:gd name="T22" fmla="*/ 334 w 2286"/>
              <a:gd name="T23" fmla="*/ 2688 h 3192"/>
              <a:gd name="T24" fmla="*/ 253 w 2286"/>
              <a:gd name="T25" fmla="*/ 2316 h 3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6" h="3192">
                <a:moveTo>
                  <a:pt x="1298" y="2718"/>
                </a:moveTo>
                <a:lnTo>
                  <a:pt x="1639" y="3192"/>
                </a:lnTo>
                <a:lnTo>
                  <a:pt x="1987" y="2456"/>
                </a:lnTo>
                <a:lnTo>
                  <a:pt x="2286" y="1595"/>
                </a:lnTo>
                <a:lnTo>
                  <a:pt x="0" y="641"/>
                </a:lnTo>
                <a:lnTo>
                  <a:pt x="720" y="0"/>
                </a:lnTo>
                <a:lnTo>
                  <a:pt x="2066" y="736"/>
                </a:lnTo>
                <a:lnTo>
                  <a:pt x="104" y="1909"/>
                </a:lnTo>
                <a:lnTo>
                  <a:pt x="1566" y="1921"/>
                </a:lnTo>
                <a:lnTo>
                  <a:pt x="1987" y="2456"/>
                </a:lnTo>
                <a:lnTo>
                  <a:pt x="590" y="3116"/>
                </a:lnTo>
                <a:lnTo>
                  <a:pt x="334" y="2688"/>
                </a:lnTo>
                <a:lnTo>
                  <a:pt x="253" y="2316"/>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39" name="Freeform 18"/>
          <p:cNvSpPr>
            <a:spLocks/>
          </p:cNvSpPr>
          <p:nvPr/>
        </p:nvSpPr>
        <p:spPr bwMode="auto">
          <a:xfrm>
            <a:off x="4555748" y="1823567"/>
            <a:ext cx="970980" cy="1249097"/>
          </a:xfrm>
          <a:custGeom>
            <a:avLst/>
            <a:gdLst>
              <a:gd name="T0" fmla="*/ 362 w 1194"/>
              <a:gd name="T1" fmla="*/ 343 h 1536"/>
              <a:gd name="T2" fmla="*/ 597 w 1194"/>
              <a:gd name="T3" fmla="*/ 0 h 1536"/>
              <a:gd name="T4" fmla="*/ 974 w 1194"/>
              <a:gd name="T5" fmla="*/ 677 h 1536"/>
              <a:gd name="T6" fmla="*/ 1151 w 1194"/>
              <a:gd name="T7" fmla="*/ 587 h 1536"/>
              <a:gd name="T8" fmla="*/ 1194 w 1194"/>
              <a:gd name="T9" fmla="*/ 1536 h 1536"/>
              <a:gd name="T10" fmla="*/ 974 w 1194"/>
              <a:gd name="T11" fmla="*/ 677 h 1536"/>
              <a:gd name="T12" fmla="*/ 0 w 1194"/>
              <a:gd name="T13" fmla="*/ 433 h 1536"/>
            </a:gdLst>
            <a:ahLst/>
            <a:cxnLst>
              <a:cxn ang="0">
                <a:pos x="T0" y="T1"/>
              </a:cxn>
              <a:cxn ang="0">
                <a:pos x="T2" y="T3"/>
              </a:cxn>
              <a:cxn ang="0">
                <a:pos x="T4" y="T5"/>
              </a:cxn>
              <a:cxn ang="0">
                <a:pos x="T6" y="T7"/>
              </a:cxn>
              <a:cxn ang="0">
                <a:pos x="T8" y="T9"/>
              </a:cxn>
              <a:cxn ang="0">
                <a:pos x="T10" y="T11"/>
              </a:cxn>
              <a:cxn ang="0">
                <a:pos x="T12" y="T13"/>
              </a:cxn>
            </a:cxnLst>
            <a:rect l="0" t="0" r="r" b="b"/>
            <a:pathLst>
              <a:path w="1194" h="1536">
                <a:moveTo>
                  <a:pt x="362" y="343"/>
                </a:moveTo>
                <a:lnTo>
                  <a:pt x="597" y="0"/>
                </a:lnTo>
                <a:lnTo>
                  <a:pt x="974" y="677"/>
                </a:lnTo>
                <a:lnTo>
                  <a:pt x="1151" y="587"/>
                </a:lnTo>
                <a:lnTo>
                  <a:pt x="1194" y="1536"/>
                </a:lnTo>
                <a:lnTo>
                  <a:pt x="974" y="677"/>
                </a:lnTo>
                <a:lnTo>
                  <a:pt x="0" y="433"/>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0" name="Freeform 19"/>
          <p:cNvSpPr>
            <a:spLocks/>
          </p:cNvSpPr>
          <p:nvPr/>
        </p:nvSpPr>
        <p:spPr bwMode="auto">
          <a:xfrm>
            <a:off x="3622988" y="2054520"/>
            <a:ext cx="1128744" cy="1931384"/>
          </a:xfrm>
          <a:custGeom>
            <a:avLst/>
            <a:gdLst>
              <a:gd name="T0" fmla="*/ 1128 w 1388"/>
              <a:gd name="T1" fmla="*/ 755 h 2375"/>
              <a:gd name="T2" fmla="*/ 1147 w 1388"/>
              <a:gd name="T3" fmla="*/ 149 h 2375"/>
              <a:gd name="T4" fmla="*/ 389 w 1388"/>
              <a:gd name="T5" fmla="*/ 0 h 2375"/>
              <a:gd name="T6" fmla="*/ 694 w 1388"/>
              <a:gd name="T7" fmla="*/ 570 h 2375"/>
              <a:gd name="T8" fmla="*/ 0 w 1388"/>
              <a:gd name="T9" fmla="*/ 937 h 2375"/>
              <a:gd name="T10" fmla="*/ 159 w 1388"/>
              <a:gd name="T11" fmla="*/ 1566 h 2375"/>
              <a:gd name="T12" fmla="*/ 308 w 1388"/>
              <a:gd name="T13" fmla="*/ 1973 h 2375"/>
              <a:gd name="T14" fmla="*/ 974 w 1388"/>
              <a:gd name="T15" fmla="*/ 1573 h 2375"/>
              <a:gd name="T16" fmla="*/ 389 w 1388"/>
              <a:gd name="T17" fmla="*/ 2345 h 2375"/>
              <a:gd name="T18" fmla="*/ 1388 w 1388"/>
              <a:gd name="T19" fmla="*/ 2375 h 2375"/>
              <a:gd name="T20" fmla="*/ 1059 w 1388"/>
              <a:gd name="T21" fmla="*/ 1027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8" h="2375">
                <a:moveTo>
                  <a:pt x="1128" y="755"/>
                </a:moveTo>
                <a:lnTo>
                  <a:pt x="1147" y="149"/>
                </a:lnTo>
                <a:lnTo>
                  <a:pt x="389" y="0"/>
                </a:lnTo>
                <a:lnTo>
                  <a:pt x="694" y="570"/>
                </a:lnTo>
                <a:lnTo>
                  <a:pt x="0" y="937"/>
                </a:lnTo>
                <a:lnTo>
                  <a:pt x="159" y="1566"/>
                </a:lnTo>
                <a:lnTo>
                  <a:pt x="308" y="1973"/>
                </a:lnTo>
                <a:lnTo>
                  <a:pt x="974" y="1573"/>
                </a:lnTo>
                <a:lnTo>
                  <a:pt x="389" y="2345"/>
                </a:lnTo>
                <a:lnTo>
                  <a:pt x="1388" y="2375"/>
                </a:lnTo>
                <a:lnTo>
                  <a:pt x="1059" y="1027"/>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1" name="Line 20"/>
          <p:cNvSpPr>
            <a:spLocks noChangeShapeType="1"/>
          </p:cNvSpPr>
          <p:nvPr/>
        </p:nvSpPr>
        <p:spPr bwMode="auto">
          <a:xfrm flipH="1">
            <a:off x="3622988" y="2296858"/>
            <a:ext cx="44727" cy="519644"/>
          </a:xfrm>
          <a:prstGeom prst="line">
            <a:avLst/>
          </a:prstGeom>
          <a:noFill/>
          <a:ln w="30163" cap="flat">
            <a:solidFill>
              <a:srgbClr val="00A79C"/>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2" name="Freeform 21"/>
          <p:cNvSpPr>
            <a:spLocks/>
          </p:cNvSpPr>
          <p:nvPr/>
        </p:nvSpPr>
        <p:spPr bwMode="auto">
          <a:xfrm>
            <a:off x="4253232" y="1704837"/>
            <a:ext cx="1238528" cy="596087"/>
          </a:xfrm>
          <a:custGeom>
            <a:avLst/>
            <a:gdLst>
              <a:gd name="T0" fmla="*/ 1523 w 1523"/>
              <a:gd name="T1" fmla="*/ 733 h 733"/>
              <a:gd name="T2" fmla="*/ 969 w 1523"/>
              <a:gd name="T3" fmla="*/ 146 h 733"/>
              <a:gd name="T4" fmla="*/ 474 w 1523"/>
              <a:gd name="T5" fmla="*/ 0 h 733"/>
              <a:gd name="T6" fmla="*/ 0 w 1523"/>
              <a:gd name="T7" fmla="*/ 87 h 733"/>
            </a:gdLst>
            <a:ahLst/>
            <a:cxnLst>
              <a:cxn ang="0">
                <a:pos x="T0" y="T1"/>
              </a:cxn>
              <a:cxn ang="0">
                <a:pos x="T2" y="T3"/>
              </a:cxn>
              <a:cxn ang="0">
                <a:pos x="T4" y="T5"/>
              </a:cxn>
              <a:cxn ang="0">
                <a:pos x="T6" y="T7"/>
              </a:cxn>
            </a:cxnLst>
            <a:rect l="0" t="0" r="r" b="b"/>
            <a:pathLst>
              <a:path w="1523" h="733">
                <a:moveTo>
                  <a:pt x="1523" y="733"/>
                </a:moveTo>
                <a:lnTo>
                  <a:pt x="969" y="146"/>
                </a:lnTo>
                <a:lnTo>
                  <a:pt x="474" y="0"/>
                </a:lnTo>
                <a:lnTo>
                  <a:pt x="0" y="87"/>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3" name="Line 22"/>
          <p:cNvSpPr>
            <a:spLocks noChangeShapeType="1"/>
          </p:cNvSpPr>
          <p:nvPr/>
        </p:nvSpPr>
        <p:spPr bwMode="auto">
          <a:xfrm flipV="1">
            <a:off x="4110919" y="2518052"/>
            <a:ext cx="76442" cy="596900"/>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4" name="Freeform 23"/>
          <p:cNvSpPr>
            <a:spLocks/>
          </p:cNvSpPr>
          <p:nvPr/>
        </p:nvSpPr>
        <p:spPr bwMode="auto">
          <a:xfrm>
            <a:off x="4717578" y="2751444"/>
            <a:ext cx="714817" cy="586328"/>
          </a:xfrm>
          <a:custGeom>
            <a:avLst/>
            <a:gdLst>
              <a:gd name="T0" fmla="*/ 879 w 879"/>
              <a:gd name="T1" fmla="*/ 404 h 721"/>
              <a:gd name="T2" fmla="*/ 275 w 879"/>
              <a:gd name="T3" fmla="*/ 721 h 721"/>
              <a:gd name="T4" fmla="*/ 0 w 879"/>
              <a:gd name="T5" fmla="*/ 0 h 721"/>
            </a:gdLst>
            <a:ahLst/>
            <a:cxnLst>
              <a:cxn ang="0">
                <a:pos x="T0" y="T1"/>
              </a:cxn>
              <a:cxn ang="0">
                <a:pos x="T2" y="T3"/>
              </a:cxn>
              <a:cxn ang="0">
                <a:pos x="T4" y="T5"/>
              </a:cxn>
            </a:cxnLst>
            <a:rect l="0" t="0" r="r" b="b"/>
            <a:pathLst>
              <a:path w="879" h="721">
                <a:moveTo>
                  <a:pt x="879" y="404"/>
                </a:moveTo>
                <a:lnTo>
                  <a:pt x="275" y="721"/>
                </a:lnTo>
                <a:lnTo>
                  <a:pt x="0" y="0"/>
                </a:lnTo>
              </a:path>
            </a:pathLst>
          </a:cu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5" name="Line 24"/>
          <p:cNvSpPr>
            <a:spLocks noChangeShapeType="1"/>
          </p:cNvSpPr>
          <p:nvPr/>
        </p:nvSpPr>
        <p:spPr bwMode="auto">
          <a:xfrm>
            <a:off x="4228022" y="3589869"/>
            <a:ext cx="523711" cy="396035"/>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6" name="Line 25"/>
          <p:cNvSpPr>
            <a:spLocks noChangeShapeType="1"/>
          </p:cNvSpPr>
          <p:nvPr/>
        </p:nvSpPr>
        <p:spPr bwMode="auto">
          <a:xfrm flipH="1">
            <a:off x="4759865" y="3530504"/>
            <a:ext cx="317968" cy="446455"/>
          </a:xfrm>
          <a:prstGeom prst="line">
            <a:avLst/>
          </a:prstGeom>
          <a:noFill/>
          <a:ln w="30163" cap="flat">
            <a:solidFill>
              <a:sysClr val="window" lastClr="FFFFFF">
                <a:lumMod val="65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7" name="Oval 26"/>
          <p:cNvSpPr>
            <a:spLocks noChangeArrowheads="1"/>
          </p:cNvSpPr>
          <p:nvPr/>
        </p:nvSpPr>
        <p:spPr bwMode="auto">
          <a:xfrm>
            <a:off x="3879152" y="3885879"/>
            <a:ext cx="143126" cy="144752"/>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8" name="Oval 27"/>
          <p:cNvSpPr>
            <a:spLocks noChangeArrowheads="1"/>
          </p:cNvSpPr>
          <p:nvPr/>
        </p:nvSpPr>
        <p:spPr bwMode="auto">
          <a:xfrm>
            <a:off x="4667158" y="3885879"/>
            <a:ext cx="182974" cy="18134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9" name="Oval 28"/>
          <p:cNvSpPr>
            <a:spLocks noChangeArrowheads="1"/>
          </p:cNvSpPr>
          <p:nvPr/>
        </p:nvSpPr>
        <p:spPr bwMode="auto">
          <a:xfrm>
            <a:off x="5212826" y="3711037"/>
            <a:ext cx="117103" cy="117103"/>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0" name="Oval 29"/>
          <p:cNvSpPr>
            <a:spLocks noChangeArrowheads="1"/>
          </p:cNvSpPr>
          <p:nvPr/>
        </p:nvSpPr>
        <p:spPr bwMode="auto">
          <a:xfrm>
            <a:off x="4885100" y="3272715"/>
            <a:ext cx="113850" cy="113037"/>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1" name="Oval 30"/>
          <p:cNvSpPr>
            <a:spLocks noChangeArrowheads="1"/>
          </p:cNvSpPr>
          <p:nvPr/>
        </p:nvSpPr>
        <p:spPr bwMode="auto">
          <a:xfrm>
            <a:off x="4555748" y="3289792"/>
            <a:ext cx="111410" cy="11385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2" name="Oval 31"/>
          <p:cNvSpPr>
            <a:spLocks noChangeArrowheads="1"/>
          </p:cNvSpPr>
          <p:nvPr/>
        </p:nvSpPr>
        <p:spPr bwMode="auto">
          <a:xfrm>
            <a:off x="4657399" y="2670124"/>
            <a:ext cx="196799" cy="196798"/>
          </a:xfrm>
          <a:prstGeom prst="ellipse">
            <a:avLst/>
          </a:prstGeom>
          <a:solidFill>
            <a:srgbClr val="86C5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3" name="Oval 32"/>
          <p:cNvSpPr>
            <a:spLocks noChangeArrowheads="1"/>
          </p:cNvSpPr>
          <p:nvPr/>
        </p:nvSpPr>
        <p:spPr bwMode="auto">
          <a:xfrm>
            <a:off x="5412877" y="2993782"/>
            <a:ext cx="160204" cy="15939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4" name="Oval 33"/>
          <p:cNvSpPr>
            <a:spLocks noChangeArrowheads="1"/>
          </p:cNvSpPr>
          <p:nvPr/>
        </p:nvSpPr>
        <p:spPr bwMode="auto">
          <a:xfrm>
            <a:off x="5255113" y="2318002"/>
            <a:ext cx="125235" cy="123608"/>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5" name="Oval 34"/>
          <p:cNvSpPr>
            <a:spLocks noChangeArrowheads="1"/>
          </p:cNvSpPr>
          <p:nvPr/>
        </p:nvSpPr>
        <p:spPr bwMode="auto">
          <a:xfrm>
            <a:off x="4983499" y="1775587"/>
            <a:ext cx="94333" cy="92707"/>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6" name="Oval 35"/>
          <p:cNvSpPr>
            <a:spLocks noChangeArrowheads="1"/>
          </p:cNvSpPr>
          <p:nvPr/>
        </p:nvSpPr>
        <p:spPr bwMode="auto">
          <a:xfrm>
            <a:off x="4807845" y="2054520"/>
            <a:ext cx="100025" cy="98399"/>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7" name="Oval 36"/>
          <p:cNvSpPr>
            <a:spLocks noChangeArrowheads="1"/>
          </p:cNvSpPr>
          <p:nvPr/>
        </p:nvSpPr>
        <p:spPr bwMode="auto">
          <a:xfrm>
            <a:off x="4205252" y="1735740"/>
            <a:ext cx="125235" cy="124422"/>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8" name="Oval 37"/>
          <p:cNvSpPr>
            <a:spLocks noChangeArrowheads="1"/>
          </p:cNvSpPr>
          <p:nvPr/>
        </p:nvSpPr>
        <p:spPr bwMode="auto">
          <a:xfrm>
            <a:off x="4582583" y="1641407"/>
            <a:ext cx="134994" cy="134180"/>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59" name="Oval 38"/>
          <p:cNvSpPr>
            <a:spLocks noChangeArrowheads="1"/>
          </p:cNvSpPr>
          <p:nvPr/>
        </p:nvSpPr>
        <p:spPr bwMode="auto">
          <a:xfrm>
            <a:off x="4484184" y="2104939"/>
            <a:ext cx="127675" cy="12686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0" name="Oval 39"/>
          <p:cNvSpPr>
            <a:spLocks noChangeArrowheads="1"/>
          </p:cNvSpPr>
          <p:nvPr/>
        </p:nvSpPr>
        <p:spPr bwMode="auto">
          <a:xfrm>
            <a:off x="4110918" y="2462754"/>
            <a:ext cx="134181" cy="134180"/>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1" name="Oval 40"/>
          <p:cNvSpPr>
            <a:spLocks noChangeArrowheads="1"/>
          </p:cNvSpPr>
          <p:nvPr/>
        </p:nvSpPr>
        <p:spPr bwMode="auto">
          <a:xfrm>
            <a:off x="4484184" y="2622144"/>
            <a:ext cx="92707" cy="92707"/>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2" name="Oval 41"/>
          <p:cNvSpPr>
            <a:spLocks noChangeArrowheads="1"/>
          </p:cNvSpPr>
          <p:nvPr/>
        </p:nvSpPr>
        <p:spPr bwMode="auto">
          <a:xfrm>
            <a:off x="4443524" y="2853097"/>
            <a:ext cx="87014" cy="88640"/>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3" name="Oval 42"/>
          <p:cNvSpPr>
            <a:spLocks noChangeArrowheads="1"/>
          </p:cNvSpPr>
          <p:nvPr/>
        </p:nvSpPr>
        <p:spPr bwMode="auto">
          <a:xfrm>
            <a:off x="4353256" y="3274342"/>
            <a:ext cx="130928" cy="132554"/>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4" name="Oval 43"/>
          <p:cNvSpPr>
            <a:spLocks noChangeArrowheads="1"/>
          </p:cNvSpPr>
          <p:nvPr/>
        </p:nvSpPr>
        <p:spPr bwMode="auto">
          <a:xfrm>
            <a:off x="3811655" y="3616705"/>
            <a:ext cx="102465" cy="10409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5" name="Oval 44"/>
          <p:cNvSpPr>
            <a:spLocks noChangeArrowheads="1"/>
          </p:cNvSpPr>
          <p:nvPr/>
        </p:nvSpPr>
        <p:spPr bwMode="auto">
          <a:xfrm>
            <a:off x="3711630" y="3289793"/>
            <a:ext cx="100025" cy="100025"/>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6" name="Oval 45"/>
          <p:cNvSpPr>
            <a:spLocks noChangeArrowheads="1"/>
          </p:cNvSpPr>
          <p:nvPr/>
        </p:nvSpPr>
        <p:spPr bwMode="auto">
          <a:xfrm>
            <a:off x="4080016" y="3053147"/>
            <a:ext cx="98399" cy="98399"/>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7" name="Oval 46"/>
          <p:cNvSpPr>
            <a:spLocks noChangeArrowheads="1"/>
          </p:cNvSpPr>
          <p:nvPr/>
        </p:nvSpPr>
        <p:spPr bwMode="auto">
          <a:xfrm>
            <a:off x="3570943" y="2741686"/>
            <a:ext cx="152072" cy="152071"/>
          </a:xfrm>
          <a:prstGeom prst="ellipse">
            <a:avLst/>
          </a:pr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8" name="Oval 47"/>
          <p:cNvSpPr>
            <a:spLocks noChangeArrowheads="1"/>
          </p:cNvSpPr>
          <p:nvPr/>
        </p:nvSpPr>
        <p:spPr bwMode="auto">
          <a:xfrm>
            <a:off x="3621363" y="2244812"/>
            <a:ext cx="109784" cy="109784"/>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69" name="Oval 48"/>
          <p:cNvSpPr>
            <a:spLocks noChangeArrowheads="1"/>
          </p:cNvSpPr>
          <p:nvPr/>
        </p:nvSpPr>
        <p:spPr bwMode="auto">
          <a:xfrm>
            <a:off x="3898669" y="2010607"/>
            <a:ext cx="94333" cy="94333"/>
          </a:xfrm>
          <a:prstGeom prst="ellipse">
            <a:avLst/>
          </a:pr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0" name="Oval 49"/>
          <p:cNvSpPr>
            <a:spLocks noChangeArrowheads="1"/>
          </p:cNvSpPr>
          <p:nvPr/>
        </p:nvSpPr>
        <p:spPr bwMode="auto">
          <a:xfrm>
            <a:off x="5442153" y="2247251"/>
            <a:ext cx="84575" cy="84575"/>
          </a:xfrm>
          <a:prstGeom prst="ellipse">
            <a:avLst/>
          </a:pr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1" name="Oval 50"/>
          <p:cNvSpPr>
            <a:spLocks noChangeArrowheads="1"/>
          </p:cNvSpPr>
          <p:nvPr/>
        </p:nvSpPr>
        <p:spPr bwMode="auto">
          <a:xfrm>
            <a:off x="4110919" y="4261584"/>
            <a:ext cx="76442" cy="7644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72" name="Oval 51"/>
          <p:cNvSpPr>
            <a:spLocks noChangeArrowheads="1"/>
          </p:cNvSpPr>
          <p:nvPr/>
        </p:nvSpPr>
        <p:spPr bwMode="auto">
          <a:xfrm>
            <a:off x="4954223" y="4307936"/>
            <a:ext cx="84575" cy="84575"/>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173" name="组合 172"/>
          <p:cNvGrpSpPr/>
          <p:nvPr/>
        </p:nvGrpSpPr>
        <p:grpSpPr>
          <a:xfrm>
            <a:off x="3384502" y="4377061"/>
            <a:ext cx="2374997" cy="1212179"/>
            <a:chOff x="4512669" y="4917934"/>
            <a:chExt cx="3166662" cy="1616239"/>
          </a:xfrm>
        </p:grpSpPr>
        <p:sp>
          <p:nvSpPr>
            <p:cNvPr id="174" name="Freeform 5"/>
            <p:cNvSpPr>
              <a:spLocks/>
            </p:cNvSpPr>
            <p:nvPr/>
          </p:nvSpPr>
          <p:spPr bwMode="auto">
            <a:xfrm>
              <a:off x="5537607" y="4917934"/>
              <a:ext cx="1148261" cy="1025734"/>
            </a:xfrm>
            <a:custGeom>
              <a:avLst/>
              <a:gdLst>
                <a:gd name="T0" fmla="*/ 224 w 447"/>
                <a:gd name="T1" fmla="*/ 5 h 400"/>
                <a:gd name="T2" fmla="*/ 39 w 447"/>
                <a:gd name="T3" fmla="*/ 0 h 400"/>
                <a:gd name="T4" fmla="*/ 3 w 447"/>
                <a:gd name="T5" fmla="*/ 0 h 400"/>
                <a:gd name="T6" fmla="*/ 3 w 447"/>
                <a:gd name="T7" fmla="*/ 43 h 400"/>
                <a:gd name="T8" fmla="*/ 17 w 447"/>
                <a:gd name="T9" fmla="*/ 61 h 400"/>
                <a:gd name="T10" fmla="*/ 3 w 447"/>
                <a:gd name="T11" fmla="*/ 88 h 400"/>
                <a:gd name="T12" fmla="*/ 3 w 447"/>
                <a:gd name="T13" fmla="*/ 105 h 400"/>
                <a:gd name="T14" fmla="*/ 17 w 447"/>
                <a:gd name="T15" fmla="*/ 122 h 400"/>
                <a:gd name="T16" fmla="*/ 0 w 447"/>
                <a:gd name="T17" fmla="*/ 150 h 400"/>
                <a:gd name="T18" fmla="*/ 0 w 447"/>
                <a:gd name="T19" fmla="*/ 166 h 400"/>
                <a:gd name="T20" fmla="*/ 17 w 447"/>
                <a:gd name="T21" fmla="*/ 180 h 400"/>
                <a:gd name="T22" fmla="*/ 3 w 447"/>
                <a:gd name="T23" fmla="*/ 214 h 400"/>
                <a:gd name="T24" fmla="*/ 3 w 447"/>
                <a:gd name="T25" fmla="*/ 225 h 400"/>
                <a:gd name="T26" fmla="*/ 17 w 447"/>
                <a:gd name="T27" fmla="*/ 258 h 400"/>
                <a:gd name="T28" fmla="*/ 28 w 447"/>
                <a:gd name="T29" fmla="*/ 275 h 400"/>
                <a:gd name="T30" fmla="*/ 41 w 447"/>
                <a:gd name="T31" fmla="*/ 293 h 400"/>
                <a:gd name="T32" fmla="*/ 80 w 447"/>
                <a:gd name="T33" fmla="*/ 330 h 400"/>
                <a:gd name="T34" fmla="*/ 92 w 447"/>
                <a:gd name="T35" fmla="*/ 330 h 400"/>
                <a:gd name="T36" fmla="*/ 142 w 447"/>
                <a:gd name="T37" fmla="*/ 387 h 400"/>
                <a:gd name="T38" fmla="*/ 197 w 447"/>
                <a:gd name="T39" fmla="*/ 399 h 400"/>
                <a:gd name="T40" fmla="*/ 223 w 447"/>
                <a:gd name="T41" fmla="*/ 394 h 400"/>
                <a:gd name="T42" fmla="*/ 250 w 447"/>
                <a:gd name="T43" fmla="*/ 399 h 400"/>
                <a:gd name="T44" fmla="*/ 304 w 447"/>
                <a:gd name="T45" fmla="*/ 387 h 400"/>
                <a:gd name="T46" fmla="*/ 355 w 447"/>
                <a:gd name="T47" fmla="*/ 330 h 400"/>
                <a:gd name="T48" fmla="*/ 366 w 447"/>
                <a:gd name="T49" fmla="*/ 330 h 400"/>
                <a:gd name="T50" fmla="*/ 405 w 447"/>
                <a:gd name="T51" fmla="*/ 293 h 400"/>
                <a:gd name="T52" fmla="*/ 418 w 447"/>
                <a:gd name="T53" fmla="*/ 275 h 400"/>
                <a:gd name="T54" fmla="*/ 430 w 447"/>
                <a:gd name="T55" fmla="*/ 258 h 400"/>
                <a:gd name="T56" fmla="*/ 444 w 447"/>
                <a:gd name="T57" fmla="*/ 225 h 400"/>
                <a:gd name="T58" fmla="*/ 444 w 447"/>
                <a:gd name="T59" fmla="*/ 214 h 400"/>
                <a:gd name="T60" fmla="*/ 430 w 447"/>
                <a:gd name="T61" fmla="*/ 180 h 400"/>
                <a:gd name="T62" fmla="*/ 447 w 447"/>
                <a:gd name="T63" fmla="*/ 166 h 400"/>
                <a:gd name="T64" fmla="*/ 447 w 447"/>
                <a:gd name="T65" fmla="*/ 150 h 400"/>
                <a:gd name="T66" fmla="*/ 430 w 447"/>
                <a:gd name="T67" fmla="*/ 122 h 400"/>
                <a:gd name="T68" fmla="*/ 444 w 447"/>
                <a:gd name="T69" fmla="*/ 105 h 400"/>
                <a:gd name="T70" fmla="*/ 444 w 447"/>
                <a:gd name="T71" fmla="*/ 88 h 400"/>
                <a:gd name="T72" fmla="*/ 430 w 447"/>
                <a:gd name="T73" fmla="*/ 61 h 400"/>
                <a:gd name="T74" fmla="*/ 444 w 447"/>
                <a:gd name="T75" fmla="*/ 43 h 400"/>
                <a:gd name="T76" fmla="*/ 444 w 447"/>
                <a:gd name="T77" fmla="*/ 0 h 400"/>
                <a:gd name="T78" fmla="*/ 224 w 447"/>
                <a:gd name="T79" fmla="*/ 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7" h="400">
                  <a:moveTo>
                    <a:pt x="224" y="5"/>
                  </a:moveTo>
                  <a:cubicBezTo>
                    <a:pt x="224" y="5"/>
                    <a:pt x="112" y="3"/>
                    <a:pt x="39" y="0"/>
                  </a:cubicBezTo>
                  <a:cubicBezTo>
                    <a:pt x="3" y="0"/>
                    <a:pt x="3" y="0"/>
                    <a:pt x="3" y="0"/>
                  </a:cubicBezTo>
                  <a:cubicBezTo>
                    <a:pt x="3" y="43"/>
                    <a:pt x="3" y="43"/>
                    <a:pt x="3" y="43"/>
                  </a:cubicBezTo>
                  <a:cubicBezTo>
                    <a:pt x="3" y="43"/>
                    <a:pt x="5" y="56"/>
                    <a:pt x="17" y="61"/>
                  </a:cubicBezTo>
                  <a:cubicBezTo>
                    <a:pt x="17" y="61"/>
                    <a:pt x="19" y="79"/>
                    <a:pt x="3" y="88"/>
                  </a:cubicBezTo>
                  <a:cubicBezTo>
                    <a:pt x="3" y="105"/>
                    <a:pt x="3" y="105"/>
                    <a:pt x="3" y="105"/>
                  </a:cubicBezTo>
                  <a:cubicBezTo>
                    <a:pt x="3" y="105"/>
                    <a:pt x="14" y="114"/>
                    <a:pt x="17" y="122"/>
                  </a:cubicBezTo>
                  <a:cubicBezTo>
                    <a:pt x="19" y="130"/>
                    <a:pt x="5" y="148"/>
                    <a:pt x="0" y="150"/>
                  </a:cubicBezTo>
                  <a:cubicBezTo>
                    <a:pt x="0" y="166"/>
                    <a:pt x="0" y="166"/>
                    <a:pt x="0" y="166"/>
                  </a:cubicBezTo>
                  <a:cubicBezTo>
                    <a:pt x="0" y="166"/>
                    <a:pt x="13" y="168"/>
                    <a:pt x="17" y="180"/>
                  </a:cubicBezTo>
                  <a:cubicBezTo>
                    <a:pt x="21" y="192"/>
                    <a:pt x="10" y="210"/>
                    <a:pt x="3" y="214"/>
                  </a:cubicBezTo>
                  <a:cubicBezTo>
                    <a:pt x="3" y="225"/>
                    <a:pt x="3" y="225"/>
                    <a:pt x="3" y="225"/>
                  </a:cubicBezTo>
                  <a:cubicBezTo>
                    <a:pt x="3" y="225"/>
                    <a:pt x="25" y="238"/>
                    <a:pt x="17" y="258"/>
                  </a:cubicBezTo>
                  <a:cubicBezTo>
                    <a:pt x="17" y="258"/>
                    <a:pt x="10" y="268"/>
                    <a:pt x="28" y="275"/>
                  </a:cubicBezTo>
                  <a:cubicBezTo>
                    <a:pt x="28" y="275"/>
                    <a:pt x="38" y="285"/>
                    <a:pt x="41" y="293"/>
                  </a:cubicBezTo>
                  <a:cubicBezTo>
                    <a:pt x="45" y="301"/>
                    <a:pt x="72" y="329"/>
                    <a:pt x="80" y="330"/>
                  </a:cubicBezTo>
                  <a:cubicBezTo>
                    <a:pt x="92" y="330"/>
                    <a:pt x="92" y="330"/>
                    <a:pt x="92" y="330"/>
                  </a:cubicBezTo>
                  <a:cubicBezTo>
                    <a:pt x="92" y="330"/>
                    <a:pt x="129" y="369"/>
                    <a:pt x="142" y="387"/>
                  </a:cubicBezTo>
                  <a:cubicBezTo>
                    <a:pt x="142" y="387"/>
                    <a:pt x="172" y="400"/>
                    <a:pt x="197" y="399"/>
                  </a:cubicBezTo>
                  <a:cubicBezTo>
                    <a:pt x="197" y="399"/>
                    <a:pt x="213" y="394"/>
                    <a:pt x="223" y="394"/>
                  </a:cubicBezTo>
                  <a:cubicBezTo>
                    <a:pt x="234" y="394"/>
                    <a:pt x="250" y="399"/>
                    <a:pt x="250" y="399"/>
                  </a:cubicBezTo>
                  <a:cubicBezTo>
                    <a:pt x="275" y="400"/>
                    <a:pt x="304" y="387"/>
                    <a:pt x="304" y="387"/>
                  </a:cubicBezTo>
                  <a:cubicBezTo>
                    <a:pt x="317" y="369"/>
                    <a:pt x="355" y="330"/>
                    <a:pt x="355" y="330"/>
                  </a:cubicBezTo>
                  <a:cubicBezTo>
                    <a:pt x="366" y="330"/>
                    <a:pt x="366" y="330"/>
                    <a:pt x="366" y="330"/>
                  </a:cubicBezTo>
                  <a:cubicBezTo>
                    <a:pt x="374" y="329"/>
                    <a:pt x="401" y="301"/>
                    <a:pt x="405" y="293"/>
                  </a:cubicBezTo>
                  <a:cubicBezTo>
                    <a:pt x="409" y="285"/>
                    <a:pt x="418" y="275"/>
                    <a:pt x="418" y="275"/>
                  </a:cubicBezTo>
                  <a:cubicBezTo>
                    <a:pt x="436" y="268"/>
                    <a:pt x="430" y="258"/>
                    <a:pt x="430" y="258"/>
                  </a:cubicBezTo>
                  <a:cubicBezTo>
                    <a:pt x="422" y="238"/>
                    <a:pt x="444" y="225"/>
                    <a:pt x="444" y="225"/>
                  </a:cubicBezTo>
                  <a:cubicBezTo>
                    <a:pt x="444" y="214"/>
                    <a:pt x="444" y="214"/>
                    <a:pt x="444" y="214"/>
                  </a:cubicBezTo>
                  <a:cubicBezTo>
                    <a:pt x="436" y="210"/>
                    <a:pt x="426" y="192"/>
                    <a:pt x="430" y="180"/>
                  </a:cubicBezTo>
                  <a:cubicBezTo>
                    <a:pt x="434" y="168"/>
                    <a:pt x="447" y="166"/>
                    <a:pt x="447" y="166"/>
                  </a:cubicBezTo>
                  <a:cubicBezTo>
                    <a:pt x="447" y="150"/>
                    <a:pt x="447" y="150"/>
                    <a:pt x="447" y="150"/>
                  </a:cubicBezTo>
                  <a:cubicBezTo>
                    <a:pt x="442" y="148"/>
                    <a:pt x="427" y="130"/>
                    <a:pt x="430" y="122"/>
                  </a:cubicBezTo>
                  <a:cubicBezTo>
                    <a:pt x="433" y="114"/>
                    <a:pt x="444" y="105"/>
                    <a:pt x="444" y="105"/>
                  </a:cubicBezTo>
                  <a:cubicBezTo>
                    <a:pt x="444" y="88"/>
                    <a:pt x="444" y="88"/>
                    <a:pt x="444" y="88"/>
                  </a:cubicBezTo>
                  <a:cubicBezTo>
                    <a:pt x="427" y="79"/>
                    <a:pt x="430" y="61"/>
                    <a:pt x="430" y="61"/>
                  </a:cubicBezTo>
                  <a:cubicBezTo>
                    <a:pt x="442" y="56"/>
                    <a:pt x="444" y="43"/>
                    <a:pt x="444" y="43"/>
                  </a:cubicBezTo>
                  <a:cubicBezTo>
                    <a:pt x="444" y="0"/>
                    <a:pt x="444" y="0"/>
                    <a:pt x="444" y="0"/>
                  </a:cubicBezTo>
                  <a:cubicBezTo>
                    <a:pt x="383" y="3"/>
                    <a:pt x="224" y="5"/>
                    <a:pt x="224" y="5"/>
                  </a:cubicBezTo>
                  <a:close/>
                </a:path>
              </a:pathLst>
            </a:custGeom>
            <a:solidFill>
              <a:srgbClr val="2F3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5" name="Freeform 6"/>
            <p:cNvSpPr>
              <a:spLocks/>
            </p:cNvSpPr>
            <p:nvPr/>
          </p:nvSpPr>
          <p:spPr bwMode="auto">
            <a:xfrm>
              <a:off x="5804342" y="4953715"/>
              <a:ext cx="870683" cy="89996"/>
            </a:xfrm>
            <a:custGeom>
              <a:avLst/>
              <a:gdLst>
                <a:gd name="T0" fmla="*/ 0 w 339"/>
                <a:gd name="T1" fmla="*/ 2 h 35"/>
                <a:gd name="T2" fmla="*/ 321 w 339"/>
                <a:gd name="T3" fmla="*/ 0 h 35"/>
                <a:gd name="T4" fmla="*/ 314 w 339"/>
                <a:gd name="T5" fmla="*/ 35 h 35"/>
                <a:gd name="T6" fmla="*/ 7 w 339"/>
                <a:gd name="T7" fmla="*/ 31 h 35"/>
                <a:gd name="T8" fmla="*/ 278 w 339"/>
                <a:gd name="T9" fmla="*/ 17 h 35"/>
                <a:gd name="T10" fmla="*/ 0 w 339"/>
                <a:gd name="T11" fmla="*/ 2 h 35"/>
              </a:gdLst>
              <a:ahLst/>
              <a:cxnLst>
                <a:cxn ang="0">
                  <a:pos x="T0" y="T1"/>
                </a:cxn>
                <a:cxn ang="0">
                  <a:pos x="T2" y="T3"/>
                </a:cxn>
                <a:cxn ang="0">
                  <a:pos x="T4" y="T5"/>
                </a:cxn>
                <a:cxn ang="0">
                  <a:pos x="T6" y="T7"/>
                </a:cxn>
                <a:cxn ang="0">
                  <a:pos x="T8" y="T9"/>
                </a:cxn>
                <a:cxn ang="0">
                  <a:pos x="T10" y="T11"/>
                </a:cxn>
              </a:cxnLst>
              <a:rect l="0" t="0" r="r" b="b"/>
              <a:pathLst>
                <a:path w="339" h="35">
                  <a:moveTo>
                    <a:pt x="0" y="2"/>
                  </a:moveTo>
                  <a:cubicBezTo>
                    <a:pt x="0" y="2"/>
                    <a:pt x="238" y="11"/>
                    <a:pt x="321" y="0"/>
                  </a:cubicBezTo>
                  <a:cubicBezTo>
                    <a:pt x="321" y="0"/>
                    <a:pt x="339" y="21"/>
                    <a:pt x="314" y="35"/>
                  </a:cubicBezTo>
                  <a:cubicBezTo>
                    <a:pt x="7" y="31"/>
                    <a:pt x="7" y="31"/>
                    <a:pt x="7" y="31"/>
                  </a:cubicBezTo>
                  <a:cubicBezTo>
                    <a:pt x="7" y="31"/>
                    <a:pt x="264" y="26"/>
                    <a:pt x="278" y="17"/>
                  </a:cubicBezTo>
                  <a:cubicBezTo>
                    <a:pt x="278" y="17"/>
                    <a:pt x="69"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6" name="Freeform 7"/>
            <p:cNvSpPr>
              <a:spLocks/>
            </p:cNvSpPr>
            <p:nvPr/>
          </p:nvSpPr>
          <p:spPr bwMode="auto">
            <a:xfrm>
              <a:off x="5624350" y="5089251"/>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3" y="20"/>
                    <a:pt x="369" y="0"/>
                  </a:cubicBezTo>
                  <a:cubicBezTo>
                    <a:pt x="369" y="0"/>
                    <a:pt x="143"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7" name="Freeform 8"/>
            <p:cNvSpPr>
              <a:spLocks/>
            </p:cNvSpPr>
            <p:nvPr/>
          </p:nvSpPr>
          <p:spPr bwMode="auto">
            <a:xfrm>
              <a:off x="5629772" y="5212859"/>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4" y="20"/>
                    <a:pt x="369" y="0"/>
                  </a:cubicBezTo>
                  <a:cubicBezTo>
                    <a:pt x="369" y="0"/>
                    <a:pt x="144"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8" name="Freeform 9"/>
            <p:cNvSpPr>
              <a:spLocks/>
            </p:cNvSpPr>
            <p:nvPr/>
          </p:nvSpPr>
          <p:spPr bwMode="auto">
            <a:xfrm>
              <a:off x="5629772" y="5355985"/>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4"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9" name="Freeform 10"/>
            <p:cNvSpPr>
              <a:spLocks/>
            </p:cNvSpPr>
            <p:nvPr/>
          </p:nvSpPr>
          <p:spPr bwMode="auto">
            <a:xfrm>
              <a:off x="5639530" y="5479594"/>
              <a:ext cx="948752" cy="81321"/>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0" name="Freeform 11"/>
            <p:cNvSpPr>
              <a:spLocks/>
            </p:cNvSpPr>
            <p:nvPr/>
          </p:nvSpPr>
          <p:spPr bwMode="auto">
            <a:xfrm>
              <a:off x="5637362" y="5599949"/>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1" name="Freeform 12"/>
            <p:cNvSpPr>
              <a:spLocks/>
            </p:cNvSpPr>
            <p:nvPr/>
          </p:nvSpPr>
          <p:spPr bwMode="auto">
            <a:xfrm>
              <a:off x="6097100" y="5738738"/>
              <a:ext cx="328539" cy="165896"/>
            </a:xfrm>
            <a:custGeom>
              <a:avLst/>
              <a:gdLst>
                <a:gd name="T0" fmla="*/ 0 w 128"/>
                <a:gd name="T1" fmla="*/ 0 h 65"/>
                <a:gd name="T2" fmla="*/ 128 w 128"/>
                <a:gd name="T3" fmla="*/ 0 h 65"/>
                <a:gd name="T4" fmla="*/ 71 w 128"/>
                <a:gd name="T5" fmla="*/ 65 h 65"/>
                <a:gd name="T6" fmla="*/ 69 w 128"/>
                <a:gd name="T7" fmla="*/ 18 h 65"/>
                <a:gd name="T8" fmla="*/ 0 w 128"/>
                <a:gd name="T9" fmla="*/ 0 h 65"/>
              </a:gdLst>
              <a:ahLst/>
              <a:cxnLst>
                <a:cxn ang="0">
                  <a:pos x="T0" y="T1"/>
                </a:cxn>
                <a:cxn ang="0">
                  <a:pos x="T2" y="T3"/>
                </a:cxn>
                <a:cxn ang="0">
                  <a:pos x="T4" y="T5"/>
                </a:cxn>
                <a:cxn ang="0">
                  <a:pos x="T6" y="T7"/>
                </a:cxn>
                <a:cxn ang="0">
                  <a:pos x="T8" y="T9"/>
                </a:cxn>
              </a:cxnLst>
              <a:rect l="0" t="0" r="r" b="b"/>
              <a:pathLst>
                <a:path w="128" h="65">
                  <a:moveTo>
                    <a:pt x="0" y="0"/>
                  </a:moveTo>
                  <a:cubicBezTo>
                    <a:pt x="0" y="0"/>
                    <a:pt x="95" y="6"/>
                    <a:pt x="128" y="0"/>
                  </a:cubicBezTo>
                  <a:cubicBezTo>
                    <a:pt x="71" y="65"/>
                    <a:pt x="71" y="65"/>
                    <a:pt x="71" y="65"/>
                  </a:cubicBezTo>
                  <a:cubicBezTo>
                    <a:pt x="71" y="65"/>
                    <a:pt x="94" y="19"/>
                    <a:pt x="69" y="18"/>
                  </a:cubicBezTo>
                  <a:cubicBezTo>
                    <a:pt x="45" y="17"/>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2" name="Freeform 13"/>
            <p:cNvSpPr>
              <a:spLocks/>
            </p:cNvSpPr>
            <p:nvPr/>
          </p:nvSpPr>
          <p:spPr bwMode="auto">
            <a:xfrm>
              <a:off x="5868315" y="5117442"/>
              <a:ext cx="337214" cy="123609"/>
            </a:xfrm>
            <a:custGeom>
              <a:avLst/>
              <a:gdLst>
                <a:gd name="T0" fmla="*/ 65 w 131"/>
                <a:gd name="T1" fmla="*/ 1 h 48"/>
                <a:gd name="T2" fmla="*/ 0 w 131"/>
                <a:gd name="T3" fmla="*/ 1 h 48"/>
                <a:gd name="T4" fmla="*/ 91 w 131"/>
                <a:gd name="T5" fmla="*/ 45 h 48"/>
                <a:gd name="T6" fmla="*/ 131 w 131"/>
                <a:gd name="T7" fmla="*/ 48 h 48"/>
                <a:gd name="T8" fmla="*/ 90 w 131"/>
                <a:gd name="T9" fmla="*/ 0 h 48"/>
              </a:gdLst>
              <a:ahLst/>
              <a:cxnLst>
                <a:cxn ang="0">
                  <a:pos x="T0" y="T1"/>
                </a:cxn>
                <a:cxn ang="0">
                  <a:pos x="T2" y="T3"/>
                </a:cxn>
                <a:cxn ang="0">
                  <a:pos x="T4" y="T5"/>
                </a:cxn>
                <a:cxn ang="0">
                  <a:pos x="T6" y="T7"/>
                </a:cxn>
                <a:cxn ang="0">
                  <a:pos x="T8" y="T9"/>
                </a:cxn>
              </a:cxnLst>
              <a:rect l="0" t="0" r="r" b="b"/>
              <a:pathLst>
                <a:path w="131" h="48">
                  <a:moveTo>
                    <a:pt x="65" y="1"/>
                  </a:moveTo>
                  <a:cubicBezTo>
                    <a:pt x="0" y="1"/>
                    <a:pt x="0" y="1"/>
                    <a:pt x="0" y="1"/>
                  </a:cubicBezTo>
                  <a:cubicBezTo>
                    <a:pt x="0" y="1"/>
                    <a:pt x="123" y="34"/>
                    <a:pt x="91" y="45"/>
                  </a:cubicBezTo>
                  <a:cubicBezTo>
                    <a:pt x="83" y="48"/>
                    <a:pt x="131" y="48"/>
                    <a:pt x="131" y="48"/>
                  </a:cubicBezTo>
                  <a:cubicBezTo>
                    <a:pt x="131" y="48"/>
                    <a:pt x="83" y="10"/>
                    <a:pt x="9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3" name="Freeform 14"/>
            <p:cNvSpPr>
              <a:spLocks/>
            </p:cNvSpPr>
            <p:nvPr/>
          </p:nvSpPr>
          <p:spPr bwMode="auto">
            <a:xfrm>
              <a:off x="5875905" y="5233461"/>
              <a:ext cx="337214" cy="153969"/>
            </a:xfrm>
            <a:custGeom>
              <a:avLst/>
              <a:gdLst>
                <a:gd name="T0" fmla="*/ 65 w 131"/>
                <a:gd name="T1" fmla="*/ 2 h 60"/>
                <a:gd name="T2" fmla="*/ 0 w 131"/>
                <a:gd name="T3" fmla="*/ 2 h 60"/>
                <a:gd name="T4" fmla="*/ 91 w 131"/>
                <a:gd name="T5" fmla="*/ 56 h 60"/>
                <a:gd name="T6" fmla="*/ 131 w 131"/>
                <a:gd name="T7" fmla="*/ 60 h 60"/>
                <a:gd name="T8" fmla="*/ 89 w 131"/>
                <a:gd name="T9" fmla="*/ 0 h 60"/>
              </a:gdLst>
              <a:ahLst/>
              <a:cxnLst>
                <a:cxn ang="0">
                  <a:pos x="T0" y="T1"/>
                </a:cxn>
                <a:cxn ang="0">
                  <a:pos x="T2" y="T3"/>
                </a:cxn>
                <a:cxn ang="0">
                  <a:pos x="T4" y="T5"/>
                </a:cxn>
                <a:cxn ang="0">
                  <a:pos x="T6" y="T7"/>
                </a:cxn>
                <a:cxn ang="0">
                  <a:pos x="T8" y="T9"/>
                </a:cxn>
              </a:cxnLst>
              <a:rect l="0" t="0" r="r" b="b"/>
              <a:pathLst>
                <a:path w="131" h="60">
                  <a:moveTo>
                    <a:pt x="65" y="2"/>
                  </a:moveTo>
                  <a:cubicBezTo>
                    <a:pt x="0" y="2"/>
                    <a:pt x="0" y="2"/>
                    <a:pt x="0" y="2"/>
                  </a:cubicBezTo>
                  <a:cubicBezTo>
                    <a:pt x="0" y="2"/>
                    <a:pt x="123" y="43"/>
                    <a:pt x="91" y="56"/>
                  </a:cubicBezTo>
                  <a:cubicBezTo>
                    <a:pt x="83" y="60"/>
                    <a:pt x="131" y="60"/>
                    <a:pt x="131" y="60"/>
                  </a:cubicBezTo>
                  <a:cubicBezTo>
                    <a:pt x="131" y="60"/>
                    <a:pt x="83" y="13"/>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4" name="Freeform 15"/>
            <p:cNvSpPr>
              <a:spLocks/>
            </p:cNvSpPr>
            <p:nvPr/>
          </p:nvSpPr>
          <p:spPr bwMode="auto">
            <a:xfrm>
              <a:off x="5999514" y="5379839"/>
              <a:ext cx="336129" cy="130114"/>
            </a:xfrm>
            <a:custGeom>
              <a:avLst/>
              <a:gdLst>
                <a:gd name="T0" fmla="*/ 65 w 131"/>
                <a:gd name="T1" fmla="*/ 1 h 51"/>
                <a:gd name="T2" fmla="*/ 0 w 131"/>
                <a:gd name="T3" fmla="*/ 1 h 51"/>
                <a:gd name="T4" fmla="*/ 91 w 131"/>
                <a:gd name="T5" fmla="*/ 48 h 51"/>
                <a:gd name="T6" fmla="*/ 131 w 131"/>
                <a:gd name="T7" fmla="*/ 51 h 51"/>
                <a:gd name="T8" fmla="*/ 89 w 131"/>
                <a:gd name="T9" fmla="*/ 0 h 51"/>
              </a:gdLst>
              <a:ahLst/>
              <a:cxnLst>
                <a:cxn ang="0">
                  <a:pos x="T0" y="T1"/>
                </a:cxn>
                <a:cxn ang="0">
                  <a:pos x="T2" y="T3"/>
                </a:cxn>
                <a:cxn ang="0">
                  <a:pos x="T4" y="T5"/>
                </a:cxn>
                <a:cxn ang="0">
                  <a:pos x="T6" y="T7"/>
                </a:cxn>
                <a:cxn ang="0">
                  <a:pos x="T8" y="T9"/>
                </a:cxn>
              </a:cxnLst>
              <a:rect l="0" t="0" r="r" b="b"/>
              <a:pathLst>
                <a:path w="131" h="51">
                  <a:moveTo>
                    <a:pt x="65" y="1"/>
                  </a:moveTo>
                  <a:cubicBezTo>
                    <a:pt x="0" y="1"/>
                    <a:pt x="0" y="1"/>
                    <a:pt x="0" y="1"/>
                  </a:cubicBezTo>
                  <a:cubicBezTo>
                    <a:pt x="0" y="1"/>
                    <a:pt x="123" y="37"/>
                    <a:pt x="91" y="48"/>
                  </a:cubicBezTo>
                  <a:cubicBezTo>
                    <a:pt x="83" y="51"/>
                    <a:pt x="131" y="51"/>
                    <a:pt x="131" y="51"/>
                  </a:cubicBezTo>
                  <a:cubicBezTo>
                    <a:pt x="131"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5" name="Freeform 16"/>
            <p:cNvSpPr>
              <a:spLocks/>
            </p:cNvSpPr>
            <p:nvPr/>
          </p:nvSpPr>
          <p:spPr bwMode="auto">
            <a:xfrm>
              <a:off x="5794583" y="5504532"/>
              <a:ext cx="333961" cy="131199"/>
            </a:xfrm>
            <a:custGeom>
              <a:avLst/>
              <a:gdLst>
                <a:gd name="T0" fmla="*/ 64 w 130"/>
                <a:gd name="T1" fmla="*/ 1 h 51"/>
                <a:gd name="T2" fmla="*/ 0 w 130"/>
                <a:gd name="T3" fmla="*/ 1 h 51"/>
                <a:gd name="T4" fmla="*/ 90 w 130"/>
                <a:gd name="T5" fmla="*/ 48 h 51"/>
                <a:gd name="T6" fmla="*/ 130 w 130"/>
                <a:gd name="T7" fmla="*/ 51 h 51"/>
                <a:gd name="T8" fmla="*/ 89 w 130"/>
                <a:gd name="T9" fmla="*/ 0 h 51"/>
              </a:gdLst>
              <a:ahLst/>
              <a:cxnLst>
                <a:cxn ang="0">
                  <a:pos x="T0" y="T1"/>
                </a:cxn>
                <a:cxn ang="0">
                  <a:pos x="T2" y="T3"/>
                </a:cxn>
                <a:cxn ang="0">
                  <a:pos x="T4" y="T5"/>
                </a:cxn>
                <a:cxn ang="0">
                  <a:pos x="T6" y="T7"/>
                </a:cxn>
                <a:cxn ang="0">
                  <a:pos x="T8" y="T9"/>
                </a:cxn>
              </a:cxnLst>
              <a:rect l="0" t="0" r="r" b="b"/>
              <a:pathLst>
                <a:path w="130" h="51">
                  <a:moveTo>
                    <a:pt x="64" y="1"/>
                  </a:moveTo>
                  <a:cubicBezTo>
                    <a:pt x="0" y="1"/>
                    <a:pt x="0" y="1"/>
                    <a:pt x="0" y="1"/>
                  </a:cubicBezTo>
                  <a:cubicBezTo>
                    <a:pt x="0" y="1"/>
                    <a:pt x="122" y="37"/>
                    <a:pt x="90" y="48"/>
                  </a:cubicBezTo>
                  <a:cubicBezTo>
                    <a:pt x="83" y="51"/>
                    <a:pt x="130" y="51"/>
                    <a:pt x="130" y="51"/>
                  </a:cubicBezTo>
                  <a:cubicBezTo>
                    <a:pt x="130"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6" name="椭圆 185"/>
            <p:cNvSpPr/>
            <p:nvPr/>
          </p:nvSpPr>
          <p:spPr>
            <a:xfrm>
              <a:off x="4512669" y="6047456"/>
              <a:ext cx="3166662" cy="486717"/>
            </a:xfrm>
            <a:prstGeom prst="ellipse">
              <a:avLst/>
            </a:prstGeom>
            <a:gradFill flip="none" rotWithShape="1">
              <a:gsLst>
                <a:gs pos="0">
                  <a:sysClr val="windowText" lastClr="000000">
                    <a:alpha val="33000"/>
                  </a:sysClr>
                </a:gs>
                <a:gs pos="100000">
                  <a:srgbClr val="F3F3F3">
                    <a:alpha val="2600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87" name="组合 186"/>
          <p:cNvGrpSpPr/>
          <p:nvPr/>
        </p:nvGrpSpPr>
        <p:grpSpPr>
          <a:xfrm>
            <a:off x="5786941" y="2030701"/>
            <a:ext cx="552450" cy="552450"/>
            <a:chOff x="7715921" y="1789455"/>
            <a:chExt cx="736600" cy="736600"/>
          </a:xfrm>
        </p:grpSpPr>
        <p:grpSp>
          <p:nvGrpSpPr>
            <p:cNvPr id="188" name="组合 187"/>
            <p:cNvGrpSpPr/>
            <p:nvPr/>
          </p:nvGrpSpPr>
          <p:grpSpPr>
            <a:xfrm>
              <a:off x="7715921" y="1789455"/>
              <a:ext cx="736600" cy="736600"/>
              <a:chOff x="8286667" y="635396"/>
              <a:chExt cx="736600" cy="736600"/>
            </a:xfrm>
          </p:grpSpPr>
          <p:sp>
            <p:nvSpPr>
              <p:cNvPr id="207" name="椭圆 206"/>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8" name="椭圆 207"/>
              <p:cNvSpPr/>
              <p:nvPr/>
            </p:nvSpPr>
            <p:spPr>
              <a:xfrm>
                <a:off x="8394381" y="743110"/>
                <a:ext cx="521172" cy="521172"/>
              </a:xfrm>
              <a:prstGeom prst="ellipse">
                <a:avLst/>
              </a:prstGeom>
              <a:solidFill>
                <a:srgbClr val="FFB850"/>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89" name="Group 18"/>
            <p:cNvGrpSpPr>
              <a:grpSpLocks noChangeAspect="1"/>
            </p:cNvGrpSpPr>
            <p:nvPr/>
          </p:nvGrpSpPr>
          <p:grpSpPr bwMode="auto">
            <a:xfrm>
              <a:off x="7887974" y="2058396"/>
              <a:ext cx="381104" cy="224116"/>
              <a:chOff x="5315" y="1433"/>
              <a:chExt cx="2197" cy="1292"/>
            </a:xfrm>
            <a:solidFill>
              <a:sysClr val="window" lastClr="FFFFFF"/>
            </a:solidFill>
          </p:grpSpPr>
          <p:sp>
            <p:nvSpPr>
              <p:cNvPr id="190" name="Freeform 19"/>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1" name="Freeform 20"/>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2" name="Freeform 21"/>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3" name="Freeform 22"/>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4" name="Freeform 23"/>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5" name="Freeform 24"/>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6" name="Freeform 25"/>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7" name="Freeform 26"/>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8" name="Freeform 27"/>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9" name="Freeform 28"/>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0" name="Freeform 29"/>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1" name="Freeform 30"/>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2" name="Freeform 31"/>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3" name="Freeform 32"/>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4" name="Freeform 33"/>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5" name="Freeform 34"/>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6" name="Freeform 35"/>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209" name="组合 208"/>
          <p:cNvGrpSpPr/>
          <p:nvPr/>
        </p:nvGrpSpPr>
        <p:grpSpPr>
          <a:xfrm>
            <a:off x="2758803" y="3671499"/>
            <a:ext cx="552450" cy="552450"/>
            <a:chOff x="3678404" y="3977185"/>
            <a:chExt cx="736600" cy="736600"/>
          </a:xfrm>
        </p:grpSpPr>
        <p:grpSp>
          <p:nvGrpSpPr>
            <p:cNvPr id="210" name="组合 209"/>
            <p:cNvGrpSpPr/>
            <p:nvPr/>
          </p:nvGrpSpPr>
          <p:grpSpPr>
            <a:xfrm>
              <a:off x="3678404" y="3977185"/>
              <a:ext cx="736600" cy="736600"/>
              <a:chOff x="8286667" y="635396"/>
              <a:chExt cx="736600" cy="736600"/>
            </a:xfrm>
          </p:grpSpPr>
          <p:sp>
            <p:nvSpPr>
              <p:cNvPr id="246" name="椭圆 245"/>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47" name="椭圆 246"/>
              <p:cNvSpPr/>
              <p:nvPr/>
            </p:nvSpPr>
            <p:spPr>
              <a:xfrm>
                <a:off x="8394381" y="743110"/>
                <a:ext cx="521172" cy="521172"/>
              </a:xfrm>
              <a:prstGeom prst="ellipse">
                <a:avLst/>
              </a:prstGeom>
              <a:solidFill>
                <a:srgbClr val="663A77"/>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11" name="Group 38"/>
            <p:cNvGrpSpPr>
              <a:grpSpLocks noChangeAspect="1"/>
            </p:cNvGrpSpPr>
            <p:nvPr/>
          </p:nvGrpSpPr>
          <p:grpSpPr bwMode="auto">
            <a:xfrm>
              <a:off x="3885883" y="4202897"/>
              <a:ext cx="331304" cy="273727"/>
              <a:chOff x="3136" y="1579"/>
              <a:chExt cx="1404" cy="1160"/>
            </a:xfrm>
            <a:solidFill>
              <a:sysClr val="window" lastClr="FFFFFF"/>
            </a:solidFill>
          </p:grpSpPr>
          <p:sp>
            <p:nvSpPr>
              <p:cNvPr id="212" name="Freeform 39"/>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3" name="Rectangle 40"/>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4" name="Freeform 41"/>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5" name="Freeform 42"/>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6" name="Freeform 43"/>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7" name="Freeform 44"/>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8" name="Freeform 45"/>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9" name="Freeform 46"/>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0" name="Freeform 47"/>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1" name="Freeform 48"/>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2" name="Freeform 49"/>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3" name="Freeform 50"/>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4" name="Freeform 51"/>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5" name="Freeform 52"/>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6" name="Freeform 53"/>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7" name="Freeform 54"/>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8" name="Freeform 55"/>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29" name="Freeform 56"/>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0" name="Freeform 57"/>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1" name="Freeform 58"/>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2" name="Freeform 59"/>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3" name="Freeform 60"/>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4" name="Freeform 61"/>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5" name="Freeform 62"/>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6" name="Freeform 63"/>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7" name="Freeform 64"/>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8" name="Freeform 65"/>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39" name="Freeform 66"/>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0" name="Freeform 67"/>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1" name="Freeform 68"/>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2" name="Freeform 69"/>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3" name="Freeform 70"/>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4" name="Freeform 71"/>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45" name="Freeform 72"/>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248" name="组合 247"/>
          <p:cNvGrpSpPr/>
          <p:nvPr/>
        </p:nvGrpSpPr>
        <p:grpSpPr>
          <a:xfrm>
            <a:off x="2758803" y="2316451"/>
            <a:ext cx="552450" cy="552450"/>
            <a:chOff x="3678404" y="2170455"/>
            <a:chExt cx="736600" cy="736600"/>
          </a:xfrm>
        </p:grpSpPr>
        <p:grpSp>
          <p:nvGrpSpPr>
            <p:cNvPr id="249" name="组合 248"/>
            <p:cNvGrpSpPr/>
            <p:nvPr/>
          </p:nvGrpSpPr>
          <p:grpSpPr>
            <a:xfrm>
              <a:off x="3678404" y="2170455"/>
              <a:ext cx="736600" cy="736600"/>
              <a:chOff x="8286667" y="635396"/>
              <a:chExt cx="736600" cy="736600"/>
            </a:xfrm>
          </p:grpSpPr>
          <p:sp>
            <p:nvSpPr>
              <p:cNvPr id="255" name="椭圆 254"/>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56" name="椭圆 255"/>
              <p:cNvSpPr/>
              <p:nvPr/>
            </p:nvSpPr>
            <p:spPr>
              <a:xfrm>
                <a:off x="8394381" y="743110"/>
                <a:ext cx="521172" cy="521172"/>
              </a:xfrm>
              <a:prstGeom prst="ellipse">
                <a:avLst/>
              </a:prstGeom>
              <a:solidFill>
                <a:srgbClr val="01ACBE"/>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50" name="Group 909"/>
            <p:cNvGrpSpPr>
              <a:grpSpLocks noChangeAspect="1"/>
            </p:cNvGrpSpPr>
            <p:nvPr/>
          </p:nvGrpSpPr>
          <p:grpSpPr bwMode="auto">
            <a:xfrm>
              <a:off x="3895992" y="2402053"/>
              <a:ext cx="321515" cy="274198"/>
              <a:chOff x="6090" y="1175"/>
              <a:chExt cx="265" cy="226"/>
            </a:xfrm>
            <a:solidFill>
              <a:sysClr val="window" lastClr="FFFFFF"/>
            </a:solidFill>
            <a:effectLst/>
          </p:grpSpPr>
          <p:sp>
            <p:nvSpPr>
              <p:cNvPr id="251"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52"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53"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254"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grpSp>
        <p:nvGrpSpPr>
          <p:cNvPr id="257" name="组合 256"/>
          <p:cNvGrpSpPr/>
          <p:nvPr/>
        </p:nvGrpSpPr>
        <p:grpSpPr>
          <a:xfrm>
            <a:off x="5786941" y="3385749"/>
            <a:ext cx="552450" cy="552450"/>
            <a:chOff x="7715921" y="3596185"/>
            <a:chExt cx="736600" cy="736600"/>
          </a:xfrm>
        </p:grpSpPr>
        <p:grpSp>
          <p:nvGrpSpPr>
            <p:cNvPr id="258" name="组合 257"/>
            <p:cNvGrpSpPr/>
            <p:nvPr/>
          </p:nvGrpSpPr>
          <p:grpSpPr>
            <a:xfrm>
              <a:off x="7715921" y="3596185"/>
              <a:ext cx="736600" cy="736600"/>
              <a:chOff x="8286667" y="635396"/>
              <a:chExt cx="736600" cy="736600"/>
            </a:xfrm>
          </p:grpSpPr>
          <p:sp>
            <p:nvSpPr>
              <p:cNvPr id="264" name="椭圆 263"/>
              <p:cNvSpPr/>
              <p:nvPr/>
            </p:nvSpPr>
            <p:spPr>
              <a:xfrm>
                <a:off x="8286667" y="635396"/>
                <a:ext cx="736600" cy="736600"/>
              </a:xfrm>
              <a:prstGeom prst="ellipse">
                <a:avLst/>
              </a:prstGeom>
              <a:gradFill flip="none" rotWithShape="1">
                <a:gsLst>
                  <a:gs pos="0">
                    <a:sysClr val="window" lastClr="FFFFFF">
                      <a:lumMod val="85000"/>
                    </a:sysClr>
                  </a:gs>
                  <a:gs pos="100000">
                    <a:srgbClr val="F7F7F7"/>
                  </a:gs>
                </a:gsLst>
                <a:lin ang="2700000" scaled="1"/>
                <a:tileRect/>
              </a:gradFill>
              <a:ln w="15875"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65" name="椭圆 264"/>
              <p:cNvSpPr/>
              <p:nvPr/>
            </p:nvSpPr>
            <p:spPr>
              <a:xfrm>
                <a:off x="8394381" y="743110"/>
                <a:ext cx="521172" cy="521172"/>
              </a:xfrm>
              <a:prstGeom prst="ellipse">
                <a:avLst/>
              </a:prstGeom>
              <a:solidFill>
                <a:srgbClr val="E87071"/>
              </a:solidFill>
              <a:ln w="15875" cap="flat" cmpd="sng" algn="ctr">
                <a:gradFill flip="none" rotWithShape="1">
                  <a:gsLst>
                    <a:gs pos="100000">
                      <a:sysClr val="window" lastClr="FFFFFF"/>
                    </a:gs>
                    <a:gs pos="0">
                      <a:sysClr val="window" lastClr="FFFFFF">
                        <a:lumMod val="75000"/>
                      </a:sysClr>
                    </a:gs>
                  </a:gsLst>
                  <a:lin ang="2700000" scaled="1"/>
                  <a:tileRect/>
                </a:gradFill>
                <a:prstDash val="solid"/>
                <a:miter lim="800000"/>
              </a:ln>
              <a:effectLst>
                <a:innerShdw blurRad="63500" dist="254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59" name="组合 258"/>
            <p:cNvGrpSpPr/>
            <p:nvPr/>
          </p:nvGrpSpPr>
          <p:grpSpPr>
            <a:xfrm>
              <a:off x="7948637" y="3804338"/>
              <a:ext cx="275408" cy="296010"/>
              <a:chOff x="8042594" y="2360613"/>
              <a:chExt cx="403225" cy="433388"/>
            </a:xfrm>
            <a:solidFill>
              <a:sysClr val="window" lastClr="FFFFFF"/>
            </a:solidFill>
          </p:grpSpPr>
          <p:sp>
            <p:nvSpPr>
              <p:cNvPr id="260" name="Freeform 23"/>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1" name="Freeform 24"/>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2" name="Freeform 25"/>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63" name="Freeform 26"/>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sp>
        <p:nvSpPr>
          <p:cNvPr id="266" name="文本框 131"/>
          <p:cNvSpPr txBox="1"/>
          <p:nvPr/>
        </p:nvSpPr>
        <p:spPr>
          <a:xfrm>
            <a:off x="6482067" y="3399419"/>
            <a:ext cx="775984" cy="323165"/>
          </a:xfrm>
          <a:prstGeom prst="rect">
            <a:avLst/>
          </a:prstGeom>
          <a:noFill/>
        </p:spPr>
        <p:txBody>
          <a:bodyPr wrap="square" rtlCol="0">
            <a:spAutoFit/>
          </a:bodyPr>
          <a:lstStyle/>
          <a:p>
            <a:pPr defTabSz="685800" fontAlgn="auto">
              <a:spcBef>
                <a:spcPts val="0"/>
              </a:spcBef>
              <a:spcAft>
                <a:spcPts val="0"/>
              </a:spcAft>
            </a:pPr>
            <a:r>
              <a:rPr lang="zh-CN" altLang="en-US" sz="1500" b="1" dirty="0">
                <a:solidFill>
                  <a:srgbClr val="E87071"/>
                </a:solidFill>
                <a:latin typeface="宋体"/>
                <a:ea typeface="宋体"/>
              </a:rPr>
              <a:t>思路四</a:t>
            </a:r>
          </a:p>
        </p:txBody>
      </p:sp>
      <p:sp>
        <p:nvSpPr>
          <p:cNvPr id="267" name="文本框 134"/>
          <p:cNvSpPr txBox="1"/>
          <p:nvPr/>
        </p:nvSpPr>
        <p:spPr>
          <a:xfrm>
            <a:off x="6482067" y="2045492"/>
            <a:ext cx="775984" cy="323165"/>
          </a:xfrm>
          <a:prstGeom prst="rect">
            <a:avLst/>
          </a:prstGeom>
          <a:noFill/>
        </p:spPr>
        <p:txBody>
          <a:bodyPr wrap="square" rtlCol="0">
            <a:spAutoFit/>
          </a:bodyPr>
          <a:lstStyle/>
          <a:p>
            <a:pPr defTabSz="685800" fontAlgn="auto">
              <a:spcBef>
                <a:spcPts val="0"/>
              </a:spcBef>
              <a:spcAft>
                <a:spcPts val="0"/>
              </a:spcAft>
            </a:pPr>
            <a:r>
              <a:rPr lang="zh-CN" altLang="en-US" sz="1500" b="1" dirty="0">
                <a:solidFill>
                  <a:srgbClr val="EB9624"/>
                </a:solidFill>
                <a:latin typeface="宋体"/>
                <a:ea typeface="宋体"/>
              </a:rPr>
              <a:t>思路二</a:t>
            </a:r>
          </a:p>
        </p:txBody>
      </p:sp>
      <p:sp>
        <p:nvSpPr>
          <p:cNvPr id="268" name="文本框 140"/>
          <p:cNvSpPr txBox="1"/>
          <p:nvPr/>
        </p:nvSpPr>
        <p:spPr>
          <a:xfrm>
            <a:off x="1837530" y="2314646"/>
            <a:ext cx="775984" cy="323165"/>
          </a:xfrm>
          <a:prstGeom prst="rect">
            <a:avLst/>
          </a:prstGeom>
          <a:noFill/>
        </p:spPr>
        <p:txBody>
          <a:bodyPr wrap="square" rtlCol="0">
            <a:spAutoFit/>
          </a:bodyPr>
          <a:lstStyle/>
          <a:p>
            <a:pPr algn="r" defTabSz="685800" fontAlgn="auto">
              <a:spcBef>
                <a:spcPts val="0"/>
              </a:spcBef>
              <a:spcAft>
                <a:spcPts val="0"/>
              </a:spcAft>
            </a:pPr>
            <a:r>
              <a:rPr lang="zh-CN" altLang="en-US" sz="1500" b="1" dirty="0">
                <a:solidFill>
                  <a:srgbClr val="01ACBE"/>
                </a:solidFill>
                <a:latin typeface="宋体"/>
                <a:ea typeface="宋体"/>
              </a:rPr>
              <a:t>思路一</a:t>
            </a:r>
          </a:p>
        </p:txBody>
      </p:sp>
      <p:sp>
        <p:nvSpPr>
          <p:cNvPr id="269" name="文本框 149"/>
          <p:cNvSpPr txBox="1"/>
          <p:nvPr/>
        </p:nvSpPr>
        <p:spPr>
          <a:xfrm>
            <a:off x="1837530" y="3678022"/>
            <a:ext cx="775984" cy="323165"/>
          </a:xfrm>
          <a:prstGeom prst="rect">
            <a:avLst/>
          </a:prstGeom>
          <a:noFill/>
        </p:spPr>
        <p:txBody>
          <a:bodyPr wrap="square" rtlCol="0">
            <a:spAutoFit/>
          </a:bodyPr>
          <a:lstStyle/>
          <a:p>
            <a:pPr algn="r" defTabSz="685800" fontAlgn="auto">
              <a:spcBef>
                <a:spcPts val="0"/>
              </a:spcBef>
              <a:spcAft>
                <a:spcPts val="0"/>
              </a:spcAft>
            </a:pPr>
            <a:r>
              <a:rPr lang="zh-CN" altLang="en-US" sz="1500" b="1" dirty="0">
                <a:solidFill>
                  <a:srgbClr val="663A77"/>
                </a:solidFill>
                <a:latin typeface="宋体"/>
                <a:ea typeface="宋体"/>
              </a:rPr>
              <a:t>思路三</a:t>
            </a:r>
          </a:p>
        </p:txBody>
      </p:sp>
      <p:sp>
        <p:nvSpPr>
          <p:cNvPr id="270" name="TextBox 277"/>
          <p:cNvSpPr txBox="1"/>
          <p:nvPr/>
        </p:nvSpPr>
        <p:spPr>
          <a:xfrm>
            <a:off x="1028813" y="2635710"/>
            <a:ext cx="1588070"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71" name="TextBox 278"/>
          <p:cNvSpPr txBox="1"/>
          <p:nvPr/>
        </p:nvSpPr>
        <p:spPr>
          <a:xfrm>
            <a:off x="1043494" y="4017741"/>
            <a:ext cx="1588070"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72" name="TextBox 279"/>
          <p:cNvSpPr txBox="1"/>
          <p:nvPr/>
        </p:nvSpPr>
        <p:spPr>
          <a:xfrm>
            <a:off x="6496163" y="2384128"/>
            <a:ext cx="1588070" cy="663643"/>
          </a:xfrm>
          <a:prstGeom prst="rect">
            <a:avLst/>
          </a:prstGeom>
          <a:noFill/>
        </p:spPr>
        <p:txBody>
          <a:bodyPr wrap="square" rtlCol="0">
            <a:spAutoFit/>
          </a:bodyPr>
          <a:lstStyle/>
          <a:p>
            <a:pP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73" name="TextBox 280"/>
          <p:cNvSpPr txBox="1"/>
          <p:nvPr/>
        </p:nvSpPr>
        <p:spPr>
          <a:xfrm>
            <a:off x="6510844" y="3766159"/>
            <a:ext cx="1588070" cy="663643"/>
          </a:xfrm>
          <a:prstGeom prst="rect">
            <a:avLst/>
          </a:prstGeom>
          <a:noFill/>
        </p:spPr>
        <p:txBody>
          <a:bodyPr wrap="square" rtlCol="0">
            <a:spAutoFit/>
          </a:bodyPr>
          <a:lstStyle/>
          <a:p>
            <a:pP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fade">
                                      <p:cBhvr>
                                        <p:cTn id="7" dur="1000"/>
                                        <p:tgtEl>
                                          <p:spTgt spid="173"/>
                                        </p:tgtEl>
                                      </p:cBhvr>
                                    </p:animEffect>
                                    <p:anim calcmode="lin" valueType="num">
                                      <p:cBhvr>
                                        <p:cTn id="8" dur="1000" fill="hold"/>
                                        <p:tgtEl>
                                          <p:spTgt spid="173"/>
                                        </p:tgtEl>
                                        <p:attrNameLst>
                                          <p:attrName>ppt_x</p:attrName>
                                        </p:attrNameLst>
                                      </p:cBhvr>
                                      <p:tavLst>
                                        <p:tav tm="0">
                                          <p:val>
                                            <p:strVal val="#ppt_x"/>
                                          </p:val>
                                        </p:tav>
                                        <p:tav tm="100000">
                                          <p:val>
                                            <p:strVal val="#ppt_x"/>
                                          </p:val>
                                        </p:tav>
                                      </p:tavLst>
                                    </p:anim>
                                    <p:anim calcmode="lin" valueType="num">
                                      <p:cBhvr>
                                        <p:cTn id="9" dur="1000" fill="hold"/>
                                        <p:tgtEl>
                                          <p:spTgt spid="17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157"/>
                                        </p:tgtEl>
                                        <p:attrNameLst>
                                          <p:attrName>style.visibility</p:attrName>
                                        </p:attrNameLst>
                                      </p:cBhvr>
                                      <p:to>
                                        <p:strVal val="visible"/>
                                      </p:to>
                                    </p:set>
                                    <p:animEffect transition="in" filter="fade">
                                      <p:cBhvr>
                                        <p:cTn id="13" dur="500"/>
                                        <p:tgtEl>
                                          <p:spTgt spid="157"/>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158"/>
                                        </p:tgtEl>
                                        <p:attrNameLst>
                                          <p:attrName>style.visibility</p:attrName>
                                        </p:attrNameLst>
                                      </p:cBhvr>
                                      <p:to>
                                        <p:strVal val="visible"/>
                                      </p:to>
                                    </p:set>
                                    <p:animEffect transition="in" filter="fade">
                                      <p:cBhvr>
                                        <p:cTn id="16" dur="500"/>
                                        <p:tgtEl>
                                          <p:spTgt spid="15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55"/>
                                        </p:tgtEl>
                                        <p:attrNameLst>
                                          <p:attrName>style.visibility</p:attrName>
                                        </p:attrNameLst>
                                      </p:cBhvr>
                                      <p:to>
                                        <p:strVal val="visible"/>
                                      </p:to>
                                    </p:set>
                                    <p:animEffect transition="in" filter="fade">
                                      <p:cBhvr>
                                        <p:cTn id="19" dur="500"/>
                                        <p:tgtEl>
                                          <p:spTgt spid="155"/>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156"/>
                                        </p:tgtEl>
                                        <p:attrNameLst>
                                          <p:attrName>style.visibility</p:attrName>
                                        </p:attrNameLst>
                                      </p:cBhvr>
                                      <p:to>
                                        <p:strVal val="visible"/>
                                      </p:to>
                                    </p:set>
                                    <p:animEffect transition="in" filter="fade">
                                      <p:cBhvr>
                                        <p:cTn id="22" dur="500"/>
                                        <p:tgtEl>
                                          <p:spTgt spid="15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9"/>
                                        </p:tgtEl>
                                        <p:attrNameLst>
                                          <p:attrName>style.visibility</p:attrName>
                                        </p:attrNameLst>
                                      </p:cBhvr>
                                      <p:to>
                                        <p:strVal val="visible"/>
                                      </p:to>
                                    </p:set>
                                    <p:animEffect transition="in" filter="fade">
                                      <p:cBhvr>
                                        <p:cTn id="25" dur="500"/>
                                        <p:tgtEl>
                                          <p:spTgt spid="159"/>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169"/>
                                        </p:tgtEl>
                                        <p:attrNameLst>
                                          <p:attrName>style.visibility</p:attrName>
                                        </p:attrNameLst>
                                      </p:cBhvr>
                                      <p:to>
                                        <p:strVal val="visible"/>
                                      </p:to>
                                    </p:set>
                                    <p:animEffect transition="in" filter="fade">
                                      <p:cBhvr>
                                        <p:cTn id="28" dur="500"/>
                                        <p:tgtEl>
                                          <p:spTgt spid="16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8"/>
                                        </p:tgtEl>
                                        <p:attrNameLst>
                                          <p:attrName>style.visibility</p:attrName>
                                        </p:attrNameLst>
                                      </p:cBhvr>
                                      <p:to>
                                        <p:strVal val="visible"/>
                                      </p:to>
                                    </p:set>
                                    <p:animEffect transition="in" filter="fade">
                                      <p:cBhvr>
                                        <p:cTn id="31" dur="500"/>
                                        <p:tgtEl>
                                          <p:spTgt spid="168"/>
                                        </p:tgtEl>
                                      </p:cBhvr>
                                    </p:animEffect>
                                  </p:childTnLst>
                                </p:cTn>
                              </p:par>
                              <p:par>
                                <p:cTn id="32" presetID="10" presetClass="entr" presetSubtype="0" fill="hold" grpId="0" nodeType="withEffect">
                                  <p:stCondLst>
                                    <p:cond delay="250"/>
                                  </p:stCondLst>
                                  <p:childTnLst>
                                    <p:set>
                                      <p:cBhvr>
                                        <p:cTn id="33" dur="1" fill="hold">
                                          <p:stCondLst>
                                            <p:cond delay="0"/>
                                          </p:stCondLst>
                                        </p:cTn>
                                        <p:tgtEl>
                                          <p:spTgt spid="167"/>
                                        </p:tgtEl>
                                        <p:attrNameLst>
                                          <p:attrName>style.visibility</p:attrName>
                                        </p:attrNameLst>
                                      </p:cBhvr>
                                      <p:to>
                                        <p:strVal val="visible"/>
                                      </p:to>
                                    </p:set>
                                    <p:animEffect transition="in" filter="fade">
                                      <p:cBhvr>
                                        <p:cTn id="34" dur="500"/>
                                        <p:tgtEl>
                                          <p:spTgt spid="16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60"/>
                                        </p:tgtEl>
                                        <p:attrNameLst>
                                          <p:attrName>style.visibility</p:attrName>
                                        </p:attrNameLst>
                                      </p:cBhvr>
                                      <p:to>
                                        <p:strVal val="visible"/>
                                      </p:to>
                                    </p:set>
                                    <p:animEffect transition="in" filter="fade">
                                      <p:cBhvr>
                                        <p:cTn id="37" dur="500"/>
                                        <p:tgtEl>
                                          <p:spTgt spid="160"/>
                                        </p:tgtEl>
                                      </p:cBhvr>
                                    </p:animEffect>
                                  </p:childTnLst>
                                </p:cTn>
                              </p:par>
                              <p:par>
                                <p:cTn id="38" presetID="10" presetClass="entr" presetSubtype="0" fill="hold" grpId="0" nodeType="withEffect">
                                  <p:stCondLst>
                                    <p:cond delay="250"/>
                                  </p:stCondLst>
                                  <p:childTnLst>
                                    <p:set>
                                      <p:cBhvr>
                                        <p:cTn id="39" dur="1" fill="hold">
                                          <p:stCondLst>
                                            <p:cond delay="0"/>
                                          </p:stCondLst>
                                        </p:cTn>
                                        <p:tgtEl>
                                          <p:spTgt spid="152"/>
                                        </p:tgtEl>
                                        <p:attrNameLst>
                                          <p:attrName>style.visibility</p:attrName>
                                        </p:attrNameLst>
                                      </p:cBhvr>
                                      <p:to>
                                        <p:strVal val="visible"/>
                                      </p:to>
                                    </p:set>
                                    <p:animEffect transition="in" filter="fade">
                                      <p:cBhvr>
                                        <p:cTn id="40" dur="500"/>
                                        <p:tgtEl>
                                          <p:spTgt spid="1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fade">
                                      <p:cBhvr>
                                        <p:cTn id="43" dur="500"/>
                                        <p:tgtEl>
                                          <p:spTgt spid="161"/>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154"/>
                                        </p:tgtEl>
                                        <p:attrNameLst>
                                          <p:attrName>style.visibility</p:attrName>
                                        </p:attrNameLst>
                                      </p:cBhvr>
                                      <p:to>
                                        <p:strVal val="visible"/>
                                      </p:to>
                                    </p:set>
                                    <p:animEffect transition="in" filter="fade">
                                      <p:cBhvr>
                                        <p:cTn id="46" dur="500"/>
                                        <p:tgtEl>
                                          <p:spTgt spid="15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0"/>
                                        </p:tgtEl>
                                        <p:attrNameLst>
                                          <p:attrName>style.visibility</p:attrName>
                                        </p:attrNameLst>
                                      </p:cBhvr>
                                      <p:to>
                                        <p:strVal val="visible"/>
                                      </p:to>
                                    </p:set>
                                    <p:animEffect transition="in" filter="fade">
                                      <p:cBhvr>
                                        <p:cTn id="49" dur="500"/>
                                        <p:tgtEl>
                                          <p:spTgt spid="170"/>
                                        </p:tgtEl>
                                      </p:cBhvr>
                                    </p:animEffect>
                                  </p:childTnLst>
                                </p:cTn>
                              </p:par>
                              <p:par>
                                <p:cTn id="50" presetID="10" presetClass="entr" presetSubtype="0" fill="hold" grpId="0" nodeType="withEffect">
                                  <p:stCondLst>
                                    <p:cond delay="250"/>
                                  </p:stCondLst>
                                  <p:childTnLst>
                                    <p:set>
                                      <p:cBhvr>
                                        <p:cTn id="51" dur="1" fill="hold">
                                          <p:stCondLst>
                                            <p:cond delay="0"/>
                                          </p:stCondLst>
                                        </p:cTn>
                                        <p:tgtEl>
                                          <p:spTgt spid="153"/>
                                        </p:tgtEl>
                                        <p:attrNameLst>
                                          <p:attrName>style.visibility</p:attrName>
                                        </p:attrNameLst>
                                      </p:cBhvr>
                                      <p:to>
                                        <p:strVal val="visible"/>
                                      </p:to>
                                    </p:set>
                                    <p:animEffect transition="in" filter="fade">
                                      <p:cBhvr>
                                        <p:cTn id="52" dur="500"/>
                                        <p:tgtEl>
                                          <p:spTgt spid="15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50"/>
                                        </p:tgtEl>
                                        <p:attrNameLst>
                                          <p:attrName>style.visibility</p:attrName>
                                        </p:attrNameLst>
                                      </p:cBhvr>
                                      <p:to>
                                        <p:strVal val="visible"/>
                                      </p:to>
                                    </p:set>
                                    <p:animEffect transition="in" filter="fade">
                                      <p:cBhvr>
                                        <p:cTn id="55" dur="500"/>
                                        <p:tgtEl>
                                          <p:spTgt spid="150"/>
                                        </p:tgtEl>
                                      </p:cBhvr>
                                    </p:animEffect>
                                  </p:childTnLst>
                                </p:cTn>
                              </p:par>
                              <p:par>
                                <p:cTn id="56" presetID="10" presetClass="entr" presetSubtype="0" fill="hold" grpId="0" nodeType="withEffect">
                                  <p:stCondLst>
                                    <p:cond delay="250"/>
                                  </p:stCondLst>
                                  <p:childTnLst>
                                    <p:set>
                                      <p:cBhvr>
                                        <p:cTn id="57" dur="1" fill="hold">
                                          <p:stCondLst>
                                            <p:cond delay="0"/>
                                          </p:stCondLst>
                                        </p:cTn>
                                        <p:tgtEl>
                                          <p:spTgt spid="151"/>
                                        </p:tgtEl>
                                        <p:attrNameLst>
                                          <p:attrName>style.visibility</p:attrName>
                                        </p:attrNameLst>
                                      </p:cBhvr>
                                      <p:to>
                                        <p:strVal val="visible"/>
                                      </p:to>
                                    </p:set>
                                    <p:animEffect transition="in" filter="fade">
                                      <p:cBhvr>
                                        <p:cTn id="58" dur="500"/>
                                        <p:tgtEl>
                                          <p:spTgt spid="151"/>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63"/>
                                        </p:tgtEl>
                                        <p:attrNameLst>
                                          <p:attrName>style.visibility</p:attrName>
                                        </p:attrNameLst>
                                      </p:cBhvr>
                                      <p:to>
                                        <p:strVal val="visible"/>
                                      </p:to>
                                    </p:set>
                                    <p:animEffect transition="in" filter="fade">
                                      <p:cBhvr>
                                        <p:cTn id="61" dur="500"/>
                                        <p:tgtEl>
                                          <p:spTgt spid="163"/>
                                        </p:tgtEl>
                                      </p:cBhvr>
                                    </p:animEffect>
                                  </p:childTnLst>
                                </p:cTn>
                              </p:par>
                              <p:par>
                                <p:cTn id="62" presetID="10" presetClass="entr" presetSubtype="0" fill="hold" grpId="0" nodeType="withEffect">
                                  <p:stCondLst>
                                    <p:cond delay="250"/>
                                  </p:stCondLst>
                                  <p:childTnLst>
                                    <p:set>
                                      <p:cBhvr>
                                        <p:cTn id="63" dur="1" fill="hold">
                                          <p:stCondLst>
                                            <p:cond delay="0"/>
                                          </p:stCondLst>
                                        </p:cTn>
                                        <p:tgtEl>
                                          <p:spTgt spid="166"/>
                                        </p:tgtEl>
                                        <p:attrNameLst>
                                          <p:attrName>style.visibility</p:attrName>
                                        </p:attrNameLst>
                                      </p:cBhvr>
                                      <p:to>
                                        <p:strVal val="visible"/>
                                      </p:to>
                                    </p:set>
                                    <p:animEffect transition="in" filter="fade">
                                      <p:cBhvr>
                                        <p:cTn id="64" dur="500"/>
                                        <p:tgtEl>
                                          <p:spTgt spid="16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62"/>
                                        </p:tgtEl>
                                        <p:attrNameLst>
                                          <p:attrName>style.visibility</p:attrName>
                                        </p:attrNameLst>
                                      </p:cBhvr>
                                      <p:to>
                                        <p:strVal val="visible"/>
                                      </p:to>
                                    </p:set>
                                    <p:animEffect transition="in" filter="fade">
                                      <p:cBhvr>
                                        <p:cTn id="67" dur="500"/>
                                        <p:tgtEl>
                                          <p:spTgt spid="162"/>
                                        </p:tgtEl>
                                      </p:cBhvr>
                                    </p:animEffect>
                                  </p:childTnLst>
                                </p:cTn>
                              </p:par>
                              <p:par>
                                <p:cTn id="68" presetID="10" presetClass="entr" presetSubtype="0" fill="hold" grpId="0" nodeType="withEffect">
                                  <p:stCondLst>
                                    <p:cond delay="250"/>
                                  </p:stCondLst>
                                  <p:childTnLst>
                                    <p:set>
                                      <p:cBhvr>
                                        <p:cTn id="69" dur="1" fill="hold">
                                          <p:stCondLst>
                                            <p:cond delay="0"/>
                                          </p:stCondLst>
                                        </p:cTn>
                                        <p:tgtEl>
                                          <p:spTgt spid="165"/>
                                        </p:tgtEl>
                                        <p:attrNameLst>
                                          <p:attrName>style.visibility</p:attrName>
                                        </p:attrNameLst>
                                      </p:cBhvr>
                                      <p:to>
                                        <p:strVal val="visible"/>
                                      </p:to>
                                    </p:set>
                                    <p:animEffect transition="in" filter="fade">
                                      <p:cBhvr>
                                        <p:cTn id="70" dur="500"/>
                                        <p:tgtEl>
                                          <p:spTgt spid="16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64"/>
                                        </p:tgtEl>
                                        <p:attrNameLst>
                                          <p:attrName>style.visibility</p:attrName>
                                        </p:attrNameLst>
                                      </p:cBhvr>
                                      <p:to>
                                        <p:strVal val="visible"/>
                                      </p:to>
                                    </p:set>
                                    <p:animEffect transition="in" filter="fade">
                                      <p:cBhvr>
                                        <p:cTn id="73" dur="500"/>
                                        <p:tgtEl>
                                          <p:spTgt spid="164"/>
                                        </p:tgtEl>
                                      </p:cBhvr>
                                    </p:animEffect>
                                  </p:childTnLst>
                                </p:cTn>
                              </p:par>
                              <p:par>
                                <p:cTn id="74" presetID="10" presetClass="entr" presetSubtype="0" fill="hold" grpId="0" nodeType="withEffect">
                                  <p:stCondLst>
                                    <p:cond delay="250"/>
                                  </p:stCondLst>
                                  <p:childTnLst>
                                    <p:set>
                                      <p:cBhvr>
                                        <p:cTn id="75" dur="1" fill="hold">
                                          <p:stCondLst>
                                            <p:cond delay="0"/>
                                          </p:stCondLst>
                                        </p:cTn>
                                        <p:tgtEl>
                                          <p:spTgt spid="147"/>
                                        </p:tgtEl>
                                        <p:attrNameLst>
                                          <p:attrName>style.visibility</p:attrName>
                                        </p:attrNameLst>
                                      </p:cBhvr>
                                      <p:to>
                                        <p:strVal val="visible"/>
                                      </p:to>
                                    </p:set>
                                    <p:animEffect transition="in" filter="fade">
                                      <p:cBhvr>
                                        <p:cTn id="76" dur="500"/>
                                        <p:tgtEl>
                                          <p:spTgt spid="147"/>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48"/>
                                        </p:tgtEl>
                                        <p:attrNameLst>
                                          <p:attrName>style.visibility</p:attrName>
                                        </p:attrNameLst>
                                      </p:cBhvr>
                                      <p:to>
                                        <p:strVal val="visible"/>
                                      </p:to>
                                    </p:set>
                                    <p:animEffect transition="in" filter="fade">
                                      <p:cBhvr>
                                        <p:cTn id="79" dur="500"/>
                                        <p:tgtEl>
                                          <p:spTgt spid="148"/>
                                        </p:tgtEl>
                                      </p:cBhvr>
                                    </p:animEffect>
                                  </p:childTnLst>
                                </p:cTn>
                              </p:par>
                              <p:par>
                                <p:cTn id="80" presetID="10" presetClass="entr" presetSubtype="0" fill="hold" grpId="0" nodeType="withEffect">
                                  <p:stCondLst>
                                    <p:cond delay="250"/>
                                  </p:stCondLst>
                                  <p:childTnLst>
                                    <p:set>
                                      <p:cBhvr>
                                        <p:cTn id="81" dur="1" fill="hold">
                                          <p:stCondLst>
                                            <p:cond delay="0"/>
                                          </p:stCondLst>
                                        </p:cTn>
                                        <p:tgtEl>
                                          <p:spTgt spid="149"/>
                                        </p:tgtEl>
                                        <p:attrNameLst>
                                          <p:attrName>style.visibility</p:attrName>
                                        </p:attrNameLst>
                                      </p:cBhvr>
                                      <p:to>
                                        <p:strVal val="visible"/>
                                      </p:to>
                                    </p:set>
                                    <p:animEffect transition="in" filter="fade">
                                      <p:cBhvr>
                                        <p:cTn id="82" dur="500"/>
                                        <p:tgtEl>
                                          <p:spTgt spid="149"/>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72"/>
                                        </p:tgtEl>
                                        <p:attrNameLst>
                                          <p:attrName>style.visibility</p:attrName>
                                        </p:attrNameLst>
                                      </p:cBhvr>
                                      <p:to>
                                        <p:strVal val="visible"/>
                                      </p:to>
                                    </p:set>
                                    <p:animEffect transition="in" filter="fade">
                                      <p:cBhvr>
                                        <p:cTn id="85" dur="500"/>
                                        <p:tgtEl>
                                          <p:spTgt spid="172"/>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171"/>
                                        </p:tgtEl>
                                        <p:attrNameLst>
                                          <p:attrName>style.visibility</p:attrName>
                                        </p:attrNameLst>
                                      </p:cBhvr>
                                      <p:to>
                                        <p:strVal val="visible"/>
                                      </p:to>
                                    </p:set>
                                    <p:animEffect transition="in" filter="fade">
                                      <p:cBhvr>
                                        <p:cTn id="88" dur="500"/>
                                        <p:tgtEl>
                                          <p:spTgt spid="171"/>
                                        </p:tgtEl>
                                      </p:cBhvr>
                                    </p:animEffect>
                                  </p:childTnLst>
                                </p:cTn>
                              </p:par>
                            </p:childTnLst>
                          </p:cTn>
                        </p:par>
                        <p:par>
                          <p:cTn id="89" fill="hold">
                            <p:stCondLst>
                              <p:cond delay="1750"/>
                            </p:stCondLst>
                            <p:childTnLst>
                              <p:par>
                                <p:cTn id="90" presetID="16" presetClass="entr" presetSubtype="21" fill="hold" grpId="0" nodeType="afterEffect">
                                  <p:stCondLst>
                                    <p:cond delay="0"/>
                                  </p:stCondLst>
                                  <p:childTnLst>
                                    <p:set>
                                      <p:cBhvr>
                                        <p:cTn id="91" dur="1" fill="hold">
                                          <p:stCondLst>
                                            <p:cond delay="0"/>
                                          </p:stCondLst>
                                        </p:cTn>
                                        <p:tgtEl>
                                          <p:spTgt spid="142"/>
                                        </p:tgtEl>
                                        <p:attrNameLst>
                                          <p:attrName>style.visibility</p:attrName>
                                        </p:attrNameLst>
                                      </p:cBhvr>
                                      <p:to>
                                        <p:strVal val="visible"/>
                                      </p:to>
                                    </p:set>
                                    <p:animEffect transition="in" filter="barn(inVertical)">
                                      <p:cBhvr>
                                        <p:cTn id="92" dur="500"/>
                                        <p:tgtEl>
                                          <p:spTgt spid="142"/>
                                        </p:tgtEl>
                                      </p:cBhvr>
                                    </p:animEffect>
                                  </p:childTnLst>
                                </p:cTn>
                              </p:par>
                              <p:par>
                                <p:cTn id="93" presetID="16" presetClass="entr" presetSubtype="21" fill="hold" grpId="0" nodeType="withEffect">
                                  <p:stCondLst>
                                    <p:cond delay="250"/>
                                  </p:stCondLst>
                                  <p:childTnLst>
                                    <p:set>
                                      <p:cBhvr>
                                        <p:cTn id="94" dur="1" fill="hold">
                                          <p:stCondLst>
                                            <p:cond delay="0"/>
                                          </p:stCondLst>
                                        </p:cTn>
                                        <p:tgtEl>
                                          <p:spTgt spid="139"/>
                                        </p:tgtEl>
                                        <p:attrNameLst>
                                          <p:attrName>style.visibility</p:attrName>
                                        </p:attrNameLst>
                                      </p:cBhvr>
                                      <p:to>
                                        <p:strVal val="visible"/>
                                      </p:to>
                                    </p:set>
                                    <p:animEffect transition="in" filter="barn(inVertical)">
                                      <p:cBhvr>
                                        <p:cTn id="95" dur="500"/>
                                        <p:tgtEl>
                                          <p:spTgt spid="139"/>
                                        </p:tgtEl>
                                      </p:cBhvr>
                                    </p:animEffect>
                                  </p:childTnLst>
                                </p:cTn>
                              </p:par>
                              <p:par>
                                <p:cTn id="96" presetID="16" presetClass="entr" presetSubtype="21" fill="hold" grpId="0" nodeType="withEffect">
                                  <p:stCondLst>
                                    <p:cond delay="250"/>
                                  </p:stCondLst>
                                  <p:childTnLst>
                                    <p:set>
                                      <p:cBhvr>
                                        <p:cTn id="97" dur="1" fill="hold">
                                          <p:stCondLst>
                                            <p:cond delay="0"/>
                                          </p:stCondLst>
                                        </p:cTn>
                                        <p:tgtEl>
                                          <p:spTgt spid="144"/>
                                        </p:tgtEl>
                                        <p:attrNameLst>
                                          <p:attrName>style.visibility</p:attrName>
                                        </p:attrNameLst>
                                      </p:cBhvr>
                                      <p:to>
                                        <p:strVal val="visible"/>
                                      </p:to>
                                    </p:set>
                                    <p:animEffect transition="in" filter="barn(inVertical)">
                                      <p:cBhvr>
                                        <p:cTn id="98" dur="500"/>
                                        <p:tgtEl>
                                          <p:spTgt spid="144"/>
                                        </p:tgtEl>
                                      </p:cBhvr>
                                    </p:animEffect>
                                  </p:childTnLst>
                                </p:cTn>
                              </p:par>
                              <p:par>
                                <p:cTn id="99" presetID="16" presetClass="entr" presetSubtype="21" fill="hold" grpId="0" nodeType="withEffect">
                                  <p:stCondLst>
                                    <p:cond delay="250"/>
                                  </p:stCondLst>
                                  <p:childTnLst>
                                    <p:set>
                                      <p:cBhvr>
                                        <p:cTn id="100" dur="1" fill="hold">
                                          <p:stCondLst>
                                            <p:cond delay="0"/>
                                          </p:stCondLst>
                                        </p:cTn>
                                        <p:tgtEl>
                                          <p:spTgt spid="146"/>
                                        </p:tgtEl>
                                        <p:attrNameLst>
                                          <p:attrName>style.visibility</p:attrName>
                                        </p:attrNameLst>
                                      </p:cBhvr>
                                      <p:to>
                                        <p:strVal val="visible"/>
                                      </p:to>
                                    </p:set>
                                    <p:animEffect transition="in" filter="barn(inVertical)">
                                      <p:cBhvr>
                                        <p:cTn id="101" dur="500"/>
                                        <p:tgtEl>
                                          <p:spTgt spid="146"/>
                                        </p:tgtEl>
                                      </p:cBhvr>
                                    </p:animEffect>
                                  </p:childTnLst>
                                </p:cTn>
                              </p:par>
                              <p:par>
                                <p:cTn id="102" presetID="16" presetClass="entr" presetSubtype="21" fill="hold" grpId="0" nodeType="withEffect">
                                  <p:stCondLst>
                                    <p:cond delay="250"/>
                                  </p:stCondLst>
                                  <p:childTnLst>
                                    <p:set>
                                      <p:cBhvr>
                                        <p:cTn id="103" dur="1" fill="hold">
                                          <p:stCondLst>
                                            <p:cond delay="0"/>
                                          </p:stCondLst>
                                        </p:cTn>
                                        <p:tgtEl>
                                          <p:spTgt spid="145"/>
                                        </p:tgtEl>
                                        <p:attrNameLst>
                                          <p:attrName>style.visibility</p:attrName>
                                        </p:attrNameLst>
                                      </p:cBhvr>
                                      <p:to>
                                        <p:strVal val="visible"/>
                                      </p:to>
                                    </p:set>
                                    <p:animEffect transition="in" filter="barn(inVertical)">
                                      <p:cBhvr>
                                        <p:cTn id="104" dur="500"/>
                                        <p:tgtEl>
                                          <p:spTgt spid="145"/>
                                        </p:tgtEl>
                                      </p:cBhvr>
                                    </p:animEffect>
                                  </p:childTnLst>
                                </p:cTn>
                              </p:par>
                              <p:par>
                                <p:cTn id="105" presetID="16" presetClass="entr" presetSubtype="21" fill="hold" grpId="0" nodeType="withEffect">
                                  <p:stCondLst>
                                    <p:cond delay="250"/>
                                  </p:stCondLst>
                                  <p:childTnLst>
                                    <p:set>
                                      <p:cBhvr>
                                        <p:cTn id="106" dur="1" fill="hold">
                                          <p:stCondLst>
                                            <p:cond delay="0"/>
                                          </p:stCondLst>
                                        </p:cTn>
                                        <p:tgtEl>
                                          <p:spTgt spid="140"/>
                                        </p:tgtEl>
                                        <p:attrNameLst>
                                          <p:attrName>style.visibility</p:attrName>
                                        </p:attrNameLst>
                                      </p:cBhvr>
                                      <p:to>
                                        <p:strVal val="visible"/>
                                      </p:to>
                                    </p:set>
                                    <p:animEffect transition="in" filter="barn(inVertical)">
                                      <p:cBhvr>
                                        <p:cTn id="107" dur="500"/>
                                        <p:tgtEl>
                                          <p:spTgt spid="140"/>
                                        </p:tgtEl>
                                      </p:cBhvr>
                                    </p:animEffect>
                                  </p:childTnLst>
                                </p:cTn>
                              </p:par>
                              <p:par>
                                <p:cTn id="108" presetID="16" presetClass="entr" presetSubtype="21" fill="hold" grpId="0" nodeType="withEffect">
                                  <p:stCondLst>
                                    <p:cond delay="250"/>
                                  </p:stCondLst>
                                  <p:childTnLst>
                                    <p:set>
                                      <p:cBhvr>
                                        <p:cTn id="109" dur="1" fill="hold">
                                          <p:stCondLst>
                                            <p:cond delay="0"/>
                                          </p:stCondLst>
                                        </p:cTn>
                                        <p:tgtEl>
                                          <p:spTgt spid="138"/>
                                        </p:tgtEl>
                                        <p:attrNameLst>
                                          <p:attrName>style.visibility</p:attrName>
                                        </p:attrNameLst>
                                      </p:cBhvr>
                                      <p:to>
                                        <p:strVal val="visible"/>
                                      </p:to>
                                    </p:set>
                                    <p:animEffect transition="in" filter="barn(inVertical)">
                                      <p:cBhvr>
                                        <p:cTn id="110" dur="500"/>
                                        <p:tgtEl>
                                          <p:spTgt spid="138"/>
                                        </p:tgtEl>
                                      </p:cBhvr>
                                    </p:animEffect>
                                  </p:childTnLst>
                                </p:cTn>
                              </p:par>
                              <p:par>
                                <p:cTn id="111" presetID="16" presetClass="entr" presetSubtype="21" fill="hold" grpId="0" nodeType="withEffect">
                                  <p:stCondLst>
                                    <p:cond delay="250"/>
                                  </p:stCondLst>
                                  <p:childTnLst>
                                    <p:set>
                                      <p:cBhvr>
                                        <p:cTn id="112" dur="1" fill="hold">
                                          <p:stCondLst>
                                            <p:cond delay="0"/>
                                          </p:stCondLst>
                                        </p:cTn>
                                        <p:tgtEl>
                                          <p:spTgt spid="141"/>
                                        </p:tgtEl>
                                        <p:attrNameLst>
                                          <p:attrName>style.visibility</p:attrName>
                                        </p:attrNameLst>
                                      </p:cBhvr>
                                      <p:to>
                                        <p:strVal val="visible"/>
                                      </p:to>
                                    </p:set>
                                    <p:animEffect transition="in" filter="barn(inVertical)">
                                      <p:cBhvr>
                                        <p:cTn id="113" dur="500"/>
                                        <p:tgtEl>
                                          <p:spTgt spid="141"/>
                                        </p:tgtEl>
                                      </p:cBhvr>
                                    </p:animEffect>
                                  </p:childTnLst>
                                </p:cTn>
                              </p:par>
                              <p:par>
                                <p:cTn id="114" presetID="16" presetClass="entr" presetSubtype="21" fill="hold" grpId="0" nodeType="withEffect">
                                  <p:stCondLst>
                                    <p:cond delay="250"/>
                                  </p:stCondLst>
                                  <p:childTnLst>
                                    <p:set>
                                      <p:cBhvr>
                                        <p:cTn id="115" dur="1" fill="hold">
                                          <p:stCondLst>
                                            <p:cond delay="0"/>
                                          </p:stCondLst>
                                        </p:cTn>
                                        <p:tgtEl>
                                          <p:spTgt spid="143"/>
                                        </p:tgtEl>
                                        <p:attrNameLst>
                                          <p:attrName>style.visibility</p:attrName>
                                        </p:attrNameLst>
                                      </p:cBhvr>
                                      <p:to>
                                        <p:strVal val="visible"/>
                                      </p:to>
                                    </p:set>
                                    <p:animEffect transition="in" filter="barn(inVertical)">
                                      <p:cBhvr>
                                        <p:cTn id="116" dur="500"/>
                                        <p:tgtEl>
                                          <p:spTgt spid="143"/>
                                        </p:tgtEl>
                                      </p:cBhvr>
                                    </p:animEffect>
                                  </p:childTnLst>
                                </p:cTn>
                              </p:par>
                            </p:childTnLst>
                          </p:cTn>
                        </p:par>
                        <p:par>
                          <p:cTn id="117" fill="hold">
                            <p:stCondLst>
                              <p:cond delay="2500"/>
                            </p:stCondLst>
                            <p:childTnLst>
                              <p:par>
                                <p:cTn id="118" presetID="53" presetClass="entr" presetSubtype="16" fill="hold" nodeType="afterEffect">
                                  <p:stCondLst>
                                    <p:cond delay="0"/>
                                  </p:stCondLst>
                                  <p:childTnLst>
                                    <p:set>
                                      <p:cBhvr>
                                        <p:cTn id="119" dur="1" fill="hold">
                                          <p:stCondLst>
                                            <p:cond delay="0"/>
                                          </p:stCondLst>
                                        </p:cTn>
                                        <p:tgtEl>
                                          <p:spTgt spid="248"/>
                                        </p:tgtEl>
                                        <p:attrNameLst>
                                          <p:attrName>style.visibility</p:attrName>
                                        </p:attrNameLst>
                                      </p:cBhvr>
                                      <p:to>
                                        <p:strVal val="visible"/>
                                      </p:to>
                                    </p:set>
                                    <p:anim calcmode="lin" valueType="num">
                                      <p:cBhvr>
                                        <p:cTn id="120" dur="500" fill="hold"/>
                                        <p:tgtEl>
                                          <p:spTgt spid="248"/>
                                        </p:tgtEl>
                                        <p:attrNameLst>
                                          <p:attrName>ppt_w</p:attrName>
                                        </p:attrNameLst>
                                      </p:cBhvr>
                                      <p:tavLst>
                                        <p:tav tm="0">
                                          <p:val>
                                            <p:fltVal val="0"/>
                                          </p:val>
                                        </p:tav>
                                        <p:tav tm="100000">
                                          <p:val>
                                            <p:strVal val="#ppt_w"/>
                                          </p:val>
                                        </p:tav>
                                      </p:tavLst>
                                    </p:anim>
                                    <p:anim calcmode="lin" valueType="num">
                                      <p:cBhvr>
                                        <p:cTn id="121" dur="500" fill="hold"/>
                                        <p:tgtEl>
                                          <p:spTgt spid="248"/>
                                        </p:tgtEl>
                                        <p:attrNameLst>
                                          <p:attrName>ppt_h</p:attrName>
                                        </p:attrNameLst>
                                      </p:cBhvr>
                                      <p:tavLst>
                                        <p:tav tm="0">
                                          <p:val>
                                            <p:fltVal val="0"/>
                                          </p:val>
                                        </p:tav>
                                        <p:tav tm="100000">
                                          <p:val>
                                            <p:strVal val="#ppt_h"/>
                                          </p:val>
                                        </p:tav>
                                      </p:tavLst>
                                    </p:anim>
                                    <p:animEffect transition="in" filter="fade">
                                      <p:cBhvr>
                                        <p:cTn id="122" dur="500"/>
                                        <p:tgtEl>
                                          <p:spTgt spid="248"/>
                                        </p:tgtEl>
                                      </p:cBhvr>
                                    </p:animEffect>
                                  </p:childTnLst>
                                </p:cTn>
                              </p:par>
                              <p:par>
                                <p:cTn id="123" presetID="53" presetClass="entr" presetSubtype="16" fill="hold" nodeType="withEffect">
                                  <p:stCondLst>
                                    <p:cond delay="0"/>
                                  </p:stCondLst>
                                  <p:childTnLst>
                                    <p:set>
                                      <p:cBhvr>
                                        <p:cTn id="124" dur="1" fill="hold">
                                          <p:stCondLst>
                                            <p:cond delay="0"/>
                                          </p:stCondLst>
                                        </p:cTn>
                                        <p:tgtEl>
                                          <p:spTgt spid="187"/>
                                        </p:tgtEl>
                                        <p:attrNameLst>
                                          <p:attrName>style.visibility</p:attrName>
                                        </p:attrNameLst>
                                      </p:cBhvr>
                                      <p:to>
                                        <p:strVal val="visible"/>
                                      </p:to>
                                    </p:set>
                                    <p:anim calcmode="lin" valueType="num">
                                      <p:cBhvr>
                                        <p:cTn id="125" dur="500" fill="hold"/>
                                        <p:tgtEl>
                                          <p:spTgt spid="187"/>
                                        </p:tgtEl>
                                        <p:attrNameLst>
                                          <p:attrName>ppt_w</p:attrName>
                                        </p:attrNameLst>
                                      </p:cBhvr>
                                      <p:tavLst>
                                        <p:tav tm="0">
                                          <p:val>
                                            <p:fltVal val="0"/>
                                          </p:val>
                                        </p:tav>
                                        <p:tav tm="100000">
                                          <p:val>
                                            <p:strVal val="#ppt_w"/>
                                          </p:val>
                                        </p:tav>
                                      </p:tavLst>
                                    </p:anim>
                                    <p:anim calcmode="lin" valueType="num">
                                      <p:cBhvr>
                                        <p:cTn id="126" dur="500" fill="hold"/>
                                        <p:tgtEl>
                                          <p:spTgt spid="187"/>
                                        </p:tgtEl>
                                        <p:attrNameLst>
                                          <p:attrName>ppt_h</p:attrName>
                                        </p:attrNameLst>
                                      </p:cBhvr>
                                      <p:tavLst>
                                        <p:tav tm="0">
                                          <p:val>
                                            <p:fltVal val="0"/>
                                          </p:val>
                                        </p:tav>
                                        <p:tav tm="100000">
                                          <p:val>
                                            <p:strVal val="#ppt_h"/>
                                          </p:val>
                                        </p:tav>
                                      </p:tavLst>
                                    </p:anim>
                                    <p:animEffect transition="in" filter="fade">
                                      <p:cBhvr>
                                        <p:cTn id="127" dur="500"/>
                                        <p:tgtEl>
                                          <p:spTgt spid="187"/>
                                        </p:tgtEl>
                                      </p:cBhvr>
                                    </p:animEffect>
                                  </p:childTnLst>
                                </p:cTn>
                              </p:par>
                              <p:par>
                                <p:cTn id="128" presetID="53" presetClass="entr" presetSubtype="16" fill="hold" nodeType="withEffect">
                                  <p:stCondLst>
                                    <p:cond delay="0"/>
                                  </p:stCondLst>
                                  <p:childTnLst>
                                    <p:set>
                                      <p:cBhvr>
                                        <p:cTn id="129" dur="1" fill="hold">
                                          <p:stCondLst>
                                            <p:cond delay="0"/>
                                          </p:stCondLst>
                                        </p:cTn>
                                        <p:tgtEl>
                                          <p:spTgt spid="257"/>
                                        </p:tgtEl>
                                        <p:attrNameLst>
                                          <p:attrName>style.visibility</p:attrName>
                                        </p:attrNameLst>
                                      </p:cBhvr>
                                      <p:to>
                                        <p:strVal val="visible"/>
                                      </p:to>
                                    </p:set>
                                    <p:anim calcmode="lin" valueType="num">
                                      <p:cBhvr>
                                        <p:cTn id="130" dur="500" fill="hold"/>
                                        <p:tgtEl>
                                          <p:spTgt spid="257"/>
                                        </p:tgtEl>
                                        <p:attrNameLst>
                                          <p:attrName>ppt_w</p:attrName>
                                        </p:attrNameLst>
                                      </p:cBhvr>
                                      <p:tavLst>
                                        <p:tav tm="0">
                                          <p:val>
                                            <p:fltVal val="0"/>
                                          </p:val>
                                        </p:tav>
                                        <p:tav tm="100000">
                                          <p:val>
                                            <p:strVal val="#ppt_w"/>
                                          </p:val>
                                        </p:tav>
                                      </p:tavLst>
                                    </p:anim>
                                    <p:anim calcmode="lin" valueType="num">
                                      <p:cBhvr>
                                        <p:cTn id="131" dur="500" fill="hold"/>
                                        <p:tgtEl>
                                          <p:spTgt spid="257"/>
                                        </p:tgtEl>
                                        <p:attrNameLst>
                                          <p:attrName>ppt_h</p:attrName>
                                        </p:attrNameLst>
                                      </p:cBhvr>
                                      <p:tavLst>
                                        <p:tav tm="0">
                                          <p:val>
                                            <p:fltVal val="0"/>
                                          </p:val>
                                        </p:tav>
                                        <p:tav tm="100000">
                                          <p:val>
                                            <p:strVal val="#ppt_h"/>
                                          </p:val>
                                        </p:tav>
                                      </p:tavLst>
                                    </p:anim>
                                    <p:animEffect transition="in" filter="fade">
                                      <p:cBhvr>
                                        <p:cTn id="132" dur="500"/>
                                        <p:tgtEl>
                                          <p:spTgt spid="257"/>
                                        </p:tgtEl>
                                      </p:cBhvr>
                                    </p:animEffect>
                                  </p:childTnLst>
                                </p:cTn>
                              </p:par>
                              <p:par>
                                <p:cTn id="133" presetID="53" presetClass="entr" presetSubtype="16" fill="hold" nodeType="withEffect">
                                  <p:stCondLst>
                                    <p:cond delay="0"/>
                                  </p:stCondLst>
                                  <p:childTnLst>
                                    <p:set>
                                      <p:cBhvr>
                                        <p:cTn id="134" dur="1" fill="hold">
                                          <p:stCondLst>
                                            <p:cond delay="0"/>
                                          </p:stCondLst>
                                        </p:cTn>
                                        <p:tgtEl>
                                          <p:spTgt spid="209"/>
                                        </p:tgtEl>
                                        <p:attrNameLst>
                                          <p:attrName>style.visibility</p:attrName>
                                        </p:attrNameLst>
                                      </p:cBhvr>
                                      <p:to>
                                        <p:strVal val="visible"/>
                                      </p:to>
                                    </p:set>
                                    <p:anim calcmode="lin" valueType="num">
                                      <p:cBhvr>
                                        <p:cTn id="135" dur="500" fill="hold"/>
                                        <p:tgtEl>
                                          <p:spTgt spid="209"/>
                                        </p:tgtEl>
                                        <p:attrNameLst>
                                          <p:attrName>ppt_w</p:attrName>
                                        </p:attrNameLst>
                                      </p:cBhvr>
                                      <p:tavLst>
                                        <p:tav tm="0">
                                          <p:val>
                                            <p:fltVal val="0"/>
                                          </p:val>
                                        </p:tav>
                                        <p:tav tm="100000">
                                          <p:val>
                                            <p:strVal val="#ppt_w"/>
                                          </p:val>
                                        </p:tav>
                                      </p:tavLst>
                                    </p:anim>
                                    <p:anim calcmode="lin" valueType="num">
                                      <p:cBhvr>
                                        <p:cTn id="136" dur="500" fill="hold"/>
                                        <p:tgtEl>
                                          <p:spTgt spid="209"/>
                                        </p:tgtEl>
                                        <p:attrNameLst>
                                          <p:attrName>ppt_h</p:attrName>
                                        </p:attrNameLst>
                                      </p:cBhvr>
                                      <p:tavLst>
                                        <p:tav tm="0">
                                          <p:val>
                                            <p:fltVal val="0"/>
                                          </p:val>
                                        </p:tav>
                                        <p:tav tm="100000">
                                          <p:val>
                                            <p:strVal val="#ppt_h"/>
                                          </p:val>
                                        </p:tav>
                                      </p:tavLst>
                                    </p:anim>
                                    <p:animEffect transition="in" filter="fade">
                                      <p:cBhvr>
                                        <p:cTn id="137" dur="500"/>
                                        <p:tgtEl>
                                          <p:spTgt spid="209"/>
                                        </p:tgtEl>
                                      </p:cBhvr>
                                    </p:animEffect>
                                  </p:childTnLst>
                                </p:cTn>
                              </p:par>
                            </p:childTnLst>
                          </p:cTn>
                        </p:par>
                        <p:par>
                          <p:cTn id="138" fill="hold">
                            <p:stCondLst>
                              <p:cond delay="3000"/>
                            </p:stCondLst>
                            <p:childTnLst>
                              <p:par>
                                <p:cTn id="139" presetID="14" presetClass="entr" presetSubtype="10" fill="hold" grpId="0" nodeType="afterEffect">
                                  <p:stCondLst>
                                    <p:cond delay="0"/>
                                  </p:stCondLst>
                                  <p:childTnLst>
                                    <p:set>
                                      <p:cBhvr>
                                        <p:cTn id="140" dur="1" fill="hold">
                                          <p:stCondLst>
                                            <p:cond delay="0"/>
                                          </p:stCondLst>
                                        </p:cTn>
                                        <p:tgtEl>
                                          <p:spTgt spid="267"/>
                                        </p:tgtEl>
                                        <p:attrNameLst>
                                          <p:attrName>style.visibility</p:attrName>
                                        </p:attrNameLst>
                                      </p:cBhvr>
                                      <p:to>
                                        <p:strVal val="visible"/>
                                      </p:to>
                                    </p:set>
                                    <p:animEffect transition="in" filter="randombar(horizontal)">
                                      <p:cBhvr>
                                        <p:cTn id="141" dur="500"/>
                                        <p:tgtEl>
                                          <p:spTgt spid="267"/>
                                        </p:tgtEl>
                                      </p:cBhvr>
                                    </p:animEffect>
                                  </p:childTnLst>
                                </p:cTn>
                              </p:par>
                              <p:par>
                                <p:cTn id="142" presetID="14" presetClass="entr" presetSubtype="10" fill="hold" grpId="0" nodeType="withEffect">
                                  <p:stCondLst>
                                    <p:cond delay="0"/>
                                  </p:stCondLst>
                                  <p:childTnLst>
                                    <p:set>
                                      <p:cBhvr>
                                        <p:cTn id="143" dur="1" fill="hold">
                                          <p:stCondLst>
                                            <p:cond delay="0"/>
                                          </p:stCondLst>
                                        </p:cTn>
                                        <p:tgtEl>
                                          <p:spTgt spid="268"/>
                                        </p:tgtEl>
                                        <p:attrNameLst>
                                          <p:attrName>style.visibility</p:attrName>
                                        </p:attrNameLst>
                                      </p:cBhvr>
                                      <p:to>
                                        <p:strVal val="visible"/>
                                      </p:to>
                                    </p:set>
                                    <p:animEffect transition="in" filter="randombar(horizontal)">
                                      <p:cBhvr>
                                        <p:cTn id="144" dur="500"/>
                                        <p:tgtEl>
                                          <p:spTgt spid="268"/>
                                        </p:tgtEl>
                                      </p:cBhvr>
                                    </p:animEffect>
                                  </p:childTnLst>
                                </p:cTn>
                              </p:par>
                              <p:par>
                                <p:cTn id="145" presetID="14" presetClass="entr" presetSubtype="10" fill="hold" grpId="0" nodeType="withEffect">
                                  <p:stCondLst>
                                    <p:cond delay="0"/>
                                  </p:stCondLst>
                                  <p:childTnLst>
                                    <p:set>
                                      <p:cBhvr>
                                        <p:cTn id="146" dur="1" fill="hold">
                                          <p:stCondLst>
                                            <p:cond delay="0"/>
                                          </p:stCondLst>
                                        </p:cTn>
                                        <p:tgtEl>
                                          <p:spTgt spid="269"/>
                                        </p:tgtEl>
                                        <p:attrNameLst>
                                          <p:attrName>style.visibility</p:attrName>
                                        </p:attrNameLst>
                                      </p:cBhvr>
                                      <p:to>
                                        <p:strVal val="visible"/>
                                      </p:to>
                                    </p:set>
                                    <p:animEffect transition="in" filter="randombar(horizontal)">
                                      <p:cBhvr>
                                        <p:cTn id="147" dur="500"/>
                                        <p:tgtEl>
                                          <p:spTgt spid="269"/>
                                        </p:tgtEl>
                                      </p:cBhvr>
                                    </p:animEffect>
                                  </p:childTnLst>
                                </p:cTn>
                              </p:par>
                              <p:par>
                                <p:cTn id="148" presetID="14" presetClass="entr" presetSubtype="10" fill="hold" grpId="0" nodeType="withEffect">
                                  <p:stCondLst>
                                    <p:cond delay="0"/>
                                  </p:stCondLst>
                                  <p:childTnLst>
                                    <p:set>
                                      <p:cBhvr>
                                        <p:cTn id="149" dur="1" fill="hold">
                                          <p:stCondLst>
                                            <p:cond delay="0"/>
                                          </p:stCondLst>
                                        </p:cTn>
                                        <p:tgtEl>
                                          <p:spTgt spid="266"/>
                                        </p:tgtEl>
                                        <p:attrNameLst>
                                          <p:attrName>style.visibility</p:attrName>
                                        </p:attrNameLst>
                                      </p:cBhvr>
                                      <p:to>
                                        <p:strVal val="visible"/>
                                      </p:to>
                                    </p:set>
                                    <p:animEffect transition="in" filter="randombar(horizontal)">
                                      <p:cBhvr>
                                        <p:cTn id="150" dur="500"/>
                                        <p:tgtEl>
                                          <p:spTgt spid="266"/>
                                        </p:tgtEl>
                                      </p:cBhvr>
                                    </p:animEffect>
                                  </p:childTnLst>
                                </p:cTn>
                              </p:par>
                            </p:childTnLst>
                          </p:cTn>
                        </p:par>
                        <p:par>
                          <p:cTn id="151" fill="hold">
                            <p:stCondLst>
                              <p:cond delay="3500"/>
                            </p:stCondLst>
                            <p:childTnLst>
                              <p:par>
                                <p:cTn id="152" presetID="22" presetClass="entr" presetSubtype="8" fill="hold" grpId="0" nodeType="afterEffect">
                                  <p:stCondLst>
                                    <p:cond delay="0"/>
                                  </p:stCondLst>
                                  <p:childTnLst>
                                    <p:set>
                                      <p:cBhvr>
                                        <p:cTn id="153" dur="1" fill="hold">
                                          <p:stCondLst>
                                            <p:cond delay="0"/>
                                          </p:stCondLst>
                                        </p:cTn>
                                        <p:tgtEl>
                                          <p:spTgt spid="272"/>
                                        </p:tgtEl>
                                        <p:attrNameLst>
                                          <p:attrName>style.visibility</p:attrName>
                                        </p:attrNameLst>
                                      </p:cBhvr>
                                      <p:to>
                                        <p:strVal val="visible"/>
                                      </p:to>
                                    </p:set>
                                    <p:animEffect transition="in" filter="wipe(left)">
                                      <p:cBhvr>
                                        <p:cTn id="154" dur="500"/>
                                        <p:tgtEl>
                                          <p:spTgt spid="272"/>
                                        </p:tgtEl>
                                      </p:cBhvr>
                                    </p:animEffect>
                                  </p:childTnLst>
                                </p:cTn>
                              </p:par>
                              <p:par>
                                <p:cTn id="155" presetID="22" presetClass="entr" presetSubtype="2" fill="hold" grpId="0" nodeType="withEffect">
                                  <p:stCondLst>
                                    <p:cond delay="0"/>
                                  </p:stCondLst>
                                  <p:childTnLst>
                                    <p:set>
                                      <p:cBhvr>
                                        <p:cTn id="156" dur="1" fill="hold">
                                          <p:stCondLst>
                                            <p:cond delay="0"/>
                                          </p:stCondLst>
                                        </p:cTn>
                                        <p:tgtEl>
                                          <p:spTgt spid="270"/>
                                        </p:tgtEl>
                                        <p:attrNameLst>
                                          <p:attrName>style.visibility</p:attrName>
                                        </p:attrNameLst>
                                      </p:cBhvr>
                                      <p:to>
                                        <p:strVal val="visible"/>
                                      </p:to>
                                    </p:set>
                                    <p:animEffect transition="in" filter="wipe(right)">
                                      <p:cBhvr>
                                        <p:cTn id="157" dur="500"/>
                                        <p:tgtEl>
                                          <p:spTgt spid="270"/>
                                        </p:tgtEl>
                                      </p:cBhvr>
                                    </p:animEffect>
                                  </p:childTnLst>
                                </p:cTn>
                              </p:par>
                              <p:par>
                                <p:cTn id="158" presetID="22" presetClass="entr" presetSubtype="2" fill="hold" grpId="0" nodeType="withEffect">
                                  <p:stCondLst>
                                    <p:cond delay="0"/>
                                  </p:stCondLst>
                                  <p:childTnLst>
                                    <p:set>
                                      <p:cBhvr>
                                        <p:cTn id="159" dur="1" fill="hold">
                                          <p:stCondLst>
                                            <p:cond delay="0"/>
                                          </p:stCondLst>
                                        </p:cTn>
                                        <p:tgtEl>
                                          <p:spTgt spid="271"/>
                                        </p:tgtEl>
                                        <p:attrNameLst>
                                          <p:attrName>style.visibility</p:attrName>
                                        </p:attrNameLst>
                                      </p:cBhvr>
                                      <p:to>
                                        <p:strVal val="visible"/>
                                      </p:to>
                                    </p:set>
                                    <p:animEffect transition="in" filter="wipe(right)">
                                      <p:cBhvr>
                                        <p:cTn id="160" dur="500"/>
                                        <p:tgtEl>
                                          <p:spTgt spid="271"/>
                                        </p:tgtEl>
                                      </p:cBhvr>
                                    </p:animEffect>
                                  </p:childTnLst>
                                </p:cTn>
                              </p:par>
                              <p:par>
                                <p:cTn id="161" presetID="22" presetClass="entr" presetSubtype="8" fill="hold" grpId="0" nodeType="withEffect">
                                  <p:stCondLst>
                                    <p:cond delay="0"/>
                                  </p:stCondLst>
                                  <p:childTnLst>
                                    <p:set>
                                      <p:cBhvr>
                                        <p:cTn id="162" dur="1" fill="hold">
                                          <p:stCondLst>
                                            <p:cond delay="0"/>
                                          </p:stCondLst>
                                        </p:cTn>
                                        <p:tgtEl>
                                          <p:spTgt spid="273"/>
                                        </p:tgtEl>
                                        <p:attrNameLst>
                                          <p:attrName>style.visibility</p:attrName>
                                        </p:attrNameLst>
                                      </p:cBhvr>
                                      <p:to>
                                        <p:strVal val="visible"/>
                                      </p:to>
                                    </p:set>
                                    <p:animEffect transition="in" filter="wipe(left)">
                                      <p:cBhvr>
                                        <p:cTn id="163" dur="500"/>
                                        <p:tgtEl>
                                          <p:spTgt spid="2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266" grpId="0"/>
      <p:bldP spid="267" grpId="0"/>
      <p:bldP spid="268" grpId="0"/>
      <p:bldP spid="269" grpId="0"/>
      <p:bldP spid="270" grpId="0"/>
      <p:bldP spid="271" grpId="0"/>
      <p:bldP spid="272" grpId="0"/>
      <p:bldP spid="27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图片 78"/>
          <p:cNvPicPr>
            <a:picLocks noChangeAspect="1"/>
          </p:cNvPicPr>
          <p:nvPr/>
        </p:nvPicPr>
        <p:blipFill>
          <a:blip r:embed="rId2">
            <a:extLst>
              <a:ext uri="{BEBA8EAE-BF5A-486C-A8C5-ECC9F3942E4B}">
                <a14:imgProps xmlns:a14="http://schemas.microsoft.com/office/drawing/2010/main">
                  <a14:imgLayer r:embed="rId3">
                    <a14:imgEffect>
                      <a14:colorTemperature colorTemp="4700"/>
                    </a14:imgEffect>
                  </a14:imgLayer>
                </a14:imgProps>
              </a:ext>
            </a:extLst>
          </a:blip>
          <a:stretch>
            <a:fillRect/>
          </a:stretch>
        </p:blipFill>
        <p:spPr>
          <a:xfrm>
            <a:off x="968952" y="1676448"/>
            <a:ext cx="7206097" cy="3552752"/>
          </a:xfrm>
          <a:prstGeom prst="rect">
            <a:avLst/>
          </a:prstGeom>
        </p:spPr>
      </p:pic>
      <p:cxnSp>
        <p:nvCxnSpPr>
          <p:cNvPr id="80" name="直接连接符 79"/>
          <p:cNvCxnSpPr>
            <a:stCxn id="81" idx="6"/>
            <a:endCxn id="82" idx="2"/>
          </p:cNvCxnSpPr>
          <p:nvPr/>
        </p:nvCxnSpPr>
        <p:spPr>
          <a:xfrm>
            <a:off x="1390020" y="4740864"/>
            <a:ext cx="6363961" cy="0"/>
          </a:xfrm>
          <a:prstGeom prst="line">
            <a:avLst/>
          </a:prstGeom>
          <a:noFill/>
          <a:ln w="444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cxnSp>
      <p:sp>
        <p:nvSpPr>
          <p:cNvPr id="81" name="椭圆 80"/>
          <p:cNvSpPr/>
          <p:nvPr/>
        </p:nvSpPr>
        <p:spPr>
          <a:xfrm>
            <a:off x="1099075" y="4595391"/>
            <a:ext cx="290945" cy="290945"/>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2" name="椭圆 81"/>
          <p:cNvSpPr/>
          <p:nvPr/>
        </p:nvSpPr>
        <p:spPr>
          <a:xfrm>
            <a:off x="7753981" y="4595391"/>
            <a:ext cx="290945" cy="290945"/>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3" name="椭圆 82"/>
          <p:cNvSpPr/>
          <p:nvPr/>
        </p:nvSpPr>
        <p:spPr>
          <a:xfrm>
            <a:off x="3008641" y="4474203"/>
            <a:ext cx="528992" cy="528992"/>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4" name="椭圆 83"/>
          <p:cNvSpPr/>
          <p:nvPr/>
        </p:nvSpPr>
        <p:spPr>
          <a:xfrm>
            <a:off x="4307505" y="4474203"/>
            <a:ext cx="528992" cy="528992"/>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5" name="椭圆 84"/>
          <p:cNvSpPr/>
          <p:nvPr/>
        </p:nvSpPr>
        <p:spPr>
          <a:xfrm>
            <a:off x="5606368" y="4474203"/>
            <a:ext cx="528992" cy="528992"/>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6" name="椭圆 85"/>
          <p:cNvSpPr/>
          <p:nvPr/>
        </p:nvSpPr>
        <p:spPr>
          <a:xfrm>
            <a:off x="6905232" y="4474203"/>
            <a:ext cx="528992" cy="528992"/>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7" name="椭圆 86"/>
          <p:cNvSpPr/>
          <p:nvPr/>
        </p:nvSpPr>
        <p:spPr>
          <a:xfrm>
            <a:off x="1709778" y="4474203"/>
            <a:ext cx="528992" cy="528992"/>
          </a:xfrm>
          <a:prstGeom prst="ellipse">
            <a:avLst/>
          </a:prstGeom>
          <a:solidFill>
            <a:sysClr val="window" lastClr="FFFFFF">
              <a:lumMod val="85000"/>
            </a:sysClr>
          </a:solidFill>
          <a:ln w="19050" cap="flat" cmpd="sng" algn="ctr">
            <a:gradFill>
              <a:gsLst>
                <a:gs pos="0">
                  <a:sysClr val="window" lastClr="FFFFFF">
                    <a:lumMod val="75000"/>
                  </a:sysClr>
                </a:gs>
                <a:gs pos="100000">
                  <a:sysClr val="window" lastClr="FFFFFF"/>
                </a:gs>
              </a:gsLst>
              <a:lin ang="5400000" scaled="1"/>
            </a:gradFill>
            <a:prstDash val="solid"/>
            <a:miter lim="800000"/>
          </a:ln>
          <a:effectLst>
            <a:innerShdw blurRad="88900" dist="381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88" name="组合 87"/>
          <p:cNvGrpSpPr/>
          <p:nvPr/>
        </p:nvGrpSpPr>
        <p:grpSpPr>
          <a:xfrm>
            <a:off x="1266904" y="2865754"/>
            <a:ext cx="1404003" cy="2037176"/>
            <a:chOff x="1689205" y="2859600"/>
            <a:chExt cx="1872004" cy="2716235"/>
          </a:xfrm>
        </p:grpSpPr>
        <p:sp>
          <p:nvSpPr>
            <p:cNvPr id="89" name="任意多边形 88"/>
            <p:cNvSpPr/>
            <p:nvPr/>
          </p:nvSpPr>
          <p:spPr>
            <a:xfrm>
              <a:off x="1777316"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1270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cs typeface="+mn-cs"/>
              </a:endParaRPr>
            </a:p>
          </p:txBody>
        </p:sp>
        <p:sp>
          <p:nvSpPr>
            <p:cNvPr id="90" name="任意多边形 89"/>
            <p:cNvSpPr>
              <a:spLocks/>
            </p:cNvSpPr>
            <p:nvPr/>
          </p:nvSpPr>
          <p:spPr bwMode="auto">
            <a:xfrm>
              <a:off x="2473066"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a:ex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Calibri" panose="020F0502020204030204"/>
                <a:ea typeface="宋体"/>
              </a:endParaRPr>
            </a:p>
          </p:txBody>
        </p:sp>
        <p:grpSp>
          <p:nvGrpSpPr>
            <p:cNvPr id="91" name="Group 909"/>
            <p:cNvGrpSpPr>
              <a:grpSpLocks noChangeAspect="1"/>
            </p:cNvGrpSpPr>
            <p:nvPr/>
          </p:nvGrpSpPr>
          <p:grpSpPr bwMode="auto">
            <a:xfrm>
              <a:off x="2649512" y="3114684"/>
              <a:ext cx="353667" cy="301618"/>
              <a:chOff x="6090" y="1175"/>
              <a:chExt cx="265" cy="226"/>
            </a:xfrm>
            <a:solidFill>
              <a:sysClr val="window" lastClr="FFFFFF">
                <a:lumMod val="65000"/>
              </a:sysClr>
            </a:solidFill>
            <a:effectLst>
              <a:reflection blurRad="6350" stA="50000" endA="300" endPos="40000" dir="5400000" sy="-100000" algn="bl" rotWithShape="0"/>
            </a:effectLst>
          </p:grpSpPr>
          <p:sp>
            <p:nvSpPr>
              <p:cNvPr id="99"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00"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01"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02"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sp>
          <p:nvSpPr>
            <p:cNvPr id="92" name="同侧圆角矩形 91"/>
            <p:cNvSpPr/>
            <p:nvPr/>
          </p:nvSpPr>
          <p:spPr>
            <a:xfrm rot="5400000">
              <a:off x="1695037" y="3401743"/>
              <a:ext cx="601806" cy="446770"/>
            </a:xfrm>
            <a:prstGeom prst="round2SameRect">
              <a:avLst>
                <a:gd name="adj1" fmla="val 19083"/>
                <a:gd name="adj2" fmla="val 0"/>
              </a:avLst>
            </a:prstGeom>
            <a:solidFill>
              <a:srgbClr val="FFB850"/>
            </a:solidFill>
            <a:ln w="12700" cap="flat" cmpd="sng" algn="ctr">
              <a:noFill/>
              <a:prstDash val="solid"/>
              <a:miter lim="800000"/>
            </a:ln>
            <a:effectLst>
              <a:innerShdw blurRad="50800" dist="254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93" name="组合 92"/>
            <p:cNvGrpSpPr/>
            <p:nvPr/>
          </p:nvGrpSpPr>
          <p:grpSpPr>
            <a:xfrm>
              <a:off x="1689205" y="3349277"/>
              <a:ext cx="628650" cy="582478"/>
              <a:chOff x="4841421" y="2703657"/>
              <a:chExt cx="628650" cy="582478"/>
            </a:xfrm>
          </p:grpSpPr>
          <p:sp>
            <p:nvSpPr>
              <p:cNvPr id="97" name="文本框 25"/>
              <p:cNvSpPr txBox="1"/>
              <p:nvPr/>
            </p:nvSpPr>
            <p:spPr>
              <a:xfrm>
                <a:off x="4867150" y="2703657"/>
                <a:ext cx="554122" cy="49244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01</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98" name="文本框 26"/>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94" name="组合 93"/>
            <p:cNvGrpSpPr/>
            <p:nvPr/>
          </p:nvGrpSpPr>
          <p:grpSpPr>
            <a:xfrm>
              <a:off x="2206148" y="3498951"/>
              <a:ext cx="1355061" cy="874549"/>
              <a:chOff x="223455" y="2735579"/>
              <a:chExt cx="1355061" cy="874549"/>
            </a:xfrm>
          </p:grpSpPr>
          <p:sp>
            <p:nvSpPr>
              <p:cNvPr id="95" name="文本框 23"/>
              <p:cNvSpPr txBox="1"/>
              <p:nvPr/>
            </p:nvSpPr>
            <p:spPr>
              <a:xfrm>
                <a:off x="223455" y="2735579"/>
                <a:ext cx="1355061" cy="3385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96" name="文本框 24"/>
              <p:cNvSpPr txBox="1"/>
              <p:nvPr/>
            </p:nvSpPr>
            <p:spPr>
              <a:xfrm>
                <a:off x="229092" y="2946870"/>
                <a:ext cx="1254173" cy="663258"/>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67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103" name="组合 102"/>
          <p:cNvGrpSpPr/>
          <p:nvPr/>
        </p:nvGrpSpPr>
        <p:grpSpPr>
          <a:xfrm>
            <a:off x="2561855" y="1677033"/>
            <a:ext cx="1404003" cy="3218225"/>
            <a:chOff x="3415806" y="1274639"/>
            <a:chExt cx="1872004" cy="4290967"/>
          </a:xfrm>
        </p:grpSpPr>
        <p:sp>
          <p:nvSpPr>
            <p:cNvPr id="104" name="任意多边形 103"/>
            <p:cNvSpPr/>
            <p:nvPr/>
          </p:nvSpPr>
          <p:spPr>
            <a:xfrm>
              <a:off x="3509134"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1270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5" name="任意多边形 104"/>
            <p:cNvSpPr>
              <a:spLocks/>
            </p:cNvSpPr>
            <p:nvPr/>
          </p:nvSpPr>
          <p:spPr bwMode="auto">
            <a:xfrm>
              <a:off x="420019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a:ex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Calibri" panose="020F0502020204030204"/>
                <a:ea typeface="宋体"/>
              </a:endParaRPr>
            </a:p>
          </p:txBody>
        </p:sp>
        <p:sp>
          <p:nvSpPr>
            <p:cNvPr id="106" name="同侧圆角矩形 105"/>
            <p:cNvSpPr/>
            <p:nvPr/>
          </p:nvSpPr>
          <p:spPr>
            <a:xfrm rot="5400000">
              <a:off x="3421638" y="1812342"/>
              <a:ext cx="601806" cy="446770"/>
            </a:xfrm>
            <a:prstGeom prst="round2SameRect">
              <a:avLst>
                <a:gd name="adj1" fmla="val 19083"/>
                <a:gd name="adj2" fmla="val 0"/>
              </a:avLst>
            </a:prstGeom>
            <a:solidFill>
              <a:srgbClr val="01ACBE"/>
            </a:solidFill>
            <a:ln w="12700" cap="flat" cmpd="sng" algn="ctr">
              <a:noFill/>
              <a:prstDash val="solid"/>
              <a:miter lim="800000"/>
            </a:ln>
            <a:effectLst>
              <a:innerShdw blurRad="50800" dist="254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07" name="组合 106"/>
            <p:cNvGrpSpPr/>
            <p:nvPr/>
          </p:nvGrpSpPr>
          <p:grpSpPr>
            <a:xfrm>
              <a:off x="3415806" y="1759876"/>
              <a:ext cx="628650" cy="861774"/>
              <a:chOff x="4841421" y="2703657"/>
              <a:chExt cx="628650" cy="861774"/>
            </a:xfrm>
          </p:grpSpPr>
          <p:sp>
            <p:nvSpPr>
              <p:cNvPr id="119" name="文本框 47"/>
              <p:cNvSpPr txBox="1"/>
              <p:nvPr/>
            </p:nvSpPr>
            <p:spPr>
              <a:xfrm>
                <a:off x="4867150" y="2703657"/>
                <a:ext cx="554122"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02</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20" name="文本框 48"/>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08" name="组合 107"/>
            <p:cNvGrpSpPr/>
            <p:nvPr/>
          </p:nvGrpSpPr>
          <p:grpSpPr>
            <a:xfrm>
              <a:off x="3932749" y="1909550"/>
              <a:ext cx="1355061" cy="874549"/>
              <a:chOff x="223455" y="2735579"/>
              <a:chExt cx="1355061" cy="874549"/>
            </a:xfrm>
          </p:grpSpPr>
          <p:sp>
            <p:nvSpPr>
              <p:cNvPr id="117" name="文本框 45"/>
              <p:cNvSpPr txBox="1"/>
              <p:nvPr/>
            </p:nvSpPr>
            <p:spPr>
              <a:xfrm>
                <a:off x="223455" y="2735579"/>
                <a:ext cx="1355061" cy="3385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118" name="文本框 46"/>
              <p:cNvSpPr txBox="1"/>
              <p:nvPr/>
            </p:nvSpPr>
            <p:spPr>
              <a:xfrm>
                <a:off x="229092" y="2946870"/>
                <a:ext cx="1254173" cy="663258"/>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67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9" name="Group 181"/>
            <p:cNvGrpSpPr>
              <a:grpSpLocks noChangeAspect="1"/>
            </p:cNvGrpSpPr>
            <p:nvPr/>
          </p:nvGrpSpPr>
          <p:grpSpPr bwMode="auto">
            <a:xfrm>
              <a:off x="4378828" y="1433240"/>
              <a:ext cx="368298" cy="365609"/>
              <a:chOff x="2160" y="2262"/>
              <a:chExt cx="411" cy="408"/>
            </a:xfrm>
            <a:solidFill>
              <a:srgbClr val="A6A6A6"/>
            </a:solidFill>
            <a:effectLst>
              <a:reflection blurRad="6350" stA="52000" endA="300" endPos="40000" dir="5400000" sy="-100000" algn="bl" rotWithShape="0"/>
            </a:effectLst>
          </p:grpSpPr>
          <p:sp>
            <p:nvSpPr>
              <p:cNvPr id="110"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1"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2"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3"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4"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5"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6"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21" name="组合 120"/>
          <p:cNvGrpSpPr/>
          <p:nvPr/>
        </p:nvGrpSpPr>
        <p:grpSpPr>
          <a:xfrm>
            <a:off x="3863848" y="2865754"/>
            <a:ext cx="1404003" cy="2037176"/>
            <a:chOff x="5151797" y="2859600"/>
            <a:chExt cx="1872004" cy="2716235"/>
          </a:xfrm>
        </p:grpSpPr>
        <p:sp>
          <p:nvSpPr>
            <p:cNvPr id="122" name="任意多边形 121"/>
            <p:cNvSpPr/>
            <p:nvPr/>
          </p:nvSpPr>
          <p:spPr>
            <a:xfrm>
              <a:off x="5240953"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1270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3" name="任意多边形 122"/>
            <p:cNvSpPr>
              <a:spLocks/>
            </p:cNvSpPr>
            <p:nvPr/>
          </p:nvSpPr>
          <p:spPr bwMode="auto">
            <a:xfrm>
              <a:off x="5937439"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a:ex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Calibri" panose="020F0502020204030204"/>
                <a:ea typeface="宋体"/>
              </a:endParaRPr>
            </a:p>
          </p:txBody>
        </p:sp>
        <p:sp>
          <p:nvSpPr>
            <p:cNvPr id="124" name="同侧圆角矩形 123"/>
            <p:cNvSpPr/>
            <p:nvPr/>
          </p:nvSpPr>
          <p:spPr>
            <a:xfrm rot="5400000">
              <a:off x="5157629" y="3401743"/>
              <a:ext cx="601806" cy="446770"/>
            </a:xfrm>
            <a:prstGeom prst="round2SameRect">
              <a:avLst>
                <a:gd name="adj1" fmla="val 19083"/>
                <a:gd name="adj2" fmla="val 0"/>
              </a:avLst>
            </a:prstGeom>
            <a:solidFill>
              <a:srgbClr val="E87071"/>
            </a:solidFill>
            <a:ln w="12700" cap="flat" cmpd="sng" algn="ctr">
              <a:noFill/>
              <a:prstDash val="solid"/>
              <a:miter lim="800000"/>
            </a:ln>
            <a:effectLst>
              <a:innerShdw blurRad="50800" dist="254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25" name="组合 124"/>
            <p:cNvGrpSpPr/>
            <p:nvPr/>
          </p:nvGrpSpPr>
          <p:grpSpPr>
            <a:xfrm>
              <a:off x="5151797" y="3349277"/>
              <a:ext cx="628650" cy="861774"/>
              <a:chOff x="4841421" y="2703657"/>
              <a:chExt cx="628650" cy="861774"/>
            </a:xfrm>
          </p:grpSpPr>
          <p:sp>
            <p:nvSpPr>
              <p:cNvPr id="130" name="文本框 58"/>
              <p:cNvSpPr txBox="1"/>
              <p:nvPr/>
            </p:nvSpPr>
            <p:spPr>
              <a:xfrm>
                <a:off x="4867150" y="2703657"/>
                <a:ext cx="554122"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03</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31" name="文本框 59"/>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26" name="组合 125"/>
            <p:cNvGrpSpPr/>
            <p:nvPr/>
          </p:nvGrpSpPr>
          <p:grpSpPr>
            <a:xfrm>
              <a:off x="5668740" y="3498951"/>
              <a:ext cx="1355061" cy="874549"/>
              <a:chOff x="223455" y="2735579"/>
              <a:chExt cx="1355061" cy="874549"/>
            </a:xfrm>
          </p:grpSpPr>
          <p:sp>
            <p:nvSpPr>
              <p:cNvPr id="128" name="文本框 56"/>
              <p:cNvSpPr txBox="1"/>
              <p:nvPr/>
            </p:nvSpPr>
            <p:spPr>
              <a:xfrm>
                <a:off x="223455" y="2735579"/>
                <a:ext cx="1355061" cy="3385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129" name="文本框 57"/>
              <p:cNvSpPr txBox="1"/>
              <p:nvPr/>
            </p:nvSpPr>
            <p:spPr>
              <a:xfrm>
                <a:off x="229092" y="2946870"/>
                <a:ext cx="1254173" cy="663258"/>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67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27" name="Freeform 19"/>
            <p:cNvSpPr>
              <a:spLocks/>
            </p:cNvSpPr>
            <p:nvPr/>
          </p:nvSpPr>
          <p:spPr bwMode="auto">
            <a:xfrm>
              <a:off x="6194755" y="3025635"/>
              <a:ext cx="209688" cy="41041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A6A6A6"/>
            </a:solidFill>
            <a:ln>
              <a:noFill/>
            </a:ln>
            <a:effectLst>
              <a:reflection blurRad="6350" stA="52000" endA="300" endPos="40000" dir="5400000" sy="-100000" algn="bl" rotWithShape="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32" name="组合 131"/>
          <p:cNvGrpSpPr/>
          <p:nvPr/>
        </p:nvGrpSpPr>
        <p:grpSpPr>
          <a:xfrm>
            <a:off x="5152527" y="1677033"/>
            <a:ext cx="1404003" cy="3218225"/>
            <a:chOff x="6870036" y="1274639"/>
            <a:chExt cx="1872004" cy="4290967"/>
          </a:xfrm>
        </p:grpSpPr>
        <p:sp>
          <p:nvSpPr>
            <p:cNvPr id="133" name="任意多边形 132"/>
            <p:cNvSpPr/>
            <p:nvPr/>
          </p:nvSpPr>
          <p:spPr>
            <a:xfrm>
              <a:off x="6956471"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1270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4" name="任意多边形 133"/>
            <p:cNvSpPr>
              <a:spLocks/>
            </p:cNvSpPr>
            <p:nvPr/>
          </p:nvSpPr>
          <p:spPr bwMode="auto">
            <a:xfrm>
              <a:off x="7653280"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a:ex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Calibri" panose="020F0502020204030204"/>
                <a:ea typeface="宋体"/>
              </a:endParaRPr>
            </a:p>
          </p:txBody>
        </p:sp>
        <p:sp>
          <p:nvSpPr>
            <p:cNvPr id="135" name="同侧圆角矩形 134"/>
            <p:cNvSpPr/>
            <p:nvPr/>
          </p:nvSpPr>
          <p:spPr>
            <a:xfrm rot="5400000">
              <a:off x="6875868" y="1812342"/>
              <a:ext cx="601806" cy="446770"/>
            </a:xfrm>
            <a:prstGeom prst="round2SameRect">
              <a:avLst>
                <a:gd name="adj1" fmla="val 19083"/>
                <a:gd name="adj2" fmla="val 0"/>
              </a:avLst>
            </a:prstGeom>
            <a:solidFill>
              <a:srgbClr val="00AF92"/>
            </a:solidFill>
            <a:ln w="12700" cap="flat" cmpd="sng" algn="ctr">
              <a:noFill/>
              <a:prstDash val="solid"/>
              <a:miter lim="800000"/>
            </a:ln>
            <a:effectLst>
              <a:innerShdw blurRad="50800" dist="254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36" name="组合 135"/>
            <p:cNvGrpSpPr/>
            <p:nvPr/>
          </p:nvGrpSpPr>
          <p:grpSpPr>
            <a:xfrm>
              <a:off x="6870036" y="1759876"/>
              <a:ext cx="628650" cy="861774"/>
              <a:chOff x="4841421" y="2703657"/>
              <a:chExt cx="628650" cy="861774"/>
            </a:xfrm>
          </p:grpSpPr>
          <p:sp>
            <p:nvSpPr>
              <p:cNvPr id="143" name="文本框 71"/>
              <p:cNvSpPr txBox="1"/>
              <p:nvPr/>
            </p:nvSpPr>
            <p:spPr>
              <a:xfrm>
                <a:off x="4867150" y="2703657"/>
                <a:ext cx="554122"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04</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44" name="文本框 72"/>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37" name="组合 136"/>
            <p:cNvGrpSpPr/>
            <p:nvPr/>
          </p:nvGrpSpPr>
          <p:grpSpPr>
            <a:xfrm>
              <a:off x="7386979" y="1909550"/>
              <a:ext cx="1355061" cy="874549"/>
              <a:chOff x="223455" y="2735579"/>
              <a:chExt cx="1355061" cy="874549"/>
            </a:xfrm>
          </p:grpSpPr>
          <p:sp>
            <p:nvSpPr>
              <p:cNvPr id="141" name="文本框 69"/>
              <p:cNvSpPr txBox="1"/>
              <p:nvPr/>
            </p:nvSpPr>
            <p:spPr>
              <a:xfrm>
                <a:off x="223455" y="2735579"/>
                <a:ext cx="1355061" cy="3385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142" name="文本框 70"/>
              <p:cNvSpPr txBox="1"/>
              <p:nvPr/>
            </p:nvSpPr>
            <p:spPr>
              <a:xfrm>
                <a:off x="229092" y="2946870"/>
                <a:ext cx="1254173" cy="663258"/>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67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38" name="Group 22"/>
            <p:cNvGrpSpPr>
              <a:grpSpLocks noChangeAspect="1"/>
            </p:cNvGrpSpPr>
            <p:nvPr/>
          </p:nvGrpSpPr>
          <p:grpSpPr bwMode="auto">
            <a:xfrm>
              <a:off x="7864896" y="1492946"/>
              <a:ext cx="330299" cy="330299"/>
              <a:chOff x="3617" y="1935"/>
              <a:chExt cx="446" cy="446"/>
            </a:xfrm>
            <a:solidFill>
              <a:srgbClr val="A6A6A6"/>
            </a:solidFill>
            <a:effectLst>
              <a:reflection blurRad="6350" stA="52000" endA="300" endPos="40000" dir="5400000" sy="-100000" algn="bl" rotWithShape="0"/>
            </a:effectLst>
          </p:grpSpPr>
          <p:sp>
            <p:nvSpPr>
              <p:cNvPr id="139"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40"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45" name="组合 144"/>
          <p:cNvGrpSpPr/>
          <p:nvPr/>
        </p:nvGrpSpPr>
        <p:grpSpPr>
          <a:xfrm>
            <a:off x="6462176" y="2865754"/>
            <a:ext cx="1404003" cy="2037176"/>
            <a:chOff x="8616234" y="2859600"/>
            <a:chExt cx="1872004" cy="2716235"/>
          </a:xfrm>
        </p:grpSpPr>
        <p:sp>
          <p:nvSpPr>
            <p:cNvPr id="146" name="任意多边形 145"/>
            <p:cNvSpPr/>
            <p:nvPr/>
          </p:nvSpPr>
          <p:spPr>
            <a:xfrm>
              <a:off x="8704589"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ysClr val="window" lastClr="FFFFFF">
                <a:lumMod val="95000"/>
              </a:sysClr>
            </a:solidFill>
            <a:ln w="12700" cap="flat" cmpd="sng" algn="ctr">
              <a:noFill/>
              <a:prstDash val="solid"/>
              <a:miter lim="800000"/>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7" name="任意多边形 146"/>
            <p:cNvSpPr>
              <a:spLocks/>
            </p:cNvSpPr>
            <p:nvPr/>
          </p:nvSpPr>
          <p:spPr bwMode="auto">
            <a:xfrm>
              <a:off x="940033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ysClr val="window" lastClr="FFFFFF">
                <a:lumMod val="75000"/>
              </a:sysClr>
            </a:solidFill>
            <a:ln w="28575">
              <a:noFill/>
            </a:ln>
            <a:effectLst/>
            <a:extLst/>
          </p:spPr>
          <p:txBody>
            <a:bodyPr vert="horz" wrap="square" lIns="68580" tIns="34290" rIns="68580" bIns="34290" numCol="1" anchor="t" anchorCtr="0" compatLnSpc="1">
              <a:prstTxWarp prst="textNoShape">
                <a:avLst/>
              </a:prstTxWarp>
              <a:noAutofit/>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a:ln>
                  <a:noFill/>
                </a:ln>
                <a:solidFill>
                  <a:prstClr val="black"/>
                </a:solidFill>
                <a:effectLst/>
                <a:uLnTx/>
                <a:uFillTx/>
                <a:latin typeface="Calibri" panose="020F0502020204030204"/>
                <a:ea typeface="宋体"/>
              </a:endParaRPr>
            </a:p>
          </p:txBody>
        </p:sp>
        <p:sp>
          <p:nvSpPr>
            <p:cNvPr id="148" name="同侧圆角矩形 147"/>
            <p:cNvSpPr/>
            <p:nvPr/>
          </p:nvSpPr>
          <p:spPr>
            <a:xfrm rot="5400000">
              <a:off x="8622066" y="3401743"/>
              <a:ext cx="601806" cy="446770"/>
            </a:xfrm>
            <a:prstGeom prst="round2SameRect">
              <a:avLst>
                <a:gd name="adj1" fmla="val 19083"/>
                <a:gd name="adj2" fmla="val 0"/>
              </a:avLst>
            </a:prstGeom>
            <a:solidFill>
              <a:srgbClr val="663A77"/>
            </a:solidFill>
            <a:ln w="12700" cap="flat" cmpd="sng" algn="ctr">
              <a:noFill/>
              <a:prstDash val="solid"/>
              <a:miter lim="800000"/>
            </a:ln>
            <a:effectLst>
              <a:innerShdw blurRad="50800" dist="25400" dir="13500000">
                <a:prstClr val="black">
                  <a:alpha val="35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49" name="组合 148"/>
            <p:cNvGrpSpPr/>
            <p:nvPr/>
          </p:nvGrpSpPr>
          <p:grpSpPr>
            <a:xfrm>
              <a:off x="8616234" y="3349277"/>
              <a:ext cx="628650" cy="861774"/>
              <a:chOff x="4841421" y="2703657"/>
              <a:chExt cx="628650" cy="861774"/>
            </a:xfrm>
          </p:grpSpPr>
          <p:sp>
            <p:nvSpPr>
              <p:cNvPr id="154" name="文本框 82"/>
              <p:cNvSpPr txBox="1"/>
              <p:nvPr/>
            </p:nvSpPr>
            <p:spPr>
              <a:xfrm>
                <a:off x="4867150" y="2703657"/>
                <a:ext cx="554122"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Impact" panose="020B0806030902050204" pitchFamily="34" charset="0"/>
                    <a:ea typeface="宋体"/>
                  </a:rPr>
                  <a:t>05</a:t>
                </a:r>
                <a:endParaRPr kumimoji="0" lang="zh-CN" altLang="en-US" sz="1800" b="0" i="0" u="none" strike="noStrike" kern="0" cap="none" spc="0" normalizeH="0" baseline="0" noProof="0" dirty="0" smtClean="0">
                  <a:ln>
                    <a:noFill/>
                  </a:ln>
                  <a:solidFill>
                    <a:prstClr val="white"/>
                  </a:solidFill>
                  <a:effectLst/>
                  <a:uLnTx/>
                  <a:uFillTx/>
                  <a:latin typeface="Impact" panose="020B0806030902050204" pitchFamily="34" charset="0"/>
                  <a:ea typeface="宋体"/>
                </a:endParaRPr>
              </a:p>
            </p:txBody>
          </p:sp>
          <p:sp>
            <p:nvSpPr>
              <p:cNvPr id="155" name="文本框 83"/>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prstClr val="white"/>
                  </a:solidFill>
                  <a:effectLst/>
                  <a:uLnTx/>
                  <a:uFillTx/>
                  <a:latin typeface="LiHei Pro" panose="020B0500000000000000" pitchFamily="34" charset="-122"/>
                  <a:ea typeface="LiHei Pro" panose="020B0500000000000000" pitchFamily="34" charset="-122"/>
                </a:endParaRPr>
              </a:p>
            </p:txBody>
          </p:sp>
        </p:grpSp>
        <p:grpSp>
          <p:nvGrpSpPr>
            <p:cNvPr id="150" name="组合 149"/>
            <p:cNvGrpSpPr/>
            <p:nvPr/>
          </p:nvGrpSpPr>
          <p:grpSpPr>
            <a:xfrm>
              <a:off x="9133177" y="3498951"/>
              <a:ext cx="1355061" cy="874549"/>
              <a:chOff x="223455" y="2735579"/>
              <a:chExt cx="1355061" cy="874549"/>
            </a:xfrm>
          </p:grpSpPr>
          <p:sp>
            <p:nvSpPr>
              <p:cNvPr id="152" name="文本框 80"/>
              <p:cNvSpPr txBox="1"/>
              <p:nvPr/>
            </p:nvSpPr>
            <p:spPr>
              <a:xfrm>
                <a:off x="223455" y="2735579"/>
                <a:ext cx="1355061" cy="338554"/>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rgbClr val="FFB850"/>
                    </a:solidFill>
                    <a:effectLst/>
                    <a:uLnTx/>
                    <a:uFillTx/>
                    <a:latin typeface="时尚中黑简体" panose="01010104010101010101" pitchFamily="2" charset="-122"/>
                    <a:ea typeface="时尚中黑简体" panose="01010104010101010101" pitchFamily="2" charset="-122"/>
                  </a:rPr>
                  <a:t>在此添加标题</a:t>
                </a:r>
              </a:p>
            </p:txBody>
          </p:sp>
          <p:sp>
            <p:nvSpPr>
              <p:cNvPr id="153" name="文本框 81"/>
              <p:cNvSpPr txBox="1"/>
              <p:nvPr/>
            </p:nvSpPr>
            <p:spPr>
              <a:xfrm>
                <a:off x="229092" y="2946870"/>
                <a:ext cx="1254173" cy="663258"/>
              </a:xfrm>
              <a:prstGeom prst="rect">
                <a:avLst/>
              </a:prstGeom>
              <a:noFill/>
            </p:spPr>
            <p:txBody>
              <a:bodyPr wrap="square" rtlCol="0">
                <a:spAutoFit/>
              </a:bodyPr>
              <a:lstStyle/>
              <a:p>
                <a:pPr marL="0" marR="0" lvl="0" indent="0" algn="just" defTabSz="685800" eaLnBrk="1" fontAlgn="auto" latinLnBrk="0" hangingPunct="1">
                  <a:lnSpc>
                    <a:spcPct val="130000"/>
                  </a:lnSpc>
                  <a:spcBef>
                    <a:spcPts val="0"/>
                  </a:spcBef>
                  <a:spcAft>
                    <a:spcPts val="0"/>
                  </a:spcAft>
                  <a:buClrTx/>
                  <a:buSzTx/>
                  <a:buFontTx/>
                  <a:buNone/>
                  <a:tabLst/>
                  <a:defRPr/>
                </a:pPr>
                <a:r>
                  <a:rPr kumimoji="0" lang="zh-CN" altLang="en-US" sz="675" b="0" i="0" u="none" strike="noStrike" kern="0" cap="none" spc="0" normalizeH="0" baseline="0" noProof="0" dirty="0" smtClean="0">
                    <a:ln>
                      <a:noFill/>
                    </a:ln>
                    <a:solidFill>
                      <a:prstClr val="black">
                        <a:lumMod val="50000"/>
                        <a:lumOff val="50000"/>
                      </a:prstClr>
                    </a:solidFill>
                    <a:effectLst/>
                    <a:uLnTx/>
                    <a:uFillTx/>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151" name="Freeform 28"/>
            <p:cNvSpPr>
              <a:spLocks noEditPoints="1"/>
            </p:cNvSpPr>
            <p:nvPr/>
          </p:nvSpPr>
          <p:spPr bwMode="auto">
            <a:xfrm>
              <a:off x="9561926" y="3074484"/>
              <a:ext cx="390213" cy="316080"/>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rgbClr val="A6A6A6"/>
            </a:solidFill>
            <a:ln>
              <a:noFill/>
            </a:ln>
            <a:effectLst>
              <a:reflection blurRad="6350" stA="52000" endA="300" endPos="40000" dir="5400000" sy="-100000" algn="bl" rotWithShape="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3000"/>
                                        <p:tgtEl>
                                          <p:spTgt spid="80"/>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81"/>
                                        </p:tgtEl>
                                        <p:attrNameLst>
                                          <p:attrName>style.visibility</p:attrName>
                                        </p:attrNameLst>
                                      </p:cBhvr>
                                      <p:to>
                                        <p:strVal val="visible"/>
                                      </p:to>
                                    </p:set>
                                    <p:anim calcmode="lin" valueType="num">
                                      <p:cBhvr>
                                        <p:cTn id="10" dur="500" fill="hold"/>
                                        <p:tgtEl>
                                          <p:spTgt spid="81"/>
                                        </p:tgtEl>
                                        <p:attrNameLst>
                                          <p:attrName>ppt_w</p:attrName>
                                        </p:attrNameLst>
                                      </p:cBhvr>
                                      <p:tavLst>
                                        <p:tav tm="0">
                                          <p:val>
                                            <p:fltVal val="0"/>
                                          </p:val>
                                        </p:tav>
                                        <p:tav tm="100000">
                                          <p:val>
                                            <p:strVal val="#ppt_w"/>
                                          </p:val>
                                        </p:tav>
                                      </p:tavLst>
                                    </p:anim>
                                    <p:anim calcmode="lin" valueType="num">
                                      <p:cBhvr>
                                        <p:cTn id="11" dur="500" fill="hold"/>
                                        <p:tgtEl>
                                          <p:spTgt spid="81"/>
                                        </p:tgtEl>
                                        <p:attrNameLst>
                                          <p:attrName>ppt_h</p:attrName>
                                        </p:attrNameLst>
                                      </p:cBhvr>
                                      <p:tavLst>
                                        <p:tav tm="0">
                                          <p:val>
                                            <p:fltVal val="0"/>
                                          </p:val>
                                        </p:tav>
                                        <p:tav tm="100000">
                                          <p:val>
                                            <p:strVal val="#ppt_h"/>
                                          </p:val>
                                        </p:tav>
                                      </p:tavLst>
                                    </p:anim>
                                    <p:animEffect transition="in" filter="fade">
                                      <p:cBhvr>
                                        <p:cTn id="12" dur="500"/>
                                        <p:tgtEl>
                                          <p:spTgt spid="81"/>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87"/>
                                        </p:tgtEl>
                                        <p:attrNameLst>
                                          <p:attrName>style.visibility</p:attrName>
                                        </p:attrNameLst>
                                      </p:cBhvr>
                                      <p:to>
                                        <p:strVal val="visible"/>
                                      </p:to>
                                    </p:set>
                                    <p:anim calcmode="lin" valueType="num">
                                      <p:cBhvr>
                                        <p:cTn id="15" dur="500" fill="hold"/>
                                        <p:tgtEl>
                                          <p:spTgt spid="87"/>
                                        </p:tgtEl>
                                        <p:attrNameLst>
                                          <p:attrName>ppt_w</p:attrName>
                                        </p:attrNameLst>
                                      </p:cBhvr>
                                      <p:tavLst>
                                        <p:tav tm="0">
                                          <p:val>
                                            <p:fltVal val="0"/>
                                          </p:val>
                                        </p:tav>
                                        <p:tav tm="100000">
                                          <p:val>
                                            <p:strVal val="#ppt_w"/>
                                          </p:val>
                                        </p:tav>
                                      </p:tavLst>
                                    </p:anim>
                                    <p:anim calcmode="lin" valueType="num">
                                      <p:cBhvr>
                                        <p:cTn id="16" dur="500" fill="hold"/>
                                        <p:tgtEl>
                                          <p:spTgt spid="87"/>
                                        </p:tgtEl>
                                        <p:attrNameLst>
                                          <p:attrName>ppt_h</p:attrName>
                                        </p:attrNameLst>
                                      </p:cBhvr>
                                      <p:tavLst>
                                        <p:tav tm="0">
                                          <p:val>
                                            <p:fltVal val="0"/>
                                          </p:val>
                                        </p:tav>
                                        <p:tav tm="100000">
                                          <p:val>
                                            <p:strVal val="#ppt_h"/>
                                          </p:val>
                                        </p:tav>
                                      </p:tavLst>
                                    </p:anim>
                                    <p:animEffect transition="in" filter="fade">
                                      <p:cBhvr>
                                        <p:cTn id="17" dur="500"/>
                                        <p:tgtEl>
                                          <p:spTgt spid="87"/>
                                        </p:tgtEl>
                                      </p:cBhvr>
                                    </p:animEffect>
                                  </p:childTnLst>
                                </p:cTn>
                              </p:par>
                              <p:par>
                                <p:cTn id="18" presetID="53" presetClass="entr" presetSubtype="16" fill="hold" grpId="0" nodeType="withEffect">
                                  <p:stCondLst>
                                    <p:cond delay="1000"/>
                                  </p:stCondLst>
                                  <p:childTnLst>
                                    <p:set>
                                      <p:cBhvr>
                                        <p:cTn id="19" dur="1" fill="hold">
                                          <p:stCondLst>
                                            <p:cond delay="0"/>
                                          </p:stCondLst>
                                        </p:cTn>
                                        <p:tgtEl>
                                          <p:spTgt spid="83"/>
                                        </p:tgtEl>
                                        <p:attrNameLst>
                                          <p:attrName>style.visibility</p:attrName>
                                        </p:attrNameLst>
                                      </p:cBhvr>
                                      <p:to>
                                        <p:strVal val="visible"/>
                                      </p:to>
                                    </p:set>
                                    <p:anim calcmode="lin" valueType="num">
                                      <p:cBhvr>
                                        <p:cTn id="20" dur="500" fill="hold"/>
                                        <p:tgtEl>
                                          <p:spTgt spid="83"/>
                                        </p:tgtEl>
                                        <p:attrNameLst>
                                          <p:attrName>ppt_w</p:attrName>
                                        </p:attrNameLst>
                                      </p:cBhvr>
                                      <p:tavLst>
                                        <p:tav tm="0">
                                          <p:val>
                                            <p:fltVal val="0"/>
                                          </p:val>
                                        </p:tav>
                                        <p:tav tm="100000">
                                          <p:val>
                                            <p:strVal val="#ppt_w"/>
                                          </p:val>
                                        </p:tav>
                                      </p:tavLst>
                                    </p:anim>
                                    <p:anim calcmode="lin" valueType="num">
                                      <p:cBhvr>
                                        <p:cTn id="21" dur="500" fill="hold"/>
                                        <p:tgtEl>
                                          <p:spTgt spid="83"/>
                                        </p:tgtEl>
                                        <p:attrNameLst>
                                          <p:attrName>ppt_h</p:attrName>
                                        </p:attrNameLst>
                                      </p:cBhvr>
                                      <p:tavLst>
                                        <p:tav tm="0">
                                          <p:val>
                                            <p:fltVal val="0"/>
                                          </p:val>
                                        </p:tav>
                                        <p:tav tm="100000">
                                          <p:val>
                                            <p:strVal val="#ppt_h"/>
                                          </p:val>
                                        </p:tav>
                                      </p:tavLst>
                                    </p:anim>
                                    <p:animEffect transition="in" filter="fade">
                                      <p:cBhvr>
                                        <p:cTn id="22" dur="500"/>
                                        <p:tgtEl>
                                          <p:spTgt spid="83"/>
                                        </p:tgtEl>
                                      </p:cBhvr>
                                    </p:animEffect>
                                  </p:childTnLst>
                                </p:cTn>
                              </p:par>
                              <p:par>
                                <p:cTn id="23" presetID="53" presetClass="entr" presetSubtype="16" fill="hold" grpId="0" nodeType="withEffect">
                                  <p:stCondLst>
                                    <p:cond delay="1500"/>
                                  </p:stCondLst>
                                  <p:childTnLst>
                                    <p:set>
                                      <p:cBhvr>
                                        <p:cTn id="24" dur="1" fill="hold">
                                          <p:stCondLst>
                                            <p:cond delay="0"/>
                                          </p:stCondLst>
                                        </p:cTn>
                                        <p:tgtEl>
                                          <p:spTgt spid="84"/>
                                        </p:tgtEl>
                                        <p:attrNameLst>
                                          <p:attrName>style.visibility</p:attrName>
                                        </p:attrNameLst>
                                      </p:cBhvr>
                                      <p:to>
                                        <p:strVal val="visible"/>
                                      </p:to>
                                    </p:set>
                                    <p:anim calcmode="lin" valueType="num">
                                      <p:cBhvr>
                                        <p:cTn id="25" dur="500" fill="hold"/>
                                        <p:tgtEl>
                                          <p:spTgt spid="84"/>
                                        </p:tgtEl>
                                        <p:attrNameLst>
                                          <p:attrName>ppt_w</p:attrName>
                                        </p:attrNameLst>
                                      </p:cBhvr>
                                      <p:tavLst>
                                        <p:tav tm="0">
                                          <p:val>
                                            <p:fltVal val="0"/>
                                          </p:val>
                                        </p:tav>
                                        <p:tav tm="100000">
                                          <p:val>
                                            <p:strVal val="#ppt_w"/>
                                          </p:val>
                                        </p:tav>
                                      </p:tavLst>
                                    </p:anim>
                                    <p:anim calcmode="lin" valueType="num">
                                      <p:cBhvr>
                                        <p:cTn id="26" dur="500" fill="hold"/>
                                        <p:tgtEl>
                                          <p:spTgt spid="84"/>
                                        </p:tgtEl>
                                        <p:attrNameLst>
                                          <p:attrName>ppt_h</p:attrName>
                                        </p:attrNameLst>
                                      </p:cBhvr>
                                      <p:tavLst>
                                        <p:tav tm="0">
                                          <p:val>
                                            <p:fltVal val="0"/>
                                          </p:val>
                                        </p:tav>
                                        <p:tav tm="100000">
                                          <p:val>
                                            <p:strVal val="#ppt_h"/>
                                          </p:val>
                                        </p:tav>
                                      </p:tavLst>
                                    </p:anim>
                                    <p:animEffect transition="in" filter="fade">
                                      <p:cBhvr>
                                        <p:cTn id="27" dur="500"/>
                                        <p:tgtEl>
                                          <p:spTgt spid="84"/>
                                        </p:tgtEl>
                                      </p:cBhvr>
                                    </p:animEffect>
                                  </p:childTnLst>
                                </p:cTn>
                              </p:par>
                              <p:par>
                                <p:cTn id="28" presetID="53" presetClass="entr" presetSubtype="16" fill="hold" grpId="0" nodeType="withEffect">
                                  <p:stCondLst>
                                    <p:cond delay="2000"/>
                                  </p:stCondLst>
                                  <p:childTnLst>
                                    <p:set>
                                      <p:cBhvr>
                                        <p:cTn id="29" dur="1" fill="hold">
                                          <p:stCondLst>
                                            <p:cond delay="0"/>
                                          </p:stCondLst>
                                        </p:cTn>
                                        <p:tgtEl>
                                          <p:spTgt spid="85"/>
                                        </p:tgtEl>
                                        <p:attrNameLst>
                                          <p:attrName>style.visibility</p:attrName>
                                        </p:attrNameLst>
                                      </p:cBhvr>
                                      <p:to>
                                        <p:strVal val="visible"/>
                                      </p:to>
                                    </p:set>
                                    <p:anim calcmode="lin" valueType="num">
                                      <p:cBhvr>
                                        <p:cTn id="30" dur="500" fill="hold"/>
                                        <p:tgtEl>
                                          <p:spTgt spid="85"/>
                                        </p:tgtEl>
                                        <p:attrNameLst>
                                          <p:attrName>ppt_w</p:attrName>
                                        </p:attrNameLst>
                                      </p:cBhvr>
                                      <p:tavLst>
                                        <p:tav tm="0">
                                          <p:val>
                                            <p:fltVal val="0"/>
                                          </p:val>
                                        </p:tav>
                                        <p:tav tm="100000">
                                          <p:val>
                                            <p:strVal val="#ppt_w"/>
                                          </p:val>
                                        </p:tav>
                                      </p:tavLst>
                                    </p:anim>
                                    <p:anim calcmode="lin" valueType="num">
                                      <p:cBhvr>
                                        <p:cTn id="31" dur="500" fill="hold"/>
                                        <p:tgtEl>
                                          <p:spTgt spid="85"/>
                                        </p:tgtEl>
                                        <p:attrNameLst>
                                          <p:attrName>ppt_h</p:attrName>
                                        </p:attrNameLst>
                                      </p:cBhvr>
                                      <p:tavLst>
                                        <p:tav tm="0">
                                          <p:val>
                                            <p:fltVal val="0"/>
                                          </p:val>
                                        </p:tav>
                                        <p:tav tm="100000">
                                          <p:val>
                                            <p:strVal val="#ppt_h"/>
                                          </p:val>
                                        </p:tav>
                                      </p:tavLst>
                                    </p:anim>
                                    <p:animEffect transition="in" filter="fade">
                                      <p:cBhvr>
                                        <p:cTn id="32" dur="500"/>
                                        <p:tgtEl>
                                          <p:spTgt spid="85"/>
                                        </p:tgtEl>
                                      </p:cBhvr>
                                    </p:animEffect>
                                  </p:childTnLst>
                                </p:cTn>
                              </p:par>
                              <p:par>
                                <p:cTn id="33" presetID="53" presetClass="entr" presetSubtype="16" fill="hold" grpId="0" nodeType="withEffect">
                                  <p:stCondLst>
                                    <p:cond delay="2500"/>
                                  </p:stCondLst>
                                  <p:childTnLst>
                                    <p:set>
                                      <p:cBhvr>
                                        <p:cTn id="34" dur="1" fill="hold">
                                          <p:stCondLst>
                                            <p:cond delay="0"/>
                                          </p:stCondLst>
                                        </p:cTn>
                                        <p:tgtEl>
                                          <p:spTgt spid="86"/>
                                        </p:tgtEl>
                                        <p:attrNameLst>
                                          <p:attrName>style.visibility</p:attrName>
                                        </p:attrNameLst>
                                      </p:cBhvr>
                                      <p:to>
                                        <p:strVal val="visible"/>
                                      </p:to>
                                    </p:set>
                                    <p:anim calcmode="lin" valueType="num">
                                      <p:cBhvr>
                                        <p:cTn id="35" dur="500" fill="hold"/>
                                        <p:tgtEl>
                                          <p:spTgt spid="86"/>
                                        </p:tgtEl>
                                        <p:attrNameLst>
                                          <p:attrName>ppt_w</p:attrName>
                                        </p:attrNameLst>
                                      </p:cBhvr>
                                      <p:tavLst>
                                        <p:tav tm="0">
                                          <p:val>
                                            <p:fltVal val="0"/>
                                          </p:val>
                                        </p:tav>
                                        <p:tav tm="100000">
                                          <p:val>
                                            <p:strVal val="#ppt_w"/>
                                          </p:val>
                                        </p:tav>
                                      </p:tavLst>
                                    </p:anim>
                                    <p:anim calcmode="lin" valueType="num">
                                      <p:cBhvr>
                                        <p:cTn id="36" dur="500" fill="hold"/>
                                        <p:tgtEl>
                                          <p:spTgt spid="86"/>
                                        </p:tgtEl>
                                        <p:attrNameLst>
                                          <p:attrName>ppt_h</p:attrName>
                                        </p:attrNameLst>
                                      </p:cBhvr>
                                      <p:tavLst>
                                        <p:tav tm="0">
                                          <p:val>
                                            <p:fltVal val="0"/>
                                          </p:val>
                                        </p:tav>
                                        <p:tav tm="100000">
                                          <p:val>
                                            <p:strVal val="#ppt_h"/>
                                          </p:val>
                                        </p:tav>
                                      </p:tavLst>
                                    </p:anim>
                                    <p:animEffect transition="in" filter="fade">
                                      <p:cBhvr>
                                        <p:cTn id="37" dur="500"/>
                                        <p:tgtEl>
                                          <p:spTgt spid="86"/>
                                        </p:tgtEl>
                                      </p:cBhvr>
                                    </p:animEffect>
                                  </p:childTnLst>
                                </p:cTn>
                              </p:par>
                              <p:par>
                                <p:cTn id="38" presetID="53" presetClass="entr" presetSubtype="16" fill="hold" grpId="0" nodeType="withEffect">
                                  <p:stCondLst>
                                    <p:cond delay="3000"/>
                                  </p:stCondLst>
                                  <p:childTnLst>
                                    <p:set>
                                      <p:cBhvr>
                                        <p:cTn id="39" dur="1" fill="hold">
                                          <p:stCondLst>
                                            <p:cond delay="0"/>
                                          </p:stCondLst>
                                        </p:cTn>
                                        <p:tgtEl>
                                          <p:spTgt spid="82"/>
                                        </p:tgtEl>
                                        <p:attrNameLst>
                                          <p:attrName>style.visibility</p:attrName>
                                        </p:attrNameLst>
                                      </p:cBhvr>
                                      <p:to>
                                        <p:strVal val="visible"/>
                                      </p:to>
                                    </p:set>
                                    <p:anim calcmode="lin" valueType="num">
                                      <p:cBhvr>
                                        <p:cTn id="40" dur="500" fill="hold"/>
                                        <p:tgtEl>
                                          <p:spTgt spid="82"/>
                                        </p:tgtEl>
                                        <p:attrNameLst>
                                          <p:attrName>ppt_w</p:attrName>
                                        </p:attrNameLst>
                                      </p:cBhvr>
                                      <p:tavLst>
                                        <p:tav tm="0">
                                          <p:val>
                                            <p:fltVal val="0"/>
                                          </p:val>
                                        </p:tav>
                                        <p:tav tm="100000">
                                          <p:val>
                                            <p:strVal val="#ppt_w"/>
                                          </p:val>
                                        </p:tav>
                                      </p:tavLst>
                                    </p:anim>
                                    <p:anim calcmode="lin" valueType="num">
                                      <p:cBhvr>
                                        <p:cTn id="41" dur="500" fill="hold"/>
                                        <p:tgtEl>
                                          <p:spTgt spid="82"/>
                                        </p:tgtEl>
                                        <p:attrNameLst>
                                          <p:attrName>ppt_h</p:attrName>
                                        </p:attrNameLst>
                                      </p:cBhvr>
                                      <p:tavLst>
                                        <p:tav tm="0">
                                          <p:val>
                                            <p:fltVal val="0"/>
                                          </p:val>
                                        </p:tav>
                                        <p:tav tm="100000">
                                          <p:val>
                                            <p:strVal val="#ppt_h"/>
                                          </p:val>
                                        </p:tav>
                                      </p:tavLst>
                                    </p:anim>
                                    <p:animEffect transition="in" filter="fade">
                                      <p:cBhvr>
                                        <p:cTn id="42" dur="500"/>
                                        <p:tgtEl>
                                          <p:spTgt spid="82"/>
                                        </p:tgtEl>
                                      </p:cBhvr>
                                    </p:animEffect>
                                  </p:childTnLst>
                                </p:cTn>
                              </p:par>
                            </p:childTnLst>
                          </p:cTn>
                        </p:par>
                        <p:par>
                          <p:cTn id="43" fill="hold">
                            <p:stCondLst>
                              <p:cond delay="3500"/>
                            </p:stCondLst>
                            <p:childTnLst>
                              <p:par>
                                <p:cTn id="44" presetID="17" presetClass="entr" presetSubtype="4" fill="hold" nodeType="afterEffect">
                                  <p:stCondLst>
                                    <p:cond delay="0"/>
                                  </p:stCondLst>
                                  <p:childTnLst>
                                    <p:set>
                                      <p:cBhvr>
                                        <p:cTn id="45" dur="1" fill="hold">
                                          <p:stCondLst>
                                            <p:cond delay="0"/>
                                          </p:stCondLst>
                                        </p:cTn>
                                        <p:tgtEl>
                                          <p:spTgt spid="88"/>
                                        </p:tgtEl>
                                        <p:attrNameLst>
                                          <p:attrName>style.visibility</p:attrName>
                                        </p:attrNameLst>
                                      </p:cBhvr>
                                      <p:to>
                                        <p:strVal val="visible"/>
                                      </p:to>
                                    </p:set>
                                    <p:anim calcmode="lin" valueType="num">
                                      <p:cBhvr>
                                        <p:cTn id="46" dur="500" fill="hold"/>
                                        <p:tgtEl>
                                          <p:spTgt spid="88"/>
                                        </p:tgtEl>
                                        <p:attrNameLst>
                                          <p:attrName>ppt_x</p:attrName>
                                        </p:attrNameLst>
                                      </p:cBhvr>
                                      <p:tavLst>
                                        <p:tav tm="0">
                                          <p:val>
                                            <p:strVal val="#ppt_x"/>
                                          </p:val>
                                        </p:tav>
                                        <p:tav tm="100000">
                                          <p:val>
                                            <p:strVal val="#ppt_x"/>
                                          </p:val>
                                        </p:tav>
                                      </p:tavLst>
                                    </p:anim>
                                    <p:anim calcmode="lin" valueType="num">
                                      <p:cBhvr>
                                        <p:cTn id="47" dur="500" fill="hold"/>
                                        <p:tgtEl>
                                          <p:spTgt spid="88"/>
                                        </p:tgtEl>
                                        <p:attrNameLst>
                                          <p:attrName>ppt_y</p:attrName>
                                        </p:attrNameLst>
                                      </p:cBhvr>
                                      <p:tavLst>
                                        <p:tav tm="0">
                                          <p:val>
                                            <p:strVal val="#ppt_y+#ppt_h/2"/>
                                          </p:val>
                                        </p:tav>
                                        <p:tav tm="100000">
                                          <p:val>
                                            <p:strVal val="#ppt_y"/>
                                          </p:val>
                                        </p:tav>
                                      </p:tavLst>
                                    </p:anim>
                                    <p:anim calcmode="lin" valueType="num">
                                      <p:cBhvr>
                                        <p:cTn id="48" dur="500" fill="hold"/>
                                        <p:tgtEl>
                                          <p:spTgt spid="88"/>
                                        </p:tgtEl>
                                        <p:attrNameLst>
                                          <p:attrName>ppt_w</p:attrName>
                                        </p:attrNameLst>
                                      </p:cBhvr>
                                      <p:tavLst>
                                        <p:tav tm="0">
                                          <p:val>
                                            <p:strVal val="#ppt_w"/>
                                          </p:val>
                                        </p:tav>
                                        <p:tav tm="100000">
                                          <p:val>
                                            <p:strVal val="#ppt_w"/>
                                          </p:val>
                                        </p:tav>
                                      </p:tavLst>
                                    </p:anim>
                                    <p:anim calcmode="lin" valueType="num">
                                      <p:cBhvr>
                                        <p:cTn id="49" dur="500" fill="hold"/>
                                        <p:tgtEl>
                                          <p:spTgt spid="88"/>
                                        </p:tgtEl>
                                        <p:attrNameLst>
                                          <p:attrName>ppt_h</p:attrName>
                                        </p:attrNameLst>
                                      </p:cBhvr>
                                      <p:tavLst>
                                        <p:tav tm="0">
                                          <p:val>
                                            <p:fltVal val="0"/>
                                          </p:val>
                                        </p:tav>
                                        <p:tav tm="100000">
                                          <p:val>
                                            <p:strVal val="#ppt_h"/>
                                          </p:val>
                                        </p:tav>
                                      </p:tavLst>
                                    </p:anim>
                                  </p:childTnLst>
                                </p:cTn>
                              </p:par>
                            </p:childTnLst>
                          </p:cTn>
                        </p:par>
                        <p:par>
                          <p:cTn id="50" fill="hold">
                            <p:stCondLst>
                              <p:cond delay="4000"/>
                            </p:stCondLst>
                            <p:childTnLst>
                              <p:par>
                                <p:cTn id="51" presetID="17" presetClass="entr" presetSubtype="4" fill="hold" nodeType="afterEffect">
                                  <p:stCondLst>
                                    <p:cond delay="0"/>
                                  </p:stCondLst>
                                  <p:childTnLst>
                                    <p:set>
                                      <p:cBhvr>
                                        <p:cTn id="52" dur="1" fill="hold">
                                          <p:stCondLst>
                                            <p:cond delay="0"/>
                                          </p:stCondLst>
                                        </p:cTn>
                                        <p:tgtEl>
                                          <p:spTgt spid="103"/>
                                        </p:tgtEl>
                                        <p:attrNameLst>
                                          <p:attrName>style.visibility</p:attrName>
                                        </p:attrNameLst>
                                      </p:cBhvr>
                                      <p:to>
                                        <p:strVal val="visible"/>
                                      </p:to>
                                    </p:set>
                                    <p:anim calcmode="lin" valueType="num">
                                      <p:cBhvr>
                                        <p:cTn id="53" dur="500" fill="hold"/>
                                        <p:tgtEl>
                                          <p:spTgt spid="103"/>
                                        </p:tgtEl>
                                        <p:attrNameLst>
                                          <p:attrName>ppt_x</p:attrName>
                                        </p:attrNameLst>
                                      </p:cBhvr>
                                      <p:tavLst>
                                        <p:tav tm="0">
                                          <p:val>
                                            <p:strVal val="#ppt_x"/>
                                          </p:val>
                                        </p:tav>
                                        <p:tav tm="100000">
                                          <p:val>
                                            <p:strVal val="#ppt_x"/>
                                          </p:val>
                                        </p:tav>
                                      </p:tavLst>
                                    </p:anim>
                                    <p:anim calcmode="lin" valueType="num">
                                      <p:cBhvr>
                                        <p:cTn id="54" dur="500" fill="hold"/>
                                        <p:tgtEl>
                                          <p:spTgt spid="103"/>
                                        </p:tgtEl>
                                        <p:attrNameLst>
                                          <p:attrName>ppt_y</p:attrName>
                                        </p:attrNameLst>
                                      </p:cBhvr>
                                      <p:tavLst>
                                        <p:tav tm="0">
                                          <p:val>
                                            <p:strVal val="#ppt_y+#ppt_h/2"/>
                                          </p:val>
                                        </p:tav>
                                        <p:tav tm="100000">
                                          <p:val>
                                            <p:strVal val="#ppt_y"/>
                                          </p:val>
                                        </p:tav>
                                      </p:tavLst>
                                    </p:anim>
                                    <p:anim calcmode="lin" valueType="num">
                                      <p:cBhvr>
                                        <p:cTn id="55" dur="500" fill="hold"/>
                                        <p:tgtEl>
                                          <p:spTgt spid="103"/>
                                        </p:tgtEl>
                                        <p:attrNameLst>
                                          <p:attrName>ppt_w</p:attrName>
                                        </p:attrNameLst>
                                      </p:cBhvr>
                                      <p:tavLst>
                                        <p:tav tm="0">
                                          <p:val>
                                            <p:strVal val="#ppt_w"/>
                                          </p:val>
                                        </p:tav>
                                        <p:tav tm="100000">
                                          <p:val>
                                            <p:strVal val="#ppt_w"/>
                                          </p:val>
                                        </p:tav>
                                      </p:tavLst>
                                    </p:anim>
                                    <p:anim calcmode="lin" valueType="num">
                                      <p:cBhvr>
                                        <p:cTn id="56" dur="500" fill="hold"/>
                                        <p:tgtEl>
                                          <p:spTgt spid="103"/>
                                        </p:tgtEl>
                                        <p:attrNameLst>
                                          <p:attrName>ppt_h</p:attrName>
                                        </p:attrNameLst>
                                      </p:cBhvr>
                                      <p:tavLst>
                                        <p:tav tm="0">
                                          <p:val>
                                            <p:fltVal val="0"/>
                                          </p:val>
                                        </p:tav>
                                        <p:tav tm="100000">
                                          <p:val>
                                            <p:strVal val="#ppt_h"/>
                                          </p:val>
                                        </p:tav>
                                      </p:tavLst>
                                    </p:anim>
                                  </p:childTnLst>
                                </p:cTn>
                              </p:par>
                            </p:childTnLst>
                          </p:cTn>
                        </p:par>
                        <p:par>
                          <p:cTn id="57" fill="hold">
                            <p:stCondLst>
                              <p:cond delay="4500"/>
                            </p:stCondLst>
                            <p:childTnLst>
                              <p:par>
                                <p:cTn id="58" presetID="17" presetClass="entr" presetSubtype="4" fill="hold" nodeType="afterEffect">
                                  <p:stCondLst>
                                    <p:cond delay="0"/>
                                  </p:stCondLst>
                                  <p:childTnLst>
                                    <p:set>
                                      <p:cBhvr>
                                        <p:cTn id="59" dur="1" fill="hold">
                                          <p:stCondLst>
                                            <p:cond delay="0"/>
                                          </p:stCondLst>
                                        </p:cTn>
                                        <p:tgtEl>
                                          <p:spTgt spid="121"/>
                                        </p:tgtEl>
                                        <p:attrNameLst>
                                          <p:attrName>style.visibility</p:attrName>
                                        </p:attrNameLst>
                                      </p:cBhvr>
                                      <p:to>
                                        <p:strVal val="visible"/>
                                      </p:to>
                                    </p:set>
                                    <p:anim calcmode="lin" valueType="num">
                                      <p:cBhvr>
                                        <p:cTn id="60" dur="500" fill="hold"/>
                                        <p:tgtEl>
                                          <p:spTgt spid="121"/>
                                        </p:tgtEl>
                                        <p:attrNameLst>
                                          <p:attrName>ppt_x</p:attrName>
                                        </p:attrNameLst>
                                      </p:cBhvr>
                                      <p:tavLst>
                                        <p:tav tm="0">
                                          <p:val>
                                            <p:strVal val="#ppt_x"/>
                                          </p:val>
                                        </p:tav>
                                        <p:tav tm="100000">
                                          <p:val>
                                            <p:strVal val="#ppt_x"/>
                                          </p:val>
                                        </p:tav>
                                      </p:tavLst>
                                    </p:anim>
                                    <p:anim calcmode="lin" valueType="num">
                                      <p:cBhvr>
                                        <p:cTn id="61" dur="500" fill="hold"/>
                                        <p:tgtEl>
                                          <p:spTgt spid="121"/>
                                        </p:tgtEl>
                                        <p:attrNameLst>
                                          <p:attrName>ppt_y</p:attrName>
                                        </p:attrNameLst>
                                      </p:cBhvr>
                                      <p:tavLst>
                                        <p:tav tm="0">
                                          <p:val>
                                            <p:strVal val="#ppt_y+#ppt_h/2"/>
                                          </p:val>
                                        </p:tav>
                                        <p:tav tm="100000">
                                          <p:val>
                                            <p:strVal val="#ppt_y"/>
                                          </p:val>
                                        </p:tav>
                                      </p:tavLst>
                                    </p:anim>
                                    <p:anim calcmode="lin" valueType="num">
                                      <p:cBhvr>
                                        <p:cTn id="62" dur="500" fill="hold"/>
                                        <p:tgtEl>
                                          <p:spTgt spid="121"/>
                                        </p:tgtEl>
                                        <p:attrNameLst>
                                          <p:attrName>ppt_w</p:attrName>
                                        </p:attrNameLst>
                                      </p:cBhvr>
                                      <p:tavLst>
                                        <p:tav tm="0">
                                          <p:val>
                                            <p:strVal val="#ppt_w"/>
                                          </p:val>
                                        </p:tav>
                                        <p:tav tm="100000">
                                          <p:val>
                                            <p:strVal val="#ppt_w"/>
                                          </p:val>
                                        </p:tav>
                                      </p:tavLst>
                                    </p:anim>
                                    <p:anim calcmode="lin" valueType="num">
                                      <p:cBhvr>
                                        <p:cTn id="63" dur="500" fill="hold"/>
                                        <p:tgtEl>
                                          <p:spTgt spid="121"/>
                                        </p:tgtEl>
                                        <p:attrNameLst>
                                          <p:attrName>ppt_h</p:attrName>
                                        </p:attrNameLst>
                                      </p:cBhvr>
                                      <p:tavLst>
                                        <p:tav tm="0">
                                          <p:val>
                                            <p:fltVal val="0"/>
                                          </p:val>
                                        </p:tav>
                                        <p:tav tm="100000">
                                          <p:val>
                                            <p:strVal val="#ppt_h"/>
                                          </p:val>
                                        </p:tav>
                                      </p:tavLst>
                                    </p:anim>
                                  </p:childTnLst>
                                </p:cTn>
                              </p:par>
                            </p:childTnLst>
                          </p:cTn>
                        </p:par>
                        <p:par>
                          <p:cTn id="64" fill="hold">
                            <p:stCondLst>
                              <p:cond delay="5000"/>
                            </p:stCondLst>
                            <p:childTnLst>
                              <p:par>
                                <p:cTn id="65" presetID="17" presetClass="entr" presetSubtype="4" fill="hold" nodeType="afterEffect">
                                  <p:stCondLst>
                                    <p:cond delay="0"/>
                                  </p:stCondLst>
                                  <p:childTnLst>
                                    <p:set>
                                      <p:cBhvr>
                                        <p:cTn id="66" dur="1" fill="hold">
                                          <p:stCondLst>
                                            <p:cond delay="0"/>
                                          </p:stCondLst>
                                        </p:cTn>
                                        <p:tgtEl>
                                          <p:spTgt spid="132"/>
                                        </p:tgtEl>
                                        <p:attrNameLst>
                                          <p:attrName>style.visibility</p:attrName>
                                        </p:attrNameLst>
                                      </p:cBhvr>
                                      <p:to>
                                        <p:strVal val="visible"/>
                                      </p:to>
                                    </p:set>
                                    <p:anim calcmode="lin" valueType="num">
                                      <p:cBhvr>
                                        <p:cTn id="67" dur="500" fill="hold"/>
                                        <p:tgtEl>
                                          <p:spTgt spid="132"/>
                                        </p:tgtEl>
                                        <p:attrNameLst>
                                          <p:attrName>ppt_x</p:attrName>
                                        </p:attrNameLst>
                                      </p:cBhvr>
                                      <p:tavLst>
                                        <p:tav tm="0">
                                          <p:val>
                                            <p:strVal val="#ppt_x"/>
                                          </p:val>
                                        </p:tav>
                                        <p:tav tm="100000">
                                          <p:val>
                                            <p:strVal val="#ppt_x"/>
                                          </p:val>
                                        </p:tav>
                                      </p:tavLst>
                                    </p:anim>
                                    <p:anim calcmode="lin" valueType="num">
                                      <p:cBhvr>
                                        <p:cTn id="68" dur="500" fill="hold"/>
                                        <p:tgtEl>
                                          <p:spTgt spid="132"/>
                                        </p:tgtEl>
                                        <p:attrNameLst>
                                          <p:attrName>ppt_y</p:attrName>
                                        </p:attrNameLst>
                                      </p:cBhvr>
                                      <p:tavLst>
                                        <p:tav tm="0">
                                          <p:val>
                                            <p:strVal val="#ppt_y+#ppt_h/2"/>
                                          </p:val>
                                        </p:tav>
                                        <p:tav tm="100000">
                                          <p:val>
                                            <p:strVal val="#ppt_y"/>
                                          </p:val>
                                        </p:tav>
                                      </p:tavLst>
                                    </p:anim>
                                    <p:anim calcmode="lin" valueType="num">
                                      <p:cBhvr>
                                        <p:cTn id="69" dur="500" fill="hold"/>
                                        <p:tgtEl>
                                          <p:spTgt spid="132"/>
                                        </p:tgtEl>
                                        <p:attrNameLst>
                                          <p:attrName>ppt_w</p:attrName>
                                        </p:attrNameLst>
                                      </p:cBhvr>
                                      <p:tavLst>
                                        <p:tav tm="0">
                                          <p:val>
                                            <p:strVal val="#ppt_w"/>
                                          </p:val>
                                        </p:tav>
                                        <p:tav tm="100000">
                                          <p:val>
                                            <p:strVal val="#ppt_w"/>
                                          </p:val>
                                        </p:tav>
                                      </p:tavLst>
                                    </p:anim>
                                    <p:anim calcmode="lin" valueType="num">
                                      <p:cBhvr>
                                        <p:cTn id="70" dur="500" fill="hold"/>
                                        <p:tgtEl>
                                          <p:spTgt spid="132"/>
                                        </p:tgtEl>
                                        <p:attrNameLst>
                                          <p:attrName>ppt_h</p:attrName>
                                        </p:attrNameLst>
                                      </p:cBhvr>
                                      <p:tavLst>
                                        <p:tav tm="0">
                                          <p:val>
                                            <p:fltVal val="0"/>
                                          </p:val>
                                        </p:tav>
                                        <p:tav tm="100000">
                                          <p:val>
                                            <p:strVal val="#ppt_h"/>
                                          </p:val>
                                        </p:tav>
                                      </p:tavLst>
                                    </p:anim>
                                  </p:childTnLst>
                                </p:cTn>
                              </p:par>
                            </p:childTnLst>
                          </p:cTn>
                        </p:par>
                        <p:par>
                          <p:cTn id="71" fill="hold">
                            <p:stCondLst>
                              <p:cond delay="5500"/>
                            </p:stCondLst>
                            <p:childTnLst>
                              <p:par>
                                <p:cTn id="72" presetID="17" presetClass="entr" presetSubtype="4" fill="hold" nodeType="afterEffect">
                                  <p:stCondLst>
                                    <p:cond delay="0"/>
                                  </p:stCondLst>
                                  <p:childTnLst>
                                    <p:set>
                                      <p:cBhvr>
                                        <p:cTn id="73" dur="1" fill="hold">
                                          <p:stCondLst>
                                            <p:cond delay="0"/>
                                          </p:stCondLst>
                                        </p:cTn>
                                        <p:tgtEl>
                                          <p:spTgt spid="145"/>
                                        </p:tgtEl>
                                        <p:attrNameLst>
                                          <p:attrName>style.visibility</p:attrName>
                                        </p:attrNameLst>
                                      </p:cBhvr>
                                      <p:to>
                                        <p:strVal val="visible"/>
                                      </p:to>
                                    </p:set>
                                    <p:anim calcmode="lin" valueType="num">
                                      <p:cBhvr>
                                        <p:cTn id="74" dur="500" fill="hold"/>
                                        <p:tgtEl>
                                          <p:spTgt spid="145"/>
                                        </p:tgtEl>
                                        <p:attrNameLst>
                                          <p:attrName>ppt_x</p:attrName>
                                        </p:attrNameLst>
                                      </p:cBhvr>
                                      <p:tavLst>
                                        <p:tav tm="0">
                                          <p:val>
                                            <p:strVal val="#ppt_x"/>
                                          </p:val>
                                        </p:tav>
                                        <p:tav tm="100000">
                                          <p:val>
                                            <p:strVal val="#ppt_x"/>
                                          </p:val>
                                        </p:tav>
                                      </p:tavLst>
                                    </p:anim>
                                    <p:anim calcmode="lin" valueType="num">
                                      <p:cBhvr>
                                        <p:cTn id="75" dur="500" fill="hold"/>
                                        <p:tgtEl>
                                          <p:spTgt spid="145"/>
                                        </p:tgtEl>
                                        <p:attrNameLst>
                                          <p:attrName>ppt_y</p:attrName>
                                        </p:attrNameLst>
                                      </p:cBhvr>
                                      <p:tavLst>
                                        <p:tav tm="0">
                                          <p:val>
                                            <p:strVal val="#ppt_y+#ppt_h/2"/>
                                          </p:val>
                                        </p:tav>
                                        <p:tav tm="100000">
                                          <p:val>
                                            <p:strVal val="#ppt_y"/>
                                          </p:val>
                                        </p:tav>
                                      </p:tavLst>
                                    </p:anim>
                                    <p:anim calcmode="lin" valueType="num">
                                      <p:cBhvr>
                                        <p:cTn id="76" dur="500" fill="hold"/>
                                        <p:tgtEl>
                                          <p:spTgt spid="145"/>
                                        </p:tgtEl>
                                        <p:attrNameLst>
                                          <p:attrName>ppt_w</p:attrName>
                                        </p:attrNameLst>
                                      </p:cBhvr>
                                      <p:tavLst>
                                        <p:tav tm="0">
                                          <p:val>
                                            <p:strVal val="#ppt_w"/>
                                          </p:val>
                                        </p:tav>
                                        <p:tav tm="100000">
                                          <p:val>
                                            <p:strVal val="#ppt_w"/>
                                          </p:val>
                                        </p:tav>
                                      </p:tavLst>
                                    </p:anim>
                                    <p:anim calcmode="lin" valueType="num">
                                      <p:cBhvr>
                                        <p:cTn id="77" dur="500" fill="hold"/>
                                        <p:tgtEl>
                                          <p:spTgt spid="14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animBg="1"/>
      <p:bldP spid="82" grpId="0" animBg="1"/>
      <p:bldP spid="83" grpId="0" animBg="1"/>
      <p:bldP spid="84" grpId="0" animBg="1"/>
      <p:bldP spid="85" grpId="0" animBg="1"/>
      <p:bldP spid="86" grpId="0" animBg="1"/>
      <p:bldP spid="8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1293037" y="3123126"/>
            <a:ext cx="6219791" cy="2317910"/>
            <a:chOff x="1724048" y="3489779"/>
            <a:chExt cx="8293055" cy="3090547"/>
          </a:xfrm>
        </p:grpSpPr>
        <p:sp>
          <p:nvSpPr>
            <p:cNvPr id="58" name="圆角矩形 5"/>
            <p:cNvSpPr/>
            <p:nvPr/>
          </p:nvSpPr>
          <p:spPr>
            <a:xfrm>
              <a:off x="2543696" y="5212819"/>
              <a:ext cx="7455628" cy="1367507"/>
            </a:xfrm>
            <a:custGeom>
              <a:avLst/>
              <a:gdLst>
                <a:gd name="connsiteX0" fmla="*/ 0 w 8374743"/>
                <a:gd name="connsiteY0" fmla="*/ 150300 h 901780"/>
                <a:gd name="connsiteX1" fmla="*/ 150300 w 8374743"/>
                <a:gd name="connsiteY1" fmla="*/ 0 h 901780"/>
                <a:gd name="connsiteX2" fmla="*/ 8224443 w 8374743"/>
                <a:gd name="connsiteY2" fmla="*/ 0 h 901780"/>
                <a:gd name="connsiteX3" fmla="*/ 8374743 w 8374743"/>
                <a:gd name="connsiteY3" fmla="*/ 150300 h 901780"/>
                <a:gd name="connsiteX4" fmla="*/ 8374743 w 8374743"/>
                <a:gd name="connsiteY4" fmla="*/ 751480 h 901780"/>
                <a:gd name="connsiteX5" fmla="*/ 8224443 w 8374743"/>
                <a:gd name="connsiteY5" fmla="*/ 901780 h 901780"/>
                <a:gd name="connsiteX6" fmla="*/ 150300 w 8374743"/>
                <a:gd name="connsiteY6" fmla="*/ 901780 h 901780"/>
                <a:gd name="connsiteX7" fmla="*/ 0 w 8374743"/>
                <a:gd name="connsiteY7" fmla="*/ 751480 h 901780"/>
                <a:gd name="connsiteX8" fmla="*/ 0 w 8374743"/>
                <a:gd name="connsiteY8" fmla="*/ 150300 h 901780"/>
                <a:gd name="connsiteX0" fmla="*/ 0 w 8374743"/>
                <a:gd name="connsiteY0" fmla="*/ 353500 h 1104980"/>
                <a:gd name="connsiteX1" fmla="*/ 150300 w 8374743"/>
                <a:gd name="connsiteY1" fmla="*/ 203200 h 1104980"/>
                <a:gd name="connsiteX2" fmla="*/ 7745472 w 8374743"/>
                <a:gd name="connsiteY2" fmla="*/ 0 h 1104980"/>
                <a:gd name="connsiteX3" fmla="*/ 8374743 w 8374743"/>
                <a:gd name="connsiteY3" fmla="*/ 353500 h 1104980"/>
                <a:gd name="connsiteX4" fmla="*/ 8374743 w 8374743"/>
                <a:gd name="connsiteY4" fmla="*/ 954680 h 1104980"/>
                <a:gd name="connsiteX5" fmla="*/ 8224443 w 8374743"/>
                <a:gd name="connsiteY5" fmla="*/ 1104980 h 1104980"/>
                <a:gd name="connsiteX6" fmla="*/ 150300 w 8374743"/>
                <a:gd name="connsiteY6" fmla="*/ 1104980 h 1104980"/>
                <a:gd name="connsiteX7" fmla="*/ 0 w 8374743"/>
                <a:gd name="connsiteY7" fmla="*/ 954680 h 1104980"/>
                <a:gd name="connsiteX8" fmla="*/ 0 w 8374743"/>
                <a:gd name="connsiteY8" fmla="*/ 353500 h 1104980"/>
                <a:gd name="connsiteX0" fmla="*/ 0 w 8374743"/>
                <a:gd name="connsiteY0" fmla="*/ 353500 h 1293666"/>
                <a:gd name="connsiteX1" fmla="*/ 150300 w 8374743"/>
                <a:gd name="connsiteY1" fmla="*/ 203200 h 1293666"/>
                <a:gd name="connsiteX2" fmla="*/ 7745472 w 8374743"/>
                <a:gd name="connsiteY2" fmla="*/ 0 h 1293666"/>
                <a:gd name="connsiteX3" fmla="*/ 8374743 w 8374743"/>
                <a:gd name="connsiteY3" fmla="*/ 353500 h 1293666"/>
                <a:gd name="connsiteX4" fmla="*/ 8374743 w 8374743"/>
                <a:gd name="connsiteY4" fmla="*/ 954680 h 1293666"/>
                <a:gd name="connsiteX5" fmla="*/ 7847072 w 8374743"/>
                <a:gd name="connsiteY5" fmla="*/ 1293666 h 1293666"/>
                <a:gd name="connsiteX6" fmla="*/ 150300 w 8374743"/>
                <a:gd name="connsiteY6" fmla="*/ 1104980 h 1293666"/>
                <a:gd name="connsiteX7" fmla="*/ 0 w 8374743"/>
                <a:gd name="connsiteY7" fmla="*/ 954680 h 1293666"/>
                <a:gd name="connsiteX8" fmla="*/ 0 w 8374743"/>
                <a:gd name="connsiteY8" fmla="*/ 353500 h 1293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374743" h="1293666">
                  <a:moveTo>
                    <a:pt x="0" y="353500"/>
                  </a:moveTo>
                  <a:cubicBezTo>
                    <a:pt x="0" y="270492"/>
                    <a:pt x="67292" y="203200"/>
                    <a:pt x="150300" y="203200"/>
                  </a:cubicBezTo>
                  <a:cubicBezTo>
                    <a:pt x="2841681" y="203200"/>
                    <a:pt x="5054091" y="0"/>
                    <a:pt x="7745472" y="0"/>
                  </a:cubicBezTo>
                  <a:cubicBezTo>
                    <a:pt x="7828480" y="0"/>
                    <a:pt x="8374743" y="270492"/>
                    <a:pt x="8374743" y="353500"/>
                  </a:cubicBezTo>
                  <a:lnTo>
                    <a:pt x="8374743" y="954680"/>
                  </a:lnTo>
                  <a:cubicBezTo>
                    <a:pt x="8374743" y="1037688"/>
                    <a:pt x="7930080" y="1293666"/>
                    <a:pt x="7847072" y="1293666"/>
                  </a:cubicBezTo>
                  <a:lnTo>
                    <a:pt x="150300" y="1104980"/>
                  </a:lnTo>
                  <a:cubicBezTo>
                    <a:pt x="67292" y="1104980"/>
                    <a:pt x="0" y="1037688"/>
                    <a:pt x="0" y="954680"/>
                  </a:cubicBezTo>
                  <a:lnTo>
                    <a:pt x="0" y="353500"/>
                  </a:lnTo>
                  <a:close/>
                </a:path>
              </a:pathLst>
            </a:custGeom>
            <a:gradFill>
              <a:gsLst>
                <a:gs pos="0">
                  <a:sysClr val="windowText" lastClr="000000">
                    <a:alpha val="51000"/>
                  </a:sysClr>
                </a:gs>
                <a:gs pos="100000">
                  <a:srgbClr val="F4F3F2">
                    <a:alpha val="0"/>
                  </a:srgbClr>
                </a:gs>
              </a:gsLst>
              <a:lin ang="0" scaled="0"/>
            </a:gradFill>
            <a:ln w="12700" cap="flat" cmpd="sng" algn="ctr">
              <a:noFill/>
              <a:prstDash val="solid"/>
              <a:miter lim="800000"/>
            </a:ln>
            <a:effectLst>
              <a:softEdge rad="1016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9" name="任意多边形 58"/>
            <p:cNvSpPr/>
            <p:nvPr/>
          </p:nvSpPr>
          <p:spPr>
            <a:xfrm>
              <a:off x="1724048" y="3489779"/>
              <a:ext cx="8293055" cy="2916653"/>
            </a:xfrm>
            <a:custGeom>
              <a:avLst/>
              <a:gdLst>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65370 w 9401538"/>
                <a:gd name="connsiteY11" fmla="*/ 2410904 h 3616413"/>
                <a:gd name="connsiteX12" fmla="*/ 4453667 w 9401538"/>
                <a:gd name="connsiteY12" fmla="*/ 2479253 h 3616413"/>
                <a:gd name="connsiteX13" fmla="*/ 4409944 w 9401538"/>
                <a:gd name="connsiteY13" fmla="*/ 2468687 h 3616413"/>
                <a:gd name="connsiteX14" fmla="*/ 4391145 w 9401538"/>
                <a:gd name="connsiteY14" fmla="*/ 2472482 h 3616413"/>
                <a:gd name="connsiteX15" fmla="*/ 2593708 w 9401538"/>
                <a:gd name="connsiteY15" fmla="*/ 2472481 h 3616413"/>
                <a:gd name="connsiteX16" fmla="*/ 2099861 w 9401538"/>
                <a:gd name="connsiteY16" fmla="*/ 3531540 h 3616413"/>
                <a:gd name="connsiteX17" fmla="*/ 2071936 w 9401538"/>
                <a:gd name="connsiteY17" fmla="*/ 3569396 h 3616413"/>
                <a:gd name="connsiteX18" fmla="*/ 2071924 w 9401538"/>
                <a:gd name="connsiteY18" fmla="*/ 3569403 h 3616413"/>
                <a:gd name="connsiteX19" fmla="*/ 2062487 w 9401538"/>
                <a:gd name="connsiteY19" fmla="*/ 3583400 h 3616413"/>
                <a:gd name="connsiteX20" fmla="*/ 1982787 w 9401538"/>
                <a:gd name="connsiteY20" fmla="*/ 3616413 h 3616413"/>
                <a:gd name="connsiteX21" fmla="*/ 112713 w 9401538"/>
                <a:gd name="connsiteY21" fmla="*/ 3616412 h 3616413"/>
                <a:gd name="connsiteX22" fmla="*/ 8857 w 9401538"/>
                <a:gd name="connsiteY22" fmla="*/ 3547572 h 3616413"/>
                <a:gd name="connsiteX23" fmla="*/ 0 w 9401538"/>
                <a:gd name="connsiteY23" fmla="*/ 3503700 h 3616413"/>
                <a:gd name="connsiteX24" fmla="*/ 8857 w 9401538"/>
                <a:gd name="connsiteY24" fmla="*/ 3459827 h 3616413"/>
                <a:gd name="connsiteX25" fmla="*/ 112713 w 9401538"/>
                <a:gd name="connsiteY25" fmla="*/ 3390987 h 3616413"/>
                <a:gd name="connsiteX26" fmla="*/ 1903983 w 9401538"/>
                <a:gd name="connsiteY26" fmla="*/ 3390987 h 3616413"/>
                <a:gd name="connsiteX27" fmla="*/ 2403999 w 9401538"/>
                <a:gd name="connsiteY27" fmla="*/ 2318701 h 3616413"/>
                <a:gd name="connsiteX28" fmla="*/ 2450326 w 9401538"/>
                <a:gd name="connsiteY28" fmla="*/ 2267223 h 3616413"/>
                <a:gd name="connsiteX29" fmla="*/ 2477016 w 9401538"/>
                <a:gd name="connsiteY29" fmla="*/ 2256036 h 3616413"/>
                <a:gd name="connsiteX30" fmla="*/ 2477198 w 9401538"/>
                <a:gd name="connsiteY30" fmla="*/ 2255914 h 3616413"/>
                <a:gd name="connsiteX31" fmla="*/ 2477410 w 9401538"/>
                <a:gd name="connsiteY31" fmla="*/ 2255871 h 3616413"/>
                <a:gd name="connsiteX32" fmla="*/ 2481701 w 9401538"/>
                <a:gd name="connsiteY32" fmla="*/ 2254073 h 3616413"/>
                <a:gd name="connsiteX33" fmla="*/ 2491784 w 9401538"/>
                <a:gd name="connsiteY33" fmla="*/ 2252969 h 3616413"/>
                <a:gd name="connsiteX34" fmla="*/ 2521071 w 9401538"/>
                <a:gd name="connsiteY34" fmla="*/ 2247056 h 3616413"/>
                <a:gd name="connsiteX35" fmla="*/ 4380356 w 9401538"/>
                <a:gd name="connsiteY35" fmla="*/ 2247056 h 3616413"/>
                <a:gd name="connsiteX36" fmla="*/ 4869509 w 9401538"/>
                <a:gd name="connsiteY36" fmla="*/ 1198065 h 3616413"/>
                <a:gd name="connsiteX37" fmla="*/ 4915836 w 9401538"/>
                <a:gd name="connsiteY37" fmla="*/ 1146587 h 3616413"/>
                <a:gd name="connsiteX38" fmla="*/ 4942528 w 9401538"/>
                <a:gd name="connsiteY38" fmla="*/ 1135399 h 3616413"/>
                <a:gd name="connsiteX39" fmla="*/ 4942709 w 9401538"/>
                <a:gd name="connsiteY39" fmla="*/ 1135278 h 3616413"/>
                <a:gd name="connsiteX40" fmla="*/ 4942921 w 9401538"/>
                <a:gd name="connsiteY40" fmla="*/ 1135235 h 3616413"/>
                <a:gd name="connsiteX41" fmla="*/ 4947211 w 9401538"/>
                <a:gd name="connsiteY41" fmla="*/ 1133436 h 3616413"/>
                <a:gd name="connsiteX42" fmla="*/ 4957295 w 9401538"/>
                <a:gd name="connsiteY42" fmla="*/ 1132333 h 3616413"/>
                <a:gd name="connsiteX43" fmla="*/ 4986582 w 9401538"/>
                <a:gd name="connsiteY43" fmla="*/ 1126420 h 3616413"/>
                <a:gd name="connsiteX44" fmla="*/ 6809827 w 9401538"/>
                <a:gd name="connsiteY44" fmla="*/ 1126420 h 3616413"/>
                <a:gd name="connsiteX45" fmla="*/ 7301677 w 9401538"/>
                <a:gd name="connsiteY45" fmla="*/ 71645 h 3616413"/>
                <a:gd name="connsiteX46" fmla="*/ 7368524 w 9401538"/>
                <a:gd name="connsiteY46" fmla="*/ 10391 h 3616413"/>
                <a:gd name="connsiteX47" fmla="*/ 7376924 w 9401538"/>
                <a:gd name="connsiteY47" fmla="*/ 9062 h 3616413"/>
                <a:gd name="connsiteX48" fmla="*/ 7385233 w 9401538"/>
                <a:gd name="connsiteY48" fmla="*/ 5067 h 3616413"/>
                <a:gd name="connsiteX49" fmla="*/ 7418750 w 9401538"/>
                <a:gd name="connsiteY49" fmla="*/ 0 h 3616413"/>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65370 w 9401538"/>
                <a:gd name="connsiteY11" fmla="*/ 2410904 h 3616413"/>
                <a:gd name="connsiteX12" fmla="*/ 4409944 w 9401538"/>
                <a:gd name="connsiteY12" fmla="*/ 2468687 h 3616413"/>
                <a:gd name="connsiteX13" fmla="*/ 4391145 w 9401538"/>
                <a:gd name="connsiteY13" fmla="*/ 2472482 h 3616413"/>
                <a:gd name="connsiteX14" fmla="*/ 2593708 w 9401538"/>
                <a:gd name="connsiteY14" fmla="*/ 2472481 h 3616413"/>
                <a:gd name="connsiteX15" fmla="*/ 2099861 w 9401538"/>
                <a:gd name="connsiteY15" fmla="*/ 3531540 h 3616413"/>
                <a:gd name="connsiteX16" fmla="*/ 2071936 w 9401538"/>
                <a:gd name="connsiteY16" fmla="*/ 3569396 h 3616413"/>
                <a:gd name="connsiteX17" fmla="*/ 2071924 w 9401538"/>
                <a:gd name="connsiteY17" fmla="*/ 3569403 h 3616413"/>
                <a:gd name="connsiteX18" fmla="*/ 2062487 w 9401538"/>
                <a:gd name="connsiteY18" fmla="*/ 3583400 h 3616413"/>
                <a:gd name="connsiteX19" fmla="*/ 1982787 w 9401538"/>
                <a:gd name="connsiteY19" fmla="*/ 3616413 h 3616413"/>
                <a:gd name="connsiteX20" fmla="*/ 112713 w 9401538"/>
                <a:gd name="connsiteY20" fmla="*/ 3616412 h 3616413"/>
                <a:gd name="connsiteX21" fmla="*/ 8857 w 9401538"/>
                <a:gd name="connsiteY21" fmla="*/ 3547572 h 3616413"/>
                <a:gd name="connsiteX22" fmla="*/ 0 w 9401538"/>
                <a:gd name="connsiteY22" fmla="*/ 3503700 h 3616413"/>
                <a:gd name="connsiteX23" fmla="*/ 8857 w 9401538"/>
                <a:gd name="connsiteY23" fmla="*/ 3459827 h 3616413"/>
                <a:gd name="connsiteX24" fmla="*/ 112713 w 9401538"/>
                <a:gd name="connsiteY24" fmla="*/ 3390987 h 3616413"/>
                <a:gd name="connsiteX25" fmla="*/ 1903983 w 9401538"/>
                <a:gd name="connsiteY25" fmla="*/ 3390987 h 3616413"/>
                <a:gd name="connsiteX26" fmla="*/ 2403999 w 9401538"/>
                <a:gd name="connsiteY26" fmla="*/ 2318701 h 3616413"/>
                <a:gd name="connsiteX27" fmla="*/ 2450326 w 9401538"/>
                <a:gd name="connsiteY27" fmla="*/ 2267223 h 3616413"/>
                <a:gd name="connsiteX28" fmla="*/ 2477016 w 9401538"/>
                <a:gd name="connsiteY28" fmla="*/ 2256036 h 3616413"/>
                <a:gd name="connsiteX29" fmla="*/ 2477198 w 9401538"/>
                <a:gd name="connsiteY29" fmla="*/ 2255914 h 3616413"/>
                <a:gd name="connsiteX30" fmla="*/ 2477410 w 9401538"/>
                <a:gd name="connsiteY30" fmla="*/ 2255871 h 3616413"/>
                <a:gd name="connsiteX31" fmla="*/ 2481701 w 9401538"/>
                <a:gd name="connsiteY31" fmla="*/ 2254073 h 3616413"/>
                <a:gd name="connsiteX32" fmla="*/ 2491784 w 9401538"/>
                <a:gd name="connsiteY32" fmla="*/ 2252969 h 3616413"/>
                <a:gd name="connsiteX33" fmla="*/ 2521071 w 9401538"/>
                <a:gd name="connsiteY33" fmla="*/ 2247056 h 3616413"/>
                <a:gd name="connsiteX34" fmla="*/ 4380356 w 9401538"/>
                <a:gd name="connsiteY34" fmla="*/ 2247056 h 3616413"/>
                <a:gd name="connsiteX35" fmla="*/ 4869509 w 9401538"/>
                <a:gd name="connsiteY35" fmla="*/ 1198065 h 3616413"/>
                <a:gd name="connsiteX36" fmla="*/ 4915836 w 9401538"/>
                <a:gd name="connsiteY36" fmla="*/ 1146587 h 3616413"/>
                <a:gd name="connsiteX37" fmla="*/ 4942528 w 9401538"/>
                <a:gd name="connsiteY37" fmla="*/ 1135399 h 3616413"/>
                <a:gd name="connsiteX38" fmla="*/ 4942709 w 9401538"/>
                <a:gd name="connsiteY38" fmla="*/ 1135278 h 3616413"/>
                <a:gd name="connsiteX39" fmla="*/ 4942921 w 9401538"/>
                <a:gd name="connsiteY39" fmla="*/ 1135235 h 3616413"/>
                <a:gd name="connsiteX40" fmla="*/ 4947211 w 9401538"/>
                <a:gd name="connsiteY40" fmla="*/ 1133436 h 3616413"/>
                <a:gd name="connsiteX41" fmla="*/ 4957295 w 9401538"/>
                <a:gd name="connsiteY41" fmla="*/ 1132333 h 3616413"/>
                <a:gd name="connsiteX42" fmla="*/ 4986582 w 9401538"/>
                <a:gd name="connsiteY42" fmla="*/ 1126420 h 3616413"/>
                <a:gd name="connsiteX43" fmla="*/ 6809827 w 9401538"/>
                <a:gd name="connsiteY43" fmla="*/ 1126420 h 3616413"/>
                <a:gd name="connsiteX44" fmla="*/ 7301677 w 9401538"/>
                <a:gd name="connsiteY44" fmla="*/ 71645 h 3616413"/>
                <a:gd name="connsiteX45" fmla="*/ 7368524 w 9401538"/>
                <a:gd name="connsiteY45" fmla="*/ 10391 h 3616413"/>
                <a:gd name="connsiteX46" fmla="*/ 7376924 w 9401538"/>
                <a:gd name="connsiteY46" fmla="*/ 9062 h 3616413"/>
                <a:gd name="connsiteX47" fmla="*/ 7385233 w 9401538"/>
                <a:gd name="connsiteY47" fmla="*/ 5067 h 3616413"/>
                <a:gd name="connsiteX48" fmla="*/ 7418750 w 9401538"/>
                <a:gd name="connsiteY48" fmla="*/ 0 h 3616413"/>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65370 w 9401538"/>
                <a:gd name="connsiteY11" fmla="*/ 2410904 h 3616413"/>
                <a:gd name="connsiteX12" fmla="*/ 4524244 w 9401538"/>
                <a:gd name="connsiteY12" fmla="*/ 2475037 h 3616413"/>
                <a:gd name="connsiteX13" fmla="*/ 4391145 w 9401538"/>
                <a:gd name="connsiteY13" fmla="*/ 2472482 h 3616413"/>
                <a:gd name="connsiteX14" fmla="*/ 2593708 w 9401538"/>
                <a:gd name="connsiteY14" fmla="*/ 2472481 h 3616413"/>
                <a:gd name="connsiteX15" fmla="*/ 2099861 w 9401538"/>
                <a:gd name="connsiteY15" fmla="*/ 3531540 h 3616413"/>
                <a:gd name="connsiteX16" fmla="*/ 2071936 w 9401538"/>
                <a:gd name="connsiteY16" fmla="*/ 3569396 h 3616413"/>
                <a:gd name="connsiteX17" fmla="*/ 2071924 w 9401538"/>
                <a:gd name="connsiteY17" fmla="*/ 3569403 h 3616413"/>
                <a:gd name="connsiteX18" fmla="*/ 2062487 w 9401538"/>
                <a:gd name="connsiteY18" fmla="*/ 3583400 h 3616413"/>
                <a:gd name="connsiteX19" fmla="*/ 1982787 w 9401538"/>
                <a:gd name="connsiteY19" fmla="*/ 3616413 h 3616413"/>
                <a:gd name="connsiteX20" fmla="*/ 112713 w 9401538"/>
                <a:gd name="connsiteY20" fmla="*/ 3616412 h 3616413"/>
                <a:gd name="connsiteX21" fmla="*/ 8857 w 9401538"/>
                <a:gd name="connsiteY21" fmla="*/ 3547572 h 3616413"/>
                <a:gd name="connsiteX22" fmla="*/ 0 w 9401538"/>
                <a:gd name="connsiteY22" fmla="*/ 3503700 h 3616413"/>
                <a:gd name="connsiteX23" fmla="*/ 8857 w 9401538"/>
                <a:gd name="connsiteY23" fmla="*/ 3459827 h 3616413"/>
                <a:gd name="connsiteX24" fmla="*/ 112713 w 9401538"/>
                <a:gd name="connsiteY24" fmla="*/ 3390987 h 3616413"/>
                <a:gd name="connsiteX25" fmla="*/ 1903983 w 9401538"/>
                <a:gd name="connsiteY25" fmla="*/ 3390987 h 3616413"/>
                <a:gd name="connsiteX26" fmla="*/ 2403999 w 9401538"/>
                <a:gd name="connsiteY26" fmla="*/ 2318701 h 3616413"/>
                <a:gd name="connsiteX27" fmla="*/ 2450326 w 9401538"/>
                <a:gd name="connsiteY27" fmla="*/ 2267223 h 3616413"/>
                <a:gd name="connsiteX28" fmla="*/ 2477016 w 9401538"/>
                <a:gd name="connsiteY28" fmla="*/ 2256036 h 3616413"/>
                <a:gd name="connsiteX29" fmla="*/ 2477198 w 9401538"/>
                <a:gd name="connsiteY29" fmla="*/ 2255914 h 3616413"/>
                <a:gd name="connsiteX30" fmla="*/ 2477410 w 9401538"/>
                <a:gd name="connsiteY30" fmla="*/ 2255871 h 3616413"/>
                <a:gd name="connsiteX31" fmla="*/ 2481701 w 9401538"/>
                <a:gd name="connsiteY31" fmla="*/ 2254073 h 3616413"/>
                <a:gd name="connsiteX32" fmla="*/ 2491784 w 9401538"/>
                <a:gd name="connsiteY32" fmla="*/ 2252969 h 3616413"/>
                <a:gd name="connsiteX33" fmla="*/ 2521071 w 9401538"/>
                <a:gd name="connsiteY33" fmla="*/ 2247056 h 3616413"/>
                <a:gd name="connsiteX34" fmla="*/ 4380356 w 9401538"/>
                <a:gd name="connsiteY34" fmla="*/ 2247056 h 3616413"/>
                <a:gd name="connsiteX35" fmla="*/ 4869509 w 9401538"/>
                <a:gd name="connsiteY35" fmla="*/ 1198065 h 3616413"/>
                <a:gd name="connsiteX36" fmla="*/ 4915836 w 9401538"/>
                <a:gd name="connsiteY36" fmla="*/ 1146587 h 3616413"/>
                <a:gd name="connsiteX37" fmla="*/ 4942528 w 9401538"/>
                <a:gd name="connsiteY37" fmla="*/ 1135399 h 3616413"/>
                <a:gd name="connsiteX38" fmla="*/ 4942709 w 9401538"/>
                <a:gd name="connsiteY38" fmla="*/ 1135278 h 3616413"/>
                <a:gd name="connsiteX39" fmla="*/ 4942921 w 9401538"/>
                <a:gd name="connsiteY39" fmla="*/ 1135235 h 3616413"/>
                <a:gd name="connsiteX40" fmla="*/ 4947211 w 9401538"/>
                <a:gd name="connsiteY40" fmla="*/ 1133436 h 3616413"/>
                <a:gd name="connsiteX41" fmla="*/ 4957295 w 9401538"/>
                <a:gd name="connsiteY41" fmla="*/ 1132333 h 3616413"/>
                <a:gd name="connsiteX42" fmla="*/ 4986582 w 9401538"/>
                <a:gd name="connsiteY42" fmla="*/ 1126420 h 3616413"/>
                <a:gd name="connsiteX43" fmla="*/ 6809827 w 9401538"/>
                <a:gd name="connsiteY43" fmla="*/ 1126420 h 3616413"/>
                <a:gd name="connsiteX44" fmla="*/ 7301677 w 9401538"/>
                <a:gd name="connsiteY44" fmla="*/ 71645 h 3616413"/>
                <a:gd name="connsiteX45" fmla="*/ 7368524 w 9401538"/>
                <a:gd name="connsiteY45" fmla="*/ 10391 h 3616413"/>
                <a:gd name="connsiteX46" fmla="*/ 7376924 w 9401538"/>
                <a:gd name="connsiteY46" fmla="*/ 9062 h 3616413"/>
                <a:gd name="connsiteX47" fmla="*/ 7385233 w 9401538"/>
                <a:gd name="connsiteY47" fmla="*/ 5067 h 3616413"/>
                <a:gd name="connsiteX48" fmla="*/ 7418750 w 9401538"/>
                <a:gd name="connsiteY48" fmla="*/ 0 h 3616413"/>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65370 w 9401538"/>
                <a:gd name="connsiteY11" fmla="*/ 2410904 h 3616413"/>
                <a:gd name="connsiteX12" fmla="*/ 4509957 w 9401538"/>
                <a:gd name="connsiteY12" fmla="*/ 2475037 h 3616413"/>
                <a:gd name="connsiteX13" fmla="*/ 4391145 w 9401538"/>
                <a:gd name="connsiteY13" fmla="*/ 2472482 h 3616413"/>
                <a:gd name="connsiteX14" fmla="*/ 2593708 w 9401538"/>
                <a:gd name="connsiteY14" fmla="*/ 2472481 h 3616413"/>
                <a:gd name="connsiteX15" fmla="*/ 2099861 w 9401538"/>
                <a:gd name="connsiteY15" fmla="*/ 3531540 h 3616413"/>
                <a:gd name="connsiteX16" fmla="*/ 2071936 w 9401538"/>
                <a:gd name="connsiteY16" fmla="*/ 3569396 h 3616413"/>
                <a:gd name="connsiteX17" fmla="*/ 2071924 w 9401538"/>
                <a:gd name="connsiteY17" fmla="*/ 3569403 h 3616413"/>
                <a:gd name="connsiteX18" fmla="*/ 2062487 w 9401538"/>
                <a:gd name="connsiteY18" fmla="*/ 3583400 h 3616413"/>
                <a:gd name="connsiteX19" fmla="*/ 1982787 w 9401538"/>
                <a:gd name="connsiteY19" fmla="*/ 3616413 h 3616413"/>
                <a:gd name="connsiteX20" fmla="*/ 112713 w 9401538"/>
                <a:gd name="connsiteY20" fmla="*/ 3616412 h 3616413"/>
                <a:gd name="connsiteX21" fmla="*/ 8857 w 9401538"/>
                <a:gd name="connsiteY21" fmla="*/ 3547572 h 3616413"/>
                <a:gd name="connsiteX22" fmla="*/ 0 w 9401538"/>
                <a:gd name="connsiteY22" fmla="*/ 3503700 h 3616413"/>
                <a:gd name="connsiteX23" fmla="*/ 8857 w 9401538"/>
                <a:gd name="connsiteY23" fmla="*/ 3459827 h 3616413"/>
                <a:gd name="connsiteX24" fmla="*/ 112713 w 9401538"/>
                <a:gd name="connsiteY24" fmla="*/ 3390987 h 3616413"/>
                <a:gd name="connsiteX25" fmla="*/ 1903983 w 9401538"/>
                <a:gd name="connsiteY25" fmla="*/ 3390987 h 3616413"/>
                <a:gd name="connsiteX26" fmla="*/ 2403999 w 9401538"/>
                <a:gd name="connsiteY26" fmla="*/ 2318701 h 3616413"/>
                <a:gd name="connsiteX27" fmla="*/ 2450326 w 9401538"/>
                <a:gd name="connsiteY27" fmla="*/ 2267223 h 3616413"/>
                <a:gd name="connsiteX28" fmla="*/ 2477016 w 9401538"/>
                <a:gd name="connsiteY28" fmla="*/ 2256036 h 3616413"/>
                <a:gd name="connsiteX29" fmla="*/ 2477198 w 9401538"/>
                <a:gd name="connsiteY29" fmla="*/ 2255914 h 3616413"/>
                <a:gd name="connsiteX30" fmla="*/ 2477410 w 9401538"/>
                <a:gd name="connsiteY30" fmla="*/ 2255871 h 3616413"/>
                <a:gd name="connsiteX31" fmla="*/ 2481701 w 9401538"/>
                <a:gd name="connsiteY31" fmla="*/ 2254073 h 3616413"/>
                <a:gd name="connsiteX32" fmla="*/ 2491784 w 9401538"/>
                <a:gd name="connsiteY32" fmla="*/ 2252969 h 3616413"/>
                <a:gd name="connsiteX33" fmla="*/ 2521071 w 9401538"/>
                <a:gd name="connsiteY33" fmla="*/ 2247056 h 3616413"/>
                <a:gd name="connsiteX34" fmla="*/ 4380356 w 9401538"/>
                <a:gd name="connsiteY34" fmla="*/ 2247056 h 3616413"/>
                <a:gd name="connsiteX35" fmla="*/ 4869509 w 9401538"/>
                <a:gd name="connsiteY35" fmla="*/ 1198065 h 3616413"/>
                <a:gd name="connsiteX36" fmla="*/ 4915836 w 9401538"/>
                <a:gd name="connsiteY36" fmla="*/ 1146587 h 3616413"/>
                <a:gd name="connsiteX37" fmla="*/ 4942528 w 9401538"/>
                <a:gd name="connsiteY37" fmla="*/ 1135399 h 3616413"/>
                <a:gd name="connsiteX38" fmla="*/ 4942709 w 9401538"/>
                <a:gd name="connsiteY38" fmla="*/ 1135278 h 3616413"/>
                <a:gd name="connsiteX39" fmla="*/ 4942921 w 9401538"/>
                <a:gd name="connsiteY39" fmla="*/ 1135235 h 3616413"/>
                <a:gd name="connsiteX40" fmla="*/ 4947211 w 9401538"/>
                <a:gd name="connsiteY40" fmla="*/ 1133436 h 3616413"/>
                <a:gd name="connsiteX41" fmla="*/ 4957295 w 9401538"/>
                <a:gd name="connsiteY41" fmla="*/ 1132333 h 3616413"/>
                <a:gd name="connsiteX42" fmla="*/ 4986582 w 9401538"/>
                <a:gd name="connsiteY42" fmla="*/ 1126420 h 3616413"/>
                <a:gd name="connsiteX43" fmla="*/ 6809827 w 9401538"/>
                <a:gd name="connsiteY43" fmla="*/ 1126420 h 3616413"/>
                <a:gd name="connsiteX44" fmla="*/ 7301677 w 9401538"/>
                <a:gd name="connsiteY44" fmla="*/ 71645 h 3616413"/>
                <a:gd name="connsiteX45" fmla="*/ 7368524 w 9401538"/>
                <a:gd name="connsiteY45" fmla="*/ 10391 h 3616413"/>
                <a:gd name="connsiteX46" fmla="*/ 7376924 w 9401538"/>
                <a:gd name="connsiteY46" fmla="*/ 9062 h 3616413"/>
                <a:gd name="connsiteX47" fmla="*/ 7385233 w 9401538"/>
                <a:gd name="connsiteY47" fmla="*/ 5067 h 3616413"/>
                <a:gd name="connsiteX48" fmla="*/ 7418750 w 9401538"/>
                <a:gd name="connsiteY48" fmla="*/ 0 h 3616413"/>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65370 w 9401538"/>
                <a:gd name="connsiteY11" fmla="*/ 2410904 h 3616413"/>
                <a:gd name="connsiteX12" fmla="*/ 4509957 w 9401538"/>
                <a:gd name="connsiteY12" fmla="*/ 2475037 h 3616413"/>
                <a:gd name="connsiteX13" fmla="*/ 4391145 w 9401538"/>
                <a:gd name="connsiteY13" fmla="*/ 2472482 h 3616413"/>
                <a:gd name="connsiteX14" fmla="*/ 2593708 w 9401538"/>
                <a:gd name="connsiteY14" fmla="*/ 2472481 h 3616413"/>
                <a:gd name="connsiteX15" fmla="*/ 2099861 w 9401538"/>
                <a:gd name="connsiteY15" fmla="*/ 3531540 h 3616413"/>
                <a:gd name="connsiteX16" fmla="*/ 2071936 w 9401538"/>
                <a:gd name="connsiteY16" fmla="*/ 3569396 h 3616413"/>
                <a:gd name="connsiteX17" fmla="*/ 2071924 w 9401538"/>
                <a:gd name="connsiteY17" fmla="*/ 3569403 h 3616413"/>
                <a:gd name="connsiteX18" fmla="*/ 2062487 w 9401538"/>
                <a:gd name="connsiteY18" fmla="*/ 3583400 h 3616413"/>
                <a:gd name="connsiteX19" fmla="*/ 1982787 w 9401538"/>
                <a:gd name="connsiteY19" fmla="*/ 3616413 h 3616413"/>
                <a:gd name="connsiteX20" fmla="*/ 112713 w 9401538"/>
                <a:gd name="connsiteY20" fmla="*/ 3616412 h 3616413"/>
                <a:gd name="connsiteX21" fmla="*/ 8857 w 9401538"/>
                <a:gd name="connsiteY21" fmla="*/ 3547572 h 3616413"/>
                <a:gd name="connsiteX22" fmla="*/ 0 w 9401538"/>
                <a:gd name="connsiteY22" fmla="*/ 3503700 h 3616413"/>
                <a:gd name="connsiteX23" fmla="*/ 8857 w 9401538"/>
                <a:gd name="connsiteY23" fmla="*/ 3459827 h 3616413"/>
                <a:gd name="connsiteX24" fmla="*/ 112713 w 9401538"/>
                <a:gd name="connsiteY24" fmla="*/ 3390987 h 3616413"/>
                <a:gd name="connsiteX25" fmla="*/ 1903983 w 9401538"/>
                <a:gd name="connsiteY25" fmla="*/ 3390987 h 3616413"/>
                <a:gd name="connsiteX26" fmla="*/ 2403999 w 9401538"/>
                <a:gd name="connsiteY26" fmla="*/ 2318701 h 3616413"/>
                <a:gd name="connsiteX27" fmla="*/ 2450326 w 9401538"/>
                <a:gd name="connsiteY27" fmla="*/ 2267223 h 3616413"/>
                <a:gd name="connsiteX28" fmla="*/ 2477016 w 9401538"/>
                <a:gd name="connsiteY28" fmla="*/ 2256036 h 3616413"/>
                <a:gd name="connsiteX29" fmla="*/ 2477198 w 9401538"/>
                <a:gd name="connsiteY29" fmla="*/ 2255914 h 3616413"/>
                <a:gd name="connsiteX30" fmla="*/ 2477410 w 9401538"/>
                <a:gd name="connsiteY30" fmla="*/ 2255871 h 3616413"/>
                <a:gd name="connsiteX31" fmla="*/ 2481701 w 9401538"/>
                <a:gd name="connsiteY31" fmla="*/ 2254073 h 3616413"/>
                <a:gd name="connsiteX32" fmla="*/ 2491784 w 9401538"/>
                <a:gd name="connsiteY32" fmla="*/ 2252969 h 3616413"/>
                <a:gd name="connsiteX33" fmla="*/ 2521071 w 9401538"/>
                <a:gd name="connsiteY33" fmla="*/ 2247056 h 3616413"/>
                <a:gd name="connsiteX34" fmla="*/ 4380356 w 9401538"/>
                <a:gd name="connsiteY34" fmla="*/ 2247056 h 3616413"/>
                <a:gd name="connsiteX35" fmla="*/ 4869509 w 9401538"/>
                <a:gd name="connsiteY35" fmla="*/ 1198065 h 3616413"/>
                <a:gd name="connsiteX36" fmla="*/ 4915836 w 9401538"/>
                <a:gd name="connsiteY36" fmla="*/ 1146587 h 3616413"/>
                <a:gd name="connsiteX37" fmla="*/ 4942528 w 9401538"/>
                <a:gd name="connsiteY37" fmla="*/ 1135399 h 3616413"/>
                <a:gd name="connsiteX38" fmla="*/ 4942709 w 9401538"/>
                <a:gd name="connsiteY38" fmla="*/ 1135278 h 3616413"/>
                <a:gd name="connsiteX39" fmla="*/ 4942921 w 9401538"/>
                <a:gd name="connsiteY39" fmla="*/ 1135235 h 3616413"/>
                <a:gd name="connsiteX40" fmla="*/ 4947211 w 9401538"/>
                <a:gd name="connsiteY40" fmla="*/ 1133436 h 3616413"/>
                <a:gd name="connsiteX41" fmla="*/ 4957295 w 9401538"/>
                <a:gd name="connsiteY41" fmla="*/ 1132333 h 3616413"/>
                <a:gd name="connsiteX42" fmla="*/ 4986582 w 9401538"/>
                <a:gd name="connsiteY42" fmla="*/ 1126420 h 3616413"/>
                <a:gd name="connsiteX43" fmla="*/ 6809827 w 9401538"/>
                <a:gd name="connsiteY43" fmla="*/ 1126420 h 3616413"/>
                <a:gd name="connsiteX44" fmla="*/ 7301677 w 9401538"/>
                <a:gd name="connsiteY44" fmla="*/ 71645 h 3616413"/>
                <a:gd name="connsiteX45" fmla="*/ 7368524 w 9401538"/>
                <a:gd name="connsiteY45" fmla="*/ 10391 h 3616413"/>
                <a:gd name="connsiteX46" fmla="*/ 7376924 w 9401538"/>
                <a:gd name="connsiteY46" fmla="*/ 9062 h 3616413"/>
                <a:gd name="connsiteX47" fmla="*/ 7385233 w 9401538"/>
                <a:gd name="connsiteY47" fmla="*/ 5067 h 3616413"/>
                <a:gd name="connsiteX48" fmla="*/ 7418750 w 9401538"/>
                <a:gd name="connsiteY48" fmla="*/ 0 h 3616413"/>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65370 w 9401538"/>
                <a:gd name="connsiteY11" fmla="*/ 2410904 h 3616413"/>
                <a:gd name="connsiteX12" fmla="*/ 4509957 w 9401538"/>
                <a:gd name="connsiteY12" fmla="*/ 2475037 h 3616413"/>
                <a:gd name="connsiteX13" fmla="*/ 4391145 w 9401538"/>
                <a:gd name="connsiteY13" fmla="*/ 2472482 h 3616413"/>
                <a:gd name="connsiteX14" fmla="*/ 2593708 w 9401538"/>
                <a:gd name="connsiteY14" fmla="*/ 2472481 h 3616413"/>
                <a:gd name="connsiteX15" fmla="*/ 2099861 w 9401538"/>
                <a:gd name="connsiteY15" fmla="*/ 3531540 h 3616413"/>
                <a:gd name="connsiteX16" fmla="*/ 2071936 w 9401538"/>
                <a:gd name="connsiteY16" fmla="*/ 3569396 h 3616413"/>
                <a:gd name="connsiteX17" fmla="*/ 2071924 w 9401538"/>
                <a:gd name="connsiteY17" fmla="*/ 3569403 h 3616413"/>
                <a:gd name="connsiteX18" fmla="*/ 2062487 w 9401538"/>
                <a:gd name="connsiteY18" fmla="*/ 3583400 h 3616413"/>
                <a:gd name="connsiteX19" fmla="*/ 1982787 w 9401538"/>
                <a:gd name="connsiteY19" fmla="*/ 3616413 h 3616413"/>
                <a:gd name="connsiteX20" fmla="*/ 112713 w 9401538"/>
                <a:gd name="connsiteY20" fmla="*/ 3616412 h 3616413"/>
                <a:gd name="connsiteX21" fmla="*/ 8857 w 9401538"/>
                <a:gd name="connsiteY21" fmla="*/ 3547572 h 3616413"/>
                <a:gd name="connsiteX22" fmla="*/ 0 w 9401538"/>
                <a:gd name="connsiteY22" fmla="*/ 3503700 h 3616413"/>
                <a:gd name="connsiteX23" fmla="*/ 8857 w 9401538"/>
                <a:gd name="connsiteY23" fmla="*/ 3459827 h 3616413"/>
                <a:gd name="connsiteX24" fmla="*/ 112713 w 9401538"/>
                <a:gd name="connsiteY24" fmla="*/ 3390987 h 3616413"/>
                <a:gd name="connsiteX25" fmla="*/ 1903983 w 9401538"/>
                <a:gd name="connsiteY25" fmla="*/ 3390987 h 3616413"/>
                <a:gd name="connsiteX26" fmla="*/ 2403999 w 9401538"/>
                <a:gd name="connsiteY26" fmla="*/ 2318701 h 3616413"/>
                <a:gd name="connsiteX27" fmla="*/ 2450326 w 9401538"/>
                <a:gd name="connsiteY27" fmla="*/ 2267223 h 3616413"/>
                <a:gd name="connsiteX28" fmla="*/ 2477016 w 9401538"/>
                <a:gd name="connsiteY28" fmla="*/ 2256036 h 3616413"/>
                <a:gd name="connsiteX29" fmla="*/ 2477198 w 9401538"/>
                <a:gd name="connsiteY29" fmla="*/ 2255914 h 3616413"/>
                <a:gd name="connsiteX30" fmla="*/ 2477410 w 9401538"/>
                <a:gd name="connsiteY30" fmla="*/ 2255871 h 3616413"/>
                <a:gd name="connsiteX31" fmla="*/ 2481701 w 9401538"/>
                <a:gd name="connsiteY31" fmla="*/ 2254073 h 3616413"/>
                <a:gd name="connsiteX32" fmla="*/ 2491784 w 9401538"/>
                <a:gd name="connsiteY32" fmla="*/ 2252969 h 3616413"/>
                <a:gd name="connsiteX33" fmla="*/ 2521071 w 9401538"/>
                <a:gd name="connsiteY33" fmla="*/ 2247056 h 3616413"/>
                <a:gd name="connsiteX34" fmla="*/ 4380356 w 9401538"/>
                <a:gd name="connsiteY34" fmla="*/ 2247056 h 3616413"/>
                <a:gd name="connsiteX35" fmla="*/ 4869509 w 9401538"/>
                <a:gd name="connsiteY35" fmla="*/ 1198065 h 3616413"/>
                <a:gd name="connsiteX36" fmla="*/ 4915836 w 9401538"/>
                <a:gd name="connsiteY36" fmla="*/ 1146587 h 3616413"/>
                <a:gd name="connsiteX37" fmla="*/ 4942528 w 9401538"/>
                <a:gd name="connsiteY37" fmla="*/ 1135399 h 3616413"/>
                <a:gd name="connsiteX38" fmla="*/ 4942709 w 9401538"/>
                <a:gd name="connsiteY38" fmla="*/ 1135278 h 3616413"/>
                <a:gd name="connsiteX39" fmla="*/ 4942921 w 9401538"/>
                <a:gd name="connsiteY39" fmla="*/ 1135235 h 3616413"/>
                <a:gd name="connsiteX40" fmla="*/ 4947211 w 9401538"/>
                <a:gd name="connsiteY40" fmla="*/ 1133436 h 3616413"/>
                <a:gd name="connsiteX41" fmla="*/ 4957295 w 9401538"/>
                <a:gd name="connsiteY41" fmla="*/ 1132333 h 3616413"/>
                <a:gd name="connsiteX42" fmla="*/ 4986582 w 9401538"/>
                <a:gd name="connsiteY42" fmla="*/ 1126420 h 3616413"/>
                <a:gd name="connsiteX43" fmla="*/ 6809827 w 9401538"/>
                <a:gd name="connsiteY43" fmla="*/ 1126420 h 3616413"/>
                <a:gd name="connsiteX44" fmla="*/ 7301677 w 9401538"/>
                <a:gd name="connsiteY44" fmla="*/ 71645 h 3616413"/>
                <a:gd name="connsiteX45" fmla="*/ 7368524 w 9401538"/>
                <a:gd name="connsiteY45" fmla="*/ 10391 h 3616413"/>
                <a:gd name="connsiteX46" fmla="*/ 7376924 w 9401538"/>
                <a:gd name="connsiteY46" fmla="*/ 9062 h 3616413"/>
                <a:gd name="connsiteX47" fmla="*/ 7385233 w 9401538"/>
                <a:gd name="connsiteY47" fmla="*/ 5067 h 3616413"/>
                <a:gd name="connsiteX48" fmla="*/ 7418750 w 9401538"/>
                <a:gd name="connsiteY48" fmla="*/ 0 h 3616413"/>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65370 w 9401538"/>
                <a:gd name="connsiteY11" fmla="*/ 2410904 h 3616413"/>
                <a:gd name="connsiteX12" fmla="*/ 4509957 w 9401538"/>
                <a:gd name="connsiteY12" fmla="*/ 2475037 h 3616413"/>
                <a:gd name="connsiteX13" fmla="*/ 4391145 w 9401538"/>
                <a:gd name="connsiteY13" fmla="*/ 2472482 h 3616413"/>
                <a:gd name="connsiteX14" fmla="*/ 2593708 w 9401538"/>
                <a:gd name="connsiteY14" fmla="*/ 2472481 h 3616413"/>
                <a:gd name="connsiteX15" fmla="*/ 2099861 w 9401538"/>
                <a:gd name="connsiteY15" fmla="*/ 3531540 h 3616413"/>
                <a:gd name="connsiteX16" fmla="*/ 2071936 w 9401538"/>
                <a:gd name="connsiteY16" fmla="*/ 3569396 h 3616413"/>
                <a:gd name="connsiteX17" fmla="*/ 2071924 w 9401538"/>
                <a:gd name="connsiteY17" fmla="*/ 3569403 h 3616413"/>
                <a:gd name="connsiteX18" fmla="*/ 2062487 w 9401538"/>
                <a:gd name="connsiteY18" fmla="*/ 3583400 h 3616413"/>
                <a:gd name="connsiteX19" fmla="*/ 1982787 w 9401538"/>
                <a:gd name="connsiteY19" fmla="*/ 3616413 h 3616413"/>
                <a:gd name="connsiteX20" fmla="*/ 112713 w 9401538"/>
                <a:gd name="connsiteY20" fmla="*/ 3616412 h 3616413"/>
                <a:gd name="connsiteX21" fmla="*/ 8857 w 9401538"/>
                <a:gd name="connsiteY21" fmla="*/ 3547572 h 3616413"/>
                <a:gd name="connsiteX22" fmla="*/ 0 w 9401538"/>
                <a:gd name="connsiteY22" fmla="*/ 3503700 h 3616413"/>
                <a:gd name="connsiteX23" fmla="*/ 8857 w 9401538"/>
                <a:gd name="connsiteY23" fmla="*/ 3459827 h 3616413"/>
                <a:gd name="connsiteX24" fmla="*/ 112713 w 9401538"/>
                <a:gd name="connsiteY24" fmla="*/ 3390987 h 3616413"/>
                <a:gd name="connsiteX25" fmla="*/ 1903983 w 9401538"/>
                <a:gd name="connsiteY25" fmla="*/ 3390987 h 3616413"/>
                <a:gd name="connsiteX26" fmla="*/ 2403999 w 9401538"/>
                <a:gd name="connsiteY26" fmla="*/ 2318701 h 3616413"/>
                <a:gd name="connsiteX27" fmla="*/ 2450326 w 9401538"/>
                <a:gd name="connsiteY27" fmla="*/ 2267223 h 3616413"/>
                <a:gd name="connsiteX28" fmla="*/ 2477016 w 9401538"/>
                <a:gd name="connsiteY28" fmla="*/ 2256036 h 3616413"/>
                <a:gd name="connsiteX29" fmla="*/ 2477198 w 9401538"/>
                <a:gd name="connsiteY29" fmla="*/ 2255914 h 3616413"/>
                <a:gd name="connsiteX30" fmla="*/ 2477410 w 9401538"/>
                <a:gd name="connsiteY30" fmla="*/ 2255871 h 3616413"/>
                <a:gd name="connsiteX31" fmla="*/ 2481701 w 9401538"/>
                <a:gd name="connsiteY31" fmla="*/ 2254073 h 3616413"/>
                <a:gd name="connsiteX32" fmla="*/ 2491784 w 9401538"/>
                <a:gd name="connsiteY32" fmla="*/ 2252969 h 3616413"/>
                <a:gd name="connsiteX33" fmla="*/ 2521071 w 9401538"/>
                <a:gd name="connsiteY33" fmla="*/ 2247056 h 3616413"/>
                <a:gd name="connsiteX34" fmla="*/ 4380356 w 9401538"/>
                <a:gd name="connsiteY34" fmla="*/ 2247056 h 3616413"/>
                <a:gd name="connsiteX35" fmla="*/ 4869509 w 9401538"/>
                <a:gd name="connsiteY35" fmla="*/ 1198065 h 3616413"/>
                <a:gd name="connsiteX36" fmla="*/ 4915836 w 9401538"/>
                <a:gd name="connsiteY36" fmla="*/ 1146587 h 3616413"/>
                <a:gd name="connsiteX37" fmla="*/ 4942528 w 9401538"/>
                <a:gd name="connsiteY37" fmla="*/ 1135399 h 3616413"/>
                <a:gd name="connsiteX38" fmla="*/ 4942709 w 9401538"/>
                <a:gd name="connsiteY38" fmla="*/ 1135278 h 3616413"/>
                <a:gd name="connsiteX39" fmla="*/ 4942921 w 9401538"/>
                <a:gd name="connsiteY39" fmla="*/ 1135235 h 3616413"/>
                <a:gd name="connsiteX40" fmla="*/ 4947211 w 9401538"/>
                <a:gd name="connsiteY40" fmla="*/ 1133436 h 3616413"/>
                <a:gd name="connsiteX41" fmla="*/ 4957295 w 9401538"/>
                <a:gd name="connsiteY41" fmla="*/ 1132333 h 3616413"/>
                <a:gd name="connsiteX42" fmla="*/ 4986582 w 9401538"/>
                <a:gd name="connsiteY42" fmla="*/ 1126420 h 3616413"/>
                <a:gd name="connsiteX43" fmla="*/ 6809827 w 9401538"/>
                <a:gd name="connsiteY43" fmla="*/ 1126420 h 3616413"/>
                <a:gd name="connsiteX44" fmla="*/ 7301677 w 9401538"/>
                <a:gd name="connsiteY44" fmla="*/ 71645 h 3616413"/>
                <a:gd name="connsiteX45" fmla="*/ 7368524 w 9401538"/>
                <a:gd name="connsiteY45" fmla="*/ 10391 h 3616413"/>
                <a:gd name="connsiteX46" fmla="*/ 7376924 w 9401538"/>
                <a:gd name="connsiteY46" fmla="*/ 9062 h 3616413"/>
                <a:gd name="connsiteX47" fmla="*/ 7385233 w 9401538"/>
                <a:gd name="connsiteY47" fmla="*/ 5067 h 3616413"/>
                <a:gd name="connsiteX48" fmla="*/ 7418750 w 9401538"/>
                <a:gd name="connsiteY48" fmla="*/ 0 h 3616413"/>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65370 w 9401538"/>
                <a:gd name="connsiteY11" fmla="*/ 2410904 h 3616413"/>
                <a:gd name="connsiteX12" fmla="*/ 4509957 w 9401538"/>
                <a:gd name="connsiteY12" fmla="*/ 2475037 h 3616413"/>
                <a:gd name="connsiteX13" fmla="*/ 4391145 w 9401538"/>
                <a:gd name="connsiteY13" fmla="*/ 2472482 h 3616413"/>
                <a:gd name="connsiteX14" fmla="*/ 2593708 w 9401538"/>
                <a:gd name="connsiteY14" fmla="*/ 2472481 h 3616413"/>
                <a:gd name="connsiteX15" fmla="*/ 2099861 w 9401538"/>
                <a:gd name="connsiteY15" fmla="*/ 3531540 h 3616413"/>
                <a:gd name="connsiteX16" fmla="*/ 2071936 w 9401538"/>
                <a:gd name="connsiteY16" fmla="*/ 3569396 h 3616413"/>
                <a:gd name="connsiteX17" fmla="*/ 2071924 w 9401538"/>
                <a:gd name="connsiteY17" fmla="*/ 3569403 h 3616413"/>
                <a:gd name="connsiteX18" fmla="*/ 2062487 w 9401538"/>
                <a:gd name="connsiteY18" fmla="*/ 3583400 h 3616413"/>
                <a:gd name="connsiteX19" fmla="*/ 1982787 w 9401538"/>
                <a:gd name="connsiteY19" fmla="*/ 3616413 h 3616413"/>
                <a:gd name="connsiteX20" fmla="*/ 112713 w 9401538"/>
                <a:gd name="connsiteY20" fmla="*/ 3616412 h 3616413"/>
                <a:gd name="connsiteX21" fmla="*/ 8857 w 9401538"/>
                <a:gd name="connsiteY21" fmla="*/ 3547572 h 3616413"/>
                <a:gd name="connsiteX22" fmla="*/ 0 w 9401538"/>
                <a:gd name="connsiteY22" fmla="*/ 3503700 h 3616413"/>
                <a:gd name="connsiteX23" fmla="*/ 8857 w 9401538"/>
                <a:gd name="connsiteY23" fmla="*/ 3459827 h 3616413"/>
                <a:gd name="connsiteX24" fmla="*/ 112713 w 9401538"/>
                <a:gd name="connsiteY24" fmla="*/ 3390987 h 3616413"/>
                <a:gd name="connsiteX25" fmla="*/ 1903983 w 9401538"/>
                <a:gd name="connsiteY25" fmla="*/ 3390987 h 3616413"/>
                <a:gd name="connsiteX26" fmla="*/ 2403999 w 9401538"/>
                <a:gd name="connsiteY26" fmla="*/ 2318701 h 3616413"/>
                <a:gd name="connsiteX27" fmla="*/ 2450326 w 9401538"/>
                <a:gd name="connsiteY27" fmla="*/ 2267223 h 3616413"/>
                <a:gd name="connsiteX28" fmla="*/ 2477016 w 9401538"/>
                <a:gd name="connsiteY28" fmla="*/ 2256036 h 3616413"/>
                <a:gd name="connsiteX29" fmla="*/ 2477198 w 9401538"/>
                <a:gd name="connsiteY29" fmla="*/ 2255914 h 3616413"/>
                <a:gd name="connsiteX30" fmla="*/ 2477410 w 9401538"/>
                <a:gd name="connsiteY30" fmla="*/ 2255871 h 3616413"/>
                <a:gd name="connsiteX31" fmla="*/ 2481701 w 9401538"/>
                <a:gd name="connsiteY31" fmla="*/ 2254073 h 3616413"/>
                <a:gd name="connsiteX32" fmla="*/ 2491784 w 9401538"/>
                <a:gd name="connsiteY32" fmla="*/ 2252969 h 3616413"/>
                <a:gd name="connsiteX33" fmla="*/ 2521071 w 9401538"/>
                <a:gd name="connsiteY33" fmla="*/ 2247056 h 3616413"/>
                <a:gd name="connsiteX34" fmla="*/ 4380356 w 9401538"/>
                <a:gd name="connsiteY34" fmla="*/ 2247056 h 3616413"/>
                <a:gd name="connsiteX35" fmla="*/ 4869509 w 9401538"/>
                <a:gd name="connsiteY35" fmla="*/ 1198065 h 3616413"/>
                <a:gd name="connsiteX36" fmla="*/ 4915836 w 9401538"/>
                <a:gd name="connsiteY36" fmla="*/ 1146587 h 3616413"/>
                <a:gd name="connsiteX37" fmla="*/ 4942528 w 9401538"/>
                <a:gd name="connsiteY37" fmla="*/ 1135399 h 3616413"/>
                <a:gd name="connsiteX38" fmla="*/ 4942709 w 9401538"/>
                <a:gd name="connsiteY38" fmla="*/ 1135278 h 3616413"/>
                <a:gd name="connsiteX39" fmla="*/ 4942921 w 9401538"/>
                <a:gd name="connsiteY39" fmla="*/ 1135235 h 3616413"/>
                <a:gd name="connsiteX40" fmla="*/ 4947211 w 9401538"/>
                <a:gd name="connsiteY40" fmla="*/ 1133436 h 3616413"/>
                <a:gd name="connsiteX41" fmla="*/ 4957295 w 9401538"/>
                <a:gd name="connsiteY41" fmla="*/ 1132333 h 3616413"/>
                <a:gd name="connsiteX42" fmla="*/ 4986582 w 9401538"/>
                <a:gd name="connsiteY42" fmla="*/ 1126420 h 3616413"/>
                <a:gd name="connsiteX43" fmla="*/ 6809827 w 9401538"/>
                <a:gd name="connsiteY43" fmla="*/ 1126420 h 3616413"/>
                <a:gd name="connsiteX44" fmla="*/ 7301677 w 9401538"/>
                <a:gd name="connsiteY44" fmla="*/ 71645 h 3616413"/>
                <a:gd name="connsiteX45" fmla="*/ 7368524 w 9401538"/>
                <a:gd name="connsiteY45" fmla="*/ 10391 h 3616413"/>
                <a:gd name="connsiteX46" fmla="*/ 7376924 w 9401538"/>
                <a:gd name="connsiteY46" fmla="*/ 9062 h 3616413"/>
                <a:gd name="connsiteX47" fmla="*/ 7385233 w 9401538"/>
                <a:gd name="connsiteY47" fmla="*/ 5067 h 3616413"/>
                <a:gd name="connsiteX48" fmla="*/ 7418750 w 9401538"/>
                <a:gd name="connsiteY48" fmla="*/ 0 h 3616413"/>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72514 w 9401538"/>
                <a:gd name="connsiteY11" fmla="*/ 2398998 h 3616413"/>
                <a:gd name="connsiteX12" fmla="*/ 4509957 w 9401538"/>
                <a:gd name="connsiteY12" fmla="*/ 2475037 h 3616413"/>
                <a:gd name="connsiteX13" fmla="*/ 4391145 w 9401538"/>
                <a:gd name="connsiteY13" fmla="*/ 2472482 h 3616413"/>
                <a:gd name="connsiteX14" fmla="*/ 2593708 w 9401538"/>
                <a:gd name="connsiteY14" fmla="*/ 2472481 h 3616413"/>
                <a:gd name="connsiteX15" fmla="*/ 2099861 w 9401538"/>
                <a:gd name="connsiteY15" fmla="*/ 3531540 h 3616413"/>
                <a:gd name="connsiteX16" fmla="*/ 2071936 w 9401538"/>
                <a:gd name="connsiteY16" fmla="*/ 3569396 h 3616413"/>
                <a:gd name="connsiteX17" fmla="*/ 2071924 w 9401538"/>
                <a:gd name="connsiteY17" fmla="*/ 3569403 h 3616413"/>
                <a:gd name="connsiteX18" fmla="*/ 2062487 w 9401538"/>
                <a:gd name="connsiteY18" fmla="*/ 3583400 h 3616413"/>
                <a:gd name="connsiteX19" fmla="*/ 1982787 w 9401538"/>
                <a:gd name="connsiteY19" fmla="*/ 3616413 h 3616413"/>
                <a:gd name="connsiteX20" fmla="*/ 112713 w 9401538"/>
                <a:gd name="connsiteY20" fmla="*/ 3616412 h 3616413"/>
                <a:gd name="connsiteX21" fmla="*/ 8857 w 9401538"/>
                <a:gd name="connsiteY21" fmla="*/ 3547572 h 3616413"/>
                <a:gd name="connsiteX22" fmla="*/ 0 w 9401538"/>
                <a:gd name="connsiteY22" fmla="*/ 3503700 h 3616413"/>
                <a:gd name="connsiteX23" fmla="*/ 8857 w 9401538"/>
                <a:gd name="connsiteY23" fmla="*/ 3459827 h 3616413"/>
                <a:gd name="connsiteX24" fmla="*/ 112713 w 9401538"/>
                <a:gd name="connsiteY24" fmla="*/ 3390987 h 3616413"/>
                <a:gd name="connsiteX25" fmla="*/ 1903983 w 9401538"/>
                <a:gd name="connsiteY25" fmla="*/ 3390987 h 3616413"/>
                <a:gd name="connsiteX26" fmla="*/ 2403999 w 9401538"/>
                <a:gd name="connsiteY26" fmla="*/ 2318701 h 3616413"/>
                <a:gd name="connsiteX27" fmla="*/ 2450326 w 9401538"/>
                <a:gd name="connsiteY27" fmla="*/ 2267223 h 3616413"/>
                <a:gd name="connsiteX28" fmla="*/ 2477016 w 9401538"/>
                <a:gd name="connsiteY28" fmla="*/ 2256036 h 3616413"/>
                <a:gd name="connsiteX29" fmla="*/ 2477198 w 9401538"/>
                <a:gd name="connsiteY29" fmla="*/ 2255914 h 3616413"/>
                <a:gd name="connsiteX30" fmla="*/ 2477410 w 9401538"/>
                <a:gd name="connsiteY30" fmla="*/ 2255871 h 3616413"/>
                <a:gd name="connsiteX31" fmla="*/ 2481701 w 9401538"/>
                <a:gd name="connsiteY31" fmla="*/ 2254073 h 3616413"/>
                <a:gd name="connsiteX32" fmla="*/ 2491784 w 9401538"/>
                <a:gd name="connsiteY32" fmla="*/ 2252969 h 3616413"/>
                <a:gd name="connsiteX33" fmla="*/ 2521071 w 9401538"/>
                <a:gd name="connsiteY33" fmla="*/ 2247056 h 3616413"/>
                <a:gd name="connsiteX34" fmla="*/ 4380356 w 9401538"/>
                <a:gd name="connsiteY34" fmla="*/ 2247056 h 3616413"/>
                <a:gd name="connsiteX35" fmla="*/ 4869509 w 9401538"/>
                <a:gd name="connsiteY35" fmla="*/ 1198065 h 3616413"/>
                <a:gd name="connsiteX36" fmla="*/ 4915836 w 9401538"/>
                <a:gd name="connsiteY36" fmla="*/ 1146587 h 3616413"/>
                <a:gd name="connsiteX37" fmla="*/ 4942528 w 9401538"/>
                <a:gd name="connsiteY37" fmla="*/ 1135399 h 3616413"/>
                <a:gd name="connsiteX38" fmla="*/ 4942709 w 9401538"/>
                <a:gd name="connsiteY38" fmla="*/ 1135278 h 3616413"/>
                <a:gd name="connsiteX39" fmla="*/ 4942921 w 9401538"/>
                <a:gd name="connsiteY39" fmla="*/ 1135235 h 3616413"/>
                <a:gd name="connsiteX40" fmla="*/ 4947211 w 9401538"/>
                <a:gd name="connsiteY40" fmla="*/ 1133436 h 3616413"/>
                <a:gd name="connsiteX41" fmla="*/ 4957295 w 9401538"/>
                <a:gd name="connsiteY41" fmla="*/ 1132333 h 3616413"/>
                <a:gd name="connsiteX42" fmla="*/ 4986582 w 9401538"/>
                <a:gd name="connsiteY42" fmla="*/ 1126420 h 3616413"/>
                <a:gd name="connsiteX43" fmla="*/ 6809827 w 9401538"/>
                <a:gd name="connsiteY43" fmla="*/ 1126420 h 3616413"/>
                <a:gd name="connsiteX44" fmla="*/ 7301677 w 9401538"/>
                <a:gd name="connsiteY44" fmla="*/ 71645 h 3616413"/>
                <a:gd name="connsiteX45" fmla="*/ 7368524 w 9401538"/>
                <a:gd name="connsiteY45" fmla="*/ 10391 h 3616413"/>
                <a:gd name="connsiteX46" fmla="*/ 7376924 w 9401538"/>
                <a:gd name="connsiteY46" fmla="*/ 9062 h 3616413"/>
                <a:gd name="connsiteX47" fmla="*/ 7385233 w 9401538"/>
                <a:gd name="connsiteY47" fmla="*/ 5067 h 3616413"/>
                <a:gd name="connsiteX48" fmla="*/ 7418750 w 9401538"/>
                <a:gd name="connsiteY48" fmla="*/ 0 h 3616413"/>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72514 w 9401538"/>
                <a:gd name="connsiteY11" fmla="*/ 2398998 h 3616413"/>
                <a:gd name="connsiteX12" fmla="*/ 4509957 w 9401538"/>
                <a:gd name="connsiteY12" fmla="*/ 2475037 h 3616413"/>
                <a:gd name="connsiteX13" fmla="*/ 4391145 w 9401538"/>
                <a:gd name="connsiteY13" fmla="*/ 2472482 h 3616413"/>
                <a:gd name="connsiteX14" fmla="*/ 2593708 w 9401538"/>
                <a:gd name="connsiteY14" fmla="*/ 2472481 h 3616413"/>
                <a:gd name="connsiteX15" fmla="*/ 2099861 w 9401538"/>
                <a:gd name="connsiteY15" fmla="*/ 3531540 h 3616413"/>
                <a:gd name="connsiteX16" fmla="*/ 2071936 w 9401538"/>
                <a:gd name="connsiteY16" fmla="*/ 3569396 h 3616413"/>
                <a:gd name="connsiteX17" fmla="*/ 2071924 w 9401538"/>
                <a:gd name="connsiteY17" fmla="*/ 3569403 h 3616413"/>
                <a:gd name="connsiteX18" fmla="*/ 2062487 w 9401538"/>
                <a:gd name="connsiteY18" fmla="*/ 3583400 h 3616413"/>
                <a:gd name="connsiteX19" fmla="*/ 1982787 w 9401538"/>
                <a:gd name="connsiteY19" fmla="*/ 3616413 h 3616413"/>
                <a:gd name="connsiteX20" fmla="*/ 112713 w 9401538"/>
                <a:gd name="connsiteY20" fmla="*/ 3616412 h 3616413"/>
                <a:gd name="connsiteX21" fmla="*/ 8857 w 9401538"/>
                <a:gd name="connsiteY21" fmla="*/ 3547572 h 3616413"/>
                <a:gd name="connsiteX22" fmla="*/ 0 w 9401538"/>
                <a:gd name="connsiteY22" fmla="*/ 3503700 h 3616413"/>
                <a:gd name="connsiteX23" fmla="*/ 8857 w 9401538"/>
                <a:gd name="connsiteY23" fmla="*/ 3459827 h 3616413"/>
                <a:gd name="connsiteX24" fmla="*/ 112713 w 9401538"/>
                <a:gd name="connsiteY24" fmla="*/ 3390987 h 3616413"/>
                <a:gd name="connsiteX25" fmla="*/ 1903983 w 9401538"/>
                <a:gd name="connsiteY25" fmla="*/ 3390987 h 3616413"/>
                <a:gd name="connsiteX26" fmla="*/ 2403999 w 9401538"/>
                <a:gd name="connsiteY26" fmla="*/ 2318701 h 3616413"/>
                <a:gd name="connsiteX27" fmla="*/ 2450326 w 9401538"/>
                <a:gd name="connsiteY27" fmla="*/ 2267223 h 3616413"/>
                <a:gd name="connsiteX28" fmla="*/ 2477016 w 9401538"/>
                <a:gd name="connsiteY28" fmla="*/ 2256036 h 3616413"/>
                <a:gd name="connsiteX29" fmla="*/ 2477198 w 9401538"/>
                <a:gd name="connsiteY29" fmla="*/ 2255914 h 3616413"/>
                <a:gd name="connsiteX30" fmla="*/ 2477410 w 9401538"/>
                <a:gd name="connsiteY30" fmla="*/ 2255871 h 3616413"/>
                <a:gd name="connsiteX31" fmla="*/ 2481701 w 9401538"/>
                <a:gd name="connsiteY31" fmla="*/ 2254073 h 3616413"/>
                <a:gd name="connsiteX32" fmla="*/ 2491784 w 9401538"/>
                <a:gd name="connsiteY32" fmla="*/ 2252969 h 3616413"/>
                <a:gd name="connsiteX33" fmla="*/ 2521071 w 9401538"/>
                <a:gd name="connsiteY33" fmla="*/ 2247056 h 3616413"/>
                <a:gd name="connsiteX34" fmla="*/ 4380356 w 9401538"/>
                <a:gd name="connsiteY34" fmla="*/ 2247056 h 3616413"/>
                <a:gd name="connsiteX35" fmla="*/ 4869509 w 9401538"/>
                <a:gd name="connsiteY35" fmla="*/ 1198065 h 3616413"/>
                <a:gd name="connsiteX36" fmla="*/ 4915836 w 9401538"/>
                <a:gd name="connsiteY36" fmla="*/ 1146587 h 3616413"/>
                <a:gd name="connsiteX37" fmla="*/ 4942528 w 9401538"/>
                <a:gd name="connsiteY37" fmla="*/ 1135399 h 3616413"/>
                <a:gd name="connsiteX38" fmla="*/ 4942709 w 9401538"/>
                <a:gd name="connsiteY38" fmla="*/ 1135278 h 3616413"/>
                <a:gd name="connsiteX39" fmla="*/ 4942921 w 9401538"/>
                <a:gd name="connsiteY39" fmla="*/ 1135235 h 3616413"/>
                <a:gd name="connsiteX40" fmla="*/ 4947211 w 9401538"/>
                <a:gd name="connsiteY40" fmla="*/ 1133436 h 3616413"/>
                <a:gd name="connsiteX41" fmla="*/ 4957295 w 9401538"/>
                <a:gd name="connsiteY41" fmla="*/ 1132333 h 3616413"/>
                <a:gd name="connsiteX42" fmla="*/ 4986582 w 9401538"/>
                <a:gd name="connsiteY42" fmla="*/ 1126420 h 3616413"/>
                <a:gd name="connsiteX43" fmla="*/ 6809827 w 9401538"/>
                <a:gd name="connsiteY43" fmla="*/ 1126420 h 3616413"/>
                <a:gd name="connsiteX44" fmla="*/ 7301677 w 9401538"/>
                <a:gd name="connsiteY44" fmla="*/ 71645 h 3616413"/>
                <a:gd name="connsiteX45" fmla="*/ 7368524 w 9401538"/>
                <a:gd name="connsiteY45" fmla="*/ 10391 h 3616413"/>
                <a:gd name="connsiteX46" fmla="*/ 7376924 w 9401538"/>
                <a:gd name="connsiteY46" fmla="*/ 9062 h 3616413"/>
                <a:gd name="connsiteX47" fmla="*/ 7385233 w 9401538"/>
                <a:gd name="connsiteY47" fmla="*/ 5067 h 3616413"/>
                <a:gd name="connsiteX48" fmla="*/ 7418750 w 9401538"/>
                <a:gd name="connsiteY48" fmla="*/ 0 h 3616413"/>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72514 w 9401538"/>
                <a:gd name="connsiteY11" fmla="*/ 2398998 h 3616413"/>
                <a:gd name="connsiteX12" fmla="*/ 4507576 w 9401538"/>
                <a:gd name="connsiteY12" fmla="*/ 2467894 h 3616413"/>
                <a:gd name="connsiteX13" fmla="*/ 4391145 w 9401538"/>
                <a:gd name="connsiteY13" fmla="*/ 2472482 h 3616413"/>
                <a:gd name="connsiteX14" fmla="*/ 2593708 w 9401538"/>
                <a:gd name="connsiteY14" fmla="*/ 2472481 h 3616413"/>
                <a:gd name="connsiteX15" fmla="*/ 2099861 w 9401538"/>
                <a:gd name="connsiteY15" fmla="*/ 3531540 h 3616413"/>
                <a:gd name="connsiteX16" fmla="*/ 2071936 w 9401538"/>
                <a:gd name="connsiteY16" fmla="*/ 3569396 h 3616413"/>
                <a:gd name="connsiteX17" fmla="*/ 2071924 w 9401538"/>
                <a:gd name="connsiteY17" fmla="*/ 3569403 h 3616413"/>
                <a:gd name="connsiteX18" fmla="*/ 2062487 w 9401538"/>
                <a:gd name="connsiteY18" fmla="*/ 3583400 h 3616413"/>
                <a:gd name="connsiteX19" fmla="*/ 1982787 w 9401538"/>
                <a:gd name="connsiteY19" fmla="*/ 3616413 h 3616413"/>
                <a:gd name="connsiteX20" fmla="*/ 112713 w 9401538"/>
                <a:gd name="connsiteY20" fmla="*/ 3616412 h 3616413"/>
                <a:gd name="connsiteX21" fmla="*/ 8857 w 9401538"/>
                <a:gd name="connsiteY21" fmla="*/ 3547572 h 3616413"/>
                <a:gd name="connsiteX22" fmla="*/ 0 w 9401538"/>
                <a:gd name="connsiteY22" fmla="*/ 3503700 h 3616413"/>
                <a:gd name="connsiteX23" fmla="*/ 8857 w 9401538"/>
                <a:gd name="connsiteY23" fmla="*/ 3459827 h 3616413"/>
                <a:gd name="connsiteX24" fmla="*/ 112713 w 9401538"/>
                <a:gd name="connsiteY24" fmla="*/ 3390987 h 3616413"/>
                <a:gd name="connsiteX25" fmla="*/ 1903983 w 9401538"/>
                <a:gd name="connsiteY25" fmla="*/ 3390987 h 3616413"/>
                <a:gd name="connsiteX26" fmla="*/ 2403999 w 9401538"/>
                <a:gd name="connsiteY26" fmla="*/ 2318701 h 3616413"/>
                <a:gd name="connsiteX27" fmla="*/ 2450326 w 9401538"/>
                <a:gd name="connsiteY27" fmla="*/ 2267223 h 3616413"/>
                <a:gd name="connsiteX28" fmla="*/ 2477016 w 9401538"/>
                <a:gd name="connsiteY28" fmla="*/ 2256036 h 3616413"/>
                <a:gd name="connsiteX29" fmla="*/ 2477198 w 9401538"/>
                <a:gd name="connsiteY29" fmla="*/ 2255914 h 3616413"/>
                <a:gd name="connsiteX30" fmla="*/ 2477410 w 9401538"/>
                <a:gd name="connsiteY30" fmla="*/ 2255871 h 3616413"/>
                <a:gd name="connsiteX31" fmla="*/ 2481701 w 9401538"/>
                <a:gd name="connsiteY31" fmla="*/ 2254073 h 3616413"/>
                <a:gd name="connsiteX32" fmla="*/ 2491784 w 9401538"/>
                <a:gd name="connsiteY32" fmla="*/ 2252969 h 3616413"/>
                <a:gd name="connsiteX33" fmla="*/ 2521071 w 9401538"/>
                <a:gd name="connsiteY33" fmla="*/ 2247056 h 3616413"/>
                <a:gd name="connsiteX34" fmla="*/ 4380356 w 9401538"/>
                <a:gd name="connsiteY34" fmla="*/ 2247056 h 3616413"/>
                <a:gd name="connsiteX35" fmla="*/ 4869509 w 9401538"/>
                <a:gd name="connsiteY35" fmla="*/ 1198065 h 3616413"/>
                <a:gd name="connsiteX36" fmla="*/ 4915836 w 9401538"/>
                <a:gd name="connsiteY36" fmla="*/ 1146587 h 3616413"/>
                <a:gd name="connsiteX37" fmla="*/ 4942528 w 9401538"/>
                <a:gd name="connsiteY37" fmla="*/ 1135399 h 3616413"/>
                <a:gd name="connsiteX38" fmla="*/ 4942709 w 9401538"/>
                <a:gd name="connsiteY38" fmla="*/ 1135278 h 3616413"/>
                <a:gd name="connsiteX39" fmla="*/ 4942921 w 9401538"/>
                <a:gd name="connsiteY39" fmla="*/ 1135235 h 3616413"/>
                <a:gd name="connsiteX40" fmla="*/ 4947211 w 9401538"/>
                <a:gd name="connsiteY40" fmla="*/ 1133436 h 3616413"/>
                <a:gd name="connsiteX41" fmla="*/ 4957295 w 9401538"/>
                <a:gd name="connsiteY41" fmla="*/ 1132333 h 3616413"/>
                <a:gd name="connsiteX42" fmla="*/ 4986582 w 9401538"/>
                <a:gd name="connsiteY42" fmla="*/ 1126420 h 3616413"/>
                <a:gd name="connsiteX43" fmla="*/ 6809827 w 9401538"/>
                <a:gd name="connsiteY43" fmla="*/ 1126420 h 3616413"/>
                <a:gd name="connsiteX44" fmla="*/ 7301677 w 9401538"/>
                <a:gd name="connsiteY44" fmla="*/ 71645 h 3616413"/>
                <a:gd name="connsiteX45" fmla="*/ 7368524 w 9401538"/>
                <a:gd name="connsiteY45" fmla="*/ 10391 h 3616413"/>
                <a:gd name="connsiteX46" fmla="*/ 7376924 w 9401538"/>
                <a:gd name="connsiteY46" fmla="*/ 9062 h 3616413"/>
                <a:gd name="connsiteX47" fmla="*/ 7385233 w 9401538"/>
                <a:gd name="connsiteY47" fmla="*/ 5067 h 3616413"/>
                <a:gd name="connsiteX48" fmla="*/ 7418750 w 9401538"/>
                <a:gd name="connsiteY48" fmla="*/ 0 h 3616413"/>
                <a:gd name="connsiteX0" fmla="*/ 7418750 w 9401538"/>
                <a:gd name="connsiteY0" fmla="*/ 0 h 3616413"/>
                <a:gd name="connsiteX1" fmla="*/ 9288825 w 9401538"/>
                <a:gd name="connsiteY1" fmla="*/ 0 h 3616413"/>
                <a:gd name="connsiteX2" fmla="*/ 9401538 w 9401538"/>
                <a:gd name="connsiteY2" fmla="*/ 112713 h 3616413"/>
                <a:gd name="connsiteX3" fmla="*/ 9401537 w 9401538"/>
                <a:gd name="connsiteY3" fmla="*/ 112713 h 3616413"/>
                <a:gd name="connsiteX4" fmla="*/ 9288824 w 9401538"/>
                <a:gd name="connsiteY4" fmla="*/ 225426 h 3616413"/>
                <a:gd name="connsiteX5" fmla="*/ 7491386 w 9401538"/>
                <a:gd name="connsiteY5" fmla="*/ 225425 h 3616413"/>
                <a:gd name="connsiteX6" fmla="*/ 6997539 w 9401538"/>
                <a:gd name="connsiteY6" fmla="*/ 1284484 h 3616413"/>
                <a:gd name="connsiteX7" fmla="*/ 6885835 w 9401538"/>
                <a:gd name="connsiteY7" fmla="*/ 1352833 h 3616413"/>
                <a:gd name="connsiteX8" fmla="*/ 6870328 w 9401538"/>
                <a:gd name="connsiteY8" fmla="*/ 1349086 h 3616413"/>
                <a:gd name="connsiteX9" fmla="*/ 6856656 w 9401538"/>
                <a:gd name="connsiteY9" fmla="*/ 1351846 h 3616413"/>
                <a:gd name="connsiteX10" fmla="*/ 5059219 w 9401538"/>
                <a:gd name="connsiteY10" fmla="*/ 1351845 h 3616413"/>
                <a:gd name="connsiteX11" fmla="*/ 4582039 w 9401538"/>
                <a:gd name="connsiteY11" fmla="*/ 2398998 h 3616413"/>
                <a:gd name="connsiteX12" fmla="*/ 4507576 w 9401538"/>
                <a:gd name="connsiteY12" fmla="*/ 2467894 h 3616413"/>
                <a:gd name="connsiteX13" fmla="*/ 4391145 w 9401538"/>
                <a:gd name="connsiteY13" fmla="*/ 2472482 h 3616413"/>
                <a:gd name="connsiteX14" fmla="*/ 2593708 w 9401538"/>
                <a:gd name="connsiteY14" fmla="*/ 2472481 h 3616413"/>
                <a:gd name="connsiteX15" fmla="*/ 2099861 w 9401538"/>
                <a:gd name="connsiteY15" fmla="*/ 3531540 h 3616413"/>
                <a:gd name="connsiteX16" fmla="*/ 2071936 w 9401538"/>
                <a:gd name="connsiteY16" fmla="*/ 3569396 h 3616413"/>
                <a:gd name="connsiteX17" fmla="*/ 2071924 w 9401538"/>
                <a:gd name="connsiteY17" fmla="*/ 3569403 h 3616413"/>
                <a:gd name="connsiteX18" fmla="*/ 2062487 w 9401538"/>
                <a:gd name="connsiteY18" fmla="*/ 3583400 h 3616413"/>
                <a:gd name="connsiteX19" fmla="*/ 1982787 w 9401538"/>
                <a:gd name="connsiteY19" fmla="*/ 3616413 h 3616413"/>
                <a:gd name="connsiteX20" fmla="*/ 112713 w 9401538"/>
                <a:gd name="connsiteY20" fmla="*/ 3616412 h 3616413"/>
                <a:gd name="connsiteX21" fmla="*/ 8857 w 9401538"/>
                <a:gd name="connsiteY21" fmla="*/ 3547572 h 3616413"/>
                <a:gd name="connsiteX22" fmla="*/ 0 w 9401538"/>
                <a:gd name="connsiteY22" fmla="*/ 3503700 h 3616413"/>
                <a:gd name="connsiteX23" fmla="*/ 8857 w 9401538"/>
                <a:gd name="connsiteY23" fmla="*/ 3459827 h 3616413"/>
                <a:gd name="connsiteX24" fmla="*/ 112713 w 9401538"/>
                <a:gd name="connsiteY24" fmla="*/ 3390987 h 3616413"/>
                <a:gd name="connsiteX25" fmla="*/ 1903983 w 9401538"/>
                <a:gd name="connsiteY25" fmla="*/ 3390987 h 3616413"/>
                <a:gd name="connsiteX26" fmla="*/ 2403999 w 9401538"/>
                <a:gd name="connsiteY26" fmla="*/ 2318701 h 3616413"/>
                <a:gd name="connsiteX27" fmla="*/ 2450326 w 9401538"/>
                <a:gd name="connsiteY27" fmla="*/ 2267223 h 3616413"/>
                <a:gd name="connsiteX28" fmla="*/ 2477016 w 9401538"/>
                <a:gd name="connsiteY28" fmla="*/ 2256036 h 3616413"/>
                <a:gd name="connsiteX29" fmla="*/ 2477198 w 9401538"/>
                <a:gd name="connsiteY29" fmla="*/ 2255914 h 3616413"/>
                <a:gd name="connsiteX30" fmla="*/ 2477410 w 9401538"/>
                <a:gd name="connsiteY30" fmla="*/ 2255871 h 3616413"/>
                <a:gd name="connsiteX31" fmla="*/ 2481701 w 9401538"/>
                <a:gd name="connsiteY31" fmla="*/ 2254073 h 3616413"/>
                <a:gd name="connsiteX32" fmla="*/ 2491784 w 9401538"/>
                <a:gd name="connsiteY32" fmla="*/ 2252969 h 3616413"/>
                <a:gd name="connsiteX33" fmla="*/ 2521071 w 9401538"/>
                <a:gd name="connsiteY33" fmla="*/ 2247056 h 3616413"/>
                <a:gd name="connsiteX34" fmla="*/ 4380356 w 9401538"/>
                <a:gd name="connsiteY34" fmla="*/ 2247056 h 3616413"/>
                <a:gd name="connsiteX35" fmla="*/ 4869509 w 9401538"/>
                <a:gd name="connsiteY35" fmla="*/ 1198065 h 3616413"/>
                <a:gd name="connsiteX36" fmla="*/ 4915836 w 9401538"/>
                <a:gd name="connsiteY36" fmla="*/ 1146587 h 3616413"/>
                <a:gd name="connsiteX37" fmla="*/ 4942528 w 9401538"/>
                <a:gd name="connsiteY37" fmla="*/ 1135399 h 3616413"/>
                <a:gd name="connsiteX38" fmla="*/ 4942709 w 9401538"/>
                <a:gd name="connsiteY38" fmla="*/ 1135278 h 3616413"/>
                <a:gd name="connsiteX39" fmla="*/ 4942921 w 9401538"/>
                <a:gd name="connsiteY39" fmla="*/ 1135235 h 3616413"/>
                <a:gd name="connsiteX40" fmla="*/ 4947211 w 9401538"/>
                <a:gd name="connsiteY40" fmla="*/ 1133436 h 3616413"/>
                <a:gd name="connsiteX41" fmla="*/ 4957295 w 9401538"/>
                <a:gd name="connsiteY41" fmla="*/ 1132333 h 3616413"/>
                <a:gd name="connsiteX42" fmla="*/ 4986582 w 9401538"/>
                <a:gd name="connsiteY42" fmla="*/ 1126420 h 3616413"/>
                <a:gd name="connsiteX43" fmla="*/ 6809827 w 9401538"/>
                <a:gd name="connsiteY43" fmla="*/ 1126420 h 3616413"/>
                <a:gd name="connsiteX44" fmla="*/ 7301677 w 9401538"/>
                <a:gd name="connsiteY44" fmla="*/ 71645 h 3616413"/>
                <a:gd name="connsiteX45" fmla="*/ 7368524 w 9401538"/>
                <a:gd name="connsiteY45" fmla="*/ 10391 h 3616413"/>
                <a:gd name="connsiteX46" fmla="*/ 7376924 w 9401538"/>
                <a:gd name="connsiteY46" fmla="*/ 9062 h 3616413"/>
                <a:gd name="connsiteX47" fmla="*/ 7385233 w 9401538"/>
                <a:gd name="connsiteY47" fmla="*/ 5067 h 3616413"/>
                <a:gd name="connsiteX48" fmla="*/ 7418750 w 9401538"/>
                <a:gd name="connsiteY48" fmla="*/ 0 h 3616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401538" h="3616413">
                  <a:moveTo>
                    <a:pt x="7418750" y="0"/>
                  </a:moveTo>
                  <a:lnTo>
                    <a:pt x="9288825" y="0"/>
                  </a:lnTo>
                  <a:cubicBezTo>
                    <a:pt x="9351075" y="0"/>
                    <a:pt x="9401538" y="50463"/>
                    <a:pt x="9401538" y="112713"/>
                  </a:cubicBezTo>
                  <a:lnTo>
                    <a:pt x="9401537" y="112713"/>
                  </a:lnTo>
                  <a:cubicBezTo>
                    <a:pt x="9401537" y="174963"/>
                    <a:pt x="9351074" y="225426"/>
                    <a:pt x="9288824" y="225426"/>
                  </a:cubicBezTo>
                  <a:lnTo>
                    <a:pt x="7491386" y="225425"/>
                  </a:lnTo>
                  <a:lnTo>
                    <a:pt x="6997539" y="1284484"/>
                  </a:lnTo>
                  <a:cubicBezTo>
                    <a:pt x="6976801" y="1328955"/>
                    <a:pt x="6931970" y="1354503"/>
                    <a:pt x="6885835" y="1352833"/>
                  </a:cubicBezTo>
                  <a:lnTo>
                    <a:pt x="6870328" y="1349086"/>
                  </a:lnTo>
                  <a:lnTo>
                    <a:pt x="6856656" y="1351846"/>
                  </a:lnTo>
                  <a:lnTo>
                    <a:pt x="5059219" y="1351845"/>
                  </a:lnTo>
                  <a:lnTo>
                    <a:pt x="4582039" y="2398998"/>
                  </a:lnTo>
                  <a:cubicBezTo>
                    <a:pt x="4569076" y="2439882"/>
                    <a:pt x="4555665" y="2445725"/>
                    <a:pt x="4507576" y="2467894"/>
                  </a:cubicBezTo>
                  <a:lnTo>
                    <a:pt x="4391145" y="2472482"/>
                  </a:lnTo>
                  <a:lnTo>
                    <a:pt x="2593708" y="2472481"/>
                  </a:lnTo>
                  <a:lnTo>
                    <a:pt x="2099861" y="3531540"/>
                  </a:lnTo>
                  <a:cubicBezTo>
                    <a:pt x="2092948" y="3546364"/>
                    <a:pt x="2083358" y="3559085"/>
                    <a:pt x="2071936" y="3569396"/>
                  </a:cubicBezTo>
                  <a:cubicBezTo>
                    <a:pt x="2071932" y="3569398"/>
                    <a:pt x="2071928" y="3569401"/>
                    <a:pt x="2071924" y="3569403"/>
                  </a:cubicBezTo>
                  <a:lnTo>
                    <a:pt x="2062487" y="3583400"/>
                  </a:lnTo>
                  <a:cubicBezTo>
                    <a:pt x="2042090" y="3603797"/>
                    <a:pt x="2013912" y="3616413"/>
                    <a:pt x="1982787" y="3616413"/>
                  </a:cubicBezTo>
                  <a:lnTo>
                    <a:pt x="112713" y="3616412"/>
                  </a:lnTo>
                  <a:cubicBezTo>
                    <a:pt x="66026" y="3616412"/>
                    <a:pt x="25968" y="3588027"/>
                    <a:pt x="8857" y="3547572"/>
                  </a:cubicBezTo>
                  <a:lnTo>
                    <a:pt x="0" y="3503700"/>
                  </a:lnTo>
                  <a:lnTo>
                    <a:pt x="8857" y="3459827"/>
                  </a:lnTo>
                  <a:cubicBezTo>
                    <a:pt x="25968" y="3419373"/>
                    <a:pt x="66026" y="3390987"/>
                    <a:pt x="112713" y="3390987"/>
                  </a:cubicBezTo>
                  <a:lnTo>
                    <a:pt x="1903983" y="3390987"/>
                  </a:lnTo>
                  <a:lnTo>
                    <a:pt x="2403999" y="2318701"/>
                  </a:lnTo>
                  <a:cubicBezTo>
                    <a:pt x="2414368" y="2296465"/>
                    <a:pt x="2430760" y="2278960"/>
                    <a:pt x="2450326" y="2267223"/>
                  </a:cubicBezTo>
                  <a:lnTo>
                    <a:pt x="2477016" y="2256036"/>
                  </a:lnTo>
                  <a:lnTo>
                    <a:pt x="2477198" y="2255914"/>
                  </a:lnTo>
                  <a:lnTo>
                    <a:pt x="2477410" y="2255871"/>
                  </a:lnTo>
                  <a:lnTo>
                    <a:pt x="2481701" y="2254073"/>
                  </a:lnTo>
                  <a:lnTo>
                    <a:pt x="2491784" y="2252969"/>
                  </a:lnTo>
                  <a:lnTo>
                    <a:pt x="2521071" y="2247056"/>
                  </a:lnTo>
                  <a:lnTo>
                    <a:pt x="4380356" y="2247056"/>
                  </a:lnTo>
                  <a:lnTo>
                    <a:pt x="4869509" y="1198065"/>
                  </a:lnTo>
                  <a:cubicBezTo>
                    <a:pt x="4879877" y="1175829"/>
                    <a:pt x="4896269" y="1158324"/>
                    <a:pt x="4915836" y="1146587"/>
                  </a:cubicBezTo>
                  <a:lnTo>
                    <a:pt x="4942528" y="1135399"/>
                  </a:lnTo>
                  <a:lnTo>
                    <a:pt x="4942709" y="1135278"/>
                  </a:lnTo>
                  <a:lnTo>
                    <a:pt x="4942921" y="1135235"/>
                  </a:lnTo>
                  <a:lnTo>
                    <a:pt x="4947211" y="1133436"/>
                  </a:lnTo>
                  <a:lnTo>
                    <a:pt x="4957295" y="1132333"/>
                  </a:lnTo>
                  <a:lnTo>
                    <a:pt x="4986582" y="1126420"/>
                  </a:lnTo>
                  <a:lnTo>
                    <a:pt x="6809827" y="1126420"/>
                  </a:lnTo>
                  <a:lnTo>
                    <a:pt x="7301677" y="71645"/>
                  </a:lnTo>
                  <a:cubicBezTo>
                    <a:pt x="7315502" y="41997"/>
                    <a:pt x="7340035" y="20760"/>
                    <a:pt x="7368524" y="10391"/>
                  </a:cubicBezTo>
                  <a:lnTo>
                    <a:pt x="7376924" y="9062"/>
                  </a:lnTo>
                  <a:lnTo>
                    <a:pt x="7385233" y="5067"/>
                  </a:lnTo>
                  <a:cubicBezTo>
                    <a:pt x="7395821" y="1774"/>
                    <a:pt x="7407078" y="0"/>
                    <a:pt x="7418750" y="0"/>
                  </a:cubicBezTo>
                  <a:close/>
                </a:path>
              </a:pathLst>
            </a:custGeom>
            <a:solidFill>
              <a:srgbClr val="F9F9F9"/>
            </a:solidFill>
            <a:ln w="12700" cap="flat" cmpd="sng" algn="ctr">
              <a:noFill/>
              <a:prstDash val="solid"/>
              <a:miter lim="800000"/>
            </a:ln>
            <a:effectLst/>
            <a:scene3d>
              <a:camera prst="perspectiveFront">
                <a:rot lat="899993" lon="0" rev="0"/>
              </a:camera>
              <a:lightRig rig="threePt" dir="t">
                <a:rot lat="0" lon="0" rev="7800000"/>
              </a:lightRig>
            </a:scene3d>
            <a:sp3d extrusionH="2540000">
              <a:extrusionClr>
                <a:srgbClr val="01ACBE"/>
              </a:extrusionClr>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60" name="Group 195"/>
          <p:cNvGrpSpPr>
            <a:grpSpLocks noChangeAspect="1"/>
          </p:cNvGrpSpPr>
          <p:nvPr/>
        </p:nvGrpSpPr>
        <p:grpSpPr bwMode="auto">
          <a:xfrm>
            <a:off x="1916980" y="3949044"/>
            <a:ext cx="797192" cy="1002652"/>
            <a:chOff x="2980" y="105"/>
            <a:chExt cx="1649" cy="2074"/>
          </a:xfrm>
          <a:solidFill>
            <a:srgbClr val="EEEEEE"/>
          </a:solidFill>
          <a:effectLst>
            <a:reflection blurRad="6350" stA="62000" endPos="90000" dir="5400000" sy="-100000" algn="bl" rotWithShape="0"/>
          </a:effectLst>
          <a:scene3d>
            <a:camera prst="perspectiveAbove">
              <a:rot lat="1199993" lon="0" rev="0"/>
            </a:camera>
            <a:lightRig rig="threePt" dir="t">
              <a:rot lat="0" lon="0" rev="9000000"/>
            </a:lightRig>
          </a:scene3d>
        </p:grpSpPr>
        <p:sp>
          <p:nvSpPr>
            <p:cNvPr id="61" name="Freeform 196"/>
            <p:cNvSpPr>
              <a:spLocks/>
            </p:cNvSpPr>
            <p:nvPr/>
          </p:nvSpPr>
          <p:spPr bwMode="auto">
            <a:xfrm>
              <a:off x="3549" y="105"/>
              <a:ext cx="470" cy="469"/>
            </a:xfrm>
            <a:custGeom>
              <a:avLst/>
              <a:gdLst>
                <a:gd name="T0" fmla="*/ 79 w 198"/>
                <a:gd name="T1" fmla="*/ 187 h 198"/>
                <a:gd name="T2" fmla="*/ 187 w 198"/>
                <a:gd name="T3" fmla="*/ 120 h 198"/>
                <a:gd name="T4" fmla="*/ 120 w 198"/>
                <a:gd name="T5" fmla="*/ 12 h 198"/>
                <a:gd name="T6" fmla="*/ 12 w 198"/>
                <a:gd name="T7" fmla="*/ 79 h 198"/>
                <a:gd name="T8" fmla="*/ 79 w 198"/>
                <a:gd name="T9" fmla="*/ 187 h 198"/>
              </a:gdLst>
              <a:ahLst/>
              <a:cxnLst>
                <a:cxn ang="0">
                  <a:pos x="T0" y="T1"/>
                </a:cxn>
                <a:cxn ang="0">
                  <a:pos x="T2" y="T3"/>
                </a:cxn>
                <a:cxn ang="0">
                  <a:pos x="T4" y="T5"/>
                </a:cxn>
                <a:cxn ang="0">
                  <a:pos x="T6" y="T7"/>
                </a:cxn>
                <a:cxn ang="0">
                  <a:pos x="T8" y="T9"/>
                </a:cxn>
              </a:cxnLst>
              <a:rect l="0" t="0" r="r" b="b"/>
              <a:pathLst>
                <a:path w="198" h="198">
                  <a:moveTo>
                    <a:pt x="79" y="187"/>
                  </a:moveTo>
                  <a:cubicBezTo>
                    <a:pt x="127" y="198"/>
                    <a:pt x="176" y="168"/>
                    <a:pt x="187" y="120"/>
                  </a:cubicBezTo>
                  <a:cubicBezTo>
                    <a:pt x="198" y="71"/>
                    <a:pt x="168" y="23"/>
                    <a:pt x="120" y="12"/>
                  </a:cubicBezTo>
                  <a:cubicBezTo>
                    <a:pt x="71" y="0"/>
                    <a:pt x="23" y="30"/>
                    <a:pt x="12" y="79"/>
                  </a:cubicBezTo>
                  <a:cubicBezTo>
                    <a:pt x="0" y="127"/>
                    <a:pt x="30" y="176"/>
                    <a:pt x="79" y="187"/>
                  </a:cubicBezTo>
                  <a:close/>
                </a:path>
              </a:pathLst>
            </a:custGeom>
            <a:grpFill/>
            <a:ln>
              <a:noFill/>
            </a:ln>
            <a:sp3d extrusionH="158750">
              <a:extrusionClr>
                <a:sysClr val="window" lastClr="FFFFFF">
                  <a:lumMod val="85000"/>
                </a:sysClr>
              </a:extrusionClr>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62" name="Freeform 197"/>
            <p:cNvSpPr>
              <a:spLocks noEditPoints="1"/>
            </p:cNvSpPr>
            <p:nvPr/>
          </p:nvSpPr>
          <p:spPr bwMode="auto">
            <a:xfrm>
              <a:off x="2980" y="558"/>
              <a:ext cx="1649" cy="1621"/>
            </a:xfrm>
            <a:custGeom>
              <a:avLst/>
              <a:gdLst>
                <a:gd name="T0" fmla="*/ 244 w 695"/>
                <a:gd name="T1" fmla="*/ 499 h 684"/>
                <a:gd name="T2" fmla="*/ 299 w 695"/>
                <a:gd name="T3" fmla="*/ 454 h 684"/>
                <a:gd name="T4" fmla="*/ 298 w 695"/>
                <a:gd name="T5" fmla="*/ 617 h 684"/>
                <a:gd name="T6" fmla="*/ 345 w 695"/>
                <a:gd name="T7" fmla="*/ 684 h 684"/>
                <a:gd name="T8" fmla="*/ 415 w 695"/>
                <a:gd name="T9" fmla="*/ 529 h 684"/>
                <a:gd name="T10" fmla="*/ 306 w 695"/>
                <a:gd name="T11" fmla="*/ 306 h 684"/>
                <a:gd name="T12" fmla="*/ 316 w 695"/>
                <a:gd name="T13" fmla="*/ 155 h 684"/>
                <a:gd name="T14" fmla="*/ 430 w 695"/>
                <a:gd name="T15" fmla="*/ 214 h 684"/>
                <a:gd name="T16" fmla="*/ 481 w 695"/>
                <a:gd name="T17" fmla="*/ 205 h 684"/>
                <a:gd name="T18" fmla="*/ 505 w 695"/>
                <a:gd name="T19" fmla="*/ 226 h 684"/>
                <a:gd name="T20" fmla="*/ 495 w 695"/>
                <a:gd name="T21" fmla="*/ 283 h 684"/>
                <a:gd name="T22" fmla="*/ 614 w 695"/>
                <a:gd name="T23" fmla="*/ 323 h 684"/>
                <a:gd name="T24" fmla="*/ 683 w 695"/>
                <a:gd name="T25" fmla="*/ 144 h 684"/>
                <a:gd name="T26" fmla="*/ 565 w 695"/>
                <a:gd name="T27" fmla="*/ 104 h 684"/>
                <a:gd name="T28" fmla="*/ 543 w 695"/>
                <a:gd name="T29" fmla="*/ 137 h 684"/>
                <a:gd name="T30" fmla="*/ 470 w 695"/>
                <a:gd name="T31" fmla="*/ 140 h 684"/>
                <a:gd name="T32" fmla="*/ 392 w 695"/>
                <a:gd name="T33" fmla="*/ 138 h 684"/>
                <a:gd name="T34" fmla="*/ 335 w 695"/>
                <a:gd name="T35" fmla="*/ 66 h 684"/>
                <a:gd name="T36" fmla="*/ 332 w 695"/>
                <a:gd name="T37" fmla="*/ 58 h 684"/>
                <a:gd name="T38" fmla="*/ 331 w 695"/>
                <a:gd name="T39" fmla="*/ 57 h 684"/>
                <a:gd name="T40" fmla="*/ 331 w 695"/>
                <a:gd name="T41" fmla="*/ 57 h 684"/>
                <a:gd name="T42" fmla="*/ 290 w 695"/>
                <a:gd name="T43" fmla="*/ 2 h 684"/>
                <a:gd name="T44" fmla="*/ 246 w 695"/>
                <a:gd name="T45" fmla="*/ 0 h 684"/>
                <a:gd name="T46" fmla="*/ 81 w 695"/>
                <a:gd name="T47" fmla="*/ 97 h 684"/>
                <a:gd name="T48" fmla="*/ 65 w 695"/>
                <a:gd name="T49" fmla="*/ 262 h 684"/>
                <a:gd name="T50" fmla="*/ 101 w 695"/>
                <a:gd name="T51" fmla="*/ 290 h 684"/>
                <a:gd name="T52" fmla="*/ 125 w 695"/>
                <a:gd name="T53" fmla="*/ 201 h 684"/>
                <a:gd name="T54" fmla="*/ 184 w 695"/>
                <a:gd name="T55" fmla="*/ 78 h 684"/>
                <a:gd name="T56" fmla="*/ 176 w 695"/>
                <a:gd name="T57" fmla="*/ 328 h 684"/>
                <a:gd name="T58" fmla="*/ 153 w 695"/>
                <a:gd name="T59" fmla="*/ 457 h 684"/>
                <a:gd name="T60" fmla="*/ 12 w 695"/>
                <a:gd name="T61" fmla="*/ 640 h 684"/>
                <a:gd name="T62" fmla="*/ 538 w 695"/>
                <a:gd name="T63" fmla="*/ 148 h 684"/>
                <a:gd name="T64" fmla="*/ 511 w 695"/>
                <a:gd name="T65" fmla="*/ 215 h 684"/>
                <a:gd name="T66" fmla="*/ 492 w 695"/>
                <a:gd name="T67" fmla="*/ 200 h 684"/>
                <a:gd name="T68" fmla="*/ 513 w 695"/>
                <a:gd name="T69" fmla="*/ 153 h 684"/>
                <a:gd name="T70" fmla="*/ 538 w 695"/>
                <a:gd name="T71" fmla="*/ 148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95" h="684">
                  <a:moveTo>
                    <a:pt x="78" y="663"/>
                  </a:moveTo>
                  <a:cubicBezTo>
                    <a:pt x="165" y="622"/>
                    <a:pt x="217" y="559"/>
                    <a:pt x="244" y="499"/>
                  </a:cubicBezTo>
                  <a:cubicBezTo>
                    <a:pt x="258" y="468"/>
                    <a:pt x="266" y="438"/>
                    <a:pt x="271" y="411"/>
                  </a:cubicBezTo>
                  <a:cubicBezTo>
                    <a:pt x="282" y="423"/>
                    <a:pt x="292" y="438"/>
                    <a:pt x="299" y="454"/>
                  </a:cubicBezTo>
                  <a:cubicBezTo>
                    <a:pt x="309" y="475"/>
                    <a:pt x="315" y="500"/>
                    <a:pt x="315" y="529"/>
                  </a:cubicBezTo>
                  <a:cubicBezTo>
                    <a:pt x="315" y="554"/>
                    <a:pt x="311" y="583"/>
                    <a:pt x="298" y="617"/>
                  </a:cubicBezTo>
                  <a:cubicBezTo>
                    <a:pt x="289" y="643"/>
                    <a:pt x="303" y="672"/>
                    <a:pt x="329" y="681"/>
                  </a:cubicBezTo>
                  <a:cubicBezTo>
                    <a:pt x="334" y="683"/>
                    <a:pt x="340" y="684"/>
                    <a:pt x="345" y="684"/>
                  </a:cubicBezTo>
                  <a:cubicBezTo>
                    <a:pt x="366" y="684"/>
                    <a:pt x="385" y="671"/>
                    <a:pt x="393" y="651"/>
                  </a:cubicBezTo>
                  <a:cubicBezTo>
                    <a:pt x="408" y="607"/>
                    <a:pt x="415" y="567"/>
                    <a:pt x="415" y="529"/>
                  </a:cubicBezTo>
                  <a:cubicBezTo>
                    <a:pt x="415" y="483"/>
                    <a:pt x="405" y="443"/>
                    <a:pt x="388" y="409"/>
                  </a:cubicBezTo>
                  <a:cubicBezTo>
                    <a:pt x="366" y="362"/>
                    <a:pt x="334" y="329"/>
                    <a:pt x="306" y="306"/>
                  </a:cubicBezTo>
                  <a:cubicBezTo>
                    <a:pt x="306" y="305"/>
                    <a:pt x="306" y="304"/>
                    <a:pt x="306" y="303"/>
                  </a:cubicBezTo>
                  <a:cubicBezTo>
                    <a:pt x="300" y="255"/>
                    <a:pt x="307" y="202"/>
                    <a:pt x="316" y="155"/>
                  </a:cubicBezTo>
                  <a:cubicBezTo>
                    <a:pt x="327" y="168"/>
                    <a:pt x="340" y="181"/>
                    <a:pt x="356" y="191"/>
                  </a:cubicBezTo>
                  <a:cubicBezTo>
                    <a:pt x="376" y="205"/>
                    <a:pt x="402" y="214"/>
                    <a:pt x="430" y="214"/>
                  </a:cubicBezTo>
                  <a:cubicBezTo>
                    <a:pt x="430" y="214"/>
                    <a:pt x="430" y="214"/>
                    <a:pt x="430" y="214"/>
                  </a:cubicBezTo>
                  <a:cubicBezTo>
                    <a:pt x="447" y="214"/>
                    <a:pt x="463" y="211"/>
                    <a:pt x="481" y="205"/>
                  </a:cubicBezTo>
                  <a:cubicBezTo>
                    <a:pt x="485" y="213"/>
                    <a:pt x="492" y="219"/>
                    <a:pt x="501" y="224"/>
                  </a:cubicBezTo>
                  <a:cubicBezTo>
                    <a:pt x="503" y="224"/>
                    <a:pt x="504" y="225"/>
                    <a:pt x="505" y="226"/>
                  </a:cubicBezTo>
                  <a:cubicBezTo>
                    <a:pt x="488" y="262"/>
                    <a:pt x="488" y="262"/>
                    <a:pt x="488" y="262"/>
                  </a:cubicBezTo>
                  <a:cubicBezTo>
                    <a:pt x="484" y="270"/>
                    <a:pt x="487" y="279"/>
                    <a:pt x="495" y="283"/>
                  </a:cubicBezTo>
                  <a:cubicBezTo>
                    <a:pt x="592" y="330"/>
                    <a:pt x="592" y="330"/>
                    <a:pt x="592" y="330"/>
                  </a:cubicBezTo>
                  <a:cubicBezTo>
                    <a:pt x="600" y="334"/>
                    <a:pt x="610" y="331"/>
                    <a:pt x="614" y="323"/>
                  </a:cubicBezTo>
                  <a:cubicBezTo>
                    <a:pt x="691" y="165"/>
                    <a:pt x="691" y="165"/>
                    <a:pt x="691" y="165"/>
                  </a:cubicBezTo>
                  <a:cubicBezTo>
                    <a:pt x="695" y="157"/>
                    <a:pt x="691" y="147"/>
                    <a:pt x="683" y="144"/>
                  </a:cubicBezTo>
                  <a:cubicBezTo>
                    <a:pt x="586" y="96"/>
                    <a:pt x="586" y="96"/>
                    <a:pt x="586" y="96"/>
                  </a:cubicBezTo>
                  <a:cubicBezTo>
                    <a:pt x="578" y="92"/>
                    <a:pt x="569" y="96"/>
                    <a:pt x="565" y="104"/>
                  </a:cubicBezTo>
                  <a:cubicBezTo>
                    <a:pt x="547" y="140"/>
                    <a:pt x="547" y="140"/>
                    <a:pt x="547" y="140"/>
                  </a:cubicBezTo>
                  <a:cubicBezTo>
                    <a:pt x="546" y="139"/>
                    <a:pt x="545" y="138"/>
                    <a:pt x="543" y="137"/>
                  </a:cubicBezTo>
                  <a:cubicBezTo>
                    <a:pt x="528" y="130"/>
                    <a:pt x="512" y="131"/>
                    <a:pt x="498" y="139"/>
                  </a:cubicBezTo>
                  <a:cubicBezTo>
                    <a:pt x="490" y="135"/>
                    <a:pt x="479" y="135"/>
                    <a:pt x="470" y="140"/>
                  </a:cubicBezTo>
                  <a:cubicBezTo>
                    <a:pt x="454" y="148"/>
                    <a:pt x="441" y="150"/>
                    <a:pt x="430" y="150"/>
                  </a:cubicBezTo>
                  <a:cubicBezTo>
                    <a:pt x="416" y="150"/>
                    <a:pt x="404" y="146"/>
                    <a:pt x="392" y="138"/>
                  </a:cubicBezTo>
                  <a:cubicBezTo>
                    <a:pt x="374" y="126"/>
                    <a:pt x="358" y="106"/>
                    <a:pt x="347" y="88"/>
                  </a:cubicBezTo>
                  <a:cubicBezTo>
                    <a:pt x="342" y="79"/>
                    <a:pt x="338" y="71"/>
                    <a:pt x="335" y="66"/>
                  </a:cubicBezTo>
                  <a:cubicBezTo>
                    <a:pt x="334" y="63"/>
                    <a:pt x="333" y="61"/>
                    <a:pt x="332" y="59"/>
                  </a:cubicBezTo>
                  <a:cubicBezTo>
                    <a:pt x="332" y="58"/>
                    <a:pt x="332" y="58"/>
                    <a:pt x="332" y="58"/>
                  </a:cubicBezTo>
                  <a:cubicBezTo>
                    <a:pt x="331" y="57"/>
                    <a:pt x="331" y="57"/>
                    <a:pt x="331" y="57"/>
                  </a:cubicBezTo>
                  <a:cubicBezTo>
                    <a:pt x="331" y="57"/>
                    <a:pt x="331" y="57"/>
                    <a:pt x="331" y="57"/>
                  </a:cubicBezTo>
                  <a:cubicBezTo>
                    <a:pt x="331" y="57"/>
                    <a:pt x="331" y="57"/>
                    <a:pt x="331" y="57"/>
                  </a:cubicBezTo>
                  <a:cubicBezTo>
                    <a:pt x="331" y="57"/>
                    <a:pt x="331" y="57"/>
                    <a:pt x="331" y="57"/>
                  </a:cubicBezTo>
                  <a:cubicBezTo>
                    <a:pt x="331" y="56"/>
                    <a:pt x="330" y="55"/>
                    <a:pt x="330" y="54"/>
                  </a:cubicBezTo>
                  <a:cubicBezTo>
                    <a:pt x="325" y="29"/>
                    <a:pt x="311" y="8"/>
                    <a:pt x="290" y="2"/>
                  </a:cubicBezTo>
                  <a:cubicBezTo>
                    <a:pt x="282" y="0"/>
                    <a:pt x="272" y="0"/>
                    <a:pt x="263" y="1"/>
                  </a:cubicBezTo>
                  <a:cubicBezTo>
                    <a:pt x="258" y="1"/>
                    <a:pt x="253" y="0"/>
                    <a:pt x="246" y="0"/>
                  </a:cubicBezTo>
                  <a:cubicBezTo>
                    <a:pt x="218" y="1"/>
                    <a:pt x="173" y="5"/>
                    <a:pt x="132" y="34"/>
                  </a:cubicBezTo>
                  <a:cubicBezTo>
                    <a:pt x="112" y="49"/>
                    <a:pt x="93" y="70"/>
                    <a:pt x="81" y="97"/>
                  </a:cubicBezTo>
                  <a:cubicBezTo>
                    <a:pt x="68" y="125"/>
                    <a:pt x="61" y="160"/>
                    <a:pt x="61" y="201"/>
                  </a:cubicBezTo>
                  <a:cubicBezTo>
                    <a:pt x="61" y="220"/>
                    <a:pt x="62" y="240"/>
                    <a:pt x="65" y="262"/>
                  </a:cubicBezTo>
                  <a:cubicBezTo>
                    <a:pt x="67" y="278"/>
                    <a:pt x="81" y="290"/>
                    <a:pt x="97" y="290"/>
                  </a:cubicBezTo>
                  <a:cubicBezTo>
                    <a:pt x="98" y="290"/>
                    <a:pt x="100" y="290"/>
                    <a:pt x="101" y="290"/>
                  </a:cubicBezTo>
                  <a:cubicBezTo>
                    <a:pt x="119" y="287"/>
                    <a:pt x="131" y="271"/>
                    <a:pt x="129" y="253"/>
                  </a:cubicBezTo>
                  <a:cubicBezTo>
                    <a:pt x="126" y="234"/>
                    <a:pt x="125" y="217"/>
                    <a:pt x="125" y="201"/>
                  </a:cubicBezTo>
                  <a:cubicBezTo>
                    <a:pt x="125" y="167"/>
                    <a:pt x="130" y="142"/>
                    <a:pt x="139" y="124"/>
                  </a:cubicBezTo>
                  <a:cubicBezTo>
                    <a:pt x="150" y="100"/>
                    <a:pt x="166" y="86"/>
                    <a:pt x="184" y="78"/>
                  </a:cubicBezTo>
                  <a:cubicBezTo>
                    <a:pt x="159" y="155"/>
                    <a:pt x="153" y="207"/>
                    <a:pt x="163" y="293"/>
                  </a:cubicBezTo>
                  <a:cubicBezTo>
                    <a:pt x="166" y="308"/>
                    <a:pt x="171" y="319"/>
                    <a:pt x="176" y="328"/>
                  </a:cubicBezTo>
                  <a:cubicBezTo>
                    <a:pt x="177" y="333"/>
                    <a:pt x="177" y="338"/>
                    <a:pt x="177" y="345"/>
                  </a:cubicBezTo>
                  <a:cubicBezTo>
                    <a:pt x="177" y="372"/>
                    <a:pt x="173" y="415"/>
                    <a:pt x="153" y="457"/>
                  </a:cubicBezTo>
                  <a:cubicBezTo>
                    <a:pt x="133" y="499"/>
                    <a:pt x="100" y="541"/>
                    <a:pt x="35" y="573"/>
                  </a:cubicBezTo>
                  <a:cubicBezTo>
                    <a:pt x="10" y="585"/>
                    <a:pt x="0" y="615"/>
                    <a:pt x="12" y="640"/>
                  </a:cubicBezTo>
                  <a:cubicBezTo>
                    <a:pt x="24" y="664"/>
                    <a:pt x="53" y="675"/>
                    <a:pt x="78" y="663"/>
                  </a:cubicBezTo>
                  <a:close/>
                  <a:moveTo>
                    <a:pt x="538" y="148"/>
                  </a:moveTo>
                  <a:cubicBezTo>
                    <a:pt x="539" y="149"/>
                    <a:pt x="541" y="150"/>
                    <a:pt x="542" y="151"/>
                  </a:cubicBezTo>
                  <a:cubicBezTo>
                    <a:pt x="511" y="215"/>
                    <a:pt x="511" y="215"/>
                    <a:pt x="511" y="215"/>
                  </a:cubicBezTo>
                  <a:cubicBezTo>
                    <a:pt x="509" y="214"/>
                    <a:pt x="508" y="214"/>
                    <a:pt x="506" y="213"/>
                  </a:cubicBezTo>
                  <a:cubicBezTo>
                    <a:pt x="500" y="210"/>
                    <a:pt x="495" y="205"/>
                    <a:pt x="492" y="200"/>
                  </a:cubicBezTo>
                  <a:cubicBezTo>
                    <a:pt x="494" y="199"/>
                    <a:pt x="497" y="198"/>
                    <a:pt x="499" y="196"/>
                  </a:cubicBezTo>
                  <a:cubicBezTo>
                    <a:pt x="515" y="188"/>
                    <a:pt x="521" y="169"/>
                    <a:pt x="513" y="153"/>
                  </a:cubicBezTo>
                  <a:cubicBezTo>
                    <a:pt x="512" y="151"/>
                    <a:pt x="511" y="149"/>
                    <a:pt x="509" y="147"/>
                  </a:cubicBezTo>
                  <a:cubicBezTo>
                    <a:pt x="518" y="144"/>
                    <a:pt x="529" y="144"/>
                    <a:pt x="538" y="148"/>
                  </a:cubicBezTo>
                  <a:close/>
                </a:path>
              </a:pathLst>
            </a:custGeom>
            <a:grpFill/>
            <a:ln>
              <a:noFill/>
            </a:ln>
            <a:sp3d extrusionH="158750">
              <a:extrusionClr>
                <a:sysClr val="window" lastClr="FFFFFF">
                  <a:lumMod val="85000"/>
                </a:sysClr>
              </a:extrusionClr>
            </a:sp3d>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63" name="文本框 29"/>
          <p:cNvSpPr txBox="1"/>
          <p:nvPr/>
        </p:nvSpPr>
        <p:spPr>
          <a:xfrm>
            <a:off x="3293987" y="2810800"/>
            <a:ext cx="759621" cy="461665"/>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01ACBE"/>
                </a:solidFill>
                <a:latin typeface="宋体"/>
                <a:ea typeface="宋体"/>
              </a:rPr>
              <a:t>添加标题</a:t>
            </a:r>
          </a:p>
        </p:txBody>
      </p:sp>
      <p:sp>
        <p:nvSpPr>
          <p:cNvPr id="64" name="文本框 33"/>
          <p:cNvSpPr txBox="1"/>
          <p:nvPr/>
        </p:nvSpPr>
        <p:spPr>
          <a:xfrm>
            <a:off x="4744389" y="2323630"/>
            <a:ext cx="759621" cy="461665"/>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E87071"/>
                </a:solidFill>
                <a:latin typeface="宋体"/>
                <a:ea typeface="宋体"/>
              </a:rPr>
              <a:t>添加标题</a:t>
            </a:r>
          </a:p>
        </p:txBody>
      </p:sp>
      <p:sp>
        <p:nvSpPr>
          <p:cNvPr id="65" name="文本框 36"/>
          <p:cNvSpPr txBox="1"/>
          <p:nvPr/>
        </p:nvSpPr>
        <p:spPr>
          <a:xfrm>
            <a:off x="6203393" y="1739159"/>
            <a:ext cx="759621" cy="461665"/>
          </a:xfrm>
          <a:prstGeom prst="rect">
            <a:avLst/>
          </a:prstGeom>
          <a:noFill/>
        </p:spPr>
        <p:txBody>
          <a:bodyPr wrap="square" rtlCol="0">
            <a:spAutoFit/>
          </a:bodyPr>
          <a:lstStyle/>
          <a:p>
            <a:pPr defTabSz="685800" fontAlgn="auto">
              <a:spcBef>
                <a:spcPts val="0"/>
              </a:spcBef>
              <a:spcAft>
                <a:spcPts val="0"/>
              </a:spcAft>
            </a:pPr>
            <a:r>
              <a:rPr lang="zh-CN" altLang="en-US" sz="1200" b="1" dirty="0">
                <a:solidFill>
                  <a:srgbClr val="663A77"/>
                </a:solidFill>
                <a:latin typeface="宋体"/>
                <a:ea typeface="宋体"/>
              </a:rPr>
              <a:t>添加标题</a:t>
            </a:r>
          </a:p>
        </p:txBody>
      </p:sp>
      <p:grpSp>
        <p:nvGrpSpPr>
          <p:cNvPr id="66" name="组合 65"/>
          <p:cNvGrpSpPr/>
          <p:nvPr/>
        </p:nvGrpSpPr>
        <p:grpSpPr>
          <a:xfrm>
            <a:off x="2968445" y="3136818"/>
            <a:ext cx="1403190" cy="598358"/>
            <a:chOff x="3945226" y="2758736"/>
            <a:chExt cx="1870920" cy="797810"/>
          </a:xfrm>
        </p:grpSpPr>
        <p:grpSp>
          <p:nvGrpSpPr>
            <p:cNvPr id="67" name="组合 66"/>
            <p:cNvGrpSpPr/>
            <p:nvPr/>
          </p:nvGrpSpPr>
          <p:grpSpPr>
            <a:xfrm>
              <a:off x="3945226" y="2758736"/>
              <a:ext cx="1870920" cy="797810"/>
              <a:chOff x="8018039" y="1072437"/>
              <a:chExt cx="1870920" cy="797810"/>
            </a:xfrm>
          </p:grpSpPr>
          <p:sp>
            <p:nvSpPr>
              <p:cNvPr id="71" name="任意多边形 70"/>
              <p:cNvSpPr/>
              <p:nvPr/>
            </p:nvSpPr>
            <p:spPr>
              <a:xfrm rot="10800000">
                <a:off x="8589540" y="1079580"/>
                <a:ext cx="727919" cy="790667"/>
              </a:xfrm>
              <a:custGeom>
                <a:avLst/>
                <a:gdLst>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38159 w 1459638"/>
                  <a:gd name="connsiteY20" fmla="*/ 1241840 h 2867613"/>
                  <a:gd name="connsiteX21" fmla="*/ 1441954 w 1459638"/>
                  <a:gd name="connsiteY21" fmla="*/ 1234061 h 2867613"/>
                  <a:gd name="connsiteX22" fmla="*/ 1446795 w 1459638"/>
                  <a:gd name="connsiteY22" fmla="*/ 1226882 h 2867613"/>
                  <a:gd name="connsiteX23" fmla="*/ 1447738 w 1459638"/>
                  <a:gd name="connsiteY23" fmla="*/ 1222209 h 2867613"/>
                  <a:gd name="connsiteX24" fmla="*/ 1456004 w 1459638"/>
                  <a:gd name="connsiteY24" fmla="*/ 1205270 h 2867613"/>
                  <a:gd name="connsiteX25" fmla="*/ 1445400 w 1459638"/>
                  <a:gd name="connsiteY25" fmla="*/ 1124726 h 2867613"/>
                  <a:gd name="connsiteX26" fmla="*/ 826227 w 1459638"/>
                  <a:gd name="connsiteY26" fmla="*/ 52286 h 2867613"/>
                  <a:gd name="connsiteX27" fmla="*/ 761776 w 1459638"/>
                  <a:gd name="connsiteY27" fmla="*/ 2831 h 2867613"/>
                  <a:gd name="connsiteX28" fmla="*/ 742974 w 1459638"/>
                  <a:gd name="connsiteY28" fmla="*/ 152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38159 w 1459638"/>
                  <a:gd name="connsiteY20" fmla="*/ 1241840 h 2867613"/>
                  <a:gd name="connsiteX21" fmla="*/ 1446795 w 1459638"/>
                  <a:gd name="connsiteY21" fmla="*/ 1226882 h 2867613"/>
                  <a:gd name="connsiteX22" fmla="*/ 1447738 w 1459638"/>
                  <a:gd name="connsiteY22" fmla="*/ 1222209 h 2867613"/>
                  <a:gd name="connsiteX23" fmla="*/ 1456004 w 1459638"/>
                  <a:gd name="connsiteY23" fmla="*/ 1205270 h 2867613"/>
                  <a:gd name="connsiteX24" fmla="*/ 1445400 w 1459638"/>
                  <a:gd name="connsiteY24" fmla="*/ 1124726 h 2867613"/>
                  <a:gd name="connsiteX25" fmla="*/ 826227 w 1459638"/>
                  <a:gd name="connsiteY25" fmla="*/ 52286 h 2867613"/>
                  <a:gd name="connsiteX26" fmla="*/ 761776 w 1459638"/>
                  <a:gd name="connsiteY26" fmla="*/ 2831 h 2867613"/>
                  <a:gd name="connsiteX27" fmla="*/ 742974 w 1459638"/>
                  <a:gd name="connsiteY27" fmla="*/ 1520 h 2867613"/>
                  <a:gd name="connsiteX28" fmla="*/ 738455 w 1459638"/>
                  <a:gd name="connsiteY28"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38159 w 1459638"/>
                  <a:gd name="connsiteY20" fmla="*/ 1241840 h 2867613"/>
                  <a:gd name="connsiteX21" fmla="*/ 1447738 w 1459638"/>
                  <a:gd name="connsiteY21" fmla="*/ 1222209 h 2867613"/>
                  <a:gd name="connsiteX22" fmla="*/ 1456004 w 1459638"/>
                  <a:gd name="connsiteY22" fmla="*/ 1205270 h 2867613"/>
                  <a:gd name="connsiteX23" fmla="*/ 1445400 w 1459638"/>
                  <a:gd name="connsiteY23" fmla="*/ 1124726 h 2867613"/>
                  <a:gd name="connsiteX24" fmla="*/ 826227 w 1459638"/>
                  <a:gd name="connsiteY24" fmla="*/ 52286 h 2867613"/>
                  <a:gd name="connsiteX25" fmla="*/ 761776 w 1459638"/>
                  <a:gd name="connsiteY25" fmla="*/ 2831 h 2867613"/>
                  <a:gd name="connsiteX26" fmla="*/ 742974 w 1459638"/>
                  <a:gd name="connsiteY26" fmla="*/ 1520 h 2867613"/>
                  <a:gd name="connsiteX27" fmla="*/ 738455 w 1459638"/>
                  <a:gd name="connsiteY2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47738 w 1459638"/>
                  <a:gd name="connsiteY20" fmla="*/ 1222209 h 2867613"/>
                  <a:gd name="connsiteX21" fmla="*/ 1456004 w 1459638"/>
                  <a:gd name="connsiteY21" fmla="*/ 1205270 h 2867613"/>
                  <a:gd name="connsiteX22" fmla="*/ 1445400 w 1459638"/>
                  <a:gd name="connsiteY22" fmla="*/ 1124726 h 2867613"/>
                  <a:gd name="connsiteX23" fmla="*/ 826227 w 1459638"/>
                  <a:gd name="connsiteY23" fmla="*/ 52286 h 2867613"/>
                  <a:gd name="connsiteX24" fmla="*/ 761776 w 1459638"/>
                  <a:gd name="connsiteY24" fmla="*/ 2831 h 2867613"/>
                  <a:gd name="connsiteX25" fmla="*/ 742974 w 1459638"/>
                  <a:gd name="connsiteY25" fmla="*/ 1520 h 2867613"/>
                  <a:gd name="connsiteX26" fmla="*/ 738455 w 1459638"/>
                  <a:gd name="connsiteY26"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47738 w 1459638"/>
                  <a:gd name="connsiteY19" fmla="*/ 1222209 h 2867613"/>
                  <a:gd name="connsiteX20" fmla="*/ 1456004 w 1459638"/>
                  <a:gd name="connsiteY20" fmla="*/ 1205270 h 2867613"/>
                  <a:gd name="connsiteX21" fmla="*/ 1445400 w 1459638"/>
                  <a:gd name="connsiteY21" fmla="*/ 1124726 h 2867613"/>
                  <a:gd name="connsiteX22" fmla="*/ 826227 w 1459638"/>
                  <a:gd name="connsiteY22" fmla="*/ 52286 h 2867613"/>
                  <a:gd name="connsiteX23" fmla="*/ 761776 w 1459638"/>
                  <a:gd name="connsiteY23" fmla="*/ 2831 h 2867613"/>
                  <a:gd name="connsiteX24" fmla="*/ 742974 w 1459638"/>
                  <a:gd name="connsiteY24" fmla="*/ 1520 h 2867613"/>
                  <a:gd name="connsiteX25" fmla="*/ 738455 w 1459638"/>
                  <a:gd name="connsiteY25"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47738 w 1459638"/>
                  <a:gd name="connsiteY18" fmla="*/ 1222209 h 2867613"/>
                  <a:gd name="connsiteX19" fmla="*/ 1456004 w 1459638"/>
                  <a:gd name="connsiteY19" fmla="*/ 1205270 h 2867613"/>
                  <a:gd name="connsiteX20" fmla="*/ 1445400 w 1459638"/>
                  <a:gd name="connsiteY20" fmla="*/ 1124726 h 2867613"/>
                  <a:gd name="connsiteX21" fmla="*/ 826227 w 1459638"/>
                  <a:gd name="connsiteY21" fmla="*/ 52286 h 2867613"/>
                  <a:gd name="connsiteX22" fmla="*/ 761776 w 1459638"/>
                  <a:gd name="connsiteY22" fmla="*/ 2831 h 2867613"/>
                  <a:gd name="connsiteX23" fmla="*/ 742974 w 1459638"/>
                  <a:gd name="connsiteY23" fmla="*/ 1520 h 2867613"/>
                  <a:gd name="connsiteX24" fmla="*/ 738455 w 1459638"/>
                  <a:gd name="connsiteY24"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56004 w 1459638"/>
                  <a:gd name="connsiteY18" fmla="*/ 1205270 h 2867613"/>
                  <a:gd name="connsiteX19" fmla="*/ 1445400 w 1459638"/>
                  <a:gd name="connsiteY19" fmla="*/ 1124726 h 2867613"/>
                  <a:gd name="connsiteX20" fmla="*/ 826227 w 1459638"/>
                  <a:gd name="connsiteY20" fmla="*/ 52286 h 2867613"/>
                  <a:gd name="connsiteX21" fmla="*/ 761776 w 1459638"/>
                  <a:gd name="connsiteY21" fmla="*/ 2831 h 2867613"/>
                  <a:gd name="connsiteX22" fmla="*/ 742974 w 1459638"/>
                  <a:gd name="connsiteY22" fmla="*/ 1520 h 2867613"/>
                  <a:gd name="connsiteX23" fmla="*/ 738455 w 1459638"/>
                  <a:gd name="connsiteY23"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0 w 1459638"/>
                  <a:gd name="connsiteY13" fmla="*/ 1246260 h 2867613"/>
                  <a:gd name="connsiteX14" fmla="*/ 0 w 1459638"/>
                  <a:gd name="connsiteY14" fmla="*/ 2867613 h 2867613"/>
                  <a:gd name="connsiteX15" fmla="*/ 1459638 w 1459638"/>
                  <a:gd name="connsiteY15" fmla="*/ 2867613 h 2867613"/>
                  <a:gd name="connsiteX16" fmla="*/ 1459638 w 1459638"/>
                  <a:gd name="connsiteY16" fmla="*/ 1246260 h 2867613"/>
                  <a:gd name="connsiteX17" fmla="*/ 1456004 w 1459638"/>
                  <a:gd name="connsiteY17" fmla="*/ 1205270 h 2867613"/>
                  <a:gd name="connsiteX18" fmla="*/ 1445400 w 1459638"/>
                  <a:gd name="connsiteY18" fmla="*/ 1124726 h 2867613"/>
                  <a:gd name="connsiteX19" fmla="*/ 826227 w 1459638"/>
                  <a:gd name="connsiteY19" fmla="*/ 52286 h 2867613"/>
                  <a:gd name="connsiteX20" fmla="*/ 761776 w 1459638"/>
                  <a:gd name="connsiteY20" fmla="*/ 2831 h 2867613"/>
                  <a:gd name="connsiteX21" fmla="*/ 742974 w 1459638"/>
                  <a:gd name="connsiteY21" fmla="*/ 1520 h 2867613"/>
                  <a:gd name="connsiteX22" fmla="*/ 738455 w 1459638"/>
                  <a:gd name="connsiteY22"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0 w 1459638"/>
                  <a:gd name="connsiteY12" fmla="*/ 1246260 h 2867613"/>
                  <a:gd name="connsiteX13" fmla="*/ 0 w 1459638"/>
                  <a:gd name="connsiteY13" fmla="*/ 2867613 h 2867613"/>
                  <a:gd name="connsiteX14" fmla="*/ 1459638 w 1459638"/>
                  <a:gd name="connsiteY14" fmla="*/ 2867613 h 2867613"/>
                  <a:gd name="connsiteX15" fmla="*/ 1459638 w 1459638"/>
                  <a:gd name="connsiteY15" fmla="*/ 1246260 h 2867613"/>
                  <a:gd name="connsiteX16" fmla="*/ 1456004 w 1459638"/>
                  <a:gd name="connsiteY16" fmla="*/ 1205270 h 2867613"/>
                  <a:gd name="connsiteX17" fmla="*/ 1445400 w 1459638"/>
                  <a:gd name="connsiteY17" fmla="*/ 1124726 h 2867613"/>
                  <a:gd name="connsiteX18" fmla="*/ 826227 w 1459638"/>
                  <a:gd name="connsiteY18" fmla="*/ 52286 h 2867613"/>
                  <a:gd name="connsiteX19" fmla="*/ 761776 w 1459638"/>
                  <a:gd name="connsiteY19" fmla="*/ 2831 h 2867613"/>
                  <a:gd name="connsiteX20" fmla="*/ 742974 w 1459638"/>
                  <a:gd name="connsiteY20" fmla="*/ 1520 h 2867613"/>
                  <a:gd name="connsiteX21" fmla="*/ 738455 w 1459638"/>
                  <a:gd name="connsiteY21"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0 w 1459638"/>
                  <a:gd name="connsiteY11" fmla="*/ 1246260 h 2867613"/>
                  <a:gd name="connsiteX12" fmla="*/ 0 w 1459638"/>
                  <a:gd name="connsiteY12" fmla="*/ 2867613 h 2867613"/>
                  <a:gd name="connsiteX13" fmla="*/ 1459638 w 1459638"/>
                  <a:gd name="connsiteY13" fmla="*/ 2867613 h 2867613"/>
                  <a:gd name="connsiteX14" fmla="*/ 1459638 w 1459638"/>
                  <a:gd name="connsiteY14" fmla="*/ 1246260 h 2867613"/>
                  <a:gd name="connsiteX15" fmla="*/ 1456004 w 1459638"/>
                  <a:gd name="connsiteY15" fmla="*/ 1205270 h 2867613"/>
                  <a:gd name="connsiteX16" fmla="*/ 1445400 w 1459638"/>
                  <a:gd name="connsiteY16" fmla="*/ 1124726 h 2867613"/>
                  <a:gd name="connsiteX17" fmla="*/ 826227 w 1459638"/>
                  <a:gd name="connsiteY17" fmla="*/ 52286 h 2867613"/>
                  <a:gd name="connsiteX18" fmla="*/ 761776 w 1459638"/>
                  <a:gd name="connsiteY18" fmla="*/ 2831 h 2867613"/>
                  <a:gd name="connsiteX19" fmla="*/ 742974 w 1459638"/>
                  <a:gd name="connsiteY19" fmla="*/ 1520 h 2867613"/>
                  <a:gd name="connsiteX20" fmla="*/ 738455 w 1459638"/>
                  <a:gd name="connsiteY20"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0 w 1459638"/>
                  <a:gd name="connsiteY10" fmla="*/ 1246260 h 2867613"/>
                  <a:gd name="connsiteX11" fmla="*/ 0 w 1459638"/>
                  <a:gd name="connsiteY11" fmla="*/ 2867613 h 2867613"/>
                  <a:gd name="connsiteX12" fmla="*/ 1459638 w 1459638"/>
                  <a:gd name="connsiteY12" fmla="*/ 2867613 h 2867613"/>
                  <a:gd name="connsiteX13" fmla="*/ 1459638 w 1459638"/>
                  <a:gd name="connsiteY13" fmla="*/ 1246260 h 2867613"/>
                  <a:gd name="connsiteX14" fmla="*/ 1456004 w 1459638"/>
                  <a:gd name="connsiteY14" fmla="*/ 1205270 h 2867613"/>
                  <a:gd name="connsiteX15" fmla="*/ 1445400 w 1459638"/>
                  <a:gd name="connsiteY15" fmla="*/ 1124726 h 2867613"/>
                  <a:gd name="connsiteX16" fmla="*/ 826227 w 1459638"/>
                  <a:gd name="connsiteY16" fmla="*/ 52286 h 2867613"/>
                  <a:gd name="connsiteX17" fmla="*/ 761776 w 1459638"/>
                  <a:gd name="connsiteY17" fmla="*/ 2831 h 2867613"/>
                  <a:gd name="connsiteX18" fmla="*/ 742974 w 1459638"/>
                  <a:gd name="connsiteY18" fmla="*/ 1520 h 2867613"/>
                  <a:gd name="connsiteX19" fmla="*/ 738455 w 1459638"/>
                  <a:gd name="connsiteY19"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0 w 1459638"/>
                  <a:gd name="connsiteY9" fmla="*/ 1246260 h 2867613"/>
                  <a:gd name="connsiteX10" fmla="*/ 0 w 1459638"/>
                  <a:gd name="connsiteY10" fmla="*/ 2867613 h 2867613"/>
                  <a:gd name="connsiteX11" fmla="*/ 1459638 w 1459638"/>
                  <a:gd name="connsiteY11" fmla="*/ 2867613 h 2867613"/>
                  <a:gd name="connsiteX12" fmla="*/ 1459638 w 1459638"/>
                  <a:gd name="connsiteY12" fmla="*/ 1246260 h 2867613"/>
                  <a:gd name="connsiteX13" fmla="*/ 1456004 w 1459638"/>
                  <a:gd name="connsiteY13" fmla="*/ 1205270 h 2867613"/>
                  <a:gd name="connsiteX14" fmla="*/ 1445400 w 1459638"/>
                  <a:gd name="connsiteY14" fmla="*/ 1124726 h 2867613"/>
                  <a:gd name="connsiteX15" fmla="*/ 826227 w 1459638"/>
                  <a:gd name="connsiteY15" fmla="*/ 52286 h 2867613"/>
                  <a:gd name="connsiteX16" fmla="*/ 761776 w 1459638"/>
                  <a:gd name="connsiteY16" fmla="*/ 2831 h 2867613"/>
                  <a:gd name="connsiteX17" fmla="*/ 742974 w 1459638"/>
                  <a:gd name="connsiteY17" fmla="*/ 1520 h 2867613"/>
                  <a:gd name="connsiteX18" fmla="*/ 738455 w 1459638"/>
                  <a:gd name="connsiteY18"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6004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38455 w 1461451"/>
                  <a:gd name="connsiteY0" fmla="*/ 0 h 2867613"/>
                  <a:gd name="connsiteX1" fmla="*/ 729819 w 1461451"/>
                  <a:gd name="connsiteY1" fmla="*/ 602 h 2867613"/>
                  <a:gd name="connsiteX2" fmla="*/ 721184 w 1461451"/>
                  <a:gd name="connsiteY2" fmla="*/ 0 h 2867613"/>
                  <a:gd name="connsiteX3" fmla="*/ 716665 w 1461451"/>
                  <a:gd name="connsiteY3" fmla="*/ 1520 h 2867613"/>
                  <a:gd name="connsiteX4" fmla="*/ 697863 w 1461451"/>
                  <a:gd name="connsiteY4" fmla="*/ 2831 h 2867613"/>
                  <a:gd name="connsiteX5" fmla="*/ 633411 w 1461451"/>
                  <a:gd name="connsiteY5" fmla="*/ 52286 h 2867613"/>
                  <a:gd name="connsiteX6" fmla="*/ 14238 w 1461451"/>
                  <a:gd name="connsiteY6" fmla="*/ 1124726 h 2867613"/>
                  <a:gd name="connsiteX7" fmla="*/ 3634 w 1461451"/>
                  <a:gd name="connsiteY7" fmla="*/ 1205270 h 2867613"/>
                  <a:gd name="connsiteX8" fmla="*/ 0 w 1461451"/>
                  <a:gd name="connsiteY8" fmla="*/ 1246260 h 2867613"/>
                  <a:gd name="connsiteX9" fmla="*/ 0 w 1461451"/>
                  <a:gd name="connsiteY9" fmla="*/ 2867613 h 2867613"/>
                  <a:gd name="connsiteX10" fmla="*/ 1459638 w 1461451"/>
                  <a:gd name="connsiteY10" fmla="*/ 2867613 h 2867613"/>
                  <a:gd name="connsiteX11" fmla="*/ 1459638 w 1461451"/>
                  <a:gd name="connsiteY11" fmla="*/ 1246260 h 2867613"/>
                  <a:gd name="connsiteX12" fmla="*/ 1458385 w 1461451"/>
                  <a:gd name="connsiteY12" fmla="*/ 1205270 h 2867613"/>
                  <a:gd name="connsiteX13" fmla="*/ 1445400 w 1461451"/>
                  <a:gd name="connsiteY13" fmla="*/ 1124726 h 2867613"/>
                  <a:gd name="connsiteX14" fmla="*/ 826227 w 1461451"/>
                  <a:gd name="connsiteY14" fmla="*/ 52286 h 2867613"/>
                  <a:gd name="connsiteX15" fmla="*/ 761776 w 1461451"/>
                  <a:gd name="connsiteY15" fmla="*/ 2831 h 2867613"/>
                  <a:gd name="connsiteX16" fmla="*/ 742974 w 1461451"/>
                  <a:gd name="connsiteY16" fmla="*/ 1520 h 2867613"/>
                  <a:gd name="connsiteX17" fmla="*/ 738455 w 1461451"/>
                  <a:gd name="connsiteY17" fmla="*/ 0 h 2867613"/>
                  <a:gd name="connsiteX0" fmla="*/ 738455 w 1461451"/>
                  <a:gd name="connsiteY0" fmla="*/ 0 h 2867613"/>
                  <a:gd name="connsiteX1" fmla="*/ 729819 w 1461451"/>
                  <a:gd name="connsiteY1" fmla="*/ 602 h 2867613"/>
                  <a:gd name="connsiteX2" fmla="*/ 721184 w 1461451"/>
                  <a:gd name="connsiteY2" fmla="*/ 0 h 2867613"/>
                  <a:gd name="connsiteX3" fmla="*/ 716665 w 1461451"/>
                  <a:gd name="connsiteY3" fmla="*/ 1520 h 2867613"/>
                  <a:gd name="connsiteX4" fmla="*/ 697863 w 1461451"/>
                  <a:gd name="connsiteY4" fmla="*/ 2831 h 2867613"/>
                  <a:gd name="connsiteX5" fmla="*/ 633411 w 1461451"/>
                  <a:gd name="connsiteY5" fmla="*/ 52286 h 2867613"/>
                  <a:gd name="connsiteX6" fmla="*/ 14238 w 1461451"/>
                  <a:gd name="connsiteY6" fmla="*/ 1124726 h 2867613"/>
                  <a:gd name="connsiteX7" fmla="*/ 3634 w 1461451"/>
                  <a:gd name="connsiteY7" fmla="*/ 1205270 h 2867613"/>
                  <a:gd name="connsiteX8" fmla="*/ 0 w 1461451"/>
                  <a:gd name="connsiteY8" fmla="*/ 1246260 h 2867613"/>
                  <a:gd name="connsiteX9" fmla="*/ 0 w 1461451"/>
                  <a:gd name="connsiteY9" fmla="*/ 2867613 h 2867613"/>
                  <a:gd name="connsiteX10" fmla="*/ 1459638 w 1461451"/>
                  <a:gd name="connsiteY10" fmla="*/ 2867613 h 2867613"/>
                  <a:gd name="connsiteX11" fmla="*/ 1459638 w 1461451"/>
                  <a:gd name="connsiteY11" fmla="*/ 1246260 h 2867613"/>
                  <a:gd name="connsiteX12" fmla="*/ 1458385 w 1461451"/>
                  <a:gd name="connsiteY12" fmla="*/ 1205270 h 2867613"/>
                  <a:gd name="connsiteX13" fmla="*/ 1445400 w 1461451"/>
                  <a:gd name="connsiteY13" fmla="*/ 1124726 h 2867613"/>
                  <a:gd name="connsiteX14" fmla="*/ 826227 w 1461451"/>
                  <a:gd name="connsiteY14" fmla="*/ 52286 h 2867613"/>
                  <a:gd name="connsiteX15" fmla="*/ 761776 w 1461451"/>
                  <a:gd name="connsiteY15" fmla="*/ 2831 h 2867613"/>
                  <a:gd name="connsiteX16" fmla="*/ 742974 w 1461451"/>
                  <a:gd name="connsiteY16" fmla="*/ 1520 h 2867613"/>
                  <a:gd name="connsiteX17" fmla="*/ 738455 w 1461451"/>
                  <a:gd name="connsiteY1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8385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8385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8385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41212 w 1462395"/>
                  <a:gd name="connsiteY0" fmla="*/ 0 h 2867613"/>
                  <a:gd name="connsiteX1" fmla="*/ 732576 w 1462395"/>
                  <a:gd name="connsiteY1" fmla="*/ 602 h 2867613"/>
                  <a:gd name="connsiteX2" fmla="*/ 723941 w 1462395"/>
                  <a:gd name="connsiteY2" fmla="*/ 0 h 2867613"/>
                  <a:gd name="connsiteX3" fmla="*/ 719422 w 1462395"/>
                  <a:gd name="connsiteY3" fmla="*/ 1520 h 2867613"/>
                  <a:gd name="connsiteX4" fmla="*/ 700620 w 1462395"/>
                  <a:gd name="connsiteY4" fmla="*/ 2831 h 2867613"/>
                  <a:gd name="connsiteX5" fmla="*/ 636168 w 1462395"/>
                  <a:gd name="connsiteY5" fmla="*/ 52286 h 2867613"/>
                  <a:gd name="connsiteX6" fmla="*/ 16995 w 1462395"/>
                  <a:gd name="connsiteY6" fmla="*/ 1124726 h 2867613"/>
                  <a:gd name="connsiteX7" fmla="*/ 1628 w 1462395"/>
                  <a:gd name="connsiteY7" fmla="*/ 1205270 h 2867613"/>
                  <a:gd name="connsiteX8" fmla="*/ 2757 w 1462395"/>
                  <a:gd name="connsiteY8" fmla="*/ 1246260 h 2867613"/>
                  <a:gd name="connsiteX9" fmla="*/ 2757 w 1462395"/>
                  <a:gd name="connsiteY9" fmla="*/ 2867613 h 2867613"/>
                  <a:gd name="connsiteX10" fmla="*/ 1462395 w 1462395"/>
                  <a:gd name="connsiteY10" fmla="*/ 2867613 h 2867613"/>
                  <a:gd name="connsiteX11" fmla="*/ 1462395 w 1462395"/>
                  <a:gd name="connsiteY11" fmla="*/ 1246260 h 2867613"/>
                  <a:gd name="connsiteX12" fmla="*/ 1461142 w 1462395"/>
                  <a:gd name="connsiteY12" fmla="*/ 1205270 h 2867613"/>
                  <a:gd name="connsiteX13" fmla="*/ 1448157 w 1462395"/>
                  <a:gd name="connsiteY13" fmla="*/ 1124726 h 2867613"/>
                  <a:gd name="connsiteX14" fmla="*/ 828984 w 1462395"/>
                  <a:gd name="connsiteY14" fmla="*/ 52286 h 2867613"/>
                  <a:gd name="connsiteX15" fmla="*/ 764533 w 1462395"/>
                  <a:gd name="connsiteY15" fmla="*/ 2831 h 2867613"/>
                  <a:gd name="connsiteX16" fmla="*/ 745731 w 1462395"/>
                  <a:gd name="connsiteY16" fmla="*/ 1520 h 2867613"/>
                  <a:gd name="connsiteX17" fmla="*/ 741212 w 1462395"/>
                  <a:gd name="connsiteY17" fmla="*/ 0 h 2867613"/>
                  <a:gd name="connsiteX0" fmla="*/ 739584 w 1460767"/>
                  <a:gd name="connsiteY0" fmla="*/ 0 h 2867613"/>
                  <a:gd name="connsiteX1" fmla="*/ 730948 w 1460767"/>
                  <a:gd name="connsiteY1" fmla="*/ 602 h 2867613"/>
                  <a:gd name="connsiteX2" fmla="*/ 722313 w 1460767"/>
                  <a:gd name="connsiteY2" fmla="*/ 0 h 2867613"/>
                  <a:gd name="connsiteX3" fmla="*/ 717794 w 1460767"/>
                  <a:gd name="connsiteY3" fmla="*/ 1520 h 2867613"/>
                  <a:gd name="connsiteX4" fmla="*/ 698992 w 1460767"/>
                  <a:gd name="connsiteY4" fmla="*/ 2831 h 2867613"/>
                  <a:gd name="connsiteX5" fmla="*/ 634540 w 1460767"/>
                  <a:gd name="connsiteY5" fmla="*/ 52286 h 2867613"/>
                  <a:gd name="connsiteX6" fmla="*/ 15367 w 1460767"/>
                  <a:gd name="connsiteY6" fmla="*/ 1124726 h 2867613"/>
                  <a:gd name="connsiteX7" fmla="*/ 0 w 1460767"/>
                  <a:gd name="connsiteY7" fmla="*/ 1205270 h 2867613"/>
                  <a:gd name="connsiteX8" fmla="*/ 1129 w 1460767"/>
                  <a:gd name="connsiteY8" fmla="*/ 1246260 h 2867613"/>
                  <a:gd name="connsiteX9" fmla="*/ 1129 w 1460767"/>
                  <a:gd name="connsiteY9" fmla="*/ 2867613 h 2867613"/>
                  <a:gd name="connsiteX10" fmla="*/ 1460767 w 1460767"/>
                  <a:gd name="connsiteY10" fmla="*/ 2867613 h 2867613"/>
                  <a:gd name="connsiteX11" fmla="*/ 1460767 w 1460767"/>
                  <a:gd name="connsiteY11" fmla="*/ 1246260 h 2867613"/>
                  <a:gd name="connsiteX12" fmla="*/ 1459514 w 1460767"/>
                  <a:gd name="connsiteY12" fmla="*/ 1205270 h 2867613"/>
                  <a:gd name="connsiteX13" fmla="*/ 1446529 w 1460767"/>
                  <a:gd name="connsiteY13" fmla="*/ 1124726 h 2867613"/>
                  <a:gd name="connsiteX14" fmla="*/ 827356 w 1460767"/>
                  <a:gd name="connsiteY14" fmla="*/ 52286 h 2867613"/>
                  <a:gd name="connsiteX15" fmla="*/ 762905 w 1460767"/>
                  <a:gd name="connsiteY15" fmla="*/ 2831 h 2867613"/>
                  <a:gd name="connsiteX16" fmla="*/ 744103 w 1460767"/>
                  <a:gd name="connsiteY16" fmla="*/ 1520 h 2867613"/>
                  <a:gd name="connsiteX17" fmla="*/ 739584 w 1460767"/>
                  <a:gd name="connsiteY17" fmla="*/ 0 h 2867613"/>
                  <a:gd name="connsiteX0" fmla="*/ 740307 w 1461490"/>
                  <a:gd name="connsiteY0" fmla="*/ 0 h 2867613"/>
                  <a:gd name="connsiteX1" fmla="*/ 731671 w 1461490"/>
                  <a:gd name="connsiteY1" fmla="*/ 602 h 2867613"/>
                  <a:gd name="connsiteX2" fmla="*/ 723036 w 1461490"/>
                  <a:gd name="connsiteY2" fmla="*/ 0 h 2867613"/>
                  <a:gd name="connsiteX3" fmla="*/ 718517 w 1461490"/>
                  <a:gd name="connsiteY3" fmla="*/ 1520 h 2867613"/>
                  <a:gd name="connsiteX4" fmla="*/ 699715 w 1461490"/>
                  <a:gd name="connsiteY4" fmla="*/ 2831 h 2867613"/>
                  <a:gd name="connsiteX5" fmla="*/ 635263 w 1461490"/>
                  <a:gd name="connsiteY5" fmla="*/ 52286 h 2867613"/>
                  <a:gd name="connsiteX6" fmla="*/ 16090 w 1461490"/>
                  <a:gd name="connsiteY6" fmla="*/ 1124726 h 2867613"/>
                  <a:gd name="connsiteX7" fmla="*/ 723 w 1461490"/>
                  <a:gd name="connsiteY7" fmla="*/ 1205270 h 2867613"/>
                  <a:gd name="connsiteX8" fmla="*/ 1852 w 1461490"/>
                  <a:gd name="connsiteY8" fmla="*/ 1246260 h 2867613"/>
                  <a:gd name="connsiteX9" fmla="*/ 1852 w 1461490"/>
                  <a:gd name="connsiteY9" fmla="*/ 2867613 h 2867613"/>
                  <a:gd name="connsiteX10" fmla="*/ 1461490 w 1461490"/>
                  <a:gd name="connsiteY10" fmla="*/ 2867613 h 2867613"/>
                  <a:gd name="connsiteX11" fmla="*/ 1461490 w 1461490"/>
                  <a:gd name="connsiteY11" fmla="*/ 1246260 h 2867613"/>
                  <a:gd name="connsiteX12" fmla="*/ 1460237 w 1461490"/>
                  <a:gd name="connsiteY12" fmla="*/ 1205270 h 2867613"/>
                  <a:gd name="connsiteX13" fmla="*/ 1447252 w 1461490"/>
                  <a:gd name="connsiteY13" fmla="*/ 1124726 h 2867613"/>
                  <a:gd name="connsiteX14" fmla="*/ 828079 w 1461490"/>
                  <a:gd name="connsiteY14" fmla="*/ 52286 h 2867613"/>
                  <a:gd name="connsiteX15" fmla="*/ 763628 w 1461490"/>
                  <a:gd name="connsiteY15" fmla="*/ 2831 h 2867613"/>
                  <a:gd name="connsiteX16" fmla="*/ 744826 w 1461490"/>
                  <a:gd name="connsiteY16" fmla="*/ 1520 h 2867613"/>
                  <a:gd name="connsiteX17" fmla="*/ 740307 w 1461490"/>
                  <a:gd name="connsiteY17" fmla="*/ 0 h 2867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61490" h="2867613">
                    <a:moveTo>
                      <a:pt x="740307" y="0"/>
                    </a:moveTo>
                    <a:lnTo>
                      <a:pt x="731671" y="602"/>
                    </a:lnTo>
                    <a:lnTo>
                      <a:pt x="723036" y="0"/>
                    </a:lnTo>
                    <a:lnTo>
                      <a:pt x="718517" y="1520"/>
                    </a:lnTo>
                    <a:lnTo>
                      <a:pt x="699715" y="2831"/>
                    </a:lnTo>
                    <a:cubicBezTo>
                      <a:pt x="673476" y="9862"/>
                      <a:pt x="649919" y="26902"/>
                      <a:pt x="635263" y="52286"/>
                    </a:cubicBezTo>
                    <a:lnTo>
                      <a:pt x="16090" y="1124726"/>
                    </a:lnTo>
                    <a:cubicBezTo>
                      <a:pt x="1435" y="1150109"/>
                      <a:pt x="837" y="1174269"/>
                      <a:pt x="723" y="1205270"/>
                    </a:cubicBezTo>
                    <a:cubicBezTo>
                      <a:pt x="-1282" y="1221314"/>
                      <a:pt x="1476" y="1232597"/>
                      <a:pt x="1852" y="1246260"/>
                    </a:cubicBezTo>
                    <a:lnTo>
                      <a:pt x="1852" y="2867613"/>
                    </a:lnTo>
                    <a:lnTo>
                      <a:pt x="1461490" y="2867613"/>
                    </a:lnTo>
                    <a:lnTo>
                      <a:pt x="1461490" y="1246260"/>
                    </a:lnTo>
                    <a:cubicBezTo>
                      <a:pt x="1461072" y="1232597"/>
                      <a:pt x="1460655" y="1228458"/>
                      <a:pt x="1460237" y="1205270"/>
                    </a:cubicBezTo>
                    <a:cubicBezTo>
                      <a:pt x="1460123" y="1181412"/>
                      <a:pt x="1461907" y="1150109"/>
                      <a:pt x="1447252" y="1124726"/>
                    </a:cubicBezTo>
                    <a:lnTo>
                      <a:pt x="828079" y="52286"/>
                    </a:lnTo>
                    <a:cubicBezTo>
                      <a:pt x="813424" y="26902"/>
                      <a:pt x="789867" y="9862"/>
                      <a:pt x="763628" y="2831"/>
                    </a:cubicBezTo>
                    <a:lnTo>
                      <a:pt x="744826" y="1520"/>
                    </a:lnTo>
                    <a:lnTo>
                      <a:pt x="740307" y="0"/>
                    </a:lnTo>
                    <a:close/>
                  </a:path>
                </a:pathLst>
              </a:custGeom>
              <a:gradFill flip="none" rotWithShape="1">
                <a:gsLst>
                  <a:gs pos="0">
                    <a:sysClr val="window" lastClr="FFFFFF"/>
                  </a:gs>
                  <a:gs pos="100000">
                    <a:sysClr val="window" lastClr="FFFFFF">
                      <a:lumMod val="85000"/>
                    </a:sysClr>
                  </a:gs>
                </a:gsLst>
                <a:lin ang="2700000" scaled="1"/>
                <a:tileRect/>
              </a:gra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outerShdw blurRad="152400" dist="635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pic>
            <p:nvPicPr>
              <p:cNvPr id="72" name="图片 71"/>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a:off x="8018039" y="1072437"/>
                <a:ext cx="1870920" cy="155494"/>
              </a:xfrm>
              <a:prstGeom prst="rect">
                <a:avLst/>
              </a:prstGeom>
            </p:spPr>
          </p:pic>
        </p:grpSp>
        <p:grpSp>
          <p:nvGrpSpPr>
            <p:cNvPr id="68" name="组合 67"/>
            <p:cNvGrpSpPr/>
            <p:nvPr/>
          </p:nvGrpSpPr>
          <p:grpSpPr>
            <a:xfrm>
              <a:off x="4568371" y="2829298"/>
              <a:ext cx="628650" cy="582478"/>
              <a:chOff x="4841421" y="2703657"/>
              <a:chExt cx="628650" cy="582478"/>
            </a:xfrm>
          </p:grpSpPr>
          <p:sp>
            <p:nvSpPr>
              <p:cNvPr id="69" name="文本框 41"/>
              <p:cNvSpPr txBox="1"/>
              <p:nvPr/>
            </p:nvSpPr>
            <p:spPr>
              <a:xfrm>
                <a:off x="4867150" y="2703657"/>
                <a:ext cx="554122" cy="492442"/>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01ACBE"/>
                    </a:solidFill>
                    <a:effectLst/>
                    <a:uLnTx/>
                    <a:uFillTx/>
                    <a:latin typeface="Impact" panose="020B0806030902050204" pitchFamily="34" charset="0"/>
                    <a:ea typeface="宋体"/>
                  </a:rPr>
                  <a:t>01</a:t>
                </a:r>
                <a:endParaRPr kumimoji="0" lang="zh-CN" altLang="en-US" sz="1800" b="0" i="0" u="none" strike="noStrike" kern="0" cap="none" spc="0" normalizeH="0" baseline="0" noProof="0" dirty="0" smtClean="0">
                  <a:ln>
                    <a:noFill/>
                  </a:ln>
                  <a:solidFill>
                    <a:srgbClr val="01ACBE"/>
                  </a:solidFill>
                  <a:effectLst/>
                  <a:uLnTx/>
                  <a:uFillTx/>
                  <a:latin typeface="Impact" panose="020B0806030902050204" pitchFamily="34" charset="0"/>
                  <a:ea typeface="宋体"/>
                </a:endParaRPr>
              </a:p>
            </p:txBody>
          </p:sp>
          <p:sp>
            <p:nvSpPr>
              <p:cNvPr id="70" name="文本框 42"/>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srgbClr val="01ACBE"/>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srgbClr val="01ACBE"/>
                  </a:solidFill>
                  <a:effectLst/>
                  <a:uLnTx/>
                  <a:uFillTx/>
                  <a:latin typeface="LiHei Pro" panose="020B0500000000000000" pitchFamily="34" charset="-122"/>
                  <a:ea typeface="LiHei Pro" panose="020B0500000000000000" pitchFamily="34" charset="-122"/>
                </a:endParaRPr>
              </a:p>
            </p:txBody>
          </p:sp>
        </p:grpSp>
      </p:grpSp>
      <p:grpSp>
        <p:nvGrpSpPr>
          <p:cNvPr id="73" name="组合 72"/>
          <p:cNvGrpSpPr/>
          <p:nvPr/>
        </p:nvGrpSpPr>
        <p:grpSpPr>
          <a:xfrm>
            <a:off x="4426063" y="2632377"/>
            <a:ext cx="1403190" cy="702261"/>
            <a:chOff x="5799817" y="2022648"/>
            <a:chExt cx="1870920" cy="936347"/>
          </a:xfrm>
        </p:grpSpPr>
        <p:grpSp>
          <p:nvGrpSpPr>
            <p:cNvPr id="74" name="组合 73"/>
            <p:cNvGrpSpPr/>
            <p:nvPr/>
          </p:nvGrpSpPr>
          <p:grpSpPr>
            <a:xfrm>
              <a:off x="5799817" y="2022648"/>
              <a:ext cx="1870920" cy="797810"/>
              <a:chOff x="8018039" y="1072437"/>
              <a:chExt cx="1870920" cy="797810"/>
            </a:xfrm>
          </p:grpSpPr>
          <p:sp>
            <p:nvSpPr>
              <p:cNvPr id="78" name="任意多边形 77"/>
              <p:cNvSpPr/>
              <p:nvPr/>
            </p:nvSpPr>
            <p:spPr>
              <a:xfrm rot="10800000">
                <a:off x="8589540" y="1079580"/>
                <a:ext cx="727919" cy="790667"/>
              </a:xfrm>
              <a:custGeom>
                <a:avLst/>
                <a:gdLst>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38159 w 1459638"/>
                  <a:gd name="connsiteY20" fmla="*/ 1241840 h 2867613"/>
                  <a:gd name="connsiteX21" fmla="*/ 1441954 w 1459638"/>
                  <a:gd name="connsiteY21" fmla="*/ 1234061 h 2867613"/>
                  <a:gd name="connsiteX22" fmla="*/ 1446795 w 1459638"/>
                  <a:gd name="connsiteY22" fmla="*/ 1226882 h 2867613"/>
                  <a:gd name="connsiteX23" fmla="*/ 1447738 w 1459638"/>
                  <a:gd name="connsiteY23" fmla="*/ 1222209 h 2867613"/>
                  <a:gd name="connsiteX24" fmla="*/ 1456004 w 1459638"/>
                  <a:gd name="connsiteY24" fmla="*/ 1205270 h 2867613"/>
                  <a:gd name="connsiteX25" fmla="*/ 1445400 w 1459638"/>
                  <a:gd name="connsiteY25" fmla="*/ 1124726 h 2867613"/>
                  <a:gd name="connsiteX26" fmla="*/ 826227 w 1459638"/>
                  <a:gd name="connsiteY26" fmla="*/ 52286 h 2867613"/>
                  <a:gd name="connsiteX27" fmla="*/ 761776 w 1459638"/>
                  <a:gd name="connsiteY27" fmla="*/ 2831 h 2867613"/>
                  <a:gd name="connsiteX28" fmla="*/ 742974 w 1459638"/>
                  <a:gd name="connsiteY28" fmla="*/ 152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38159 w 1459638"/>
                  <a:gd name="connsiteY20" fmla="*/ 1241840 h 2867613"/>
                  <a:gd name="connsiteX21" fmla="*/ 1446795 w 1459638"/>
                  <a:gd name="connsiteY21" fmla="*/ 1226882 h 2867613"/>
                  <a:gd name="connsiteX22" fmla="*/ 1447738 w 1459638"/>
                  <a:gd name="connsiteY22" fmla="*/ 1222209 h 2867613"/>
                  <a:gd name="connsiteX23" fmla="*/ 1456004 w 1459638"/>
                  <a:gd name="connsiteY23" fmla="*/ 1205270 h 2867613"/>
                  <a:gd name="connsiteX24" fmla="*/ 1445400 w 1459638"/>
                  <a:gd name="connsiteY24" fmla="*/ 1124726 h 2867613"/>
                  <a:gd name="connsiteX25" fmla="*/ 826227 w 1459638"/>
                  <a:gd name="connsiteY25" fmla="*/ 52286 h 2867613"/>
                  <a:gd name="connsiteX26" fmla="*/ 761776 w 1459638"/>
                  <a:gd name="connsiteY26" fmla="*/ 2831 h 2867613"/>
                  <a:gd name="connsiteX27" fmla="*/ 742974 w 1459638"/>
                  <a:gd name="connsiteY27" fmla="*/ 1520 h 2867613"/>
                  <a:gd name="connsiteX28" fmla="*/ 738455 w 1459638"/>
                  <a:gd name="connsiteY28"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38159 w 1459638"/>
                  <a:gd name="connsiteY20" fmla="*/ 1241840 h 2867613"/>
                  <a:gd name="connsiteX21" fmla="*/ 1447738 w 1459638"/>
                  <a:gd name="connsiteY21" fmla="*/ 1222209 h 2867613"/>
                  <a:gd name="connsiteX22" fmla="*/ 1456004 w 1459638"/>
                  <a:gd name="connsiteY22" fmla="*/ 1205270 h 2867613"/>
                  <a:gd name="connsiteX23" fmla="*/ 1445400 w 1459638"/>
                  <a:gd name="connsiteY23" fmla="*/ 1124726 h 2867613"/>
                  <a:gd name="connsiteX24" fmla="*/ 826227 w 1459638"/>
                  <a:gd name="connsiteY24" fmla="*/ 52286 h 2867613"/>
                  <a:gd name="connsiteX25" fmla="*/ 761776 w 1459638"/>
                  <a:gd name="connsiteY25" fmla="*/ 2831 h 2867613"/>
                  <a:gd name="connsiteX26" fmla="*/ 742974 w 1459638"/>
                  <a:gd name="connsiteY26" fmla="*/ 1520 h 2867613"/>
                  <a:gd name="connsiteX27" fmla="*/ 738455 w 1459638"/>
                  <a:gd name="connsiteY2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47738 w 1459638"/>
                  <a:gd name="connsiteY20" fmla="*/ 1222209 h 2867613"/>
                  <a:gd name="connsiteX21" fmla="*/ 1456004 w 1459638"/>
                  <a:gd name="connsiteY21" fmla="*/ 1205270 h 2867613"/>
                  <a:gd name="connsiteX22" fmla="*/ 1445400 w 1459638"/>
                  <a:gd name="connsiteY22" fmla="*/ 1124726 h 2867613"/>
                  <a:gd name="connsiteX23" fmla="*/ 826227 w 1459638"/>
                  <a:gd name="connsiteY23" fmla="*/ 52286 h 2867613"/>
                  <a:gd name="connsiteX24" fmla="*/ 761776 w 1459638"/>
                  <a:gd name="connsiteY24" fmla="*/ 2831 h 2867613"/>
                  <a:gd name="connsiteX25" fmla="*/ 742974 w 1459638"/>
                  <a:gd name="connsiteY25" fmla="*/ 1520 h 2867613"/>
                  <a:gd name="connsiteX26" fmla="*/ 738455 w 1459638"/>
                  <a:gd name="connsiteY26"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47738 w 1459638"/>
                  <a:gd name="connsiteY19" fmla="*/ 1222209 h 2867613"/>
                  <a:gd name="connsiteX20" fmla="*/ 1456004 w 1459638"/>
                  <a:gd name="connsiteY20" fmla="*/ 1205270 h 2867613"/>
                  <a:gd name="connsiteX21" fmla="*/ 1445400 w 1459638"/>
                  <a:gd name="connsiteY21" fmla="*/ 1124726 h 2867613"/>
                  <a:gd name="connsiteX22" fmla="*/ 826227 w 1459638"/>
                  <a:gd name="connsiteY22" fmla="*/ 52286 h 2867613"/>
                  <a:gd name="connsiteX23" fmla="*/ 761776 w 1459638"/>
                  <a:gd name="connsiteY23" fmla="*/ 2831 h 2867613"/>
                  <a:gd name="connsiteX24" fmla="*/ 742974 w 1459638"/>
                  <a:gd name="connsiteY24" fmla="*/ 1520 h 2867613"/>
                  <a:gd name="connsiteX25" fmla="*/ 738455 w 1459638"/>
                  <a:gd name="connsiteY25"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47738 w 1459638"/>
                  <a:gd name="connsiteY18" fmla="*/ 1222209 h 2867613"/>
                  <a:gd name="connsiteX19" fmla="*/ 1456004 w 1459638"/>
                  <a:gd name="connsiteY19" fmla="*/ 1205270 h 2867613"/>
                  <a:gd name="connsiteX20" fmla="*/ 1445400 w 1459638"/>
                  <a:gd name="connsiteY20" fmla="*/ 1124726 h 2867613"/>
                  <a:gd name="connsiteX21" fmla="*/ 826227 w 1459638"/>
                  <a:gd name="connsiteY21" fmla="*/ 52286 h 2867613"/>
                  <a:gd name="connsiteX22" fmla="*/ 761776 w 1459638"/>
                  <a:gd name="connsiteY22" fmla="*/ 2831 h 2867613"/>
                  <a:gd name="connsiteX23" fmla="*/ 742974 w 1459638"/>
                  <a:gd name="connsiteY23" fmla="*/ 1520 h 2867613"/>
                  <a:gd name="connsiteX24" fmla="*/ 738455 w 1459638"/>
                  <a:gd name="connsiteY24"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56004 w 1459638"/>
                  <a:gd name="connsiteY18" fmla="*/ 1205270 h 2867613"/>
                  <a:gd name="connsiteX19" fmla="*/ 1445400 w 1459638"/>
                  <a:gd name="connsiteY19" fmla="*/ 1124726 h 2867613"/>
                  <a:gd name="connsiteX20" fmla="*/ 826227 w 1459638"/>
                  <a:gd name="connsiteY20" fmla="*/ 52286 h 2867613"/>
                  <a:gd name="connsiteX21" fmla="*/ 761776 w 1459638"/>
                  <a:gd name="connsiteY21" fmla="*/ 2831 h 2867613"/>
                  <a:gd name="connsiteX22" fmla="*/ 742974 w 1459638"/>
                  <a:gd name="connsiteY22" fmla="*/ 1520 h 2867613"/>
                  <a:gd name="connsiteX23" fmla="*/ 738455 w 1459638"/>
                  <a:gd name="connsiteY23"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0 w 1459638"/>
                  <a:gd name="connsiteY13" fmla="*/ 1246260 h 2867613"/>
                  <a:gd name="connsiteX14" fmla="*/ 0 w 1459638"/>
                  <a:gd name="connsiteY14" fmla="*/ 2867613 h 2867613"/>
                  <a:gd name="connsiteX15" fmla="*/ 1459638 w 1459638"/>
                  <a:gd name="connsiteY15" fmla="*/ 2867613 h 2867613"/>
                  <a:gd name="connsiteX16" fmla="*/ 1459638 w 1459638"/>
                  <a:gd name="connsiteY16" fmla="*/ 1246260 h 2867613"/>
                  <a:gd name="connsiteX17" fmla="*/ 1456004 w 1459638"/>
                  <a:gd name="connsiteY17" fmla="*/ 1205270 h 2867613"/>
                  <a:gd name="connsiteX18" fmla="*/ 1445400 w 1459638"/>
                  <a:gd name="connsiteY18" fmla="*/ 1124726 h 2867613"/>
                  <a:gd name="connsiteX19" fmla="*/ 826227 w 1459638"/>
                  <a:gd name="connsiteY19" fmla="*/ 52286 h 2867613"/>
                  <a:gd name="connsiteX20" fmla="*/ 761776 w 1459638"/>
                  <a:gd name="connsiteY20" fmla="*/ 2831 h 2867613"/>
                  <a:gd name="connsiteX21" fmla="*/ 742974 w 1459638"/>
                  <a:gd name="connsiteY21" fmla="*/ 1520 h 2867613"/>
                  <a:gd name="connsiteX22" fmla="*/ 738455 w 1459638"/>
                  <a:gd name="connsiteY22"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0 w 1459638"/>
                  <a:gd name="connsiteY12" fmla="*/ 1246260 h 2867613"/>
                  <a:gd name="connsiteX13" fmla="*/ 0 w 1459638"/>
                  <a:gd name="connsiteY13" fmla="*/ 2867613 h 2867613"/>
                  <a:gd name="connsiteX14" fmla="*/ 1459638 w 1459638"/>
                  <a:gd name="connsiteY14" fmla="*/ 2867613 h 2867613"/>
                  <a:gd name="connsiteX15" fmla="*/ 1459638 w 1459638"/>
                  <a:gd name="connsiteY15" fmla="*/ 1246260 h 2867613"/>
                  <a:gd name="connsiteX16" fmla="*/ 1456004 w 1459638"/>
                  <a:gd name="connsiteY16" fmla="*/ 1205270 h 2867613"/>
                  <a:gd name="connsiteX17" fmla="*/ 1445400 w 1459638"/>
                  <a:gd name="connsiteY17" fmla="*/ 1124726 h 2867613"/>
                  <a:gd name="connsiteX18" fmla="*/ 826227 w 1459638"/>
                  <a:gd name="connsiteY18" fmla="*/ 52286 h 2867613"/>
                  <a:gd name="connsiteX19" fmla="*/ 761776 w 1459638"/>
                  <a:gd name="connsiteY19" fmla="*/ 2831 h 2867613"/>
                  <a:gd name="connsiteX20" fmla="*/ 742974 w 1459638"/>
                  <a:gd name="connsiteY20" fmla="*/ 1520 h 2867613"/>
                  <a:gd name="connsiteX21" fmla="*/ 738455 w 1459638"/>
                  <a:gd name="connsiteY21"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0 w 1459638"/>
                  <a:gd name="connsiteY11" fmla="*/ 1246260 h 2867613"/>
                  <a:gd name="connsiteX12" fmla="*/ 0 w 1459638"/>
                  <a:gd name="connsiteY12" fmla="*/ 2867613 h 2867613"/>
                  <a:gd name="connsiteX13" fmla="*/ 1459638 w 1459638"/>
                  <a:gd name="connsiteY13" fmla="*/ 2867613 h 2867613"/>
                  <a:gd name="connsiteX14" fmla="*/ 1459638 w 1459638"/>
                  <a:gd name="connsiteY14" fmla="*/ 1246260 h 2867613"/>
                  <a:gd name="connsiteX15" fmla="*/ 1456004 w 1459638"/>
                  <a:gd name="connsiteY15" fmla="*/ 1205270 h 2867613"/>
                  <a:gd name="connsiteX16" fmla="*/ 1445400 w 1459638"/>
                  <a:gd name="connsiteY16" fmla="*/ 1124726 h 2867613"/>
                  <a:gd name="connsiteX17" fmla="*/ 826227 w 1459638"/>
                  <a:gd name="connsiteY17" fmla="*/ 52286 h 2867613"/>
                  <a:gd name="connsiteX18" fmla="*/ 761776 w 1459638"/>
                  <a:gd name="connsiteY18" fmla="*/ 2831 h 2867613"/>
                  <a:gd name="connsiteX19" fmla="*/ 742974 w 1459638"/>
                  <a:gd name="connsiteY19" fmla="*/ 1520 h 2867613"/>
                  <a:gd name="connsiteX20" fmla="*/ 738455 w 1459638"/>
                  <a:gd name="connsiteY20"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0 w 1459638"/>
                  <a:gd name="connsiteY10" fmla="*/ 1246260 h 2867613"/>
                  <a:gd name="connsiteX11" fmla="*/ 0 w 1459638"/>
                  <a:gd name="connsiteY11" fmla="*/ 2867613 h 2867613"/>
                  <a:gd name="connsiteX12" fmla="*/ 1459638 w 1459638"/>
                  <a:gd name="connsiteY12" fmla="*/ 2867613 h 2867613"/>
                  <a:gd name="connsiteX13" fmla="*/ 1459638 w 1459638"/>
                  <a:gd name="connsiteY13" fmla="*/ 1246260 h 2867613"/>
                  <a:gd name="connsiteX14" fmla="*/ 1456004 w 1459638"/>
                  <a:gd name="connsiteY14" fmla="*/ 1205270 h 2867613"/>
                  <a:gd name="connsiteX15" fmla="*/ 1445400 w 1459638"/>
                  <a:gd name="connsiteY15" fmla="*/ 1124726 h 2867613"/>
                  <a:gd name="connsiteX16" fmla="*/ 826227 w 1459638"/>
                  <a:gd name="connsiteY16" fmla="*/ 52286 h 2867613"/>
                  <a:gd name="connsiteX17" fmla="*/ 761776 w 1459638"/>
                  <a:gd name="connsiteY17" fmla="*/ 2831 h 2867613"/>
                  <a:gd name="connsiteX18" fmla="*/ 742974 w 1459638"/>
                  <a:gd name="connsiteY18" fmla="*/ 1520 h 2867613"/>
                  <a:gd name="connsiteX19" fmla="*/ 738455 w 1459638"/>
                  <a:gd name="connsiteY19"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0 w 1459638"/>
                  <a:gd name="connsiteY9" fmla="*/ 1246260 h 2867613"/>
                  <a:gd name="connsiteX10" fmla="*/ 0 w 1459638"/>
                  <a:gd name="connsiteY10" fmla="*/ 2867613 h 2867613"/>
                  <a:gd name="connsiteX11" fmla="*/ 1459638 w 1459638"/>
                  <a:gd name="connsiteY11" fmla="*/ 2867613 h 2867613"/>
                  <a:gd name="connsiteX12" fmla="*/ 1459638 w 1459638"/>
                  <a:gd name="connsiteY12" fmla="*/ 1246260 h 2867613"/>
                  <a:gd name="connsiteX13" fmla="*/ 1456004 w 1459638"/>
                  <a:gd name="connsiteY13" fmla="*/ 1205270 h 2867613"/>
                  <a:gd name="connsiteX14" fmla="*/ 1445400 w 1459638"/>
                  <a:gd name="connsiteY14" fmla="*/ 1124726 h 2867613"/>
                  <a:gd name="connsiteX15" fmla="*/ 826227 w 1459638"/>
                  <a:gd name="connsiteY15" fmla="*/ 52286 h 2867613"/>
                  <a:gd name="connsiteX16" fmla="*/ 761776 w 1459638"/>
                  <a:gd name="connsiteY16" fmla="*/ 2831 h 2867613"/>
                  <a:gd name="connsiteX17" fmla="*/ 742974 w 1459638"/>
                  <a:gd name="connsiteY17" fmla="*/ 1520 h 2867613"/>
                  <a:gd name="connsiteX18" fmla="*/ 738455 w 1459638"/>
                  <a:gd name="connsiteY18"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6004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38455 w 1461451"/>
                  <a:gd name="connsiteY0" fmla="*/ 0 h 2867613"/>
                  <a:gd name="connsiteX1" fmla="*/ 729819 w 1461451"/>
                  <a:gd name="connsiteY1" fmla="*/ 602 h 2867613"/>
                  <a:gd name="connsiteX2" fmla="*/ 721184 w 1461451"/>
                  <a:gd name="connsiteY2" fmla="*/ 0 h 2867613"/>
                  <a:gd name="connsiteX3" fmla="*/ 716665 w 1461451"/>
                  <a:gd name="connsiteY3" fmla="*/ 1520 h 2867613"/>
                  <a:gd name="connsiteX4" fmla="*/ 697863 w 1461451"/>
                  <a:gd name="connsiteY4" fmla="*/ 2831 h 2867613"/>
                  <a:gd name="connsiteX5" fmla="*/ 633411 w 1461451"/>
                  <a:gd name="connsiteY5" fmla="*/ 52286 h 2867613"/>
                  <a:gd name="connsiteX6" fmla="*/ 14238 w 1461451"/>
                  <a:gd name="connsiteY6" fmla="*/ 1124726 h 2867613"/>
                  <a:gd name="connsiteX7" fmla="*/ 3634 w 1461451"/>
                  <a:gd name="connsiteY7" fmla="*/ 1205270 h 2867613"/>
                  <a:gd name="connsiteX8" fmla="*/ 0 w 1461451"/>
                  <a:gd name="connsiteY8" fmla="*/ 1246260 h 2867613"/>
                  <a:gd name="connsiteX9" fmla="*/ 0 w 1461451"/>
                  <a:gd name="connsiteY9" fmla="*/ 2867613 h 2867613"/>
                  <a:gd name="connsiteX10" fmla="*/ 1459638 w 1461451"/>
                  <a:gd name="connsiteY10" fmla="*/ 2867613 h 2867613"/>
                  <a:gd name="connsiteX11" fmla="*/ 1459638 w 1461451"/>
                  <a:gd name="connsiteY11" fmla="*/ 1246260 h 2867613"/>
                  <a:gd name="connsiteX12" fmla="*/ 1458385 w 1461451"/>
                  <a:gd name="connsiteY12" fmla="*/ 1205270 h 2867613"/>
                  <a:gd name="connsiteX13" fmla="*/ 1445400 w 1461451"/>
                  <a:gd name="connsiteY13" fmla="*/ 1124726 h 2867613"/>
                  <a:gd name="connsiteX14" fmla="*/ 826227 w 1461451"/>
                  <a:gd name="connsiteY14" fmla="*/ 52286 h 2867613"/>
                  <a:gd name="connsiteX15" fmla="*/ 761776 w 1461451"/>
                  <a:gd name="connsiteY15" fmla="*/ 2831 h 2867613"/>
                  <a:gd name="connsiteX16" fmla="*/ 742974 w 1461451"/>
                  <a:gd name="connsiteY16" fmla="*/ 1520 h 2867613"/>
                  <a:gd name="connsiteX17" fmla="*/ 738455 w 1461451"/>
                  <a:gd name="connsiteY17" fmla="*/ 0 h 2867613"/>
                  <a:gd name="connsiteX0" fmla="*/ 738455 w 1461451"/>
                  <a:gd name="connsiteY0" fmla="*/ 0 h 2867613"/>
                  <a:gd name="connsiteX1" fmla="*/ 729819 w 1461451"/>
                  <a:gd name="connsiteY1" fmla="*/ 602 h 2867613"/>
                  <a:gd name="connsiteX2" fmla="*/ 721184 w 1461451"/>
                  <a:gd name="connsiteY2" fmla="*/ 0 h 2867613"/>
                  <a:gd name="connsiteX3" fmla="*/ 716665 w 1461451"/>
                  <a:gd name="connsiteY3" fmla="*/ 1520 h 2867613"/>
                  <a:gd name="connsiteX4" fmla="*/ 697863 w 1461451"/>
                  <a:gd name="connsiteY4" fmla="*/ 2831 h 2867613"/>
                  <a:gd name="connsiteX5" fmla="*/ 633411 w 1461451"/>
                  <a:gd name="connsiteY5" fmla="*/ 52286 h 2867613"/>
                  <a:gd name="connsiteX6" fmla="*/ 14238 w 1461451"/>
                  <a:gd name="connsiteY6" fmla="*/ 1124726 h 2867613"/>
                  <a:gd name="connsiteX7" fmla="*/ 3634 w 1461451"/>
                  <a:gd name="connsiteY7" fmla="*/ 1205270 h 2867613"/>
                  <a:gd name="connsiteX8" fmla="*/ 0 w 1461451"/>
                  <a:gd name="connsiteY8" fmla="*/ 1246260 h 2867613"/>
                  <a:gd name="connsiteX9" fmla="*/ 0 w 1461451"/>
                  <a:gd name="connsiteY9" fmla="*/ 2867613 h 2867613"/>
                  <a:gd name="connsiteX10" fmla="*/ 1459638 w 1461451"/>
                  <a:gd name="connsiteY10" fmla="*/ 2867613 h 2867613"/>
                  <a:gd name="connsiteX11" fmla="*/ 1459638 w 1461451"/>
                  <a:gd name="connsiteY11" fmla="*/ 1246260 h 2867613"/>
                  <a:gd name="connsiteX12" fmla="*/ 1458385 w 1461451"/>
                  <a:gd name="connsiteY12" fmla="*/ 1205270 h 2867613"/>
                  <a:gd name="connsiteX13" fmla="*/ 1445400 w 1461451"/>
                  <a:gd name="connsiteY13" fmla="*/ 1124726 h 2867613"/>
                  <a:gd name="connsiteX14" fmla="*/ 826227 w 1461451"/>
                  <a:gd name="connsiteY14" fmla="*/ 52286 h 2867613"/>
                  <a:gd name="connsiteX15" fmla="*/ 761776 w 1461451"/>
                  <a:gd name="connsiteY15" fmla="*/ 2831 h 2867613"/>
                  <a:gd name="connsiteX16" fmla="*/ 742974 w 1461451"/>
                  <a:gd name="connsiteY16" fmla="*/ 1520 h 2867613"/>
                  <a:gd name="connsiteX17" fmla="*/ 738455 w 1461451"/>
                  <a:gd name="connsiteY1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8385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8385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8385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41212 w 1462395"/>
                  <a:gd name="connsiteY0" fmla="*/ 0 h 2867613"/>
                  <a:gd name="connsiteX1" fmla="*/ 732576 w 1462395"/>
                  <a:gd name="connsiteY1" fmla="*/ 602 h 2867613"/>
                  <a:gd name="connsiteX2" fmla="*/ 723941 w 1462395"/>
                  <a:gd name="connsiteY2" fmla="*/ 0 h 2867613"/>
                  <a:gd name="connsiteX3" fmla="*/ 719422 w 1462395"/>
                  <a:gd name="connsiteY3" fmla="*/ 1520 h 2867613"/>
                  <a:gd name="connsiteX4" fmla="*/ 700620 w 1462395"/>
                  <a:gd name="connsiteY4" fmla="*/ 2831 h 2867613"/>
                  <a:gd name="connsiteX5" fmla="*/ 636168 w 1462395"/>
                  <a:gd name="connsiteY5" fmla="*/ 52286 h 2867613"/>
                  <a:gd name="connsiteX6" fmla="*/ 16995 w 1462395"/>
                  <a:gd name="connsiteY6" fmla="*/ 1124726 h 2867613"/>
                  <a:gd name="connsiteX7" fmla="*/ 1628 w 1462395"/>
                  <a:gd name="connsiteY7" fmla="*/ 1205270 h 2867613"/>
                  <a:gd name="connsiteX8" fmla="*/ 2757 w 1462395"/>
                  <a:gd name="connsiteY8" fmla="*/ 1246260 h 2867613"/>
                  <a:gd name="connsiteX9" fmla="*/ 2757 w 1462395"/>
                  <a:gd name="connsiteY9" fmla="*/ 2867613 h 2867613"/>
                  <a:gd name="connsiteX10" fmla="*/ 1462395 w 1462395"/>
                  <a:gd name="connsiteY10" fmla="*/ 2867613 h 2867613"/>
                  <a:gd name="connsiteX11" fmla="*/ 1462395 w 1462395"/>
                  <a:gd name="connsiteY11" fmla="*/ 1246260 h 2867613"/>
                  <a:gd name="connsiteX12" fmla="*/ 1461142 w 1462395"/>
                  <a:gd name="connsiteY12" fmla="*/ 1205270 h 2867613"/>
                  <a:gd name="connsiteX13" fmla="*/ 1448157 w 1462395"/>
                  <a:gd name="connsiteY13" fmla="*/ 1124726 h 2867613"/>
                  <a:gd name="connsiteX14" fmla="*/ 828984 w 1462395"/>
                  <a:gd name="connsiteY14" fmla="*/ 52286 h 2867613"/>
                  <a:gd name="connsiteX15" fmla="*/ 764533 w 1462395"/>
                  <a:gd name="connsiteY15" fmla="*/ 2831 h 2867613"/>
                  <a:gd name="connsiteX16" fmla="*/ 745731 w 1462395"/>
                  <a:gd name="connsiteY16" fmla="*/ 1520 h 2867613"/>
                  <a:gd name="connsiteX17" fmla="*/ 741212 w 1462395"/>
                  <a:gd name="connsiteY17" fmla="*/ 0 h 2867613"/>
                  <a:gd name="connsiteX0" fmla="*/ 739584 w 1460767"/>
                  <a:gd name="connsiteY0" fmla="*/ 0 h 2867613"/>
                  <a:gd name="connsiteX1" fmla="*/ 730948 w 1460767"/>
                  <a:gd name="connsiteY1" fmla="*/ 602 h 2867613"/>
                  <a:gd name="connsiteX2" fmla="*/ 722313 w 1460767"/>
                  <a:gd name="connsiteY2" fmla="*/ 0 h 2867613"/>
                  <a:gd name="connsiteX3" fmla="*/ 717794 w 1460767"/>
                  <a:gd name="connsiteY3" fmla="*/ 1520 h 2867613"/>
                  <a:gd name="connsiteX4" fmla="*/ 698992 w 1460767"/>
                  <a:gd name="connsiteY4" fmla="*/ 2831 h 2867613"/>
                  <a:gd name="connsiteX5" fmla="*/ 634540 w 1460767"/>
                  <a:gd name="connsiteY5" fmla="*/ 52286 h 2867613"/>
                  <a:gd name="connsiteX6" fmla="*/ 15367 w 1460767"/>
                  <a:gd name="connsiteY6" fmla="*/ 1124726 h 2867613"/>
                  <a:gd name="connsiteX7" fmla="*/ 0 w 1460767"/>
                  <a:gd name="connsiteY7" fmla="*/ 1205270 h 2867613"/>
                  <a:gd name="connsiteX8" fmla="*/ 1129 w 1460767"/>
                  <a:gd name="connsiteY8" fmla="*/ 1246260 h 2867613"/>
                  <a:gd name="connsiteX9" fmla="*/ 1129 w 1460767"/>
                  <a:gd name="connsiteY9" fmla="*/ 2867613 h 2867613"/>
                  <a:gd name="connsiteX10" fmla="*/ 1460767 w 1460767"/>
                  <a:gd name="connsiteY10" fmla="*/ 2867613 h 2867613"/>
                  <a:gd name="connsiteX11" fmla="*/ 1460767 w 1460767"/>
                  <a:gd name="connsiteY11" fmla="*/ 1246260 h 2867613"/>
                  <a:gd name="connsiteX12" fmla="*/ 1459514 w 1460767"/>
                  <a:gd name="connsiteY12" fmla="*/ 1205270 h 2867613"/>
                  <a:gd name="connsiteX13" fmla="*/ 1446529 w 1460767"/>
                  <a:gd name="connsiteY13" fmla="*/ 1124726 h 2867613"/>
                  <a:gd name="connsiteX14" fmla="*/ 827356 w 1460767"/>
                  <a:gd name="connsiteY14" fmla="*/ 52286 h 2867613"/>
                  <a:gd name="connsiteX15" fmla="*/ 762905 w 1460767"/>
                  <a:gd name="connsiteY15" fmla="*/ 2831 h 2867613"/>
                  <a:gd name="connsiteX16" fmla="*/ 744103 w 1460767"/>
                  <a:gd name="connsiteY16" fmla="*/ 1520 h 2867613"/>
                  <a:gd name="connsiteX17" fmla="*/ 739584 w 1460767"/>
                  <a:gd name="connsiteY17" fmla="*/ 0 h 2867613"/>
                  <a:gd name="connsiteX0" fmla="*/ 740307 w 1461490"/>
                  <a:gd name="connsiteY0" fmla="*/ 0 h 2867613"/>
                  <a:gd name="connsiteX1" fmla="*/ 731671 w 1461490"/>
                  <a:gd name="connsiteY1" fmla="*/ 602 h 2867613"/>
                  <a:gd name="connsiteX2" fmla="*/ 723036 w 1461490"/>
                  <a:gd name="connsiteY2" fmla="*/ 0 h 2867613"/>
                  <a:gd name="connsiteX3" fmla="*/ 718517 w 1461490"/>
                  <a:gd name="connsiteY3" fmla="*/ 1520 h 2867613"/>
                  <a:gd name="connsiteX4" fmla="*/ 699715 w 1461490"/>
                  <a:gd name="connsiteY4" fmla="*/ 2831 h 2867613"/>
                  <a:gd name="connsiteX5" fmla="*/ 635263 w 1461490"/>
                  <a:gd name="connsiteY5" fmla="*/ 52286 h 2867613"/>
                  <a:gd name="connsiteX6" fmla="*/ 16090 w 1461490"/>
                  <a:gd name="connsiteY6" fmla="*/ 1124726 h 2867613"/>
                  <a:gd name="connsiteX7" fmla="*/ 723 w 1461490"/>
                  <a:gd name="connsiteY7" fmla="*/ 1205270 h 2867613"/>
                  <a:gd name="connsiteX8" fmla="*/ 1852 w 1461490"/>
                  <a:gd name="connsiteY8" fmla="*/ 1246260 h 2867613"/>
                  <a:gd name="connsiteX9" fmla="*/ 1852 w 1461490"/>
                  <a:gd name="connsiteY9" fmla="*/ 2867613 h 2867613"/>
                  <a:gd name="connsiteX10" fmla="*/ 1461490 w 1461490"/>
                  <a:gd name="connsiteY10" fmla="*/ 2867613 h 2867613"/>
                  <a:gd name="connsiteX11" fmla="*/ 1461490 w 1461490"/>
                  <a:gd name="connsiteY11" fmla="*/ 1246260 h 2867613"/>
                  <a:gd name="connsiteX12" fmla="*/ 1460237 w 1461490"/>
                  <a:gd name="connsiteY12" fmla="*/ 1205270 h 2867613"/>
                  <a:gd name="connsiteX13" fmla="*/ 1447252 w 1461490"/>
                  <a:gd name="connsiteY13" fmla="*/ 1124726 h 2867613"/>
                  <a:gd name="connsiteX14" fmla="*/ 828079 w 1461490"/>
                  <a:gd name="connsiteY14" fmla="*/ 52286 h 2867613"/>
                  <a:gd name="connsiteX15" fmla="*/ 763628 w 1461490"/>
                  <a:gd name="connsiteY15" fmla="*/ 2831 h 2867613"/>
                  <a:gd name="connsiteX16" fmla="*/ 744826 w 1461490"/>
                  <a:gd name="connsiteY16" fmla="*/ 1520 h 2867613"/>
                  <a:gd name="connsiteX17" fmla="*/ 740307 w 1461490"/>
                  <a:gd name="connsiteY17" fmla="*/ 0 h 2867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61490" h="2867613">
                    <a:moveTo>
                      <a:pt x="740307" y="0"/>
                    </a:moveTo>
                    <a:lnTo>
                      <a:pt x="731671" y="602"/>
                    </a:lnTo>
                    <a:lnTo>
                      <a:pt x="723036" y="0"/>
                    </a:lnTo>
                    <a:lnTo>
                      <a:pt x="718517" y="1520"/>
                    </a:lnTo>
                    <a:lnTo>
                      <a:pt x="699715" y="2831"/>
                    </a:lnTo>
                    <a:cubicBezTo>
                      <a:pt x="673476" y="9862"/>
                      <a:pt x="649919" y="26902"/>
                      <a:pt x="635263" y="52286"/>
                    </a:cubicBezTo>
                    <a:lnTo>
                      <a:pt x="16090" y="1124726"/>
                    </a:lnTo>
                    <a:cubicBezTo>
                      <a:pt x="1435" y="1150109"/>
                      <a:pt x="837" y="1174269"/>
                      <a:pt x="723" y="1205270"/>
                    </a:cubicBezTo>
                    <a:cubicBezTo>
                      <a:pt x="-1282" y="1221314"/>
                      <a:pt x="1476" y="1232597"/>
                      <a:pt x="1852" y="1246260"/>
                    </a:cubicBezTo>
                    <a:lnTo>
                      <a:pt x="1852" y="2867613"/>
                    </a:lnTo>
                    <a:lnTo>
                      <a:pt x="1461490" y="2867613"/>
                    </a:lnTo>
                    <a:lnTo>
                      <a:pt x="1461490" y="1246260"/>
                    </a:lnTo>
                    <a:cubicBezTo>
                      <a:pt x="1461072" y="1232597"/>
                      <a:pt x="1460655" y="1228458"/>
                      <a:pt x="1460237" y="1205270"/>
                    </a:cubicBezTo>
                    <a:cubicBezTo>
                      <a:pt x="1460123" y="1181412"/>
                      <a:pt x="1461907" y="1150109"/>
                      <a:pt x="1447252" y="1124726"/>
                    </a:cubicBezTo>
                    <a:lnTo>
                      <a:pt x="828079" y="52286"/>
                    </a:lnTo>
                    <a:cubicBezTo>
                      <a:pt x="813424" y="26902"/>
                      <a:pt x="789867" y="9862"/>
                      <a:pt x="763628" y="2831"/>
                    </a:cubicBezTo>
                    <a:lnTo>
                      <a:pt x="744826" y="1520"/>
                    </a:lnTo>
                    <a:lnTo>
                      <a:pt x="740307" y="0"/>
                    </a:lnTo>
                    <a:close/>
                  </a:path>
                </a:pathLst>
              </a:custGeom>
              <a:gradFill flip="none" rotWithShape="1">
                <a:gsLst>
                  <a:gs pos="0">
                    <a:sysClr val="window" lastClr="FFFFFF"/>
                  </a:gs>
                  <a:gs pos="100000">
                    <a:sysClr val="window" lastClr="FFFFFF">
                      <a:lumMod val="85000"/>
                    </a:sysClr>
                  </a:gs>
                </a:gsLst>
                <a:lin ang="2700000" scaled="1"/>
                <a:tileRect/>
              </a:gra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outerShdw blurRad="152400" dist="635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pic>
            <p:nvPicPr>
              <p:cNvPr id="79" name="图片 78"/>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a:off x="8018039" y="1072437"/>
                <a:ext cx="1870920" cy="155494"/>
              </a:xfrm>
              <a:prstGeom prst="rect">
                <a:avLst/>
              </a:prstGeom>
            </p:spPr>
          </p:pic>
        </p:grpSp>
        <p:grpSp>
          <p:nvGrpSpPr>
            <p:cNvPr id="75" name="组合 74"/>
            <p:cNvGrpSpPr/>
            <p:nvPr/>
          </p:nvGrpSpPr>
          <p:grpSpPr>
            <a:xfrm>
              <a:off x="6427302" y="2097221"/>
              <a:ext cx="628650" cy="861774"/>
              <a:chOff x="4841421" y="2703657"/>
              <a:chExt cx="628650" cy="861774"/>
            </a:xfrm>
          </p:grpSpPr>
          <p:sp>
            <p:nvSpPr>
              <p:cNvPr id="76" name="文本框 51"/>
              <p:cNvSpPr txBox="1"/>
              <p:nvPr/>
            </p:nvSpPr>
            <p:spPr>
              <a:xfrm>
                <a:off x="4867150" y="2703657"/>
                <a:ext cx="554122"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E87071"/>
                    </a:solidFill>
                    <a:effectLst/>
                    <a:uLnTx/>
                    <a:uFillTx/>
                    <a:latin typeface="Impact" panose="020B0806030902050204" pitchFamily="34" charset="0"/>
                    <a:ea typeface="宋体"/>
                  </a:rPr>
                  <a:t>02</a:t>
                </a:r>
                <a:endParaRPr kumimoji="0" lang="zh-CN" altLang="en-US" sz="1800" b="0" i="0" u="none" strike="noStrike" kern="0" cap="none" spc="0" normalizeH="0" baseline="0" noProof="0" dirty="0" smtClean="0">
                  <a:ln>
                    <a:noFill/>
                  </a:ln>
                  <a:solidFill>
                    <a:srgbClr val="E87071"/>
                  </a:solidFill>
                  <a:effectLst/>
                  <a:uLnTx/>
                  <a:uFillTx/>
                  <a:latin typeface="Impact" panose="020B0806030902050204" pitchFamily="34" charset="0"/>
                  <a:ea typeface="宋体"/>
                </a:endParaRPr>
              </a:p>
            </p:txBody>
          </p:sp>
          <p:sp>
            <p:nvSpPr>
              <p:cNvPr id="77" name="文本框 52"/>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srgbClr val="E87071"/>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srgbClr val="E87071"/>
                  </a:solidFill>
                  <a:effectLst/>
                  <a:uLnTx/>
                  <a:uFillTx/>
                  <a:latin typeface="LiHei Pro" panose="020B0500000000000000" pitchFamily="34" charset="-122"/>
                  <a:ea typeface="LiHei Pro" panose="020B0500000000000000" pitchFamily="34" charset="-122"/>
                </a:endParaRPr>
              </a:p>
            </p:txBody>
          </p:sp>
        </p:grpSp>
      </p:grpSp>
      <p:grpSp>
        <p:nvGrpSpPr>
          <p:cNvPr id="80" name="组合 79"/>
          <p:cNvGrpSpPr/>
          <p:nvPr/>
        </p:nvGrpSpPr>
        <p:grpSpPr>
          <a:xfrm>
            <a:off x="5892086" y="2021772"/>
            <a:ext cx="1403190" cy="713245"/>
            <a:chOff x="7754514" y="1208508"/>
            <a:chExt cx="1870920" cy="950993"/>
          </a:xfrm>
        </p:grpSpPr>
        <p:grpSp>
          <p:nvGrpSpPr>
            <p:cNvPr id="81" name="组合 80"/>
            <p:cNvGrpSpPr/>
            <p:nvPr/>
          </p:nvGrpSpPr>
          <p:grpSpPr>
            <a:xfrm>
              <a:off x="7754514" y="1208508"/>
              <a:ext cx="1870920" cy="797810"/>
              <a:chOff x="8018039" y="1072437"/>
              <a:chExt cx="1870920" cy="797810"/>
            </a:xfrm>
          </p:grpSpPr>
          <p:sp>
            <p:nvSpPr>
              <p:cNvPr id="85" name="任意多边形 84"/>
              <p:cNvSpPr/>
              <p:nvPr/>
            </p:nvSpPr>
            <p:spPr>
              <a:xfrm rot="10800000">
                <a:off x="8589540" y="1079580"/>
                <a:ext cx="727919" cy="790667"/>
              </a:xfrm>
              <a:custGeom>
                <a:avLst/>
                <a:gdLst>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38159 w 1459638"/>
                  <a:gd name="connsiteY20" fmla="*/ 1241840 h 2867613"/>
                  <a:gd name="connsiteX21" fmla="*/ 1441954 w 1459638"/>
                  <a:gd name="connsiteY21" fmla="*/ 1234061 h 2867613"/>
                  <a:gd name="connsiteX22" fmla="*/ 1446795 w 1459638"/>
                  <a:gd name="connsiteY22" fmla="*/ 1226882 h 2867613"/>
                  <a:gd name="connsiteX23" fmla="*/ 1447738 w 1459638"/>
                  <a:gd name="connsiteY23" fmla="*/ 1222209 h 2867613"/>
                  <a:gd name="connsiteX24" fmla="*/ 1456004 w 1459638"/>
                  <a:gd name="connsiteY24" fmla="*/ 1205270 h 2867613"/>
                  <a:gd name="connsiteX25" fmla="*/ 1445400 w 1459638"/>
                  <a:gd name="connsiteY25" fmla="*/ 1124726 h 2867613"/>
                  <a:gd name="connsiteX26" fmla="*/ 826227 w 1459638"/>
                  <a:gd name="connsiteY26" fmla="*/ 52286 h 2867613"/>
                  <a:gd name="connsiteX27" fmla="*/ 761776 w 1459638"/>
                  <a:gd name="connsiteY27" fmla="*/ 2831 h 2867613"/>
                  <a:gd name="connsiteX28" fmla="*/ 742974 w 1459638"/>
                  <a:gd name="connsiteY28" fmla="*/ 152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38159 w 1459638"/>
                  <a:gd name="connsiteY20" fmla="*/ 1241840 h 2867613"/>
                  <a:gd name="connsiteX21" fmla="*/ 1446795 w 1459638"/>
                  <a:gd name="connsiteY21" fmla="*/ 1226882 h 2867613"/>
                  <a:gd name="connsiteX22" fmla="*/ 1447738 w 1459638"/>
                  <a:gd name="connsiteY22" fmla="*/ 1222209 h 2867613"/>
                  <a:gd name="connsiteX23" fmla="*/ 1456004 w 1459638"/>
                  <a:gd name="connsiteY23" fmla="*/ 1205270 h 2867613"/>
                  <a:gd name="connsiteX24" fmla="*/ 1445400 w 1459638"/>
                  <a:gd name="connsiteY24" fmla="*/ 1124726 h 2867613"/>
                  <a:gd name="connsiteX25" fmla="*/ 826227 w 1459638"/>
                  <a:gd name="connsiteY25" fmla="*/ 52286 h 2867613"/>
                  <a:gd name="connsiteX26" fmla="*/ 761776 w 1459638"/>
                  <a:gd name="connsiteY26" fmla="*/ 2831 h 2867613"/>
                  <a:gd name="connsiteX27" fmla="*/ 742974 w 1459638"/>
                  <a:gd name="connsiteY27" fmla="*/ 1520 h 2867613"/>
                  <a:gd name="connsiteX28" fmla="*/ 738455 w 1459638"/>
                  <a:gd name="connsiteY28"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38159 w 1459638"/>
                  <a:gd name="connsiteY20" fmla="*/ 1241840 h 2867613"/>
                  <a:gd name="connsiteX21" fmla="*/ 1447738 w 1459638"/>
                  <a:gd name="connsiteY21" fmla="*/ 1222209 h 2867613"/>
                  <a:gd name="connsiteX22" fmla="*/ 1456004 w 1459638"/>
                  <a:gd name="connsiteY22" fmla="*/ 1205270 h 2867613"/>
                  <a:gd name="connsiteX23" fmla="*/ 1445400 w 1459638"/>
                  <a:gd name="connsiteY23" fmla="*/ 1124726 h 2867613"/>
                  <a:gd name="connsiteX24" fmla="*/ 826227 w 1459638"/>
                  <a:gd name="connsiteY24" fmla="*/ 52286 h 2867613"/>
                  <a:gd name="connsiteX25" fmla="*/ 761776 w 1459638"/>
                  <a:gd name="connsiteY25" fmla="*/ 2831 h 2867613"/>
                  <a:gd name="connsiteX26" fmla="*/ 742974 w 1459638"/>
                  <a:gd name="connsiteY26" fmla="*/ 1520 h 2867613"/>
                  <a:gd name="connsiteX27" fmla="*/ 738455 w 1459638"/>
                  <a:gd name="connsiteY2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34584 w 1459638"/>
                  <a:gd name="connsiteY19" fmla="*/ 1244992 h 2867613"/>
                  <a:gd name="connsiteX20" fmla="*/ 1447738 w 1459638"/>
                  <a:gd name="connsiteY20" fmla="*/ 1222209 h 2867613"/>
                  <a:gd name="connsiteX21" fmla="*/ 1456004 w 1459638"/>
                  <a:gd name="connsiteY21" fmla="*/ 1205270 h 2867613"/>
                  <a:gd name="connsiteX22" fmla="*/ 1445400 w 1459638"/>
                  <a:gd name="connsiteY22" fmla="*/ 1124726 h 2867613"/>
                  <a:gd name="connsiteX23" fmla="*/ 826227 w 1459638"/>
                  <a:gd name="connsiteY23" fmla="*/ 52286 h 2867613"/>
                  <a:gd name="connsiteX24" fmla="*/ 761776 w 1459638"/>
                  <a:gd name="connsiteY24" fmla="*/ 2831 h 2867613"/>
                  <a:gd name="connsiteX25" fmla="*/ 742974 w 1459638"/>
                  <a:gd name="connsiteY25" fmla="*/ 1520 h 2867613"/>
                  <a:gd name="connsiteX26" fmla="*/ 738455 w 1459638"/>
                  <a:gd name="connsiteY26"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33729 w 1459638"/>
                  <a:gd name="connsiteY18" fmla="*/ 1246260 h 2867613"/>
                  <a:gd name="connsiteX19" fmla="*/ 1447738 w 1459638"/>
                  <a:gd name="connsiteY19" fmla="*/ 1222209 h 2867613"/>
                  <a:gd name="connsiteX20" fmla="*/ 1456004 w 1459638"/>
                  <a:gd name="connsiteY20" fmla="*/ 1205270 h 2867613"/>
                  <a:gd name="connsiteX21" fmla="*/ 1445400 w 1459638"/>
                  <a:gd name="connsiteY21" fmla="*/ 1124726 h 2867613"/>
                  <a:gd name="connsiteX22" fmla="*/ 826227 w 1459638"/>
                  <a:gd name="connsiteY22" fmla="*/ 52286 h 2867613"/>
                  <a:gd name="connsiteX23" fmla="*/ 761776 w 1459638"/>
                  <a:gd name="connsiteY23" fmla="*/ 2831 h 2867613"/>
                  <a:gd name="connsiteX24" fmla="*/ 742974 w 1459638"/>
                  <a:gd name="connsiteY24" fmla="*/ 1520 h 2867613"/>
                  <a:gd name="connsiteX25" fmla="*/ 738455 w 1459638"/>
                  <a:gd name="connsiteY25"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47738 w 1459638"/>
                  <a:gd name="connsiteY18" fmla="*/ 1222209 h 2867613"/>
                  <a:gd name="connsiteX19" fmla="*/ 1456004 w 1459638"/>
                  <a:gd name="connsiteY19" fmla="*/ 1205270 h 2867613"/>
                  <a:gd name="connsiteX20" fmla="*/ 1445400 w 1459638"/>
                  <a:gd name="connsiteY20" fmla="*/ 1124726 h 2867613"/>
                  <a:gd name="connsiteX21" fmla="*/ 826227 w 1459638"/>
                  <a:gd name="connsiteY21" fmla="*/ 52286 h 2867613"/>
                  <a:gd name="connsiteX22" fmla="*/ 761776 w 1459638"/>
                  <a:gd name="connsiteY22" fmla="*/ 2831 h 2867613"/>
                  <a:gd name="connsiteX23" fmla="*/ 742974 w 1459638"/>
                  <a:gd name="connsiteY23" fmla="*/ 1520 h 2867613"/>
                  <a:gd name="connsiteX24" fmla="*/ 738455 w 1459638"/>
                  <a:gd name="connsiteY24"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25909 w 1459638"/>
                  <a:gd name="connsiteY13" fmla="*/ 1246260 h 2867613"/>
                  <a:gd name="connsiteX14" fmla="*/ 0 w 1459638"/>
                  <a:gd name="connsiteY14" fmla="*/ 1246260 h 2867613"/>
                  <a:gd name="connsiteX15" fmla="*/ 0 w 1459638"/>
                  <a:gd name="connsiteY15" fmla="*/ 2867613 h 2867613"/>
                  <a:gd name="connsiteX16" fmla="*/ 1459638 w 1459638"/>
                  <a:gd name="connsiteY16" fmla="*/ 2867613 h 2867613"/>
                  <a:gd name="connsiteX17" fmla="*/ 1459638 w 1459638"/>
                  <a:gd name="connsiteY17" fmla="*/ 1246260 h 2867613"/>
                  <a:gd name="connsiteX18" fmla="*/ 1456004 w 1459638"/>
                  <a:gd name="connsiteY18" fmla="*/ 1205270 h 2867613"/>
                  <a:gd name="connsiteX19" fmla="*/ 1445400 w 1459638"/>
                  <a:gd name="connsiteY19" fmla="*/ 1124726 h 2867613"/>
                  <a:gd name="connsiteX20" fmla="*/ 826227 w 1459638"/>
                  <a:gd name="connsiteY20" fmla="*/ 52286 h 2867613"/>
                  <a:gd name="connsiteX21" fmla="*/ 761776 w 1459638"/>
                  <a:gd name="connsiteY21" fmla="*/ 2831 h 2867613"/>
                  <a:gd name="connsiteX22" fmla="*/ 742974 w 1459638"/>
                  <a:gd name="connsiteY22" fmla="*/ 1520 h 2867613"/>
                  <a:gd name="connsiteX23" fmla="*/ 738455 w 1459638"/>
                  <a:gd name="connsiteY23"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25054 w 1459638"/>
                  <a:gd name="connsiteY12" fmla="*/ 1244992 h 2867613"/>
                  <a:gd name="connsiteX13" fmla="*/ 0 w 1459638"/>
                  <a:gd name="connsiteY13" fmla="*/ 1246260 h 2867613"/>
                  <a:gd name="connsiteX14" fmla="*/ 0 w 1459638"/>
                  <a:gd name="connsiteY14" fmla="*/ 2867613 h 2867613"/>
                  <a:gd name="connsiteX15" fmla="*/ 1459638 w 1459638"/>
                  <a:gd name="connsiteY15" fmla="*/ 2867613 h 2867613"/>
                  <a:gd name="connsiteX16" fmla="*/ 1459638 w 1459638"/>
                  <a:gd name="connsiteY16" fmla="*/ 1246260 h 2867613"/>
                  <a:gd name="connsiteX17" fmla="*/ 1456004 w 1459638"/>
                  <a:gd name="connsiteY17" fmla="*/ 1205270 h 2867613"/>
                  <a:gd name="connsiteX18" fmla="*/ 1445400 w 1459638"/>
                  <a:gd name="connsiteY18" fmla="*/ 1124726 h 2867613"/>
                  <a:gd name="connsiteX19" fmla="*/ 826227 w 1459638"/>
                  <a:gd name="connsiteY19" fmla="*/ 52286 h 2867613"/>
                  <a:gd name="connsiteX20" fmla="*/ 761776 w 1459638"/>
                  <a:gd name="connsiteY20" fmla="*/ 2831 h 2867613"/>
                  <a:gd name="connsiteX21" fmla="*/ 742974 w 1459638"/>
                  <a:gd name="connsiteY21" fmla="*/ 1520 h 2867613"/>
                  <a:gd name="connsiteX22" fmla="*/ 738455 w 1459638"/>
                  <a:gd name="connsiteY22"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21480 w 1459638"/>
                  <a:gd name="connsiteY11" fmla="*/ 1241840 h 2867613"/>
                  <a:gd name="connsiteX12" fmla="*/ 0 w 1459638"/>
                  <a:gd name="connsiteY12" fmla="*/ 1246260 h 2867613"/>
                  <a:gd name="connsiteX13" fmla="*/ 0 w 1459638"/>
                  <a:gd name="connsiteY13" fmla="*/ 2867613 h 2867613"/>
                  <a:gd name="connsiteX14" fmla="*/ 1459638 w 1459638"/>
                  <a:gd name="connsiteY14" fmla="*/ 2867613 h 2867613"/>
                  <a:gd name="connsiteX15" fmla="*/ 1459638 w 1459638"/>
                  <a:gd name="connsiteY15" fmla="*/ 1246260 h 2867613"/>
                  <a:gd name="connsiteX16" fmla="*/ 1456004 w 1459638"/>
                  <a:gd name="connsiteY16" fmla="*/ 1205270 h 2867613"/>
                  <a:gd name="connsiteX17" fmla="*/ 1445400 w 1459638"/>
                  <a:gd name="connsiteY17" fmla="*/ 1124726 h 2867613"/>
                  <a:gd name="connsiteX18" fmla="*/ 826227 w 1459638"/>
                  <a:gd name="connsiteY18" fmla="*/ 52286 h 2867613"/>
                  <a:gd name="connsiteX19" fmla="*/ 761776 w 1459638"/>
                  <a:gd name="connsiteY19" fmla="*/ 2831 h 2867613"/>
                  <a:gd name="connsiteX20" fmla="*/ 742974 w 1459638"/>
                  <a:gd name="connsiteY20" fmla="*/ 1520 h 2867613"/>
                  <a:gd name="connsiteX21" fmla="*/ 738455 w 1459638"/>
                  <a:gd name="connsiteY21"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17684 w 1459638"/>
                  <a:gd name="connsiteY10" fmla="*/ 1234061 h 2867613"/>
                  <a:gd name="connsiteX11" fmla="*/ 0 w 1459638"/>
                  <a:gd name="connsiteY11" fmla="*/ 1246260 h 2867613"/>
                  <a:gd name="connsiteX12" fmla="*/ 0 w 1459638"/>
                  <a:gd name="connsiteY12" fmla="*/ 2867613 h 2867613"/>
                  <a:gd name="connsiteX13" fmla="*/ 1459638 w 1459638"/>
                  <a:gd name="connsiteY13" fmla="*/ 2867613 h 2867613"/>
                  <a:gd name="connsiteX14" fmla="*/ 1459638 w 1459638"/>
                  <a:gd name="connsiteY14" fmla="*/ 1246260 h 2867613"/>
                  <a:gd name="connsiteX15" fmla="*/ 1456004 w 1459638"/>
                  <a:gd name="connsiteY15" fmla="*/ 1205270 h 2867613"/>
                  <a:gd name="connsiteX16" fmla="*/ 1445400 w 1459638"/>
                  <a:gd name="connsiteY16" fmla="*/ 1124726 h 2867613"/>
                  <a:gd name="connsiteX17" fmla="*/ 826227 w 1459638"/>
                  <a:gd name="connsiteY17" fmla="*/ 52286 h 2867613"/>
                  <a:gd name="connsiteX18" fmla="*/ 761776 w 1459638"/>
                  <a:gd name="connsiteY18" fmla="*/ 2831 h 2867613"/>
                  <a:gd name="connsiteX19" fmla="*/ 742974 w 1459638"/>
                  <a:gd name="connsiteY19" fmla="*/ 1520 h 2867613"/>
                  <a:gd name="connsiteX20" fmla="*/ 738455 w 1459638"/>
                  <a:gd name="connsiteY20"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12843 w 1459638"/>
                  <a:gd name="connsiteY9" fmla="*/ 1226882 h 2867613"/>
                  <a:gd name="connsiteX10" fmla="*/ 0 w 1459638"/>
                  <a:gd name="connsiteY10" fmla="*/ 1246260 h 2867613"/>
                  <a:gd name="connsiteX11" fmla="*/ 0 w 1459638"/>
                  <a:gd name="connsiteY11" fmla="*/ 2867613 h 2867613"/>
                  <a:gd name="connsiteX12" fmla="*/ 1459638 w 1459638"/>
                  <a:gd name="connsiteY12" fmla="*/ 2867613 h 2867613"/>
                  <a:gd name="connsiteX13" fmla="*/ 1459638 w 1459638"/>
                  <a:gd name="connsiteY13" fmla="*/ 1246260 h 2867613"/>
                  <a:gd name="connsiteX14" fmla="*/ 1456004 w 1459638"/>
                  <a:gd name="connsiteY14" fmla="*/ 1205270 h 2867613"/>
                  <a:gd name="connsiteX15" fmla="*/ 1445400 w 1459638"/>
                  <a:gd name="connsiteY15" fmla="*/ 1124726 h 2867613"/>
                  <a:gd name="connsiteX16" fmla="*/ 826227 w 1459638"/>
                  <a:gd name="connsiteY16" fmla="*/ 52286 h 2867613"/>
                  <a:gd name="connsiteX17" fmla="*/ 761776 w 1459638"/>
                  <a:gd name="connsiteY17" fmla="*/ 2831 h 2867613"/>
                  <a:gd name="connsiteX18" fmla="*/ 742974 w 1459638"/>
                  <a:gd name="connsiteY18" fmla="*/ 1520 h 2867613"/>
                  <a:gd name="connsiteX19" fmla="*/ 738455 w 1459638"/>
                  <a:gd name="connsiteY19"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11900 w 1459638"/>
                  <a:gd name="connsiteY8" fmla="*/ 1222209 h 2867613"/>
                  <a:gd name="connsiteX9" fmla="*/ 0 w 1459638"/>
                  <a:gd name="connsiteY9" fmla="*/ 1246260 h 2867613"/>
                  <a:gd name="connsiteX10" fmla="*/ 0 w 1459638"/>
                  <a:gd name="connsiteY10" fmla="*/ 2867613 h 2867613"/>
                  <a:gd name="connsiteX11" fmla="*/ 1459638 w 1459638"/>
                  <a:gd name="connsiteY11" fmla="*/ 2867613 h 2867613"/>
                  <a:gd name="connsiteX12" fmla="*/ 1459638 w 1459638"/>
                  <a:gd name="connsiteY12" fmla="*/ 1246260 h 2867613"/>
                  <a:gd name="connsiteX13" fmla="*/ 1456004 w 1459638"/>
                  <a:gd name="connsiteY13" fmla="*/ 1205270 h 2867613"/>
                  <a:gd name="connsiteX14" fmla="*/ 1445400 w 1459638"/>
                  <a:gd name="connsiteY14" fmla="*/ 1124726 h 2867613"/>
                  <a:gd name="connsiteX15" fmla="*/ 826227 w 1459638"/>
                  <a:gd name="connsiteY15" fmla="*/ 52286 h 2867613"/>
                  <a:gd name="connsiteX16" fmla="*/ 761776 w 1459638"/>
                  <a:gd name="connsiteY16" fmla="*/ 2831 h 2867613"/>
                  <a:gd name="connsiteX17" fmla="*/ 742974 w 1459638"/>
                  <a:gd name="connsiteY17" fmla="*/ 1520 h 2867613"/>
                  <a:gd name="connsiteX18" fmla="*/ 738455 w 1459638"/>
                  <a:gd name="connsiteY18"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6004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38455 w 1461451"/>
                  <a:gd name="connsiteY0" fmla="*/ 0 h 2867613"/>
                  <a:gd name="connsiteX1" fmla="*/ 729819 w 1461451"/>
                  <a:gd name="connsiteY1" fmla="*/ 602 h 2867613"/>
                  <a:gd name="connsiteX2" fmla="*/ 721184 w 1461451"/>
                  <a:gd name="connsiteY2" fmla="*/ 0 h 2867613"/>
                  <a:gd name="connsiteX3" fmla="*/ 716665 w 1461451"/>
                  <a:gd name="connsiteY3" fmla="*/ 1520 h 2867613"/>
                  <a:gd name="connsiteX4" fmla="*/ 697863 w 1461451"/>
                  <a:gd name="connsiteY4" fmla="*/ 2831 h 2867613"/>
                  <a:gd name="connsiteX5" fmla="*/ 633411 w 1461451"/>
                  <a:gd name="connsiteY5" fmla="*/ 52286 h 2867613"/>
                  <a:gd name="connsiteX6" fmla="*/ 14238 w 1461451"/>
                  <a:gd name="connsiteY6" fmla="*/ 1124726 h 2867613"/>
                  <a:gd name="connsiteX7" fmla="*/ 3634 w 1461451"/>
                  <a:gd name="connsiteY7" fmla="*/ 1205270 h 2867613"/>
                  <a:gd name="connsiteX8" fmla="*/ 0 w 1461451"/>
                  <a:gd name="connsiteY8" fmla="*/ 1246260 h 2867613"/>
                  <a:gd name="connsiteX9" fmla="*/ 0 w 1461451"/>
                  <a:gd name="connsiteY9" fmla="*/ 2867613 h 2867613"/>
                  <a:gd name="connsiteX10" fmla="*/ 1459638 w 1461451"/>
                  <a:gd name="connsiteY10" fmla="*/ 2867613 h 2867613"/>
                  <a:gd name="connsiteX11" fmla="*/ 1459638 w 1461451"/>
                  <a:gd name="connsiteY11" fmla="*/ 1246260 h 2867613"/>
                  <a:gd name="connsiteX12" fmla="*/ 1458385 w 1461451"/>
                  <a:gd name="connsiteY12" fmla="*/ 1205270 h 2867613"/>
                  <a:gd name="connsiteX13" fmla="*/ 1445400 w 1461451"/>
                  <a:gd name="connsiteY13" fmla="*/ 1124726 h 2867613"/>
                  <a:gd name="connsiteX14" fmla="*/ 826227 w 1461451"/>
                  <a:gd name="connsiteY14" fmla="*/ 52286 h 2867613"/>
                  <a:gd name="connsiteX15" fmla="*/ 761776 w 1461451"/>
                  <a:gd name="connsiteY15" fmla="*/ 2831 h 2867613"/>
                  <a:gd name="connsiteX16" fmla="*/ 742974 w 1461451"/>
                  <a:gd name="connsiteY16" fmla="*/ 1520 h 2867613"/>
                  <a:gd name="connsiteX17" fmla="*/ 738455 w 1461451"/>
                  <a:gd name="connsiteY17" fmla="*/ 0 h 2867613"/>
                  <a:gd name="connsiteX0" fmla="*/ 738455 w 1461451"/>
                  <a:gd name="connsiteY0" fmla="*/ 0 h 2867613"/>
                  <a:gd name="connsiteX1" fmla="*/ 729819 w 1461451"/>
                  <a:gd name="connsiteY1" fmla="*/ 602 h 2867613"/>
                  <a:gd name="connsiteX2" fmla="*/ 721184 w 1461451"/>
                  <a:gd name="connsiteY2" fmla="*/ 0 h 2867613"/>
                  <a:gd name="connsiteX3" fmla="*/ 716665 w 1461451"/>
                  <a:gd name="connsiteY3" fmla="*/ 1520 h 2867613"/>
                  <a:gd name="connsiteX4" fmla="*/ 697863 w 1461451"/>
                  <a:gd name="connsiteY4" fmla="*/ 2831 h 2867613"/>
                  <a:gd name="connsiteX5" fmla="*/ 633411 w 1461451"/>
                  <a:gd name="connsiteY5" fmla="*/ 52286 h 2867613"/>
                  <a:gd name="connsiteX6" fmla="*/ 14238 w 1461451"/>
                  <a:gd name="connsiteY6" fmla="*/ 1124726 h 2867613"/>
                  <a:gd name="connsiteX7" fmla="*/ 3634 w 1461451"/>
                  <a:gd name="connsiteY7" fmla="*/ 1205270 h 2867613"/>
                  <a:gd name="connsiteX8" fmla="*/ 0 w 1461451"/>
                  <a:gd name="connsiteY8" fmla="*/ 1246260 h 2867613"/>
                  <a:gd name="connsiteX9" fmla="*/ 0 w 1461451"/>
                  <a:gd name="connsiteY9" fmla="*/ 2867613 h 2867613"/>
                  <a:gd name="connsiteX10" fmla="*/ 1459638 w 1461451"/>
                  <a:gd name="connsiteY10" fmla="*/ 2867613 h 2867613"/>
                  <a:gd name="connsiteX11" fmla="*/ 1459638 w 1461451"/>
                  <a:gd name="connsiteY11" fmla="*/ 1246260 h 2867613"/>
                  <a:gd name="connsiteX12" fmla="*/ 1458385 w 1461451"/>
                  <a:gd name="connsiteY12" fmla="*/ 1205270 h 2867613"/>
                  <a:gd name="connsiteX13" fmla="*/ 1445400 w 1461451"/>
                  <a:gd name="connsiteY13" fmla="*/ 1124726 h 2867613"/>
                  <a:gd name="connsiteX14" fmla="*/ 826227 w 1461451"/>
                  <a:gd name="connsiteY14" fmla="*/ 52286 h 2867613"/>
                  <a:gd name="connsiteX15" fmla="*/ 761776 w 1461451"/>
                  <a:gd name="connsiteY15" fmla="*/ 2831 h 2867613"/>
                  <a:gd name="connsiteX16" fmla="*/ 742974 w 1461451"/>
                  <a:gd name="connsiteY16" fmla="*/ 1520 h 2867613"/>
                  <a:gd name="connsiteX17" fmla="*/ 738455 w 1461451"/>
                  <a:gd name="connsiteY1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8385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8385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38455 w 1459638"/>
                  <a:gd name="connsiteY0" fmla="*/ 0 h 2867613"/>
                  <a:gd name="connsiteX1" fmla="*/ 729819 w 1459638"/>
                  <a:gd name="connsiteY1" fmla="*/ 602 h 2867613"/>
                  <a:gd name="connsiteX2" fmla="*/ 721184 w 1459638"/>
                  <a:gd name="connsiteY2" fmla="*/ 0 h 2867613"/>
                  <a:gd name="connsiteX3" fmla="*/ 716665 w 1459638"/>
                  <a:gd name="connsiteY3" fmla="*/ 1520 h 2867613"/>
                  <a:gd name="connsiteX4" fmla="*/ 697863 w 1459638"/>
                  <a:gd name="connsiteY4" fmla="*/ 2831 h 2867613"/>
                  <a:gd name="connsiteX5" fmla="*/ 633411 w 1459638"/>
                  <a:gd name="connsiteY5" fmla="*/ 52286 h 2867613"/>
                  <a:gd name="connsiteX6" fmla="*/ 14238 w 1459638"/>
                  <a:gd name="connsiteY6" fmla="*/ 1124726 h 2867613"/>
                  <a:gd name="connsiteX7" fmla="*/ 3634 w 1459638"/>
                  <a:gd name="connsiteY7" fmla="*/ 1205270 h 2867613"/>
                  <a:gd name="connsiteX8" fmla="*/ 0 w 1459638"/>
                  <a:gd name="connsiteY8" fmla="*/ 1246260 h 2867613"/>
                  <a:gd name="connsiteX9" fmla="*/ 0 w 1459638"/>
                  <a:gd name="connsiteY9" fmla="*/ 2867613 h 2867613"/>
                  <a:gd name="connsiteX10" fmla="*/ 1459638 w 1459638"/>
                  <a:gd name="connsiteY10" fmla="*/ 2867613 h 2867613"/>
                  <a:gd name="connsiteX11" fmla="*/ 1459638 w 1459638"/>
                  <a:gd name="connsiteY11" fmla="*/ 1246260 h 2867613"/>
                  <a:gd name="connsiteX12" fmla="*/ 1458385 w 1459638"/>
                  <a:gd name="connsiteY12" fmla="*/ 1205270 h 2867613"/>
                  <a:gd name="connsiteX13" fmla="*/ 1445400 w 1459638"/>
                  <a:gd name="connsiteY13" fmla="*/ 1124726 h 2867613"/>
                  <a:gd name="connsiteX14" fmla="*/ 826227 w 1459638"/>
                  <a:gd name="connsiteY14" fmla="*/ 52286 h 2867613"/>
                  <a:gd name="connsiteX15" fmla="*/ 761776 w 1459638"/>
                  <a:gd name="connsiteY15" fmla="*/ 2831 h 2867613"/>
                  <a:gd name="connsiteX16" fmla="*/ 742974 w 1459638"/>
                  <a:gd name="connsiteY16" fmla="*/ 1520 h 2867613"/>
                  <a:gd name="connsiteX17" fmla="*/ 738455 w 1459638"/>
                  <a:gd name="connsiteY17" fmla="*/ 0 h 2867613"/>
                  <a:gd name="connsiteX0" fmla="*/ 741212 w 1462395"/>
                  <a:gd name="connsiteY0" fmla="*/ 0 h 2867613"/>
                  <a:gd name="connsiteX1" fmla="*/ 732576 w 1462395"/>
                  <a:gd name="connsiteY1" fmla="*/ 602 h 2867613"/>
                  <a:gd name="connsiteX2" fmla="*/ 723941 w 1462395"/>
                  <a:gd name="connsiteY2" fmla="*/ 0 h 2867613"/>
                  <a:gd name="connsiteX3" fmla="*/ 719422 w 1462395"/>
                  <a:gd name="connsiteY3" fmla="*/ 1520 h 2867613"/>
                  <a:gd name="connsiteX4" fmla="*/ 700620 w 1462395"/>
                  <a:gd name="connsiteY4" fmla="*/ 2831 h 2867613"/>
                  <a:gd name="connsiteX5" fmla="*/ 636168 w 1462395"/>
                  <a:gd name="connsiteY5" fmla="*/ 52286 h 2867613"/>
                  <a:gd name="connsiteX6" fmla="*/ 16995 w 1462395"/>
                  <a:gd name="connsiteY6" fmla="*/ 1124726 h 2867613"/>
                  <a:gd name="connsiteX7" fmla="*/ 1628 w 1462395"/>
                  <a:gd name="connsiteY7" fmla="*/ 1205270 h 2867613"/>
                  <a:gd name="connsiteX8" fmla="*/ 2757 w 1462395"/>
                  <a:gd name="connsiteY8" fmla="*/ 1246260 h 2867613"/>
                  <a:gd name="connsiteX9" fmla="*/ 2757 w 1462395"/>
                  <a:gd name="connsiteY9" fmla="*/ 2867613 h 2867613"/>
                  <a:gd name="connsiteX10" fmla="*/ 1462395 w 1462395"/>
                  <a:gd name="connsiteY10" fmla="*/ 2867613 h 2867613"/>
                  <a:gd name="connsiteX11" fmla="*/ 1462395 w 1462395"/>
                  <a:gd name="connsiteY11" fmla="*/ 1246260 h 2867613"/>
                  <a:gd name="connsiteX12" fmla="*/ 1461142 w 1462395"/>
                  <a:gd name="connsiteY12" fmla="*/ 1205270 h 2867613"/>
                  <a:gd name="connsiteX13" fmla="*/ 1448157 w 1462395"/>
                  <a:gd name="connsiteY13" fmla="*/ 1124726 h 2867613"/>
                  <a:gd name="connsiteX14" fmla="*/ 828984 w 1462395"/>
                  <a:gd name="connsiteY14" fmla="*/ 52286 h 2867613"/>
                  <a:gd name="connsiteX15" fmla="*/ 764533 w 1462395"/>
                  <a:gd name="connsiteY15" fmla="*/ 2831 h 2867613"/>
                  <a:gd name="connsiteX16" fmla="*/ 745731 w 1462395"/>
                  <a:gd name="connsiteY16" fmla="*/ 1520 h 2867613"/>
                  <a:gd name="connsiteX17" fmla="*/ 741212 w 1462395"/>
                  <a:gd name="connsiteY17" fmla="*/ 0 h 2867613"/>
                  <a:gd name="connsiteX0" fmla="*/ 739584 w 1460767"/>
                  <a:gd name="connsiteY0" fmla="*/ 0 h 2867613"/>
                  <a:gd name="connsiteX1" fmla="*/ 730948 w 1460767"/>
                  <a:gd name="connsiteY1" fmla="*/ 602 h 2867613"/>
                  <a:gd name="connsiteX2" fmla="*/ 722313 w 1460767"/>
                  <a:gd name="connsiteY2" fmla="*/ 0 h 2867613"/>
                  <a:gd name="connsiteX3" fmla="*/ 717794 w 1460767"/>
                  <a:gd name="connsiteY3" fmla="*/ 1520 h 2867613"/>
                  <a:gd name="connsiteX4" fmla="*/ 698992 w 1460767"/>
                  <a:gd name="connsiteY4" fmla="*/ 2831 h 2867613"/>
                  <a:gd name="connsiteX5" fmla="*/ 634540 w 1460767"/>
                  <a:gd name="connsiteY5" fmla="*/ 52286 h 2867613"/>
                  <a:gd name="connsiteX6" fmla="*/ 15367 w 1460767"/>
                  <a:gd name="connsiteY6" fmla="*/ 1124726 h 2867613"/>
                  <a:gd name="connsiteX7" fmla="*/ 0 w 1460767"/>
                  <a:gd name="connsiteY7" fmla="*/ 1205270 h 2867613"/>
                  <a:gd name="connsiteX8" fmla="*/ 1129 w 1460767"/>
                  <a:gd name="connsiteY8" fmla="*/ 1246260 h 2867613"/>
                  <a:gd name="connsiteX9" fmla="*/ 1129 w 1460767"/>
                  <a:gd name="connsiteY9" fmla="*/ 2867613 h 2867613"/>
                  <a:gd name="connsiteX10" fmla="*/ 1460767 w 1460767"/>
                  <a:gd name="connsiteY10" fmla="*/ 2867613 h 2867613"/>
                  <a:gd name="connsiteX11" fmla="*/ 1460767 w 1460767"/>
                  <a:gd name="connsiteY11" fmla="*/ 1246260 h 2867613"/>
                  <a:gd name="connsiteX12" fmla="*/ 1459514 w 1460767"/>
                  <a:gd name="connsiteY12" fmla="*/ 1205270 h 2867613"/>
                  <a:gd name="connsiteX13" fmla="*/ 1446529 w 1460767"/>
                  <a:gd name="connsiteY13" fmla="*/ 1124726 h 2867613"/>
                  <a:gd name="connsiteX14" fmla="*/ 827356 w 1460767"/>
                  <a:gd name="connsiteY14" fmla="*/ 52286 h 2867613"/>
                  <a:gd name="connsiteX15" fmla="*/ 762905 w 1460767"/>
                  <a:gd name="connsiteY15" fmla="*/ 2831 h 2867613"/>
                  <a:gd name="connsiteX16" fmla="*/ 744103 w 1460767"/>
                  <a:gd name="connsiteY16" fmla="*/ 1520 h 2867613"/>
                  <a:gd name="connsiteX17" fmla="*/ 739584 w 1460767"/>
                  <a:gd name="connsiteY17" fmla="*/ 0 h 2867613"/>
                  <a:gd name="connsiteX0" fmla="*/ 740307 w 1461490"/>
                  <a:gd name="connsiteY0" fmla="*/ 0 h 2867613"/>
                  <a:gd name="connsiteX1" fmla="*/ 731671 w 1461490"/>
                  <a:gd name="connsiteY1" fmla="*/ 602 h 2867613"/>
                  <a:gd name="connsiteX2" fmla="*/ 723036 w 1461490"/>
                  <a:gd name="connsiteY2" fmla="*/ 0 h 2867613"/>
                  <a:gd name="connsiteX3" fmla="*/ 718517 w 1461490"/>
                  <a:gd name="connsiteY3" fmla="*/ 1520 h 2867613"/>
                  <a:gd name="connsiteX4" fmla="*/ 699715 w 1461490"/>
                  <a:gd name="connsiteY4" fmla="*/ 2831 h 2867613"/>
                  <a:gd name="connsiteX5" fmla="*/ 635263 w 1461490"/>
                  <a:gd name="connsiteY5" fmla="*/ 52286 h 2867613"/>
                  <a:gd name="connsiteX6" fmla="*/ 16090 w 1461490"/>
                  <a:gd name="connsiteY6" fmla="*/ 1124726 h 2867613"/>
                  <a:gd name="connsiteX7" fmla="*/ 723 w 1461490"/>
                  <a:gd name="connsiteY7" fmla="*/ 1205270 h 2867613"/>
                  <a:gd name="connsiteX8" fmla="*/ 1852 w 1461490"/>
                  <a:gd name="connsiteY8" fmla="*/ 1246260 h 2867613"/>
                  <a:gd name="connsiteX9" fmla="*/ 1852 w 1461490"/>
                  <a:gd name="connsiteY9" fmla="*/ 2867613 h 2867613"/>
                  <a:gd name="connsiteX10" fmla="*/ 1461490 w 1461490"/>
                  <a:gd name="connsiteY10" fmla="*/ 2867613 h 2867613"/>
                  <a:gd name="connsiteX11" fmla="*/ 1461490 w 1461490"/>
                  <a:gd name="connsiteY11" fmla="*/ 1246260 h 2867613"/>
                  <a:gd name="connsiteX12" fmla="*/ 1460237 w 1461490"/>
                  <a:gd name="connsiteY12" fmla="*/ 1205270 h 2867613"/>
                  <a:gd name="connsiteX13" fmla="*/ 1447252 w 1461490"/>
                  <a:gd name="connsiteY13" fmla="*/ 1124726 h 2867613"/>
                  <a:gd name="connsiteX14" fmla="*/ 828079 w 1461490"/>
                  <a:gd name="connsiteY14" fmla="*/ 52286 h 2867613"/>
                  <a:gd name="connsiteX15" fmla="*/ 763628 w 1461490"/>
                  <a:gd name="connsiteY15" fmla="*/ 2831 h 2867613"/>
                  <a:gd name="connsiteX16" fmla="*/ 744826 w 1461490"/>
                  <a:gd name="connsiteY16" fmla="*/ 1520 h 2867613"/>
                  <a:gd name="connsiteX17" fmla="*/ 740307 w 1461490"/>
                  <a:gd name="connsiteY17" fmla="*/ 0 h 2867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461490" h="2867613">
                    <a:moveTo>
                      <a:pt x="740307" y="0"/>
                    </a:moveTo>
                    <a:lnTo>
                      <a:pt x="731671" y="602"/>
                    </a:lnTo>
                    <a:lnTo>
                      <a:pt x="723036" y="0"/>
                    </a:lnTo>
                    <a:lnTo>
                      <a:pt x="718517" y="1520"/>
                    </a:lnTo>
                    <a:lnTo>
                      <a:pt x="699715" y="2831"/>
                    </a:lnTo>
                    <a:cubicBezTo>
                      <a:pt x="673476" y="9862"/>
                      <a:pt x="649919" y="26902"/>
                      <a:pt x="635263" y="52286"/>
                    </a:cubicBezTo>
                    <a:lnTo>
                      <a:pt x="16090" y="1124726"/>
                    </a:lnTo>
                    <a:cubicBezTo>
                      <a:pt x="1435" y="1150109"/>
                      <a:pt x="837" y="1174269"/>
                      <a:pt x="723" y="1205270"/>
                    </a:cubicBezTo>
                    <a:cubicBezTo>
                      <a:pt x="-1282" y="1221314"/>
                      <a:pt x="1476" y="1232597"/>
                      <a:pt x="1852" y="1246260"/>
                    </a:cubicBezTo>
                    <a:lnTo>
                      <a:pt x="1852" y="2867613"/>
                    </a:lnTo>
                    <a:lnTo>
                      <a:pt x="1461490" y="2867613"/>
                    </a:lnTo>
                    <a:lnTo>
                      <a:pt x="1461490" y="1246260"/>
                    </a:lnTo>
                    <a:cubicBezTo>
                      <a:pt x="1461072" y="1232597"/>
                      <a:pt x="1460655" y="1228458"/>
                      <a:pt x="1460237" y="1205270"/>
                    </a:cubicBezTo>
                    <a:cubicBezTo>
                      <a:pt x="1460123" y="1181412"/>
                      <a:pt x="1461907" y="1150109"/>
                      <a:pt x="1447252" y="1124726"/>
                    </a:cubicBezTo>
                    <a:lnTo>
                      <a:pt x="828079" y="52286"/>
                    </a:lnTo>
                    <a:cubicBezTo>
                      <a:pt x="813424" y="26902"/>
                      <a:pt x="789867" y="9862"/>
                      <a:pt x="763628" y="2831"/>
                    </a:cubicBezTo>
                    <a:lnTo>
                      <a:pt x="744826" y="1520"/>
                    </a:lnTo>
                    <a:lnTo>
                      <a:pt x="740307" y="0"/>
                    </a:lnTo>
                    <a:close/>
                  </a:path>
                </a:pathLst>
              </a:custGeom>
              <a:gradFill flip="none" rotWithShape="1">
                <a:gsLst>
                  <a:gs pos="0">
                    <a:sysClr val="window" lastClr="FFFFFF"/>
                  </a:gs>
                  <a:gs pos="100000">
                    <a:sysClr val="window" lastClr="FFFFFF">
                      <a:lumMod val="85000"/>
                    </a:sysClr>
                  </a:gs>
                </a:gsLst>
                <a:lin ang="2700000" scaled="1"/>
                <a:tileRect/>
              </a:gra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outerShdw blurRad="152400" dist="63500" dir="2700000" algn="tl" rotWithShape="0">
                  <a:prstClr val="black">
                    <a:alpha val="30000"/>
                  </a:prstClr>
                </a:outerShdw>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pic>
            <p:nvPicPr>
              <p:cNvPr id="86" name="图片 85"/>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a:off x="8018039" y="1072437"/>
                <a:ext cx="1870920" cy="155494"/>
              </a:xfrm>
              <a:prstGeom prst="rect">
                <a:avLst/>
              </a:prstGeom>
            </p:spPr>
          </p:pic>
        </p:grpSp>
        <p:grpSp>
          <p:nvGrpSpPr>
            <p:cNvPr id="82" name="组合 81"/>
            <p:cNvGrpSpPr/>
            <p:nvPr/>
          </p:nvGrpSpPr>
          <p:grpSpPr>
            <a:xfrm>
              <a:off x="8386668" y="1297727"/>
              <a:ext cx="628650" cy="861774"/>
              <a:chOff x="4841421" y="2703657"/>
              <a:chExt cx="628650" cy="861774"/>
            </a:xfrm>
          </p:grpSpPr>
          <p:sp>
            <p:nvSpPr>
              <p:cNvPr id="83" name="文本框 54"/>
              <p:cNvSpPr txBox="1"/>
              <p:nvPr/>
            </p:nvSpPr>
            <p:spPr>
              <a:xfrm>
                <a:off x="4867150" y="2703657"/>
                <a:ext cx="554122" cy="86177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663A77"/>
                    </a:solidFill>
                    <a:effectLst/>
                    <a:uLnTx/>
                    <a:uFillTx/>
                    <a:latin typeface="Impact" panose="020B0806030902050204" pitchFamily="34" charset="0"/>
                    <a:ea typeface="宋体"/>
                  </a:rPr>
                  <a:t>03</a:t>
                </a:r>
                <a:endParaRPr kumimoji="0" lang="zh-CN" altLang="en-US" sz="1800" b="0" i="0" u="none" strike="noStrike" kern="0" cap="none" spc="0" normalizeH="0" baseline="0" noProof="0" dirty="0" smtClean="0">
                  <a:ln>
                    <a:noFill/>
                  </a:ln>
                  <a:solidFill>
                    <a:srgbClr val="663A77"/>
                  </a:solidFill>
                  <a:effectLst/>
                  <a:uLnTx/>
                  <a:uFillTx/>
                  <a:latin typeface="Impact" panose="020B0806030902050204" pitchFamily="34" charset="0"/>
                  <a:ea typeface="宋体"/>
                </a:endParaRPr>
              </a:p>
            </p:txBody>
          </p:sp>
          <p:sp>
            <p:nvSpPr>
              <p:cNvPr id="84" name="文本框 55"/>
              <p:cNvSpPr txBox="1"/>
              <p:nvPr/>
            </p:nvSpPr>
            <p:spPr>
              <a:xfrm>
                <a:off x="4841421" y="2993747"/>
                <a:ext cx="628650"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825" b="0" i="0" u="none" strike="noStrike" kern="0" cap="none" spc="0" normalizeH="0" baseline="0" noProof="0" dirty="0" smtClean="0">
                    <a:ln>
                      <a:noFill/>
                    </a:ln>
                    <a:solidFill>
                      <a:srgbClr val="663A77"/>
                    </a:solidFill>
                    <a:effectLst/>
                    <a:uLnTx/>
                    <a:uFillTx/>
                    <a:latin typeface="LiHei Pro" panose="020B0500000000000000" pitchFamily="34" charset="-122"/>
                    <a:ea typeface="LiHei Pro" panose="020B0500000000000000" pitchFamily="34" charset="-122"/>
                  </a:rPr>
                  <a:t>STEP</a:t>
                </a:r>
                <a:endParaRPr kumimoji="0" lang="zh-CN" altLang="en-US" sz="825" b="0" i="0" u="none" strike="noStrike" kern="0" cap="none" spc="0" normalizeH="0" baseline="0" noProof="0" dirty="0" smtClean="0">
                  <a:ln>
                    <a:noFill/>
                  </a:ln>
                  <a:solidFill>
                    <a:srgbClr val="663A77"/>
                  </a:solidFill>
                  <a:effectLst/>
                  <a:uLnTx/>
                  <a:uFillTx/>
                  <a:latin typeface="LiHei Pro" panose="020B0500000000000000" pitchFamily="34" charset="-122"/>
                  <a:ea typeface="LiHei Pro" panose="020B0500000000000000" pitchFamily="34" charset="-122"/>
                </a:endParaRPr>
              </a:p>
            </p:txBody>
          </p:sp>
        </p:grpSp>
      </p:grpSp>
      <p:grpSp>
        <p:nvGrpSpPr>
          <p:cNvPr id="87" name="Group 41"/>
          <p:cNvGrpSpPr>
            <a:grpSpLocks noChangeAspect="1"/>
          </p:cNvGrpSpPr>
          <p:nvPr/>
        </p:nvGrpSpPr>
        <p:grpSpPr bwMode="auto">
          <a:xfrm>
            <a:off x="3489553" y="3864788"/>
            <a:ext cx="356212" cy="436053"/>
            <a:chOff x="3783" y="2089"/>
            <a:chExt cx="116" cy="142"/>
          </a:xfrm>
          <a:solidFill>
            <a:sysClr val="window" lastClr="FFFFFF"/>
          </a:solidFill>
          <a:effectLst>
            <a:reflection blurRad="6350" stA="50000" endA="300" endPos="55000" dir="5400000" sy="-100000" algn="bl" rotWithShape="0"/>
          </a:effectLst>
          <a:scene3d>
            <a:camera prst="perspectiveAbove">
              <a:rot lat="1200000" lon="0" rev="0"/>
            </a:camera>
            <a:lightRig rig="threePt" dir="t">
              <a:rot lat="0" lon="0" rev="5400000"/>
            </a:lightRig>
          </a:scene3d>
        </p:grpSpPr>
        <p:sp>
          <p:nvSpPr>
            <p:cNvPr id="88"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89"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90"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91"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92"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93"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94"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95"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96" name="Group 52"/>
          <p:cNvGrpSpPr>
            <a:grpSpLocks noChangeAspect="1"/>
          </p:cNvGrpSpPr>
          <p:nvPr/>
        </p:nvGrpSpPr>
        <p:grpSpPr bwMode="auto">
          <a:xfrm>
            <a:off x="6478498" y="2762555"/>
            <a:ext cx="255131" cy="252930"/>
            <a:chOff x="3783" y="2102"/>
            <a:chExt cx="116" cy="115"/>
          </a:xfrm>
          <a:solidFill>
            <a:sysClr val="window" lastClr="FFFFFF"/>
          </a:solidFill>
          <a:effectLst>
            <a:reflection blurRad="6350" stA="50000" endA="300" endPos="55000" dir="5400000" sy="-100000" algn="bl" rotWithShape="0"/>
          </a:effectLst>
          <a:scene3d>
            <a:camera prst="perspectiveFront">
              <a:rot lat="1200000" lon="0" rev="0"/>
            </a:camera>
            <a:lightRig rig="threePt" dir="t">
              <a:rot lat="0" lon="0" rev="5400000"/>
            </a:lightRig>
          </a:scene3d>
        </p:grpSpPr>
        <p:sp>
          <p:nvSpPr>
            <p:cNvPr id="97"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98"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99"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00"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01"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02"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03"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104" name="Group 62"/>
          <p:cNvGrpSpPr>
            <a:grpSpLocks noChangeAspect="1"/>
          </p:cNvGrpSpPr>
          <p:nvPr/>
        </p:nvGrpSpPr>
        <p:grpSpPr bwMode="auto">
          <a:xfrm>
            <a:off x="4927255" y="3335698"/>
            <a:ext cx="362114" cy="289130"/>
            <a:chOff x="3775" y="2110"/>
            <a:chExt cx="129" cy="103"/>
          </a:xfrm>
          <a:solidFill>
            <a:sysClr val="window" lastClr="FFFFFF"/>
          </a:solidFill>
          <a:effectLst>
            <a:reflection blurRad="6350" stA="50000" endA="300" endPos="55000" dir="5400000" sy="-100000" algn="bl" rotWithShape="0"/>
          </a:effectLst>
          <a:scene3d>
            <a:camera prst="perspectiveAbove">
              <a:rot lat="1200000" lon="0" rev="0"/>
            </a:camera>
            <a:lightRig rig="threePt" dir="t">
              <a:rot lat="0" lon="0" rev="5400000"/>
            </a:lightRig>
          </a:scene3d>
        </p:grpSpPr>
        <p:sp>
          <p:nvSpPr>
            <p:cNvPr id="105"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06"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107"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sp3d extrusionH="57150"/>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108" name="TextBox 130"/>
          <p:cNvSpPr txBox="1"/>
          <p:nvPr/>
        </p:nvSpPr>
        <p:spPr>
          <a:xfrm>
            <a:off x="653677" y="1694543"/>
            <a:ext cx="3253614" cy="369332"/>
          </a:xfrm>
          <a:prstGeom prst="rect">
            <a:avLst/>
          </a:prstGeom>
          <a:noFill/>
        </p:spPr>
        <p:txBody>
          <a:bodyPr wrap="square" rtlCol="0">
            <a:spAutoFit/>
          </a:bodyPr>
          <a:lstStyle/>
          <a:p>
            <a:pPr defTabSz="685800" fontAlgn="auto">
              <a:lnSpc>
                <a:spcPct val="120000"/>
              </a:lnSpc>
              <a:spcBef>
                <a:spcPts val="0"/>
              </a:spcBef>
              <a:spcAft>
                <a:spcPts val="0"/>
              </a:spcAft>
              <a:defRPr/>
            </a:pPr>
            <a:r>
              <a:rPr lang="zh-CN" altLang="en-US" sz="1500" kern="0" dirty="0">
                <a:solidFill>
                  <a:srgbClr val="01ACBE"/>
                </a:solidFill>
                <a:ea typeface="微软雅黑" pitchFamily="34" charset="-122"/>
              </a:rPr>
              <a:t>让我们共同努力迈向新辉煌！</a:t>
            </a:r>
            <a:endParaRPr lang="en-US" altLang="zh-CN" sz="1500" kern="0" dirty="0">
              <a:solidFill>
                <a:srgbClr val="01ACBE"/>
              </a:solidFill>
              <a:ea typeface="微软雅黑" pitchFamily="34" charset="-122"/>
            </a:endParaRPr>
          </a:p>
        </p:txBody>
      </p:sp>
      <p:sp>
        <p:nvSpPr>
          <p:cNvPr id="109" name="TextBox 131"/>
          <p:cNvSpPr txBox="1"/>
          <p:nvPr/>
        </p:nvSpPr>
        <p:spPr>
          <a:xfrm>
            <a:off x="674881" y="2106390"/>
            <a:ext cx="1929828" cy="1044517"/>
          </a:xfrm>
          <a:prstGeom prst="rect">
            <a:avLst/>
          </a:prstGeom>
          <a:noFill/>
        </p:spPr>
        <p:txBody>
          <a:bodyPr wrap="square" rtlCol="0">
            <a:spAutoFit/>
          </a:bodyPr>
          <a:lstStyle/>
          <a:p>
            <a:pP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点击此处添加段落文本点击此处添加段落文本点击此处添加段落文本</a:t>
            </a:r>
            <a:endParaRPr lang="en-US" altLang="zh-CN" sz="825" kern="0" dirty="0">
              <a:solidFill>
                <a:prstClr val="black">
                  <a:lumMod val="50000"/>
                  <a:lumOff val="50000"/>
                </a:prstClr>
              </a:solidFill>
              <a:ea typeface="微软雅黑" pitchFamily="34" charset="-122"/>
            </a:endParaRPr>
          </a:p>
          <a:p>
            <a:pPr defTabSz="685800" fontAlgn="auto">
              <a:lnSpc>
                <a:spcPct val="150000"/>
              </a:lnSpc>
              <a:spcBef>
                <a:spcPts val="0"/>
              </a:spcBef>
              <a:spcAft>
                <a:spcPts val="0"/>
              </a:spcAft>
              <a:defRPr/>
            </a:pPr>
            <a:endParaRPr lang="en-US" altLang="zh-CN" sz="825" kern="0" dirty="0">
              <a:solidFill>
                <a:prstClr val="black">
                  <a:lumMod val="50000"/>
                  <a:lumOff val="50000"/>
                </a:prstClr>
              </a:solidFill>
              <a:ea typeface="微软雅黑" pitchFamily="34" charset="-122"/>
            </a:endParaRPr>
          </a:p>
          <a:p>
            <a:pP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by="(-#ppt_w*2)" calcmode="lin" valueType="num">
                                      <p:cBhvr rctx="PPT">
                                        <p:cTn id="7" dur="500" autoRev="1" fill="hold">
                                          <p:stCondLst>
                                            <p:cond delay="0"/>
                                          </p:stCondLst>
                                        </p:cTn>
                                        <p:tgtEl>
                                          <p:spTgt spid="108"/>
                                        </p:tgtEl>
                                        <p:attrNameLst>
                                          <p:attrName>ppt_w</p:attrName>
                                        </p:attrNameLst>
                                      </p:cBhvr>
                                    </p:anim>
                                    <p:anim by="(#ppt_w*0.50)" calcmode="lin" valueType="num">
                                      <p:cBhvr>
                                        <p:cTn id="8" dur="500" decel="50000" autoRev="1" fill="hold">
                                          <p:stCondLst>
                                            <p:cond delay="0"/>
                                          </p:stCondLst>
                                        </p:cTn>
                                        <p:tgtEl>
                                          <p:spTgt spid="108"/>
                                        </p:tgtEl>
                                        <p:attrNameLst>
                                          <p:attrName>ppt_x</p:attrName>
                                        </p:attrNameLst>
                                      </p:cBhvr>
                                    </p:anim>
                                    <p:anim from="(-#ppt_h/2)" to="(#ppt_y)" calcmode="lin" valueType="num">
                                      <p:cBhvr>
                                        <p:cTn id="9" dur="1000" fill="hold">
                                          <p:stCondLst>
                                            <p:cond delay="0"/>
                                          </p:stCondLst>
                                        </p:cTn>
                                        <p:tgtEl>
                                          <p:spTgt spid="108"/>
                                        </p:tgtEl>
                                        <p:attrNameLst>
                                          <p:attrName>ppt_y</p:attrName>
                                        </p:attrNameLst>
                                      </p:cBhvr>
                                    </p:anim>
                                    <p:animRot by="21600000">
                                      <p:cBhvr>
                                        <p:cTn id="10" dur="1000" fill="hold">
                                          <p:stCondLst>
                                            <p:cond delay="0"/>
                                          </p:stCondLst>
                                        </p:cTn>
                                        <p:tgtEl>
                                          <p:spTgt spid="108"/>
                                        </p:tgtEl>
                                        <p:attrNameLst>
                                          <p:attrName>r</p:attrName>
                                        </p:attrNameLst>
                                      </p:cBhvr>
                                    </p:animRot>
                                  </p:childTnLst>
                                </p:cTn>
                              </p:par>
                            </p:childTnLst>
                          </p:cTn>
                        </p:par>
                        <p:par>
                          <p:cTn id="11" fill="hold">
                            <p:stCondLst>
                              <p:cond delay="2200"/>
                            </p:stCondLst>
                            <p:childTnLst>
                              <p:par>
                                <p:cTn id="12" presetID="22" presetClass="entr" presetSubtype="1" fill="hold" grpId="0" nodeType="afterEffect">
                                  <p:stCondLst>
                                    <p:cond delay="0"/>
                                  </p:stCondLst>
                                  <p:childTnLst>
                                    <p:set>
                                      <p:cBhvr>
                                        <p:cTn id="13" dur="1" fill="hold">
                                          <p:stCondLst>
                                            <p:cond delay="0"/>
                                          </p:stCondLst>
                                        </p:cTn>
                                        <p:tgtEl>
                                          <p:spTgt spid="109"/>
                                        </p:tgtEl>
                                        <p:attrNameLst>
                                          <p:attrName>style.visibility</p:attrName>
                                        </p:attrNameLst>
                                      </p:cBhvr>
                                      <p:to>
                                        <p:strVal val="visible"/>
                                      </p:to>
                                    </p:set>
                                    <p:animEffect transition="in" filter="wipe(up)">
                                      <p:cBhvr>
                                        <p:cTn id="14" dur="500"/>
                                        <p:tgtEl>
                                          <p:spTgt spid="109"/>
                                        </p:tgtEl>
                                      </p:cBhvr>
                                    </p:animEffect>
                                  </p:childTnLst>
                                </p:cTn>
                              </p:par>
                            </p:childTnLst>
                          </p:cTn>
                        </p:par>
                        <p:par>
                          <p:cTn id="15" fill="hold">
                            <p:stCondLst>
                              <p:cond delay="2700"/>
                            </p:stCondLst>
                            <p:childTnLst>
                              <p:par>
                                <p:cTn id="16" presetID="22" presetClass="entr" presetSubtype="8" fill="hold" nodeType="afterEffect">
                                  <p:stCondLst>
                                    <p:cond delay="0"/>
                                  </p:stCondLst>
                                  <p:childTnLst>
                                    <p:set>
                                      <p:cBhvr>
                                        <p:cTn id="17" dur="1" fill="hold">
                                          <p:stCondLst>
                                            <p:cond delay="0"/>
                                          </p:stCondLst>
                                        </p:cTn>
                                        <p:tgtEl>
                                          <p:spTgt spid="57"/>
                                        </p:tgtEl>
                                        <p:attrNameLst>
                                          <p:attrName>style.visibility</p:attrName>
                                        </p:attrNameLst>
                                      </p:cBhvr>
                                      <p:to>
                                        <p:strVal val="visible"/>
                                      </p:to>
                                    </p:set>
                                    <p:animEffect transition="in" filter="wipe(left)">
                                      <p:cBhvr>
                                        <p:cTn id="18" dur="1000"/>
                                        <p:tgtEl>
                                          <p:spTgt spid="57"/>
                                        </p:tgtEl>
                                      </p:cBhvr>
                                    </p:animEffect>
                                  </p:childTnLst>
                                </p:cTn>
                              </p:par>
                            </p:childTnLst>
                          </p:cTn>
                        </p:par>
                        <p:par>
                          <p:cTn id="19" fill="hold">
                            <p:stCondLst>
                              <p:cond delay="3700"/>
                            </p:stCondLst>
                            <p:childTnLst>
                              <p:par>
                                <p:cTn id="20" presetID="42" presetClass="entr" presetSubtype="0" fill="hold" nodeType="after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fade">
                                      <p:cBhvr>
                                        <p:cTn id="22" dur="500"/>
                                        <p:tgtEl>
                                          <p:spTgt spid="60"/>
                                        </p:tgtEl>
                                      </p:cBhvr>
                                    </p:animEffect>
                                    <p:anim calcmode="lin" valueType="num">
                                      <p:cBhvr>
                                        <p:cTn id="23" dur="500" fill="hold"/>
                                        <p:tgtEl>
                                          <p:spTgt spid="60"/>
                                        </p:tgtEl>
                                        <p:attrNameLst>
                                          <p:attrName>ppt_x</p:attrName>
                                        </p:attrNameLst>
                                      </p:cBhvr>
                                      <p:tavLst>
                                        <p:tav tm="0">
                                          <p:val>
                                            <p:strVal val="#ppt_x"/>
                                          </p:val>
                                        </p:tav>
                                        <p:tav tm="100000">
                                          <p:val>
                                            <p:strVal val="#ppt_x"/>
                                          </p:val>
                                        </p:tav>
                                      </p:tavLst>
                                    </p:anim>
                                    <p:anim calcmode="lin" valueType="num">
                                      <p:cBhvr>
                                        <p:cTn id="24" dur="500" fill="hold"/>
                                        <p:tgtEl>
                                          <p:spTgt spid="60"/>
                                        </p:tgtEl>
                                        <p:attrNameLst>
                                          <p:attrName>ppt_y</p:attrName>
                                        </p:attrNameLst>
                                      </p:cBhvr>
                                      <p:tavLst>
                                        <p:tav tm="0">
                                          <p:val>
                                            <p:strVal val="#ppt_y+.1"/>
                                          </p:val>
                                        </p:tav>
                                        <p:tav tm="100000">
                                          <p:val>
                                            <p:strVal val="#ppt_y"/>
                                          </p:val>
                                        </p:tav>
                                      </p:tavLst>
                                    </p:anim>
                                  </p:childTnLst>
                                </p:cTn>
                              </p:par>
                            </p:childTnLst>
                          </p:cTn>
                        </p:par>
                        <p:par>
                          <p:cTn id="25" fill="hold">
                            <p:stCondLst>
                              <p:cond delay="4200"/>
                            </p:stCondLst>
                            <p:childTnLst>
                              <p:par>
                                <p:cTn id="26" presetID="47" presetClass="entr" presetSubtype="0" fill="hold" nodeType="afterEffect">
                                  <p:stCondLst>
                                    <p:cond delay="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500"/>
                                        <p:tgtEl>
                                          <p:spTgt spid="87"/>
                                        </p:tgtEl>
                                      </p:cBhvr>
                                    </p:animEffect>
                                    <p:anim calcmode="lin" valueType="num">
                                      <p:cBhvr>
                                        <p:cTn id="29" dur="500" fill="hold"/>
                                        <p:tgtEl>
                                          <p:spTgt spid="87"/>
                                        </p:tgtEl>
                                        <p:attrNameLst>
                                          <p:attrName>ppt_x</p:attrName>
                                        </p:attrNameLst>
                                      </p:cBhvr>
                                      <p:tavLst>
                                        <p:tav tm="0">
                                          <p:val>
                                            <p:strVal val="#ppt_x"/>
                                          </p:val>
                                        </p:tav>
                                        <p:tav tm="100000">
                                          <p:val>
                                            <p:strVal val="#ppt_x"/>
                                          </p:val>
                                        </p:tav>
                                      </p:tavLst>
                                    </p:anim>
                                    <p:anim calcmode="lin" valueType="num">
                                      <p:cBhvr>
                                        <p:cTn id="30" dur="500" fill="hold"/>
                                        <p:tgtEl>
                                          <p:spTgt spid="87"/>
                                        </p:tgtEl>
                                        <p:attrNameLst>
                                          <p:attrName>ppt_y</p:attrName>
                                        </p:attrNameLst>
                                      </p:cBhvr>
                                      <p:tavLst>
                                        <p:tav tm="0">
                                          <p:val>
                                            <p:strVal val="#ppt_y-.1"/>
                                          </p:val>
                                        </p:tav>
                                        <p:tav tm="100000">
                                          <p:val>
                                            <p:strVal val="#ppt_y"/>
                                          </p:val>
                                        </p:tav>
                                      </p:tavLst>
                                    </p:anim>
                                  </p:childTnLst>
                                </p:cTn>
                              </p:par>
                            </p:childTnLst>
                          </p:cTn>
                        </p:par>
                        <p:par>
                          <p:cTn id="31" fill="hold">
                            <p:stCondLst>
                              <p:cond delay="4700"/>
                            </p:stCondLst>
                            <p:childTnLst>
                              <p:par>
                                <p:cTn id="32" presetID="47" presetClass="entr" presetSubtype="0" fill="hold" nodeType="afterEffect">
                                  <p:stCondLst>
                                    <p:cond delay="0"/>
                                  </p:stCondLst>
                                  <p:childTnLst>
                                    <p:set>
                                      <p:cBhvr>
                                        <p:cTn id="33" dur="1" fill="hold">
                                          <p:stCondLst>
                                            <p:cond delay="0"/>
                                          </p:stCondLst>
                                        </p:cTn>
                                        <p:tgtEl>
                                          <p:spTgt spid="104"/>
                                        </p:tgtEl>
                                        <p:attrNameLst>
                                          <p:attrName>style.visibility</p:attrName>
                                        </p:attrNameLst>
                                      </p:cBhvr>
                                      <p:to>
                                        <p:strVal val="visible"/>
                                      </p:to>
                                    </p:set>
                                    <p:animEffect transition="in" filter="fade">
                                      <p:cBhvr>
                                        <p:cTn id="34" dur="500"/>
                                        <p:tgtEl>
                                          <p:spTgt spid="104"/>
                                        </p:tgtEl>
                                      </p:cBhvr>
                                    </p:animEffect>
                                    <p:anim calcmode="lin" valueType="num">
                                      <p:cBhvr>
                                        <p:cTn id="35" dur="500" fill="hold"/>
                                        <p:tgtEl>
                                          <p:spTgt spid="104"/>
                                        </p:tgtEl>
                                        <p:attrNameLst>
                                          <p:attrName>ppt_x</p:attrName>
                                        </p:attrNameLst>
                                      </p:cBhvr>
                                      <p:tavLst>
                                        <p:tav tm="0">
                                          <p:val>
                                            <p:strVal val="#ppt_x"/>
                                          </p:val>
                                        </p:tav>
                                        <p:tav tm="100000">
                                          <p:val>
                                            <p:strVal val="#ppt_x"/>
                                          </p:val>
                                        </p:tav>
                                      </p:tavLst>
                                    </p:anim>
                                    <p:anim calcmode="lin" valueType="num">
                                      <p:cBhvr>
                                        <p:cTn id="36" dur="500" fill="hold"/>
                                        <p:tgtEl>
                                          <p:spTgt spid="104"/>
                                        </p:tgtEl>
                                        <p:attrNameLst>
                                          <p:attrName>ppt_y</p:attrName>
                                        </p:attrNameLst>
                                      </p:cBhvr>
                                      <p:tavLst>
                                        <p:tav tm="0">
                                          <p:val>
                                            <p:strVal val="#ppt_y-.1"/>
                                          </p:val>
                                        </p:tav>
                                        <p:tav tm="100000">
                                          <p:val>
                                            <p:strVal val="#ppt_y"/>
                                          </p:val>
                                        </p:tav>
                                      </p:tavLst>
                                    </p:anim>
                                  </p:childTnLst>
                                </p:cTn>
                              </p:par>
                            </p:childTnLst>
                          </p:cTn>
                        </p:par>
                        <p:par>
                          <p:cTn id="37" fill="hold">
                            <p:stCondLst>
                              <p:cond delay="5200"/>
                            </p:stCondLst>
                            <p:childTnLst>
                              <p:par>
                                <p:cTn id="38" presetID="47" presetClass="entr" presetSubtype="0" fill="hold" nodeType="after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fade">
                                      <p:cBhvr>
                                        <p:cTn id="40" dur="500"/>
                                        <p:tgtEl>
                                          <p:spTgt spid="96"/>
                                        </p:tgtEl>
                                      </p:cBhvr>
                                    </p:animEffect>
                                    <p:anim calcmode="lin" valueType="num">
                                      <p:cBhvr>
                                        <p:cTn id="41" dur="500" fill="hold"/>
                                        <p:tgtEl>
                                          <p:spTgt spid="96"/>
                                        </p:tgtEl>
                                        <p:attrNameLst>
                                          <p:attrName>ppt_x</p:attrName>
                                        </p:attrNameLst>
                                      </p:cBhvr>
                                      <p:tavLst>
                                        <p:tav tm="0">
                                          <p:val>
                                            <p:strVal val="#ppt_x"/>
                                          </p:val>
                                        </p:tav>
                                        <p:tav tm="100000">
                                          <p:val>
                                            <p:strVal val="#ppt_x"/>
                                          </p:val>
                                        </p:tav>
                                      </p:tavLst>
                                    </p:anim>
                                    <p:anim calcmode="lin" valueType="num">
                                      <p:cBhvr>
                                        <p:cTn id="42" dur="500" fill="hold"/>
                                        <p:tgtEl>
                                          <p:spTgt spid="96"/>
                                        </p:tgtEl>
                                        <p:attrNameLst>
                                          <p:attrName>ppt_y</p:attrName>
                                        </p:attrNameLst>
                                      </p:cBhvr>
                                      <p:tavLst>
                                        <p:tav tm="0">
                                          <p:val>
                                            <p:strVal val="#ppt_y-.1"/>
                                          </p:val>
                                        </p:tav>
                                        <p:tav tm="100000">
                                          <p:val>
                                            <p:strVal val="#ppt_y"/>
                                          </p:val>
                                        </p:tav>
                                      </p:tavLst>
                                    </p:anim>
                                  </p:childTnLst>
                                </p:cTn>
                              </p:par>
                            </p:childTnLst>
                          </p:cTn>
                        </p:par>
                        <p:par>
                          <p:cTn id="43" fill="hold">
                            <p:stCondLst>
                              <p:cond delay="5700"/>
                            </p:stCondLst>
                            <p:childTnLst>
                              <p:par>
                                <p:cTn id="44" presetID="42" presetClass="entr" presetSubtype="0" fill="hold" nodeType="afterEffect">
                                  <p:stCondLst>
                                    <p:cond delay="0"/>
                                  </p:stCondLst>
                                  <p:childTnLst>
                                    <p:set>
                                      <p:cBhvr>
                                        <p:cTn id="45" dur="1" fill="hold">
                                          <p:stCondLst>
                                            <p:cond delay="0"/>
                                          </p:stCondLst>
                                        </p:cTn>
                                        <p:tgtEl>
                                          <p:spTgt spid="66"/>
                                        </p:tgtEl>
                                        <p:attrNameLst>
                                          <p:attrName>style.visibility</p:attrName>
                                        </p:attrNameLst>
                                      </p:cBhvr>
                                      <p:to>
                                        <p:strVal val="visible"/>
                                      </p:to>
                                    </p:set>
                                    <p:animEffect transition="in" filter="fade">
                                      <p:cBhvr>
                                        <p:cTn id="46" dur="500"/>
                                        <p:tgtEl>
                                          <p:spTgt spid="66"/>
                                        </p:tgtEl>
                                      </p:cBhvr>
                                    </p:animEffect>
                                    <p:anim calcmode="lin" valueType="num">
                                      <p:cBhvr>
                                        <p:cTn id="47" dur="500" fill="hold"/>
                                        <p:tgtEl>
                                          <p:spTgt spid="66"/>
                                        </p:tgtEl>
                                        <p:attrNameLst>
                                          <p:attrName>ppt_x</p:attrName>
                                        </p:attrNameLst>
                                      </p:cBhvr>
                                      <p:tavLst>
                                        <p:tav tm="0">
                                          <p:val>
                                            <p:strVal val="#ppt_x"/>
                                          </p:val>
                                        </p:tav>
                                        <p:tav tm="100000">
                                          <p:val>
                                            <p:strVal val="#ppt_x"/>
                                          </p:val>
                                        </p:tav>
                                      </p:tavLst>
                                    </p:anim>
                                    <p:anim calcmode="lin" valueType="num">
                                      <p:cBhvr>
                                        <p:cTn id="48" dur="500" fill="hold"/>
                                        <p:tgtEl>
                                          <p:spTgt spid="66"/>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fade">
                                      <p:cBhvr>
                                        <p:cTn id="51" dur="500"/>
                                        <p:tgtEl>
                                          <p:spTgt spid="73"/>
                                        </p:tgtEl>
                                      </p:cBhvr>
                                    </p:animEffect>
                                    <p:anim calcmode="lin" valueType="num">
                                      <p:cBhvr>
                                        <p:cTn id="52" dur="500" fill="hold"/>
                                        <p:tgtEl>
                                          <p:spTgt spid="73"/>
                                        </p:tgtEl>
                                        <p:attrNameLst>
                                          <p:attrName>ppt_x</p:attrName>
                                        </p:attrNameLst>
                                      </p:cBhvr>
                                      <p:tavLst>
                                        <p:tav tm="0">
                                          <p:val>
                                            <p:strVal val="#ppt_x"/>
                                          </p:val>
                                        </p:tav>
                                        <p:tav tm="100000">
                                          <p:val>
                                            <p:strVal val="#ppt_x"/>
                                          </p:val>
                                        </p:tav>
                                      </p:tavLst>
                                    </p:anim>
                                    <p:anim calcmode="lin" valueType="num">
                                      <p:cBhvr>
                                        <p:cTn id="53" dur="500" fill="hold"/>
                                        <p:tgtEl>
                                          <p:spTgt spid="73"/>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80"/>
                                        </p:tgtEl>
                                        <p:attrNameLst>
                                          <p:attrName>style.visibility</p:attrName>
                                        </p:attrNameLst>
                                      </p:cBhvr>
                                      <p:to>
                                        <p:strVal val="visible"/>
                                      </p:to>
                                    </p:set>
                                    <p:animEffect transition="in" filter="fade">
                                      <p:cBhvr>
                                        <p:cTn id="56" dur="500"/>
                                        <p:tgtEl>
                                          <p:spTgt spid="80"/>
                                        </p:tgtEl>
                                      </p:cBhvr>
                                    </p:animEffect>
                                    <p:anim calcmode="lin" valueType="num">
                                      <p:cBhvr>
                                        <p:cTn id="57" dur="500" fill="hold"/>
                                        <p:tgtEl>
                                          <p:spTgt spid="80"/>
                                        </p:tgtEl>
                                        <p:attrNameLst>
                                          <p:attrName>ppt_x</p:attrName>
                                        </p:attrNameLst>
                                      </p:cBhvr>
                                      <p:tavLst>
                                        <p:tav tm="0">
                                          <p:val>
                                            <p:strVal val="#ppt_x"/>
                                          </p:val>
                                        </p:tav>
                                        <p:tav tm="100000">
                                          <p:val>
                                            <p:strVal val="#ppt_x"/>
                                          </p:val>
                                        </p:tav>
                                      </p:tavLst>
                                    </p:anim>
                                    <p:anim calcmode="lin" valueType="num">
                                      <p:cBhvr>
                                        <p:cTn id="58" dur="500" fill="hold"/>
                                        <p:tgtEl>
                                          <p:spTgt spid="80"/>
                                        </p:tgtEl>
                                        <p:attrNameLst>
                                          <p:attrName>ppt_y</p:attrName>
                                        </p:attrNameLst>
                                      </p:cBhvr>
                                      <p:tavLst>
                                        <p:tav tm="0">
                                          <p:val>
                                            <p:strVal val="#ppt_y+.1"/>
                                          </p:val>
                                        </p:tav>
                                        <p:tav tm="100000">
                                          <p:val>
                                            <p:strVal val="#ppt_y"/>
                                          </p:val>
                                        </p:tav>
                                      </p:tavLst>
                                    </p:anim>
                                  </p:childTnLst>
                                </p:cTn>
                              </p:par>
                            </p:childTnLst>
                          </p:cTn>
                        </p:par>
                        <p:par>
                          <p:cTn id="59" fill="hold">
                            <p:stCondLst>
                              <p:cond delay="6200"/>
                            </p:stCondLst>
                            <p:childTnLst>
                              <p:par>
                                <p:cTn id="60" presetID="14" presetClass="entr" presetSubtype="10" fill="hold" grpId="0" nodeType="afterEffect">
                                  <p:stCondLst>
                                    <p:cond delay="0"/>
                                  </p:stCondLst>
                                  <p:childTnLst>
                                    <p:set>
                                      <p:cBhvr>
                                        <p:cTn id="61" dur="1" fill="hold">
                                          <p:stCondLst>
                                            <p:cond delay="0"/>
                                          </p:stCondLst>
                                        </p:cTn>
                                        <p:tgtEl>
                                          <p:spTgt spid="63"/>
                                        </p:tgtEl>
                                        <p:attrNameLst>
                                          <p:attrName>style.visibility</p:attrName>
                                        </p:attrNameLst>
                                      </p:cBhvr>
                                      <p:to>
                                        <p:strVal val="visible"/>
                                      </p:to>
                                    </p:set>
                                    <p:animEffect transition="in" filter="randombar(horizontal)">
                                      <p:cBhvr>
                                        <p:cTn id="62" dur="500"/>
                                        <p:tgtEl>
                                          <p:spTgt spid="63"/>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randombar(horizontal)">
                                      <p:cBhvr>
                                        <p:cTn id="65" dur="500"/>
                                        <p:tgtEl>
                                          <p:spTgt spid="64"/>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randombar(horizontal)">
                                      <p:cBhvr>
                                        <p:cTn id="6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108" grpId="0"/>
      <p:bldP spid="10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3187269" y="1368790"/>
            <a:ext cx="2806233" cy="25200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cap="flat" cmpd="sng" algn="ctr">
            <a:solidFill>
              <a:srgbClr val="FFB850">
                <a:alpha val="22000"/>
              </a:srgbClr>
            </a:soli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微软雅黑" panose="020B0503020204020204" pitchFamily="34" charset="-122"/>
              <a:ea typeface="微软雅黑" panose="020B0503020204020204" pitchFamily="34" charset="-122"/>
            </a:endParaRPr>
          </a:p>
        </p:txBody>
      </p:sp>
      <p:grpSp>
        <p:nvGrpSpPr>
          <p:cNvPr id="10" name="组合 9"/>
          <p:cNvGrpSpPr/>
          <p:nvPr/>
        </p:nvGrpSpPr>
        <p:grpSpPr>
          <a:xfrm>
            <a:off x="3529714" y="1541318"/>
            <a:ext cx="2121342" cy="2039995"/>
            <a:chOff x="4706287" y="1267811"/>
            <a:chExt cx="2828456" cy="2719993"/>
          </a:xfrm>
        </p:grpSpPr>
        <p:sp>
          <p:nvSpPr>
            <p:cNvPr id="11" name="任意多边形 10"/>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cap="flat" cmpd="sng" algn="ctr">
              <a:gradFill>
                <a:gsLst>
                  <a:gs pos="0">
                    <a:srgbClr val="5B9BD5">
                      <a:lumMod val="5000"/>
                      <a:lumOff val="95000"/>
                    </a:srgbClr>
                  </a:gs>
                  <a:gs pos="100000">
                    <a:srgbClr val="E0E0E0"/>
                  </a:gs>
                </a:gsLst>
                <a:lin ang="5400000" scaled="1"/>
              </a:gra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微软雅黑" panose="020B0503020204020204" pitchFamily="34" charset="-122"/>
                <a:ea typeface="微软雅黑" panose="020B0503020204020204" pitchFamily="34" charset="-122"/>
              </a:endParaRPr>
            </a:p>
          </p:txBody>
        </p:sp>
        <p:sp>
          <p:nvSpPr>
            <p:cNvPr id="12" name="文本框 6"/>
            <p:cNvSpPr txBox="1"/>
            <p:nvPr/>
          </p:nvSpPr>
          <p:spPr>
            <a:xfrm>
              <a:off x="4943874" y="1267811"/>
              <a:ext cx="2323713" cy="224676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0350" b="0" i="0" u="none" strike="noStrike" kern="0" cap="none" spc="0" normalizeH="0" baseline="0" noProof="0" dirty="0" smtClean="0">
                  <a:ln>
                    <a:noFill/>
                  </a:ln>
                  <a:solidFill>
                    <a:srgbClr val="FFB850"/>
                  </a:solidFill>
                  <a:effectLst/>
                  <a:uLnTx/>
                  <a:uFillTx/>
                  <a:latin typeface="微软雅黑" panose="020B0503020204020204" pitchFamily="34" charset="-122"/>
                  <a:ea typeface="微软雅黑" panose="020B0503020204020204" pitchFamily="34" charset="-122"/>
                </a:rPr>
                <a:t>04</a:t>
              </a:r>
              <a:endParaRPr kumimoji="0" lang="zh-CN" altLang="en-US" sz="10350" b="0" i="0" u="none" strike="noStrike" kern="0" cap="none" spc="0" normalizeH="0" baseline="0" noProof="0" dirty="0" smtClean="0">
                <a:ln>
                  <a:noFill/>
                </a:ln>
                <a:solidFill>
                  <a:srgbClr val="FFB850"/>
                </a:solidFill>
                <a:effectLst/>
                <a:uLnTx/>
                <a:uFillTx/>
                <a:latin typeface="微软雅黑" panose="020B0503020204020204" pitchFamily="34" charset="-122"/>
                <a:ea typeface="微软雅黑" panose="020B0503020204020204" pitchFamily="34" charset="-122"/>
              </a:endParaRPr>
            </a:p>
          </p:txBody>
        </p:sp>
        <p:sp>
          <p:nvSpPr>
            <p:cNvPr id="13" name="文本框 7"/>
            <p:cNvSpPr txBox="1"/>
            <p:nvPr/>
          </p:nvSpPr>
          <p:spPr>
            <a:xfrm>
              <a:off x="5379480" y="3195033"/>
              <a:ext cx="1917619" cy="553997"/>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FFB850"/>
                  </a:solidFill>
                  <a:effectLst/>
                  <a:uLnTx/>
                  <a:uFillTx/>
                  <a:latin typeface="微软雅黑" panose="020B0503020204020204" pitchFamily="34" charset="-122"/>
                  <a:ea typeface="微软雅黑" panose="020B0503020204020204" pitchFamily="34" charset="-122"/>
                  <a:cs typeface="Segoe UI Semilight" panose="020B0402040204020203" pitchFamily="34" charset="0"/>
                </a:rPr>
                <a:t>Part Four</a:t>
              </a:r>
              <a:endParaRPr kumimoji="0" lang="zh-CN" altLang="en-US" sz="2100" b="1" i="0" u="none" strike="noStrike" kern="0" cap="none" spc="0" normalizeH="0" baseline="0" noProof="0" dirty="0" smtClean="0">
                <a:ln>
                  <a:noFill/>
                </a:ln>
                <a:solidFill>
                  <a:srgbClr val="FFB850"/>
                </a:solidFill>
                <a:effectLst/>
                <a:uLnTx/>
                <a:uFillTx/>
                <a:latin typeface="微软雅黑" panose="020B0503020204020204" pitchFamily="34" charset="-122"/>
                <a:ea typeface="微软雅黑" panose="020B0503020204020204" pitchFamily="34" charset="-122"/>
                <a:cs typeface="Segoe UI Semilight" panose="020B0402040204020203" pitchFamily="34" charset="0"/>
              </a:endParaRPr>
            </a:p>
          </p:txBody>
        </p:sp>
      </p:grpSp>
      <p:sp>
        <p:nvSpPr>
          <p:cNvPr id="14" name="文本框 8"/>
          <p:cNvSpPr txBox="1"/>
          <p:nvPr/>
        </p:nvSpPr>
        <p:spPr>
          <a:xfrm>
            <a:off x="3136142" y="4196357"/>
            <a:ext cx="2954655" cy="507831"/>
          </a:xfrm>
          <a:prstGeom prst="rect">
            <a:avLst/>
          </a:prstGeom>
          <a:noFill/>
          <a:effectLst>
            <a:outerShdw blurRad="63500" dist="38100" dir="5400000" algn="t" rotWithShape="0">
              <a:prstClr val="black">
                <a:alpha val="27000"/>
              </a:prstClr>
            </a:outerShdw>
          </a:effectLst>
        </p:spPr>
        <p:txBody>
          <a:bodyPr wrap="none" rtlCol="0">
            <a:spAutoFit/>
          </a:bodyPr>
          <a:lstStyle/>
          <a:p>
            <a:pPr defTabSz="685800" fontAlgn="auto">
              <a:spcBef>
                <a:spcPts val="0"/>
              </a:spcBef>
              <a:spcAft>
                <a:spcPts val="0"/>
              </a:spcAft>
            </a:pPr>
            <a:r>
              <a:rPr lang="zh-CN" altLang="en-US" sz="2700" b="1" dirty="0">
                <a:solidFill>
                  <a:srgbClr val="FFB850"/>
                </a:solidFill>
                <a:latin typeface="微软雅黑" panose="020B0503020204020204" pitchFamily="34" charset="-122"/>
                <a:ea typeface="微软雅黑" panose="020B0503020204020204" pitchFamily="34" charset="-122"/>
              </a:rPr>
              <a:t>点击此处添加文本</a:t>
            </a:r>
          </a:p>
        </p:txBody>
      </p:sp>
      <p:sp>
        <p:nvSpPr>
          <p:cNvPr id="15" name="文本框 9"/>
          <p:cNvSpPr txBox="1"/>
          <p:nvPr/>
        </p:nvSpPr>
        <p:spPr>
          <a:xfrm>
            <a:off x="3039962" y="4649361"/>
            <a:ext cx="3462102" cy="507831"/>
          </a:xfrm>
          <a:prstGeom prst="rect">
            <a:avLst/>
          </a:prstGeom>
          <a:noFill/>
          <a:effectLst>
            <a:outerShdw blurRad="63500" dist="38100" dir="5400000" algn="t" rotWithShape="0">
              <a:prstClr val="black">
                <a:alpha val="27000"/>
              </a:prstClr>
            </a:outerShdw>
          </a:effectLst>
        </p:spPr>
        <p:txBody>
          <a:bodyPr wrap="none" rtlCol="0">
            <a:spAutoFit/>
          </a:bodyPr>
          <a:lstStyle/>
          <a:p>
            <a:pPr defTabSz="685800" fontAlgn="auto">
              <a:spcBef>
                <a:spcPts val="0"/>
              </a:spcBef>
              <a:spcAft>
                <a:spcPts val="0"/>
              </a:spcAft>
            </a:pPr>
            <a:r>
              <a:rPr lang="en-US" altLang="zh-CN" sz="2700" dirty="0">
                <a:solidFill>
                  <a:srgbClr val="FFB850"/>
                </a:solidFill>
                <a:latin typeface="微软雅黑" panose="020B0503020204020204" pitchFamily="34" charset="-122"/>
                <a:ea typeface="微软雅黑" panose="020B0503020204020204" pitchFamily="34" charset="-122"/>
                <a:cs typeface="Arial Unicode MS" panose="020B0604020202020204" pitchFamily="34" charset="-122"/>
              </a:rPr>
              <a:t>In the add directory</a:t>
            </a:r>
            <a:endParaRPr lang="zh-CN" altLang="en-US" sz="2700" dirty="0">
              <a:solidFill>
                <a:srgbClr val="FFB850"/>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600"/>
                                        <p:tgtEl>
                                          <p:spTgt spid="14"/>
                                        </p:tgtEl>
                                      </p:cBhvr>
                                    </p:animEffect>
                                    <p:anim calcmode="lin" valueType="num">
                                      <p:cBhvr>
                                        <p:cTn id="13" dur="600" fill="hold"/>
                                        <p:tgtEl>
                                          <p:spTgt spid="14"/>
                                        </p:tgtEl>
                                        <p:attrNameLst>
                                          <p:attrName>ppt_x</p:attrName>
                                        </p:attrNameLst>
                                      </p:cBhvr>
                                      <p:tavLst>
                                        <p:tav tm="0">
                                          <p:val>
                                            <p:strVal val="#ppt_x"/>
                                          </p:val>
                                        </p:tav>
                                        <p:tav tm="100000">
                                          <p:val>
                                            <p:strVal val="#ppt_x"/>
                                          </p:val>
                                        </p:tav>
                                      </p:tavLst>
                                    </p:anim>
                                    <p:anim calcmode="lin" valueType="num">
                                      <p:cBhvr>
                                        <p:cTn id="14" dur="600" fill="hold"/>
                                        <p:tgtEl>
                                          <p:spTgt spid="14"/>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600" fill="hold"/>
                                        <p:tgtEl>
                                          <p:spTgt spid="15"/>
                                        </p:tgtEl>
                                        <p:attrNameLst>
                                          <p:attrName>ppt_w</p:attrName>
                                        </p:attrNameLst>
                                      </p:cBhvr>
                                      <p:tavLst>
                                        <p:tav tm="0">
                                          <p:val>
                                            <p:strVal val="#ppt_w+.3"/>
                                          </p:val>
                                        </p:tav>
                                        <p:tav tm="100000">
                                          <p:val>
                                            <p:strVal val="#ppt_w"/>
                                          </p:val>
                                        </p:tav>
                                      </p:tavLst>
                                    </p:anim>
                                    <p:anim calcmode="lin" valueType="num">
                                      <p:cBhvr>
                                        <p:cTn id="18" dur="600" fill="hold"/>
                                        <p:tgtEl>
                                          <p:spTgt spid="15"/>
                                        </p:tgtEl>
                                        <p:attrNameLst>
                                          <p:attrName>ppt_h</p:attrName>
                                        </p:attrNameLst>
                                      </p:cBhvr>
                                      <p:tavLst>
                                        <p:tav tm="0">
                                          <p:val>
                                            <p:strVal val="#ppt_h"/>
                                          </p:val>
                                        </p:tav>
                                        <p:tav tm="100000">
                                          <p:val>
                                            <p:strVal val="#ppt_h"/>
                                          </p:val>
                                        </p:tav>
                                      </p:tavLst>
                                    </p:anim>
                                    <p:animEffect transition="in" filter="fade">
                                      <p:cBhvr>
                                        <p:cTn id="19" dur="600"/>
                                        <p:tgtEl>
                                          <p:spTgt spid="15"/>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 calcmode="lin" valueType="num">
                                      <p:cBhvr>
                                        <p:cTn id="24" dur="500" fill="hold"/>
                                        <p:tgtEl>
                                          <p:spTgt spid="9"/>
                                        </p:tgtEl>
                                        <p:attrNameLst>
                                          <p:attrName>style.rotation</p:attrName>
                                        </p:attrNameLst>
                                      </p:cBhvr>
                                      <p:tavLst>
                                        <p:tav tm="0">
                                          <p:val>
                                            <p:fltVal val="360"/>
                                          </p:val>
                                        </p:tav>
                                        <p:tav tm="100000">
                                          <p:val>
                                            <p:fltVal val="0"/>
                                          </p:val>
                                        </p:tav>
                                      </p:tavLst>
                                    </p:anim>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7" name="图片 266"/>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0800000">
            <a:off x="3906191" y="4121236"/>
            <a:ext cx="516158" cy="89279"/>
          </a:xfrm>
          <a:prstGeom prst="rect">
            <a:avLst/>
          </a:prstGeom>
        </p:spPr>
      </p:pic>
      <p:pic>
        <p:nvPicPr>
          <p:cNvPr id="268" name="图片 267"/>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0800000">
            <a:off x="3906191" y="3378670"/>
            <a:ext cx="516158" cy="89279"/>
          </a:xfrm>
          <a:prstGeom prst="rect">
            <a:avLst/>
          </a:prstGeom>
        </p:spPr>
      </p:pic>
      <p:pic>
        <p:nvPicPr>
          <p:cNvPr id="269" name="图片 268"/>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0800000">
            <a:off x="3906191" y="2646144"/>
            <a:ext cx="516158" cy="89279"/>
          </a:xfrm>
          <a:prstGeom prst="rect">
            <a:avLst/>
          </a:prstGeom>
        </p:spPr>
      </p:pic>
      <p:pic>
        <p:nvPicPr>
          <p:cNvPr id="270" name="图片 269"/>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a:off x="2743476" y="3352916"/>
            <a:ext cx="3156774" cy="211302"/>
          </a:xfrm>
          <a:prstGeom prst="rect">
            <a:avLst/>
          </a:prstGeom>
        </p:spPr>
      </p:pic>
      <p:grpSp>
        <p:nvGrpSpPr>
          <p:cNvPr id="271" name="Group 887"/>
          <p:cNvGrpSpPr>
            <a:grpSpLocks noChangeAspect="1"/>
          </p:cNvGrpSpPr>
          <p:nvPr/>
        </p:nvGrpSpPr>
        <p:grpSpPr bwMode="auto">
          <a:xfrm>
            <a:off x="4044748" y="4356508"/>
            <a:ext cx="200051" cy="248843"/>
            <a:chOff x="5971" y="2553"/>
            <a:chExt cx="246" cy="306"/>
          </a:xfrm>
          <a:solidFill>
            <a:srgbClr val="9055A8"/>
          </a:solidFill>
          <a:effectLst>
            <a:reflection blurRad="6350" stA="50000" endA="300" endPos="40000" dir="5400000" sy="-100000" algn="bl" rotWithShape="0"/>
          </a:effectLst>
        </p:grpSpPr>
        <p:sp>
          <p:nvSpPr>
            <p:cNvPr id="272" name="Freeform 889"/>
            <p:cNvSpPr>
              <a:spLocks/>
            </p:cNvSpPr>
            <p:nvPr/>
          </p:nvSpPr>
          <p:spPr bwMode="auto">
            <a:xfrm>
              <a:off x="5971" y="2715"/>
              <a:ext cx="246" cy="144"/>
            </a:xfrm>
            <a:custGeom>
              <a:avLst/>
              <a:gdLst>
                <a:gd name="T0" fmla="*/ 66 w 101"/>
                <a:gd name="T1" fmla="*/ 0 h 60"/>
                <a:gd name="T2" fmla="*/ 58 w 101"/>
                <a:gd name="T3" fmla="*/ 38 h 60"/>
                <a:gd name="T4" fmla="*/ 54 w 101"/>
                <a:gd name="T5" fmla="*/ 12 h 60"/>
                <a:gd name="T6" fmla="*/ 56 w 101"/>
                <a:gd name="T7" fmla="*/ 6 h 60"/>
                <a:gd name="T8" fmla="*/ 52 w 101"/>
                <a:gd name="T9" fmla="*/ 2 h 60"/>
                <a:gd name="T10" fmla="*/ 51 w 101"/>
                <a:gd name="T11" fmla="*/ 2 h 60"/>
                <a:gd name="T12" fmla="*/ 50 w 101"/>
                <a:gd name="T13" fmla="*/ 2 h 60"/>
                <a:gd name="T14" fmla="*/ 49 w 101"/>
                <a:gd name="T15" fmla="*/ 2 h 60"/>
                <a:gd name="T16" fmla="*/ 45 w 101"/>
                <a:gd name="T17" fmla="*/ 6 h 60"/>
                <a:gd name="T18" fmla="*/ 47 w 101"/>
                <a:gd name="T19" fmla="*/ 12 h 60"/>
                <a:gd name="T20" fmla="*/ 43 w 101"/>
                <a:gd name="T21" fmla="*/ 38 h 60"/>
                <a:gd name="T22" fmla="*/ 35 w 101"/>
                <a:gd name="T23" fmla="*/ 0 h 60"/>
                <a:gd name="T24" fmla="*/ 35 w 101"/>
                <a:gd name="T25" fmla="*/ 0 h 60"/>
                <a:gd name="T26" fmla="*/ 34 w 101"/>
                <a:gd name="T27" fmla="*/ 0 h 60"/>
                <a:gd name="T28" fmla="*/ 8 w 101"/>
                <a:gd name="T29" fmla="*/ 10 h 60"/>
                <a:gd name="T30" fmla="*/ 0 w 101"/>
                <a:gd name="T31" fmla="*/ 32 h 60"/>
                <a:gd name="T32" fmla="*/ 0 w 101"/>
                <a:gd name="T33" fmla="*/ 56 h 60"/>
                <a:gd name="T34" fmla="*/ 16 w 101"/>
                <a:gd name="T35" fmla="*/ 59 h 60"/>
                <a:gd name="T36" fmla="*/ 16 w 101"/>
                <a:gd name="T37" fmla="*/ 38 h 60"/>
                <a:gd name="T38" fmla="*/ 20 w 101"/>
                <a:gd name="T39" fmla="*/ 30 h 60"/>
                <a:gd name="T40" fmla="*/ 20 w 101"/>
                <a:gd name="T41" fmla="*/ 59 h 60"/>
                <a:gd name="T42" fmla="*/ 51 w 101"/>
                <a:gd name="T43" fmla="*/ 60 h 60"/>
                <a:gd name="T44" fmla="*/ 80 w 101"/>
                <a:gd name="T45" fmla="*/ 59 h 60"/>
                <a:gd name="T46" fmla="*/ 80 w 101"/>
                <a:gd name="T47" fmla="*/ 30 h 60"/>
                <a:gd name="T48" fmla="*/ 85 w 101"/>
                <a:gd name="T49" fmla="*/ 38 h 60"/>
                <a:gd name="T50" fmla="*/ 85 w 101"/>
                <a:gd name="T51" fmla="*/ 58 h 60"/>
                <a:gd name="T52" fmla="*/ 101 w 101"/>
                <a:gd name="T53" fmla="*/ 56 h 60"/>
                <a:gd name="T54" fmla="*/ 101 w 101"/>
                <a:gd name="T55" fmla="*/ 32 h 60"/>
                <a:gd name="T56" fmla="*/ 93 w 101"/>
                <a:gd name="T57" fmla="*/ 10 h 60"/>
                <a:gd name="T58" fmla="*/ 67 w 101"/>
                <a:gd name="T59" fmla="*/ 0 h 60"/>
                <a:gd name="T60" fmla="*/ 66 w 101"/>
                <a:gd name="T61" fmla="*/ 0 h 60"/>
                <a:gd name="T62" fmla="*/ 66 w 101"/>
                <a:gd name="T6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60">
                  <a:moveTo>
                    <a:pt x="66" y="0"/>
                  </a:moveTo>
                  <a:cubicBezTo>
                    <a:pt x="66" y="5"/>
                    <a:pt x="58" y="38"/>
                    <a:pt x="58" y="38"/>
                  </a:cubicBezTo>
                  <a:cubicBezTo>
                    <a:pt x="54" y="12"/>
                    <a:pt x="54" y="12"/>
                    <a:pt x="54" y="12"/>
                  </a:cubicBezTo>
                  <a:cubicBezTo>
                    <a:pt x="56" y="6"/>
                    <a:pt x="56" y="6"/>
                    <a:pt x="56" y="6"/>
                  </a:cubicBezTo>
                  <a:cubicBezTo>
                    <a:pt x="52" y="2"/>
                    <a:pt x="52" y="2"/>
                    <a:pt x="52" y="2"/>
                  </a:cubicBezTo>
                  <a:cubicBezTo>
                    <a:pt x="51" y="2"/>
                    <a:pt x="51" y="2"/>
                    <a:pt x="51" y="2"/>
                  </a:cubicBezTo>
                  <a:cubicBezTo>
                    <a:pt x="50" y="2"/>
                    <a:pt x="50" y="2"/>
                    <a:pt x="50" y="2"/>
                  </a:cubicBezTo>
                  <a:cubicBezTo>
                    <a:pt x="49" y="2"/>
                    <a:pt x="49" y="2"/>
                    <a:pt x="49" y="2"/>
                  </a:cubicBezTo>
                  <a:cubicBezTo>
                    <a:pt x="45" y="6"/>
                    <a:pt x="45" y="6"/>
                    <a:pt x="45" y="6"/>
                  </a:cubicBezTo>
                  <a:cubicBezTo>
                    <a:pt x="47" y="12"/>
                    <a:pt x="47" y="12"/>
                    <a:pt x="47" y="12"/>
                  </a:cubicBezTo>
                  <a:cubicBezTo>
                    <a:pt x="43" y="38"/>
                    <a:pt x="43" y="38"/>
                    <a:pt x="43" y="38"/>
                  </a:cubicBezTo>
                  <a:cubicBezTo>
                    <a:pt x="43" y="38"/>
                    <a:pt x="35" y="5"/>
                    <a:pt x="35" y="0"/>
                  </a:cubicBezTo>
                  <a:cubicBezTo>
                    <a:pt x="35" y="0"/>
                    <a:pt x="35" y="0"/>
                    <a:pt x="35" y="0"/>
                  </a:cubicBezTo>
                  <a:cubicBezTo>
                    <a:pt x="34" y="0"/>
                    <a:pt x="34" y="0"/>
                    <a:pt x="34" y="0"/>
                  </a:cubicBezTo>
                  <a:cubicBezTo>
                    <a:pt x="29" y="1"/>
                    <a:pt x="15" y="6"/>
                    <a:pt x="8" y="10"/>
                  </a:cubicBezTo>
                  <a:cubicBezTo>
                    <a:pt x="6" y="12"/>
                    <a:pt x="1" y="17"/>
                    <a:pt x="0" y="32"/>
                  </a:cubicBezTo>
                  <a:cubicBezTo>
                    <a:pt x="0" y="34"/>
                    <a:pt x="0" y="47"/>
                    <a:pt x="0" y="56"/>
                  </a:cubicBezTo>
                  <a:cubicBezTo>
                    <a:pt x="6" y="57"/>
                    <a:pt x="9" y="58"/>
                    <a:pt x="16" y="59"/>
                  </a:cubicBezTo>
                  <a:cubicBezTo>
                    <a:pt x="16" y="51"/>
                    <a:pt x="16" y="40"/>
                    <a:pt x="16" y="38"/>
                  </a:cubicBezTo>
                  <a:cubicBezTo>
                    <a:pt x="16" y="35"/>
                    <a:pt x="19" y="32"/>
                    <a:pt x="20" y="30"/>
                  </a:cubicBezTo>
                  <a:cubicBezTo>
                    <a:pt x="20" y="59"/>
                    <a:pt x="20" y="59"/>
                    <a:pt x="20" y="59"/>
                  </a:cubicBezTo>
                  <a:cubicBezTo>
                    <a:pt x="29" y="59"/>
                    <a:pt x="41" y="60"/>
                    <a:pt x="51" y="60"/>
                  </a:cubicBezTo>
                  <a:cubicBezTo>
                    <a:pt x="60" y="60"/>
                    <a:pt x="71" y="59"/>
                    <a:pt x="80" y="59"/>
                  </a:cubicBezTo>
                  <a:cubicBezTo>
                    <a:pt x="80" y="30"/>
                    <a:pt x="80" y="30"/>
                    <a:pt x="80" y="30"/>
                  </a:cubicBezTo>
                  <a:cubicBezTo>
                    <a:pt x="82" y="32"/>
                    <a:pt x="85" y="34"/>
                    <a:pt x="85" y="38"/>
                  </a:cubicBezTo>
                  <a:cubicBezTo>
                    <a:pt x="85" y="40"/>
                    <a:pt x="85" y="51"/>
                    <a:pt x="85" y="58"/>
                  </a:cubicBezTo>
                  <a:cubicBezTo>
                    <a:pt x="92" y="58"/>
                    <a:pt x="95" y="57"/>
                    <a:pt x="101" y="56"/>
                  </a:cubicBezTo>
                  <a:cubicBezTo>
                    <a:pt x="101" y="47"/>
                    <a:pt x="101" y="34"/>
                    <a:pt x="101" y="32"/>
                  </a:cubicBezTo>
                  <a:cubicBezTo>
                    <a:pt x="100" y="17"/>
                    <a:pt x="95" y="12"/>
                    <a:pt x="93" y="10"/>
                  </a:cubicBezTo>
                  <a:cubicBezTo>
                    <a:pt x="86" y="6"/>
                    <a:pt x="72" y="1"/>
                    <a:pt x="67" y="0"/>
                  </a:cubicBezTo>
                  <a:cubicBezTo>
                    <a:pt x="66" y="0"/>
                    <a:pt x="66" y="0"/>
                    <a:pt x="66" y="0"/>
                  </a:cubicBezTo>
                  <a:cubicBezTo>
                    <a:pt x="66" y="0"/>
                    <a:pt x="66" y="0"/>
                    <a:pt x="6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73" name="Freeform 890"/>
            <p:cNvSpPr>
              <a:spLocks/>
            </p:cNvSpPr>
            <p:nvPr/>
          </p:nvSpPr>
          <p:spPr bwMode="auto">
            <a:xfrm>
              <a:off x="6032" y="2553"/>
              <a:ext cx="124" cy="147"/>
            </a:xfrm>
            <a:custGeom>
              <a:avLst/>
              <a:gdLst>
                <a:gd name="T0" fmla="*/ 26 w 51"/>
                <a:gd name="T1" fmla="*/ 0 h 61"/>
                <a:gd name="T2" fmla="*/ 4 w 51"/>
                <a:gd name="T3" fmla="*/ 25 h 61"/>
                <a:gd name="T4" fmla="*/ 0 w 51"/>
                <a:gd name="T5" fmla="*/ 30 h 61"/>
                <a:gd name="T6" fmla="*/ 5 w 51"/>
                <a:gd name="T7" fmla="*/ 40 h 61"/>
                <a:gd name="T8" fmla="*/ 26 w 51"/>
                <a:gd name="T9" fmla="*/ 61 h 61"/>
                <a:gd name="T10" fmla="*/ 46 w 51"/>
                <a:gd name="T11" fmla="*/ 39 h 61"/>
                <a:gd name="T12" fmla="*/ 51 w 51"/>
                <a:gd name="T13" fmla="*/ 30 h 61"/>
                <a:gd name="T14" fmla="*/ 48 w 51"/>
                <a:gd name="T15" fmla="*/ 25 h 61"/>
                <a:gd name="T16" fmla="*/ 26 w 51"/>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1">
                  <a:moveTo>
                    <a:pt x="26" y="0"/>
                  </a:moveTo>
                  <a:cubicBezTo>
                    <a:pt x="13" y="0"/>
                    <a:pt x="4" y="11"/>
                    <a:pt x="4" y="25"/>
                  </a:cubicBezTo>
                  <a:cubicBezTo>
                    <a:pt x="2" y="26"/>
                    <a:pt x="0" y="27"/>
                    <a:pt x="0" y="30"/>
                  </a:cubicBezTo>
                  <a:cubicBezTo>
                    <a:pt x="0" y="33"/>
                    <a:pt x="2" y="39"/>
                    <a:pt x="5" y="40"/>
                  </a:cubicBezTo>
                  <a:cubicBezTo>
                    <a:pt x="8" y="51"/>
                    <a:pt x="15" y="61"/>
                    <a:pt x="26" y="61"/>
                  </a:cubicBezTo>
                  <a:cubicBezTo>
                    <a:pt x="37" y="61"/>
                    <a:pt x="44" y="51"/>
                    <a:pt x="46" y="39"/>
                  </a:cubicBezTo>
                  <a:cubicBezTo>
                    <a:pt x="50" y="38"/>
                    <a:pt x="51" y="33"/>
                    <a:pt x="51" y="30"/>
                  </a:cubicBezTo>
                  <a:cubicBezTo>
                    <a:pt x="51" y="27"/>
                    <a:pt x="50" y="26"/>
                    <a:pt x="48" y="25"/>
                  </a:cubicBezTo>
                  <a:cubicBezTo>
                    <a:pt x="47" y="11"/>
                    <a:pt x="3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grpSp>
      <p:grpSp>
        <p:nvGrpSpPr>
          <p:cNvPr id="274" name="Group 893"/>
          <p:cNvGrpSpPr>
            <a:grpSpLocks noChangeAspect="1"/>
          </p:cNvGrpSpPr>
          <p:nvPr/>
        </p:nvGrpSpPr>
        <p:grpSpPr bwMode="auto">
          <a:xfrm>
            <a:off x="4036210" y="3712919"/>
            <a:ext cx="217129" cy="216315"/>
            <a:chOff x="6356" y="2576"/>
            <a:chExt cx="267" cy="266"/>
          </a:xfrm>
          <a:solidFill>
            <a:srgbClr val="E87071"/>
          </a:solidFill>
          <a:effectLst>
            <a:reflection blurRad="6350" stA="50000" endA="300" endPos="40000" dir="5400000" sy="-100000" algn="bl" rotWithShape="0"/>
          </a:effectLst>
        </p:grpSpPr>
        <p:sp>
          <p:nvSpPr>
            <p:cNvPr id="275"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76"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77"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78"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79"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80"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grpSp>
      <p:sp>
        <p:nvSpPr>
          <p:cNvPr id="281" name="Freeform 905"/>
          <p:cNvSpPr>
            <a:spLocks/>
          </p:cNvSpPr>
          <p:nvPr/>
        </p:nvSpPr>
        <p:spPr bwMode="auto">
          <a:xfrm>
            <a:off x="4065608" y="2901647"/>
            <a:ext cx="158333" cy="306315"/>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rgbClr val="01ACBE"/>
          </a:solidFill>
          <a:ln>
            <a:noFill/>
          </a:ln>
          <a:effectLst>
            <a:reflection blurRad="6350" stA="50000" endA="300" endPos="40000" dir="5400000" sy="-100000" algn="bl" rotWithShape="0"/>
          </a:effec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grpSp>
        <p:nvGrpSpPr>
          <p:cNvPr id="282" name="Group 909"/>
          <p:cNvGrpSpPr>
            <a:grpSpLocks noChangeAspect="1"/>
          </p:cNvGrpSpPr>
          <p:nvPr/>
        </p:nvGrpSpPr>
        <p:grpSpPr bwMode="auto">
          <a:xfrm>
            <a:off x="4037024" y="2267587"/>
            <a:ext cx="215501" cy="183786"/>
            <a:chOff x="6090" y="1175"/>
            <a:chExt cx="265" cy="226"/>
          </a:xfrm>
          <a:solidFill>
            <a:srgbClr val="FFB850"/>
          </a:solidFill>
          <a:effectLst>
            <a:reflection blurRad="6350" stA="50000" endA="300" endPos="40000" dir="5400000" sy="-100000" algn="bl" rotWithShape="0"/>
          </a:effectLst>
        </p:grpSpPr>
        <p:sp>
          <p:nvSpPr>
            <p:cNvPr id="283"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84"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85"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286"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grpSp>
      <p:grpSp>
        <p:nvGrpSpPr>
          <p:cNvPr id="287" name="组合 286"/>
          <p:cNvGrpSpPr/>
          <p:nvPr/>
        </p:nvGrpSpPr>
        <p:grpSpPr>
          <a:xfrm>
            <a:off x="4306478" y="2090435"/>
            <a:ext cx="3433874" cy="673816"/>
            <a:chOff x="3724283" y="5209973"/>
            <a:chExt cx="4578499" cy="898422"/>
          </a:xfrm>
        </p:grpSpPr>
        <p:grpSp>
          <p:nvGrpSpPr>
            <p:cNvPr id="288" name="组合 287"/>
            <p:cNvGrpSpPr/>
            <p:nvPr/>
          </p:nvGrpSpPr>
          <p:grpSpPr>
            <a:xfrm>
              <a:off x="3724283" y="5209973"/>
              <a:ext cx="1000117" cy="791931"/>
              <a:chOff x="3629024" y="5343323"/>
              <a:chExt cx="1000117" cy="791931"/>
            </a:xfrm>
          </p:grpSpPr>
          <p:sp>
            <p:nvSpPr>
              <p:cNvPr id="292" name="文本框 40"/>
              <p:cNvSpPr txBox="1"/>
              <p:nvPr/>
            </p:nvSpPr>
            <p:spPr>
              <a:xfrm>
                <a:off x="362902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FCB64F"/>
                    </a:solidFill>
                    <a:latin typeface="Impact" panose="020B0806030902050204" pitchFamily="34" charset="0"/>
                    <a:ea typeface="宋体"/>
                  </a:rPr>
                  <a:t>01</a:t>
                </a:r>
                <a:endParaRPr lang="zh-CN" altLang="en-US" sz="2700" dirty="0">
                  <a:solidFill>
                    <a:srgbClr val="FCB64F"/>
                  </a:solidFill>
                  <a:latin typeface="Impact" panose="020B0806030902050204" pitchFamily="34" charset="0"/>
                  <a:ea typeface="宋体"/>
                </a:endParaRPr>
              </a:p>
            </p:txBody>
          </p:sp>
          <p:sp>
            <p:nvSpPr>
              <p:cNvPr id="293" name="文本框 41"/>
              <p:cNvSpPr txBox="1"/>
              <p:nvPr/>
            </p:nvSpPr>
            <p:spPr>
              <a:xfrm>
                <a:off x="380444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srgbClr val="FDB851"/>
                    </a:solidFill>
                    <a:latin typeface="LiHei Pro" panose="020B0500000000000000" pitchFamily="34" charset="-122"/>
                    <a:ea typeface="LiHei Pro" panose="020B0500000000000000" pitchFamily="34" charset="-122"/>
                  </a:rPr>
                  <a:t>DATA</a:t>
                </a:r>
                <a:endParaRPr lang="zh-CN" altLang="en-US" sz="1200" dirty="0">
                  <a:solidFill>
                    <a:srgbClr val="FDB851"/>
                  </a:solidFill>
                  <a:latin typeface="LiHei Pro" panose="020B0500000000000000" pitchFamily="34" charset="-122"/>
                  <a:ea typeface="LiHei Pro" panose="020B0500000000000000" pitchFamily="34" charset="-122"/>
                </a:endParaRPr>
              </a:p>
            </p:txBody>
          </p:sp>
        </p:grpSp>
        <p:grpSp>
          <p:nvGrpSpPr>
            <p:cNvPr id="289" name="组合 288"/>
            <p:cNvGrpSpPr/>
            <p:nvPr/>
          </p:nvGrpSpPr>
          <p:grpSpPr>
            <a:xfrm>
              <a:off x="4425156" y="5230036"/>
              <a:ext cx="3877626" cy="878359"/>
              <a:chOff x="4528221" y="5170149"/>
              <a:chExt cx="3877626" cy="878359"/>
            </a:xfrm>
          </p:grpSpPr>
          <p:sp>
            <p:nvSpPr>
              <p:cNvPr id="290" name="文本框 38"/>
              <p:cNvSpPr txBox="1"/>
              <p:nvPr/>
            </p:nvSpPr>
            <p:spPr>
              <a:xfrm>
                <a:off x="4528221" y="5170149"/>
                <a:ext cx="1519166" cy="338555"/>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291" name="文本框 39"/>
              <p:cNvSpPr txBox="1"/>
              <p:nvPr/>
            </p:nvSpPr>
            <p:spPr>
              <a:xfrm>
                <a:off x="4532470" y="5385249"/>
                <a:ext cx="3873377" cy="663259"/>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defTabSz="685800" fontAlgn="auto">
                  <a:lnSpc>
                    <a:spcPct val="130000"/>
                  </a:lnSpc>
                  <a:spcBef>
                    <a:spcPts val="0"/>
                  </a:spcBef>
                  <a:spcAft>
                    <a:spcPts val="0"/>
                  </a:spcAft>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294" name="组合 293"/>
          <p:cNvGrpSpPr/>
          <p:nvPr/>
        </p:nvGrpSpPr>
        <p:grpSpPr>
          <a:xfrm>
            <a:off x="4306478" y="2793741"/>
            <a:ext cx="3433874" cy="673816"/>
            <a:chOff x="3724283" y="5209973"/>
            <a:chExt cx="4578499" cy="898422"/>
          </a:xfrm>
        </p:grpSpPr>
        <p:grpSp>
          <p:nvGrpSpPr>
            <p:cNvPr id="295" name="组合 294"/>
            <p:cNvGrpSpPr/>
            <p:nvPr/>
          </p:nvGrpSpPr>
          <p:grpSpPr>
            <a:xfrm>
              <a:off x="3724283" y="5209973"/>
              <a:ext cx="1000117" cy="791931"/>
              <a:chOff x="3629024" y="5343323"/>
              <a:chExt cx="1000117" cy="791931"/>
            </a:xfrm>
          </p:grpSpPr>
          <p:sp>
            <p:nvSpPr>
              <p:cNvPr id="299" name="文本框 47"/>
              <p:cNvSpPr txBox="1"/>
              <p:nvPr/>
            </p:nvSpPr>
            <p:spPr>
              <a:xfrm>
                <a:off x="362902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01ACBE"/>
                    </a:solidFill>
                    <a:latin typeface="Impact" panose="020B0806030902050204" pitchFamily="34" charset="0"/>
                    <a:ea typeface="宋体"/>
                  </a:rPr>
                  <a:t>02</a:t>
                </a:r>
                <a:endParaRPr lang="zh-CN" altLang="en-US" sz="2700" dirty="0">
                  <a:solidFill>
                    <a:srgbClr val="01ACBE"/>
                  </a:solidFill>
                  <a:latin typeface="Impact" panose="020B0806030902050204" pitchFamily="34" charset="0"/>
                  <a:ea typeface="宋体"/>
                </a:endParaRPr>
              </a:p>
            </p:txBody>
          </p:sp>
          <p:sp>
            <p:nvSpPr>
              <p:cNvPr id="300" name="文本框 48"/>
              <p:cNvSpPr txBox="1"/>
              <p:nvPr/>
            </p:nvSpPr>
            <p:spPr>
              <a:xfrm>
                <a:off x="380444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srgbClr val="01ACBE"/>
                    </a:solidFill>
                    <a:latin typeface="LiHei Pro" panose="020B0500000000000000" pitchFamily="34" charset="-122"/>
                    <a:ea typeface="LiHei Pro" panose="020B0500000000000000" pitchFamily="34" charset="-122"/>
                  </a:rPr>
                  <a:t>DATA</a:t>
                </a:r>
                <a:endParaRPr lang="zh-CN" altLang="en-US" sz="1200" dirty="0">
                  <a:solidFill>
                    <a:srgbClr val="01ACBE"/>
                  </a:solidFill>
                  <a:latin typeface="LiHei Pro" panose="020B0500000000000000" pitchFamily="34" charset="-122"/>
                  <a:ea typeface="LiHei Pro" panose="020B0500000000000000" pitchFamily="34" charset="-122"/>
                </a:endParaRPr>
              </a:p>
            </p:txBody>
          </p:sp>
        </p:grpSp>
        <p:grpSp>
          <p:nvGrpSpPr>
            <p:cNvPr id="296" name="组合 295"/>
            <p:cNvGrpSpPr/>
            <p:nvPr/>
          </p:nvGrpSpPr>
          <p:grpSpPr>
            <a:xfrm>
              <a:off x="4425156" y="5230036"/>
              <a:ext cx="3877626" cy="878359"/>
              <a:chOff x="4528221" y="5170149"/>
              <a:chExt cx="3877626" cy="878359"/>
            </a:xfrm>
          </p:grpSpPr>
          <p:sp>
            <p:nvSpPr>
              <p:cNvPr id="297" name="文本框 45"/>
              <p:cNvSpPr txBox="1"/>
              <p:nvPr/>
            </p:nvSpPr>
            <p:spPr>
              <a:xfrm>
                <a:off x="4528221" y="5170149"/>
                <a:ext cx="1519166" cy="338555"/>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298" name="文本框 46"/>
              <p:cNvSpPr txBox="1"/>
              <p:nvPr/>
            </p:nvSpPr>
            <p:spPr>
              <a:xfrm>
                <a:off x="4532470" y="5385249"/>
                <a:ext cx="3873377" cy="663259"/>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defTabSz="685800" fontAlgn="auto">
                  <a:lnSpc>
                    <a:spcPct val="130000"/>
                  </a:lnSpc>
                  <a:spcBef>
                    <a:spcPts val="0"/>
                  </a:spcBef>
                  <a:spcAft>
                    <a:spcPts val="0"/>
                  </a:spcAft>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301" name="组合 300"/>
          <p:cNvGrpSpPr/>
          <p:nvPr/>
        </p:nvGrpSpPr>
        <p:grpSpPr>
          <a:xfrm>
            <a:off x="4306478" y="3531122"/>
            <a:ext cx="3433874" cy="673816"/>
            <a:chOff x="3724283" y="5209973"/>
            <a:chExt cx="4578499" cy="898422"/>
          </a:xfrm>
        </p:grpSpPr>
        <p:grpSp>
          <p:nvGrpSpPr>
            <p:cNvPr id="302" name="组合 301"/>
            <p:cNvGrpSpPr/>
            <p:nvPr/>
          </p:nvGrpSpPr>
          <p:grpSpPr>
            <a:xfrm>
              <a:off x="3724283" y="5209973"/>
              <a:ext cx="1000117" cy="791931"/>
              <a:chOff x="3629024" y="5343323"/>
              <a:chExt cx="1000117" cy="791931"/>
            </a:xfrm>
          </p:grpSpPr>
          <p:sp>
            <p:nvSpPr>
              <p:cNvPr id="306" name="文本框 54"/>
              <p:cNvSpPr txBox="1"/>
              <p:nvPr/>
            </p:nvSpPr>
            <p:spPr>
              <a:xfrm>
                <a:off x="362902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E87071"/>
                    </a:solidFill>
                    <a:latin typeface="Impact" panose="020B0806030902050204" pitchFamily="34" charset="0"/>
                    <a:ea typeface="宋体"/>
                  </a:rPr>
                  <a:t>03</a:t>
                </a:r>
                <a:endParaRPr lang="zh-CN" altLang="en-US" sz="2700" dirty="0">
                  <a:solidFill>
                    <a:srgbClr val="E87071"/>
                  </a:solidFill>
                  <a:latin typeface="Impact" panose="020B0806030902050204" pitchFamily="34" charset="0"/>
                  <a:ea typeface="宋体"/>
                </a:endParaRPr>
              </a:p>
            </p:txBody>
          </p:sp>
          <p:sp>
            <p:nvSpPr>
              <p:cNvPr id="307" name="文本框 55"/>
              <p:cNvSpPr txBox="1"/>
              <p:nvPr/>
            </p:nvSpPr>
            <p:spPr>
              <a:xfrm>
                <a:off x="380444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srgbClr val="E87071"/>
                    </a:solidFill>
                    <a:latin typeface="LiHei Pro" panose="020B0500000000000000" pitchFamily="34" charset="-122"/>
                    <a:ea typeface="LiHei Pro" panose="020B0500000000000000" pitchFamily="34" charset="-122"/>
                  </a:rPr>
                  <a:t>DATA</a:t>
                </a:r>
                <a:endParaRPr lang="zh-CN" altLang="en-US" sz="1200" dirty="0">
                  <a:solidFill>
                    <a:srgbClr val="E87071"/>
                  </a:solidFill>
                  <a:latin typeface="LiHei Pro" panose="020B0500000000000000" pitchFamily="34" charset="-122"/>
                  <a:ea typeface="LiHei Pro" panose="020B0500000000000000" pitchFamily="34" charset="-122"/>
                </a:endParaRPr>
              </a:p>
            </p:txBody>
          </p:sp>
        </p:grpSp>
        <p:grpSp>
          <p:nvGrpSpPr>
            <p:cNvPr id="303" name="组合 302"/>
            <p:cNvGrpSpPr/>
            <p:nvPr/>
          </p:nvGrpSpPr>
          <p:grpSpPr>
            <a:xfrm>
              <a:off x="4425156" y="5230036"/>
              <a:ext cx="3877626" cy="878359"/>
              <a:chOff x="4528221" y="5170149"/>
              <a:chExt cx="3877626" cy="878359"/>
            </a:xfrm>
          </p:grpSpPr>
          <p:sp>
            <p:nvSpPr>
              <p:cNvPr id="304" name="文本框 52"/>
              <p:cNvSpPr txBox="1"/>
              <p:nvPr/>
            </p:nvSpPr>
            <p:spPr>
              <a:xfrm>
                <a:off x="4528221" y="5170149"/>
                <a:ext cx="1519166" cy="338555"/>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305" name="文本框 53"/>
              <p:cNvSpPr txBox="1"/>
              <p:nvPr/>
            </p:nvSpPr>
            <p:spPr>
              <a:xfrm>
                <a:off x="4532470" y="5385249"/>
                <a:ext cx="3873377" cy="663259"/>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defTabSz="685800" fontAlgn="auto">
                  <a:lnSpc>
                    <a:spcPct val="130000"/>
                  </a:lnSpc>
                  <a:spcBef>
                    <a:spcPts val="0"/>
                  </a:spcBef>
                  <a:spcAft>
                    <a:spcPts val="0"/>
                  </a:spcAft>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308" name="组合 307"/>
          <p:cNvGrpSpPr/>
          <p:nvPr/>
        </p:nvGrpSpPr>
        <p:grpSpPr>
          <a:xfrm>
            <a:off x="4306478" y="4223461"/>
            <a:ext cx="3433874" cy="673816"/>
            <a:chOff x="3724283" y="5209973"/>
            <a:chExt cx="4578499" cy="898422"/>
          </a:xfrm>
        </p:grpSpPr>
        <p:grpSp>
          <p:nvGrpSpPr>
            <p:cNvPr id="309" name="组合 308"/>
            <p:cNvGrpSpPr/>
            <p:nvPr/>
          </p:nvGrpSpPr>
          <p:grpSpPr>
            <a:xfrm>
              <a:off x="3724283" y="5209973"/>
              <a:ext cx="1000117" cy="791931"/>
              <a:chOff x="3629024" y="5343323"/>
              <a:chExt cx="1000117" cy="791931"/>
            </a:xfrm>
          </p:grpSpPr>
          <p:sp>
            <p:nvSpPr>
              <p:cNvPr id="313" name="文本框 61"/>
              <p:cNvSpPr txBox="1"/>
              <p:nvPr/>
            </p:nvSpPr>
            <p:spPr>
              <a:xfrm>
                <a:off x="3629024" y="5343323"/>
                <a:ext cx="1000117" cy="677109"/>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srgbClr val="9055A8"/>
                    </a:solidFill>
                    <a:latin typeface="Impact" panose="020B0806030902050204" pitchFamily="34" charset="0"/>
                    <a:ea typeface="宋体"/>
                  </a:rPr>
                  <a:t>04</a:t>
                </a:r>
                <a:endParaRPr lang="zh-CN" altLang="en-US" sz="2700" dirty="0">
                  <a:solidFill>
                    <a:srgbClr val="9055A8"/>
                  </a:solidFill>
                  <a:latin typeface="Impact" panose="020B0806030902050204" pitchFamily="34" charset="0"/>
                  <a:ea typeface="宋体"/>
                </a:endParaRPr>
              </a:p>
            </p:txBody>
          </p:sp>
          <p:sp>
            <p:nvSpPr>
              <p:cNvPr id="314" name="文本框 62"/>
              <p:cNvSpPr txBox="1"/>
              <p:nvPr/>
            </p:nvSpPr>
            <p:spPr>
              <a:xfrm>
                <a:off x="3804440" y="5765922"/>
                <a:ext cx="673100"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srgbClr val="9055A8"/>
                    </a:solidFill>
                    <a:latin typeface="LiHei Pro" panose="020B0500000000000000" pitchFamily="34" charset="-122"/>
                    <a:ea typeface="LiHei Pro" panose="020B0500000000000000" pitchFamily="34" charset="-122"/>
                  </a:rPr>
                  <a:t>DATA</a:t>
                </a:r>
                <a:endParaRPr lang="zh-CN" altLang="en-US" sz="1200" dirty="0">
                  <a:solidFill>
                    <a:srgbClr val="9055A8"/>
                  </a:solidFill>
                  <a:latin typeface="LiHei Pro" panose="020B0500000000000000" pitchFamily="34" charset="-122"/>
                  <a:ea typeface="LiHei Pro" panose="020B0500000000000000" pitchFamily="34" charset="-122"/>
                </a:endParaRPr>
              </a:p>
            </p:txBody>
          </p:sp>
        </p:grpSp>
        <p:grpSp>
          <p:nvGrpSpPr>
            <p:cNvPr id="310" name="组合 309"/>
            <p:cNvGrpSpPr/>
            <p:nvPr/>
          </p:nvGrpSpPr>
          <p:grpSpPr>
            <a:xfrm>
              <a:off x="4425156" y="5230036"/>
              <a:ext cx="3877626" cy="878359"/>
              <a:chOff x="4528221" y="5170149"/>
              <a:chExt cx="3877626" cy="878359"/>
            </a:xfrm>
          </p:grpSpPr>
          <p:sp>
            <p:nvSpPr>
              <p:cNvPr id="311" name="文本框 59"/>
              <p:cNvSpPr txBox="1"/>
              <p:nvPr/>
            </p:nvSpPr>
            <p:spPr>
              <a:xfrm>
                <a:off x="4528221" y="5170149"/>
                <a:ext cx="1519166" cy="338555"/>
              </a:xfrm>
              <a:prstGeom prst="rect">
                <a:avLst/>
              </a:prstGeom>
              <a:noFill/>
            </p:spPr>
            <p:txBody>
              <a:bodyPr wrap="square" rtlCol="0">
                <a:spAutoFit/>
              </a:bodyPr>
              <a:lstStyle/>
              <a:p>
                <a:pPr defTabSz="685800" fontAlgn="auto">
                  <a:spcBef>
                    <a:spcPts val="0"/>
                  </a:spcBef>
                  <a:spcAft>
                    <a:spcPts val="0"/>
                  </a:spcAft>
                </a:pPr>
                <a:r>
                  <a:rPr lang="zh-CN" altLang="en-US" sz="105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312" name="文本框 60"/>
              <p:cNvSpPr txBox="1"/>
              <p:nvPr/>
            </p:nvSpPr>
            <p:spPr>
              <a:xfrm>
                <a:off x="4532470" y="5385249"/>
                <a:ext cx="3873377" cy="663259"/>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a:p>
                <a:pPr algn="just" defTabSz="685800" fontAlgn="auto">
                  <a:lnSpc>
                    <a:spcPct val="130000"/>
                  </a:lnSpc>
                  <a:spcBef>
                    <a:spcPts val="0"/>
                  </a:spcBef>
                  <a:spcAft>
                    <a:spcPts val="0"/>
                  </a:spcAft>
                </a:pPr>
                <a:endParaRPr lang="zh-CN" altLang="en-US" sz="675" dirty="0">
                  <a:solidFill>
                    <a:prstClr val="black">
                      <a:lumMod val="50000"/>
                      <a:lumOff val="50000"/>
                    </a:prstClr>
                  </a:solidFill>
                  <a:latin typeface="微软雅黑" panose="020B0503020204020204" pitchFamily="34" charset="-122"/>
                  <a:ea typeface="微软雅黑" panose="020B0503020204020204" pitchFamily="34" charset="-122"/>
                </a:endParaRPr>
              </a:p>
            </p:txBody>
          </p:sp>
        </p:grpSp>
      </p:grpSp>
      <p:grpSp>
        <p:nvGrpSpPr>
          <p:cNvPr id="315" name="组合 314"/>
          <p:cNvGrpSpPr/>
          <p:nvPr/>
        </p:nvGrpSpPr>
        <p:grpSpPr>
          <a:xfrm>
            <a:off x="1079969" y="1844824"/>
            <a:ext cx="2374997" cy="3441968"/>
            <a:chOff x="1406490" y="1597574"/>
            <a:chExt cx="3166662" cy="4589290"/>
          </a:xfrm>
        </p:grpSpPr>
        <p:grpSp>
          <p:nvGrpSpPr>
            <p:cNvPr id="316" name="组合 315"/>
            <p:cNvGrpSpPr/>
            <p:nvPr/>
          </p:nvGrpSpPr>
          <p:grpSpPr>
            <a:xfrm>
              <a:off x="1681283" y="2104179"/>
              <a:ext cx="1528936" cy="1528936"/>
              <a:chOff x="5444044" y="1830654"/>
              <a:chExt cx="1850013" cy="1850013"/>
            </a:xfrm>
          </p:grpSpPr>
          <p:sp>
            <p:nvSpPr>
              <p:cNvPr id="526" name="椭圆 525"/>
              <p:cNvSpPr/>
              <p:nvPr/>
            </p:nvSpPr>
            <p:spPr>
              <a:xfrm>
                <a:off x="5444044" y="1830654"/>
                <a:ext cx="1850013" cy="1850013"/>
              </a:xfrm>
              <a:prstGeom prst="ellipse">
                <a:avLst/>
              </a:prstGeom>
              <a:solidFill>
                <a:srgbClr val="F9F9F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7" name="椭圆 526"/>
              <p:cNvSpPr/>
              <p:nvPr/>
            </p:nvSpPr>
            <p:spPr>
              <a:xfrm>
                <a:off x="5576188" y="1962798"/>
                <a:ext cx="1585725" cy="1585725"/>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8" name="椭圆 527"/>
              <p:cNvSpPr/>
              <p:nvPr/>
            </p:nvSpPr>
            <p:spPr>
              <a:xfrm>
                <a:off x="5697987" y="2084597"/>
                <a:ext cx="1342126" cy="1342126"/>
              </a:xfrm>
              <a:prstGeom prst="ellipse">
                <a:avLst/>
              </a:prstGeom>
              <a:solidFill>
                <a:srgbClr val="F9F9F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9" name="椭圆 528"/>
              <p:cNvSpPr/>
              <p:nvPr/>
            </p:nvSpPr>
            <p:spPr>
              <a:xfrm>
                <a:off x="5861139" y="2247749"/>
                <a:ext cx="1015823" cy="1015823"/>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30" name="椭圆 529"/>
              <p:cNvSpPr/>
              <p:nvPr/>
            </p:nvSpPr>
            <p:spPr>
              <a:xfrm>
                <a:off x="5972810" y="2359420"/>
                <a:ext cx="792480" cy="792480"/>
              </a:xfrm>
              <a:prstGeom prst="ellipse">
                <a:avLst/>
              </a:prstGeom>
              <a:solidFill>
                <a:srgbClr val="F9F9F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31" name="椭圆 530"/>
              <p:cNvSpPr/>
              <p:nvPr/>
            </p:nvSpPr>
            <p:spPr>
              <a:xfrm>
                <a:off x="6171523" y="2558133"/>
                <a:ext cx="395054" cy="395054"/>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317" name="椭圆 316"/>
            <p:cNvSpPr/>
            <p:nvPr/>
          </p:nvSpPr>
          <p:spPr>
            <a:xfrm>
              <a:off x="2587142" y="4955909"/>
              <a:ext cx="715463" cy="535289"/>
            </a:xfrm>
            <a:prstGeom prst="ellipse">
              <a:avLst/>
            </a:prstGeom>
            <a:solidFill>
              <a:sysClr val="windowText" lastClr="000000">
                <a:lumMod val="50000"/>
                <a:lumOff val="50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18" name="同侧圆角矩形 317"/>
            <p:cNvSpPr/>
            <p:nvPr/>
          </p:nvSpPr>
          <p:spPr>
            <a:xfrm flipV="1">
              <a:off x="2310191" y="4410819"/>
              <a:ext cx="1324380" cy="823926"/>
            </a:xfrm>
            <a:prstGeom prst="round2SameRect">
              <a:avLst>
                <a:gd name="adj1" fmla="val 33228"/>
                <a:gd name="adj2" fmla="val 0"/>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19" name="圆角矩形 318"/>
            <p:cNvSpPr/>
            <p:nvPr/>
          </p:nvSpPr>
          <p:spPr>
            <a:xfrm>
              <a:off x="2258664" y="4340053"/>
              <a:ext cx="1427436" cy="152028"/>
            </a:xfrm>
            <a:prstGeom prst="roundRect">
              <a:avLst>
                <a:gd name="adj" fmla="val 50000"/>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0" name="圆角矩形 319"/>
            <p:cNvSpPr/>
            <p:nvPr/>
          </p:nvSpPr>
          <p:spPr>
            <a:xfrm>
              <a:off x="2258664" y="4618194"/>
              <a:ext cx="1427436" cy="152028"/>
            </a:xfrm>
            <a:prstGeom prst="roundRect">
              <a:avLst>
                <a:gd name="adj" fmla="val 50000"/>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1" name="圆角矩形 320"/>
            <p:cNvSpPr/>
            <p:nvPr/>
          </p:nvSpPr>
          <p:spPr>
            <a:xfrm>
              <a:off x="2258664" y="4896334"/>
              <a:ext cx="1427436" cy="152028"/>
            </a:xfrm>
            <a:prstGeom prst="roundRect">
              <a:avLst>
                <a:gd name="adj" fmla="val 50000"/>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2" name="任意多边形 321"/>
            <p:cNvSpPr/>
            <p:nvPr/>
          </p:nvSpPr>
          <p:spPr>
            <a:xfrm rot="540000">
              <a:off x="3625000" y="1856867"/>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3" name="任意多边形 322"/>
            <p:cNvSpPr/>
            <p:nvPr/>
          </p:nvSpPr>
          <p:spPr>
            <a:xfrm rot="19117182">
              <a:off x="1975947" y="1961709"/>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9055A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4" name="任意多边形 323"/>
            <p:cNvSpPr/>
            <p:nvPr/>
          </p:nvSpPr>
          <p:spPr>
            <a:xfrm>
              <a:off x="1877371" y="2122643"/>
              <a:ext cx="143491" cy="13511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5" name="任意多边形 324"/>
            <p:cNvSpPr/>
            <p:nvPr/>
          </p:nvSpPr>
          <p:spPr>
            <a:xfrm rot="540000">
              <a:off x="4112416" y="2873504"/>
              <a:ext cx="190987" cy="179840"/>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6" name="任意多边形 325"/>
            <p:cNvSpPr/>
            <p:nvPr/>
          </p:nvSpPr>
          <p:spPr>
            <a:xfrm rot="20304764">
              <a:off x="1762307" y="3415625"/>
              <a:ext cx="173624" cy="163492"/>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7" name="任意多边形 326"/>
            <p:cNvSpPr/>
            <p:nvPr/>
          </p:nvSpPr>
          <p:spPr>
            <a:xfrm rot="19776369">
              <a:off x="3402769" y="4073929"/>
              <a:ext cx="231093" cy="217607"/>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9055A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8" name="任意多边形 327"/>
            <p:cNvSpPr/>
            <p:nvPr/>
          </p:nvSpPr>
          <p:spPr>
            <a:xfrm rot="21147409">
              <a:off x="2309340" y="4136057"/>
              <a:ext cx="190987" cy="179840"/>
            </a:xfrm>
            <a:custGeom>
              <a:avLst/>
              <a:gdLst>
                <a:gd name="connsiteX0" fmla="*/ 149412 w 292656"/>
                <a:gd name="connsiteY0" fmla="*/ 94275 h 278334"/>
                <a:gd name="connsiteX1" fmla="*/ 97275 w 292656"/>
                <a:gd name="connsiteY1" fmla="*/ 146412 h 278334"/>
                <a:gd name="connsiteX2" fmla="*/ 149412 w 292656"/>
                <a:gd name="connsiteY2" fmla="*/ 198549 h 278334"/>
                <a:gd name="connsiteX3" fmla="*/ 201549 w 292656"/>
                <a:gd name="connsiteY3" fmla="*/ 146412 h 278334"/>
                <a:gd name="connsiteX4" fmla="*/ 149412 w 292656"/>
                <a:gd name="connsiteY4" fmla="*/ 94275 h 278334"/>
                <a:gd name="connsiteX5" fmla="*/ 116562 w 292656"/>
                <a:gd name="connsiteY5" fmla="*/ 0 h 278334"/>
                <a:gd name="connsiteX6" fmla="*/ 176093 w 292656"/>
                <a:gd name="connsiteY6" fmla="*/ 0 h 278334"/>
                <a:gd name="connsiteX7" fmla="*/ 176093 w 292656"/>
                <a:gd name="connsiteY7" fmla="*/ 51968 h 278334"/>
                <a:gd name="connsiteX8" fmla="*/ 185876 w 292656"/>
                <a:gd name="connsiteY8" fmla="*/ 53943 h 278334"/>
                <a:gd name="connsiteX9" fmla="*/ 218170 w 292656"/>
                <a:gd name="connsiteY9" fmla="*/ 75717 h 278334"/>
                <a:gd name="connsiteX10" fmla="*/ 225820 w 292656"/>
                <a:gd name="connsiteY10" fmla="*/ 87063 h 278334"/>
                <a:gd name="connsiteX11" fmla="*/ 274260 w 292656"/>
                <a:gd name="connsiteY11" fmla="*/ 71323 h 278334"/>
                <a:gd name="connsiteX12" fmla="*/ 292656 w 292656"/>
                <a:gd name="connsiteY12" fmla="*/ 127940 h 278334"/>
                <a:gd name="connsiteX13" fmla="*/ 246965 w 292656"/>
                <a:gd name="connsiteY13" fmla="*/ 142787 h 278334"/>
                <a:gd name="connsiteX14" fmla="*/ 247928 w 292656"/>
                <a:gd name="connsiteY14" fmla="*/ 147559 h 278334"/>
                <a:gd name="connsiteX15" fmla="*/ 239944 w 292656"/>
                <a:gd name="connsiteY15" fmla="*/ 187106 h 278334"/>
                <a:gd name="connsiteX16" fmla="*/ 227602 w 292656"/>
                <a:gd name="connsiteY16" fmla="*/ 205411 h 278334"/>
                <a:gd name="connsiteX17" fmla="*/ 255161 w 292656"/>
                <a:gd name="connsiteY17" fmla="*/ 243342 h 278334"/>
                <a:gd name="connsiteX18" fmla="*/ 206999 w 292656"/>
                <a:gd name="connsiteY18" fmla="*/ 278334 h 278334"/>
                <a:gd name="connsiteX19" fmla="*/ 180753 w 292656"/>
                <a:gd name="connsiteY19" fmla="*/ 242209 h 278334"/>
                <a:gd name="connsiteX20" fmla="*/ 146328 w 292656"/>
                <a:gd name="connsiteY20" fmla="*/ 249159 h 278334"/>
                <a:gd name="connsiteX21" fmla="*/ 111904 w 292656"/>
                <a:gd name="connsiteY21" fmla="*/ 242209 h 278334"/>
                <a:gd name="connsiteX22" fmla="*/ 85658 w 292656"/>
                <a:gd name="connsiteY22" fmla="*/ 278334 h 278334"/>
                <a:gd name="connsiteX23" fmla="*/ 37496 w 292656"/>
                <a:gd name="connsiteY23" fmla="*/ 243342 h 278334"/>
                <a:gd name="connsiteX24" fmla="*/ 65054 w 292656"/>
                <a:gd name="connsiteY24" fmla="*/ 205412 h 278334"/>
                <a:gd name="connsiteX25" fmla="*/ 52712 w 292656"/>
                <a:gd name="connsiteY25" fmla="*/ 187106 h 278334"/>
                <a:gd name="connsiteX26" fmla="*/ 44728 w 292656"/>
                <a:gd name="connsiteY26" fmla="*/ 147559 h 278334"/>
                <a:gd name="connsiteX27" fmla="*/ 45691 w 292656"/>
                <a:gd name="connsiteY27" fmla="*/ 142787 h 278334"/>
                <a:gd name="connsiteX28" fmla="*/ 0 w 292656"/>
                <a:gd name="connsiteY28" fmla="*/ 127940 h 278334"/>
                <a:gd name="connsiteX29" fmla="*/ 18396 w 292656"/>
                <a:gd name="connsiteY29" fmla="*/ 71323 h 278334"/>
                <a:gd name="connsiteX30" fmla="*/ 66836 w 292656"/>
                <a:gd name="connsiteY30" fmla="*/ 87063 h 278334"/>
                <a:gd name="connsiteX31" fmla="*/ 74486 w 292656"/>
                <a:gd name="connsiteY31" fmla="*/ 75717 h 278334"/>
                <a:gd name="connsiteX32" fmla="*/ 106781 w 292656"/>
                <a:gd name="connsiteY32" fmla="*/ 53943 h 278334"/>
                <a:gd name="connsiteX33" fmla="*/ 116562 w 292656"/>
                <a:gd name="connsiteY33" fmla="*/ 51969 h 278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92656" h="278334">
                  <a:moveTo>
                    <a:pt x="149412" y="94275"/>
                  </a:moveTo>
                  <a:cubicBezTo>
                    <a:pt x="120618" y="94275"/>
                    <a:pt x="97275" y="117618"/>
                    <a:pt x="97275" y="146412"/>
                  </a:cubicBezTo>
                  <a:cubicBezTo>
                    <a:pt x="97275" y="175206"/>
                    <a:pt x="120618" y="198549"/>
                    <a:pt x="149412" y="198549"/>
                  </a:cubicBezTo>
                  <a:cubicBezTo>
                    <a:pt x="178206" y="198549"/>
                    <a:pt x="201549" y="175206"/>
                    <a:pt x="201549" y="146412"/>
                  </a:cubicBezTo>
                  <a:cubicBezTo>
                    <a:pt x="201549" y="117618"/>
                    <a:pt x="178206" y="94275"/>
                    <a:pt x="149412" y="94275"/>
                  </a:cubicBezTo>
                  <a:close/>
                  <a:moveTo>
                    <a:pt x="116562" y="0"/>
                  </a:moveTo>
                  <a:lnTo>
                    <a:pt x="176093" y="0"/>
                  </a:lnTo>
                  <a:lnTo>
                    <a:pt x="176093" y="51968"/>
                  </a:lnTo>
                  <a:lnTo>
                    <a:pt x="185876" y="53943"/>
                  </a:lnTo>
                  <a:cubicBezTo>
                    <a:pt x="198031" y="59085"/>
                    <a:pt x="208977" y="66524"/>
                    <a:pt x="218170" y="75717"/>
                  </a:cubicBezTo>
                  <a:lnTo>
                    <a:pt x="225820" y="87063"/>
                  </a:lnTo>
                  <a:lnTo>
                    <a:pt x="274260" y="71323"/>
                  </a:lnTo>
                  <a:lnTo>
                    <a:pt x="292656" y="127940"/>
                  </a:lnTo>
                  <a:lnTo>
                    <a:pt x="246965" y="142787"/>
                  </a:lnTo>
                  <a:lnTo>
                    <a:pt x="247928" y="147559"/>
                  </a:lnTo>
                  <a:cubicBezTo>
                    <a:pt x="247928" y="161587"/>
                    <a:pt x="245085" y="174951"/>
                    <a:pt x="239944" y="187106"/>
                  </a:cubicBezTo>
                  <a:lnTo>
                    <a:pt x="227602" y="205411"/>
                  </a:lnTo>
                  <a:lnTo>
                    <a:pt x="255161" y="243342"/>
                  </a:lnTo>
                  <a:lnTo>
                    <a:pt x="206999" y="278334"/>
                  </a:lnTo>
                  <a:lnTo>
                    <a:pt x="180753" y="242209"/>
                  </a:lnTo>
                  <a:lnTo>
                    <a:pt x="146328" y="249159"/>
                  </a:lnTo>
                  <a:lnTo>
                    <a:pt x="111904" y="242209"/>
                  </a:lnTo>
                  <a:lnTo>
                    <a:pt x="85658" y="278334"/>
                  </a:lnTo>
                  <a:lnTo>
                    <a:pt x="37496" y="243342"/>
                  </a:lnTo>
                  <a:lnTo>
                    <a:pt x="65054" y="205412"/>
                  </a:lnTo>
                  <a:lnTo>
                    <a:pt x="52712" y="187106"/>
                  </a:lnTo>
                  <a:cubicBezTo>
                    <a:pt x="47571" y="174951"/>
                    <a:pt x="44728" y="161587"/>
                    <a:pt x="44728" y="147559"/>
                  </a:cubicBezTo>
                  <a:lnTo>
                    <a:pt x="45691" y="142787"/>
                  </a:lnTo>
                  <a:lnTo>
                    <a:pt x="0" y="127940"/>
                  </a:lnTo>
                  <a:lnTo>
                    <a:pt x="18396" y="71323"/>
                  </a:lnTo>
                  <a:lnTo>
                    <a:pt x="66836" y="87063"/>
                  </a:lnTo>
                  <a:lnTo>
                    <a:pt x="74486" y="75717"/>
                  </a:lnTo>
                  <a:cubicBezTo>
                    <a:pt x="83679" y="66524"/>
                    <a:pt x="94625" y="59085"/>
                    <a:pt x="106781" y="53943"/>
                  </a:cubicBezTo>
                  <a:lnTo>
                    <a:pt x="116562" y="51969"/>
                  </a:ln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9" name="任意多边形 328"/>
            <p:cNvSpPr/>
            <p:nvPr/>
          </p:nvSpPr>
          <p:spPr>
            <a:xfrm rot="21300000">
              <a:off x="3304050" y="2101340"/>
              <a:ext cx="487828" cy="498032"/>
            </a:xfrm>
            <a:custGeom>
              <a:avLst/>
              <a:gdLst>
                <a:gd name="connsiteX0" fmla="*/ 378421 w 770173"/>
                <a:gd name="connsiteY0" fmla="*/ 151612 h 786281"/>
                <a:gd name="connsiteX1" fmla="*/ 131764 w 770173"/>
                <a:gd name="connsiteY1" fmla="*/ 398268 h 786281"/>
                <a:gd name="connsiteX2" fmla="*/ 378421 w 770173"/>
                <a:gd name="connsiteY2" fmla="*/ 644925 h 786281"/>
                <a:gd name="connsiteX3" fmla="*/ 625078 w 770173"/>
                <a:gd name="connsiteY3" fmla="*/ 398268 h 786281"/>
                <a:gd name="connsiteX4" fmla="*/ 378421 w 770173"/>
                <a:gd name="connsiteY4" fmla="*/ 151612 h 786281"/>
                <a:gd name="connsiteX5" fmla="*/ 295853 w 770173"/>
                <a:gd name="connsiteY5" fmla="*/ 0 h 786281"/>
                <a:gd name="connsiteX6" fmla="*/ 474320 w 770173"/>
                <a:gd name="connsiteY6" fmla="*/ 0 h 786281"/>
                <a:gd name="connsiteX7" fmla="*/ 474320 w 770173"/>
                <a:gd name="connsiteY7" fmla="*/ 98921 h 786281"/>
                <a:gd name="connsiteX8" fmla="*/ 502920 w 770173"/>
                <a:gd name="connsiteY8" fmla="*/ 107799 h 786281"/>
                <a:gd name="connsiteX9" fmla="*/ 555523 w 770173"/>
                <a:gd name="connsiteY9" fmla="*/ 136351 h 786281"/>
                <a:gd name="connsiteX10" fmla="*/ 594990 w 770173"/>
                <a:gd name="connsiteY10" fmla="*/ 168914 h 786281"/>
                <a:gd name="connsiteX11" fmla="*/ 680939 w 770173"/>
                <a:gd name="connsiteY11" fmla="*/ 119292 h 786281"/>
                <a:gd name="connsiteX12" fmla="*/ 770173 w 770173"/>
                <a:gd name="connsiteY12" fmla="*/ 273849 h 786281"/>
                <a:gd name="connsiteX13" fmla="*/ 683620 w 770173"/>
                <a:gd name="connsiteY13" fmla="*/ 323819 h 786281"/>
                <a:gd name="connsiteX14" fmla="*/ 685766 w 770173"/>
                <a:gd name="connsiteY14" fmla="*/ 330730 h 786281"/>
                <a:gd name="connsiteX15" fmla="*/ 692057 w 770173"/>
                <a:gd name="connsiteY15" fmla="*/ 393141 h 786281"/>
                <a:gd name="connsiteX16" fmla="*/ 685766 w 770173"/>
                <a:gd name="connsiteY16" fmla="*/ 455551 h 786281"/>
                <a:gd name="connsiteX17" fmla="*/ 683620 w 770173"/>
                <a:gd name="connsiteY17" fmla="*/ 462462 h 786281"/>
                <a:gd name="connsiteX18" fmla="*/ 770173 w 770173"/>
                <a:gd name="connsiteY18" fmla="*/ 512433 h 786281"/>
                <a:gd name="connsiteX19" fmla="*/ 680939 w 770173"/>
                <a:gd name="connsiteY19" fmla="*/ 666990 h 786281"/>
                <a:gd name="connsiteX20" fmla="*/ 594990 w 770173"/>
                <a:gd name="connsiteY20" fmla="*/ 617367 h 786281"/>
                <a:gd name="connsiteX21" fmla="*/ 555523 w 770173"/>
                <a:gd name="connsiteY21" fmla="*/ 649930 h 786281"/>
                <a:gd name="connsiteX22" fmla="*/ 502920 w 770173"/>
                <a:gd name="connsiteY22" fmla="*/ 678482 h 786281"/>
                <a:gd name="connsiteX23" fmla="*/ 474320 w 770173"/>
                <a:gd name="connsiteY23" fmla="*/ 687360 h 786281"/>
                <a:gd name="connsiteX24" fmla="*/ 474320 w 770173"/>
                <a:gd name="connsiteY24" fmla="*/ 786281 h 786281"/>
                <a:gd name="connsiteX25" fmla="*/ 295853 w 770173"/>
                <a:gd name="connsiteY25" fmla="*/ 786281 h 786281"/>
                <a:gd name="connsiteX26" fmla="*/ 295853 w 770173"/>
                <a:gd name="connsiteY26" fmla="*/ 689041 h 786281"/>
                <a:gd name="connsiteX27" fmla="*/ 261839 w 770173"/>
                <a:gd name="connsiteY27" fmla="*/ 678482 h 786281"/>
                <a:gd name="connsiteX28" fmla="*/ 209236 w 770173"/>
                <a:gd name="connsiteY28" fmla="*/ 649930 h 786281"/>
                <a:gd name="connsiteX29" fmla="*/ 171997 w 770173"/>
                <a:gd name="connsiteY29" fmla="*/ 619205 h 786281"/>
                <a:gd name="connsiteX30" fmla="*/ 89233 w 770173"/>
                <a:gd name="connsiteY30" fmla="*/ 666990 h 786281"/>
                <a:gd name="connsiteX31" fmla="*/ 0 w 770173"/>
                <a:gd name="connsiteY31" fmla="*/ 512433 h 786281"/>
                <a:gd name="connsiteX32" fmla="*/ 81961 w 770173"/>
                <a:gd name="connsiteY32" fmla="*/ 465112 h 786281"/>
                <a:gd name="connsiteX33" fmla="*/ 78993 w 770173"/>
                <a:gd name="connsiteY33" fmla="*/ 455551 h 786281"/>
                <a:gd name="connsiteX34" fmla="*/ 72702 w 770173"/>
                <a:gd name="connsiteY34" fmla="*/ 393141 h 786281"/>
                <a:gd name="connsiteX35" fmla="*/ 78993 w 770173"/>
                <a:gd name="connsiteY35" fmla="*/ 330730 h 786281"/>
                <a:gd name="connsiteX36" fmla="*/ 81961 w 770173"/>
                <a:gd name="connsiteY36" fmla="*/ 321169 h 786281"/>
                <a:gd name="connsiteX37" fmla="*/ 0 w 770173"/>
                <a:gd name="connsiteY37" fmla="*/ 273849 h 786281"/>
                <a:gd name="connsiteX38" fmla="*/ 89233 w 770173"/>
                <a:gd name="connsiteY38" fmla="*/ 119292 h 786281"/>
                <a:gd name="connsiteX39" fmla="*/ 171997 w 770173"/>
                <a:gd name="connsiteY39" fmla="*/ 167076 h 786281"/>
                <a:gd name="connsiteX40" fmla="*/ 209236 w 770173"/>
                <a:gd name="connsiteY40" fmla="*/ 136351 h 786281"/>
                <a:gd name="connsiteX41" fmla="*/ 261839 w 770173"/>
                <a:gd name="connsiteY41" fmla="*/ 107799 h 786281"/>
                <a:gd name="connsiteX42" fmla="*/ 295853 w 770173"/>
                <a:gd name="connsiteY42" fmla="*/ 97241 h 786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770173" h="786281">
                  <a:moveTo>
                    <a:pt x="378421" y="151612"/>
                  </a:moveTo>
                  <a:cubicBezTo>
                    <a:pt x="242197" y="151612"/>
                    <a:pt x="131764" y="262044"/>
                    <a:pt x="131764" y="398268"/>
                  </a:cubicBezTo>
                  <a:cubicBezTo>
                    <a:pt x="131764" y="534493"/>
                    <a:pt x="242197" y="644925"/>
                    <a:pt x="378421" y="644925"/>
                  </a:cubicBezTo>
                  <a:cubicBezTo>
                    <a:pt x="514646" y="644925"/>
                    <a:pt x="625078" y="534493"/>
                    <a:pt x="625078" y="398268"/>
                  </a:cubicBezTo>
                  <a:cubicBezTo>
                    <a:pt x="625078" y="262044"/>
                    <a:pt x="514646" y="151612"/>
                    <a:pt x="378421" y="151612"/>
                  </a:cubicBezTo>
                  <a:close/>
                  <a:moveTo>
                    <a:pt x="295853" y="0"/>
                  </a:moveTo>
                  <a:lnTo>
                    <a:pt x="474320" y="0"/>
                  </a:lnTo>
                  <a:lnTo>
                    <a:pt x="474320" y="98921"/>
                  </a:lnTo>
                  <a:lnTo>
                    <a:pt x="502920" y="107799"/>
                  </a:lnTo>
                  <a:cubicBezTo>
                    <a:pt x="521445" y="115634"/>
                    <a:pt x="539048" y="125221"/>
                    <a:pt x="555523" y="136351"/>
                  </a:cubicBezTo>
                  <a:lnTo>
                    <a:pt x="594990" y="168914"/>
                  </a:lnTo>
                  <a:lnTo>
                    <a:pt x="680939" y="119292"/>
                  </a:lnTo>
                  <a:lnTo>
                    <a:pt x="770173" y="273849"/>
                  </a:lnTo>
                  <a:lnTo>
                    <a:pt x="683620" y="323819"/>
                  </a:lnTo>
                  <a:lnTo>
                    <a:pt x="685766" y="330730"/>
                  </a:lnTo>
                  <a:cubicBezTo>
                    <a:pt x="689891" y="350889"/>
                    <a:pt x="692057" y="371762"/>
                    <a:pt x="692057" y="393141"/>
                  </a:cubicBezTo>
                  <a:cubicBezTo>
                    <a:pt x="692057" y="414519"/>
                    <a:pt x="689891" y="435392"/>
                    <a:pt x="685766" y="455551"/>
                  </a:cubicBezTo>
                  <a:lnTo>
                    <a:pt x="683620" y="462462"/>
                  </a:lnTo>
                  <a:lnTo>
                    <a:pt x="770173" y="512433"/>
                  </a:lnTo>
                  <a:lnTo>
                    <a:pt x="680939" y="666990"/>
                  </a:lnTo>
                  <a:lnTo>
                    <a:pt x="594990" y="617367"/>
                  </a:lnTo>
                  <a:lnTo>
                    <a:pt x="555523" y="649930"/>
                  </a:lnTo>
                  <a:cubicBezTo>
                    <a:pt x="539048" y="661060"/>
                    <a:pt x="521445" y="670647"/>
                    <a:pt x="502920" y="678482"/>
                  </a:cubicBezTo>
                  <a:lnTo>
                    <a:pt x="474320" y="687360"/>
                  </a:lnTo>
                  <a:lnTo>
                    <a:pt x="474320" y="786281"/>
                  </a:lnTo>
                  <a:lnTo>
                    <a:pt x="295853" y="786281"/>
                  </a:lnTo>
                  <a:lnTo>
                    <a:pt x="295853" y="689041"/>
                  </a:lnTo>
                  <a:lnTo>
                    <a:pt x="261839" y="678482"/>
                  </a:lnTo>
                  <a:cubicBezTo>
                    <a:pt x="243314" y="670647"/>
                    <a:pt x="225711" y="661060"/>
                    <a:pt x="209236" y="649930"/>
                  </a:cubicBezTo>
                  <a:lnTo>
                    <a:pt x="171997" y="619205"/>
                  </a:lnTo>
                  <a:lnTo>
                    <a:pt x="89233" y="666990"/>
                  </a:lnTo>
                  <a:lnTo>
                    <a:pt x="0" y="512433"/>
                  </a:lnTo>
                  <a:lnTo>
                    <a:pt x="81961" y="465112"/>
                  </a:lnTo>
                  <a:lnTo>
                    <a:pt x="78993" y="455551"/>
                  </a:lnTo>
                  <a:cubicBezTo>
                    <a:pt x="74868" y="435392"/>
                    <a:pt x="72702" y="414519"/>
                    <a:pt x="72702" y="393141"/>
                  </a:cubicBezTo>
                  <a:cubicBezTo>
                    <a:pt x="72702" y="371762"/>
                    <a:pt x="74868" y="350889"/>
                    <a:pt x="78993" y="330730"/>
                  </a:cubicBezTo>
                  <a:lnTo>
                    <a:pt x="81961" y="321169"/>
                  </a:lnTo>
                  <a:lnTo>
                    <a:pt x="0" y="273849"/>
                  </a:lnTo>
                  <a:lnTo>
                    <a:pt x="89233" y="119292"/>
                  </a:lnTo>
                  <a:lnTo>
                    <a:pt x="171997" y="167076"/>
                  </a:lnTo>
                  <a:lnTo>
                    <a:pt x="209236" y="136351"/>
                  </a:lnTo>
                  <a:cubicBezTo>
                    <a:pt x="225711" y="125221"/>
                    <a:pt x="243314" y="115634"/>
                    <a:pt x="261839" y="107799"/>
                  </a:cubicBezTo>
                  <a:lnTo>
                    <a:pt x="295853" y="97241"/>
                  </a:lnTo>
                  <a:close/>
                </a:path>
              </a:pathLst>
            </a:custGeom>
            <a:solidFill>
              <a:srgbClr val="01ACBE"/>
            </a:solidFill>
            <a:ln w="12700" cap="flat" cmpd="sng" algn="ctr">
              <a:no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330" name="组合 329"/>
            <p:cNvGrpSpPr/>
            <p:nvPr/>
          </p:nvGrpSpPr>
          <p:grpSpPr>
            <a:xfrm>
              <a:off x="2179184" y="1799561"/>
              <a:ext cx="308809" cy="308809"/>
              <a:chOff x="3404393" y="1190304"/>
              <a:chExt cx="1066092" cy="1066091"/>
            </a:xfrm>
          </p:grpSpPr>
          <p:sp>
            <p:nvSpPr>
              <p:cNvPr id="511" name="矩形 510"/>
              <p:cNvSpPr/>
              <p:nvPr/>
            </p:nvSpPr>
            <p:spPr>
              <a:xfrm>
                <a:off x="3870396" y="11903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2" name="矩形 511"/>
              <p:cNvSpPr/>
              <p:nvPr/>
            </p:nvSpPr>
            <p:spPr>
              <a:xfrm rot="1800000">
                <a:off x="4118046" y="1256661"/>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3" name="矩形 512"/>
              <p:cNvSpPr/>
              <p:nvPr/>
            </p:nvSpPr>
            <p:spPr>
              <a:xfrm rot="3600000">
                <a:off x="4299338" y="14379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4" name="矩形 513"/>
              <p:cNvSpPr/>
              <p:nvPr/>
            </p:nvSpPr>
            <p:spPr>
              <a:xfrm rot="5400000">
                <a:off x="4365696" y="16856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5" name="矩形 514"/>
              <p:cNvSpPr/>
              <p:nvPr/>
            </p:nvSpPr>
            <p:spPr>
              <a:xfrm rot="7200000">
                <a:off x="4299338" y="19332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6" name="矩形 515"/>
              <p:cNvSpPr/>
              <p:nvPr/>
            </p:nvSpPr>
            <p:spPr>
              <a:xfrm rot="9000000">
                <a:off x="4118046" y="2114546"/>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7" name="矩形 516"/>
              <p:cNvSpPr/>
              <p:nvPr/>
            </p:nvSpPr>
            <p:spPr>
              <a:xfrm rot="10800000">
                <a:off x="3870396" y="2180903"/>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8" name="矩形 517"/>
              <p:cNvSpPr/>
              <p:nvPr/>
            </p:nvSpPr>
            <p:spPr>
              <a:xfrm rot="12600000">
                <a:off x="3622746" y="2114546"/>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9" name="矩形 518"/>
              <p:cNvSpPr/>
              <p:nvPr/>
            </p:nvSpPr>
            <p:spPr>
              <a:xfrm rot="14400000">
                <a:off x="3441453" y="19332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0" name="矩形 519"/>
              <p:cNvSpPr/>
              <p:nvPr/>
            </p:nvSpPr>
            <p:spPr>
              <a:xfrm rot="16200000">
                <a:off x="3375096" y="16856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1" name="矩形 520"/>
              <p:cNvSpPr/>
              <p:nvPr/>
            </p:nvSpPr>
            <p:spPr>
              <a:xfrm rot="18000000">
                <a:off x="3441453" y="14379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2" name="矩形 521"/>
              <p:cNvSpPr/>
              <p:nvPr/>
            </p:nvSpPr>
            <p:spPr>
              <a:xfrm rot="19800000">
                <a:off x="3622746" y="1256661"/>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3" name="任意多边形 522"/>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4" name="任意多边形 523"/>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5" name="任意多边形 524"/>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1" name="组合 330"/>
            <p:cNvGrpSpPr/>
            <p:nvPr/>
          </p:nvGrpSpPr>
          <p:grpSpPr>
            <a:xfrm>
              <a:off x="2771431" y="3552222"/>
              <a:ext cx="695729" cy="695728"/>
              <a:chOff x="5889363" y="3101297"/>
              <a:chExt cx="841832" cy="841831"/>
            </a:xfrm>
          </p:grpSpPr>
          <p:sp>
            <p:nvSpPr>
              <p:cNvPr id="509" name="任意多边形 508"/>
              <p:cNvSpPr/>
              <p:nvPr/>
            </p:nvSpPr>
            <p:spPr>
              <a:xfrm>
                <a:off x="5889363" y="3101297"/>
                <a:ext cx="841832" cy="841831"/>
              </a:xfrm>
              <a:custGeom>
                <a:avLst/>
                <a:gdLst>
                  <a:gd name="connsiteX0" fmla="*/ 441182 w 889882"/>
                  <a:gd name="connsiteY0" fmla="*/ 266316 h 889881"/>
                  <a:gd name="connsiteX1" fmla="*/ 268444 w 889882"/>
                  <a:gd name="connsiteY1" fmla="*/ 439053 h 889881"/>
                  <a:gd name="connsiteX2" fmla="*/ 441182 w 889882"/>
                  <a:gd name="connsiteY2" fmla="*/ 611790 h 889881"/>
                  <a:gd name="connsiteX3" fmla="*/ 613919 w 889882"/>
                  <a:gd name="connsiteY3" fmla="*/ 439053 h 889881"/>
                  <a:gd name="connsiteX4" fmla="*/ 441182 w 889882"/>
                  <a:gd name="connsiteY4" fmla="*/ 266316 h 889881"/>
                  <a:gd name="connsiteX5" fmla="*/ 388980 w 889882"/>
                  <a:gd name="connsiteY5" fmla="*/ 0 h 889881"/>
                  <a:gd name="connsiteX6" fmla="*/ 500903 w 889882"/>
                  <a:gd name="connsiteY6" fmla="*/ 0 h 889881"/>
                  <a:gd name="connsiteX7" fmla="*/ 500903 w 889882"/>
                  <a:gd name="connsiteY7" fmla="*/ 60161 h 889881"/>
                  <a:gd name="connsiteX8" fmla="*/ 524838 w 889882"/>
                  <a:gd name="connsiteY8" fmla="*/ 62573 h 889881"/>
                  <a:gd name="connsiteX9" fmla="*/ 589495 w 889882"/>
                  <a:gd name="connsiteY9" fmla="*/ 82644 h 889881"/>
                  <a:gd name="connsiteX10" fmla="*/ 618948 w 889882"/>
                  <a:gd name="connsiteY10" fmla="*/ 31630 h 889881"/>
                  <a:gd name="connsiteX11" fmla="*/ 715876 w 889882"/>
                  <a:gd name="connsiteY11" fmla="*/ 87591 h 889881"/>
                  <a:gd name="connsiteX12" fmla="*/ 686033 w 889882"/>
                  <a:gd name="connsiteY12" fmla="*/ 139281 h 889881"/>
                  <a:gd name="connsiteX13" fmla="*/ 721707 w 889882"/>
                  <a:gd name="connsiteY13" fmla="*/ 168715 h 889881"/>
                  <a:gd name="connsiteX14" fmla="*/ 750665 w 889882"/>
                  <a:gd name="connsiteY14" fmla="*/ 203812 h 889881"/>
                  <a:gd name="connsiteX15" fmla="*/ 802290 w 889882"/>
                  <a:gd name="connsiteY15" fmla="*/ 174007 h 889881"/>
                  <a:gd name="connsiteX16" fmla="*/ 858251 w 889882"/>
                  <a:gd name="connsiteY16" fmla="*/ 270935 h 889881"/>
                  <a:gd name="connsiteX17" fmla="*/ 807553 w 889882"/>
                  <a:gd name="connsiteY17" fmla="*/ 300205 h 889881"/>
                  <a:gd name="connsiteX18" fmla="*/ 827848 w 889882"/>
                  <a:gd name="connsiteY18" fmla="*/ 365584 h 889881"/>
                  <a:gd name="connsiteX19" fmla="*/ 830207 w 889882"/>
                  <a:gd name="connsiteY19" fmla="*/ 388980 h 889881"/>
                  <a:gd name="connsiteX20" fmla="*/ 889882 w 889882"/>
                  <a:gd name="connsiteY20" fmla="*/ 388980 h 889881"/>
                  <a:gd name="connsiteX21" fmla="*/ 889882 w 889882"/>
                  <a:gd name="connsiteY21" fmla="*/ 500903 h 889881"/>
                  <a:gd name="connsiteX22" fmla="*/ 830029 w 889882"/>
                  <a:gd name="connsiteY22" fmla="*/ 500903 h 889881"/>
                  <a:gd name="connsiteX23" fmla="*/ 827848 w 889882"/>
                  <a:gd name="connsiteY23" fmla="*/ 522539 h 889881"/>
                  <a:gd name="connsiteX24" fmla="*/ 807090 w 889882"/>
                  <a:gd name="connsiteY24" fmla="*/ 589410 h 889881"/>
                  <a:gd name="connsiteX25" fmla="*/ 858251 w 889882"/>
                  <a:gd name="connsiteY25" fmla="*/ 618948 h 889881"/>
                  <a:gd name="connsiteX26" fmla="*/ 802290 w 889882"/>
                  <a:gd name="connsiteY26" fmla="*/ 715876 h 889881"/>
                  <a:gd name="connsiteX27" fmla="*/ 749682 w 889882"/>
                  <a:gd name="connsiteY27" fmla="*/ 685502 h 889881"/>
                  <a:gd name="connsiteX28" fmla="*/ 721707 w 889882"/>
                  <a:gd name="connsiteY28" fmla="*/ 719408 h 889881"/>
                  <a:gd name="connsiteX29" fmla="*/ 685345 w 889882"/>
                  <a:gd name="connsiteY29" fmla="*/ 749409 h 889881"/>
                  <a:gd name="connsiteX30" fmla="*/ 715876 w 889882"/>
                  <a:gd name="connsiteY30" fmla="*/ 802290 h 889881"/>
                  <a:gd name="connsiteX31" fmla="*/ 618948 w 889882"/>
                  <a:gd name="connsiteY31" fmla="*/ 858252 h 889881"/>
                  <a:gd name="connsiteX32" fmla="*/ 588634 w 889882"/>
                  <a:gd name="connsiteY32" fmla="*/ 805746 h 889881"/>
                  <a:gd name="connsiteX33" fmla="*/ 524838 w 889882"/>
                  <a:gd name="connsiteY33" fmla="*/ 825549 h 889881"/>
                  <a:gd name="connsiteX34" fmla="*/ 500903 w 889882"/>
                  <a:gd name="connsiteY34" fmla="*/ 827962 h 889881"/>
                  <a:gd name="connsiteX35" fmla="*/ 500903 w 889882"/>
                  <a:gd name="connsiteY35" fmla="*/ 889881 h 889881"/>
                  <a:gd name="connsiteX36" fmla="*/ 388980 w 889882"/>
                  <a:gd name="connsiteY36" fmla="*/ 889881 h 889881"/>
                  <a:gd name="connsiteX37" fmla="*/ 388980 w 889882"/>
                  <a:gd name="connsiteY37" fmla="*/ 827676 h 889881"/>
                  <a:gd name="connsiteX38" fmla="*/ 367883 w 889882"/>
                  <a:gd name="connsiteY38" fmla="*/ 825549 h 889881"/>
                  <a:gd name="connsiteX39" fmla="*/ 301681 w 889882"/>
                  <a:gd name="connsiteY39" fmla="*/ 804998 h 889881"/>
                  <a:gd name="connsiteX40" fmla="*/ 270935 w 889882"/>
                  <a:gd name="connsiteY40" fmla="*/ 858252 h 889881"/>
                  <a:gd name="connsiteX41" fmla="*/ 174007 w 889882"/>
                  <a:gd name="connsiteY41" fmla="*/ 802290 h 889881"/>
                  <a:gd name="connsiteX42" fmla="*/ 205454 w 889882"/>
                  <a:gd name="connsiteY42" fmla="*/ 747823 h 889881"/>
                  <a:gd name="connsiteX43" fmla="*/ 171014 w 889882"/>
                  <a:gd name="connsiteY43" fmla="*/ 719408 h 889881"/>
                  <a:gd name="connsiteX44" fmla="*/ 142123 w 889882"/>
                  <a:gd name="connsiteY44" fmla="*/ 684392 h 889881"/>
                  <a:gd name="connsiteX45" fmla="*/ 87591 w 889882"/>
                  <a:gd name="connsiteY45" fmla="*/ 715876 h 889881"/>
                  <a:gd name="connsiteX46" fmla="*/ 31630 w 889882"/>
                  <a:gd name="connsiteY46" fmla="*/ 618948 h 889881"/>
                  <a:gd name="connsiteX47" fmla="*/ 85199 w 889882"/>
                  <a:gd name="connsiteY47" fmla="*/ 588019 h 889881"/>
                  <a:gd name="connsiteX48" fmla="*/ 64873 w 889882"/>
                  <a:gd name="connsiteY48" fmla="*/ 522539 h 889881"/>
                  <a:gd name="connsiteX49" fmla="*/ 62692 w 889882"/>
                  <a:gd name="connsiteY49" fmla="*/ 500903 h 889881"/>
                  <a:gd name="connsiteX50" fmla="*/ 0 w 889882"/>
                  <a:gd name="connsiteY50" fmla="*/ 500903 h 889881"/>
                  <a:gd name="connsiteX51" fmla="*/ 0 w 889882"/>
                  <a:gd name="connsiteY51" fmla="*/ 388980 h 889881"/>
                  <a:gd name="connsiteX52" fmla="*/ 62514 w 889882"/>
                  <a:gd name="connsiteY52" fmla="*/ 388980 h 889881"/>
                  <a:gd name="connsiteX53" fmla="*/ 64873 w 889882"/>
                  <a:gd name="connsiteY53" fmla="*/ 365584 h 889881"/>
                  <a:gd name="connsiteX54" fmla="*/ 84736 w 889882"/>
                  <a:gd name="connsiteY54" fmla="*/ 301596 h 889881"/>
                  <a:gd name="connsiteX55" fmla="*/ 31630 w 889882"/>
                  <a:gd name="connsiteY55" fmla="*/ 270935 h 889881"/>
                  <a:gd name="connsiteX56" fmla="*/ 87591 w 889882"/>
                  <a:gd name="connsiteY56" fmla="*/ 174007 h 889881"/>
                  <a:gd name="connsiteX57" fmla="*/ 141139 w 889882"/>
                  <a:gd name="connsiteY57" fmla="*/ 204923 h 889881"/>
                  <a:gd name="connsiteX58" fmla="*/ 171014 w 889882"/>
                  <a:gd name="connsiteY58" fmla="*/ 168715 h 889881"/>
                  <a:gd name="connsiteX59" fmla="*/ 204766 w 889882"/>
                  <a:gd name="connsiteY59" fmla="*/ 140867 h 889881"/>
                  <a:gd name="connsiteX60" fmla="*/ 174007 w 889882"/>
                  <a:gd name="connsiteY60" fmla="*/ 87591 h 889881"/>
                  <a:gd name="connsiteX61" fmla="*/ 270935 w 889882"/>
                  <a:gd name="connsiteY61" fmla="*/ 31630 h 889881"/>
                  <a:gd name="connsiteX62" fmla="*/ 300819 w 889882"/>
                  <a:gd name="connsiteY62" fmla="*/ 83391 h 889881"/>
                  <a:gd name="connsiteX63" fmla="*/ 367883 w 889882"/>
                  <a:gd name="connsiteY63" fmla="*/ 62573 h 889881"/>
                  <a:gd name="connsiteX64" fmla="*/ 388980 w 889882"/>
                  <a:gd name="connsiteY64" fmla="*/ 60447 h 889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889882" h="889881">
                    <a:moveTo>
                      <a:pt x="441182" y="266316"/>
                    </a:moveTo>
                    <a:cubicBezTo>
                      <a:pt x="345781" y="266316"/>
                      <a:pt x="268444" y="343653"/>
                      <a:pt x="268444" y="439053"/>
                    </a:cubicBezTo>
                    <a:cubicBezTo>
                      <a:pt x="268444" y="534453"/>
                      <a:pt x="345781" y="611790"/>
                      <a:pt x="441182" y="611790"/>
                    </a:cubicBezTo>
                    <a:cubicBezTo>
                      <a:pt x="536582" y="611790"/>
                      <a:pt x="613919" y="534453"/>
                      <a:pt x="613919" y="439053"/>
                    </a:cubicBezTo>
                    <a:cubicBezTo>
                      <a:pt x="613919" y="343653"/>
                      <a:pt x="536582" y="266316"/>
                      <a:pt x="441182" y="266316"/>
                    </a:cubicBezTo>
                    <a:close/>
                    <a:moveTo>
                      <a:pt x="388980" y="0"/>
                    </a:moveTo>
                    <a:lnTo>
                      <a:pt x="500903" y="0"/>
                    </a:lnTo>
                    <a:lnTo>
                      <a:pt x="500903" y="60161"/>
                    </a:lnTo>
                    <a:lnTo>
                      <a:pt x="524838" y="62573"/>
                    </a:lnTo>
                    <a:lnTo>
                      <a:pt x="589495" y="82644"/>
                    </a:lnTo>
                    <a:lnTo>
                      <a:pt x="618948" y="31630"/>
                    </a:lnTo>
                    <a:lnTo>
                      <a:pt x="715876" y="87591"/>
                    </a:lnTo>
                    <a:lnTo>
                      <a:pt x="686033" y="139281"/>
                    </a:lnTo>
                    <a:lnTo>
                      <a:pt x="721707" y="168715"/>
                    </a:lnTo>
                    <a:lnTo>
                      <a:pt x="750665" y="203812"/>
                    </a:lnTo>
                    <a:lnTo>
                      <a:pt x="802290" y="174007"/>
                    </a:lnTo>
                    <a:lnTo>
                      <a:pt x="858251" y="270935"/>
                    </a:lnTo>
                    <a:lnTo>
                      <a:pt x="807553" y="300205"/>
                    </a:lnTo>
                    <a:lnTo>
                      <a:pt x="827848" y="365584"/>
                    </a:lnTo>
                    <a:lnTo>
                      <a:pt x="830207" y="388980"/>
                    </a:lnTo>
                    <a:lnTo>
                      <a:pt x="889882" y="388980"/>
                    </a:lnTo>
                    <a:lnTo>
                      <a:pt x="889882" y="500903"/>
                    </a:lnTo>
                    <a:lnTo>
                      <a:pt x="830029" y="500903"/>
                    </a:lnTo>
                    <a:lnTo>
                      <a:pt x="827848" y="522539"/>
                    </a:lnTo>
                    <a:lnTo>
                      <a:pt x="807090" y="589410"/>
                    </a:lnTo>
                    <a:lnTo>
                      <a:pt x="858251" y="618948"/>
                    </a:lnTo>
                    <a:lnTo>
                      <a:pt x="802290" y="715876"/>
                    </a:lnTo>
                    <a:lnTo>
                      <a:pt x="749682" y="685502"/>
                    </a:lnTo>
                    <a:lnTo>
                      <a:pt x="721707" y="719408"/>
                    </a:lnTo>
                    <a:lnTo>
                      <a:pt x="685345" y="749409"/>
                    </a:lnTo>
                    <a:lnTo>
                      <a:pt x="715876" y="802290"/>
                    </a:lnTo>
                    <a:lnTo>
                      <a:pt x="618948" y="858252"/>
                    </a:lnTo>
                    <a:lnTo>
                      <a:pt x="588634" y="805746"/>
                    </a:lnTo>
                    <a:lnTo>
                      <a:pt x="524838" y="825549"/>
                    </a:lnTo>
                    <a:lnTo>
                      <a:pt x="500903" y="827962"/>
                    </a:lnTo>
                    <a:lnTo>
                      <a:pt x="500903" y="889881"/>
                    </a:lnTo>
                    <a:lnTo>
                      <a:pt x="388980" y="889881"/>
                    </a:lnTo>
                    <a:lnTo>
                      <a:pt x="388980" y="827676"/>
                    </a:lnTo>
                    <a:lnTo>
                      <a:pt x="367883" y="825549"/>
                    </a:lnTo>
                    <a:lnTo>
                      <a:pt x="301681" y="804998"/>
                    </a:lnTo>
                    <a:lnTo>
                      <a:pt x="270935" y="858252"/>
                    </a:lnTo>
                    <a:lnTo>
                      <a:pt x="174007" y="802290"/>
                    </a:lnTo>
                    <a:lnTo>
                      <a:pt x="205454" y="747823"/>
                    </a:lnTo>
                    <a:lnTo>
                      <a:pt x="171014" y="719408"/>
                    </a:lnTo>
                    <a:lnTo>
                      <a:pt x="142123" y="684392"/>
                    </a:lnTo>
                    <a:lnTo>
                      <a:pt x="87591" y="715876"/>
                    </a:lnTo>
                    <a:lnTo>
                      <a:pt x="31630" y="618948"/>
                    </a:lnTo>
                    <a:lnTo>
                      <a:pt x="85199" y="588019"/>
                    </a:lnTo>
                    <a:lnTo>
                      <a:pt x="64873" y="522539"/>
                    </a:lnTo>
                    <a:lnTo>
                      <a:pt x="62692" y="500903"/>
                    </a:lnTo>
                    <a:lnTo>
                      <a:pt x="0" y="500903"/>
                    </a:lnTo>
                    <a:lnTo>
                      <a:pt x="0" y="388980"/>
                    </a:lnTo>
                    <a:lnTo>
                      <a:pt x="62514" y="388980"/>
                    </a:lnTo>
                    <a:lnTo>
                      <a:pt x="64873" y="365584"/>
                    </a:lnTo>
                    <a:lnTo>
                      <a:pt x="84736" y="301596"/>
                    </a:lnTo>
                    <a:lnTo>
                      <a:pt x="31630" y="270935"/>
                    </a:lnTo>
                    <a:lnTo>
                      <a:pt x="87591" y="174007"/>
                    </a:lnTo>
                    <a:lnTo>
                      <a:pt x="141139" y="204923"/>
                    </a:lnTo>
                    <a:lnTo>
                      <a:pt x="171014" y="168715"/>
                    </a:lnTo>
                    <a:lnTo>
                      <a:pt x="204766" y="140867"/>
                    </a:lnTo>
                    <a:lnTo>
                      <a:pt x="174007" y="87591"/>
                    </a:lnTo>
                    <a:lnTo>
                      <a:pt x="270935" y="31630"/>
                    </a:lnTo>
                    <a:lnTo>
                      <a:pt x="300819" y="83391"/>
                    </a:lnTo>
                    <a:lnTo>
                      <a:pt x="367883" y="62573"/>
                    </a:lnTo>
                    <a:lnTo>
                      <a:pt x="388980" y="60447"/>
                    </a:lnTo>
                    <a:close/>
                  </a:path>
                </a:pathLst>
              </a:custGeom>
              <a:noFill/>
              <a:ln w="19050" cap="flat" cmpd="sng" algn="ctr">
                <a:solidFill>
                  <a:srgbClr val="9055A8"/>
                </a:solidFill>
                <a:prstDash val="solid"/>
                <a:miter lim="800000"/>
              </a:ln>
              <a:effectLst/>
            </p:spPr>
            <p:txBody>
              <a:bodyPr wrap="square" rtlCol="0" anchor="ctr">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0" name="椭圆 509"/>
              <p:cNvSpPr/>
              <p:nvPr/>
            </p:nvSpPr>
            <p:spPr>
              <a:xfrm>
                <a:off x="6033461" y="3247646"/>
                <a:ext cx="546936" cy="546936"/>
              </a:xfrm>
              <a:prstGeom prst="ellipse">
                <a:avLst/>
              </a:prstGeom>
              <a:noFill/>
              <a:ln w="19050" cap="flat" cmpd="sng" algn="ctr">
                <a:solidFill>
                  <a:srgbClr val="E87071"/>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2" name="组合 331"/>
            <p:cNvGrpSpPr/>
            <p:nvPr/>
          </p:nvGrpSpPr>
          <p:grpSpPr>
            <a:xfrm>
              <a:off x="3391140" y="2916014"/>
              <a:ext cx="797622" cy="789724"/>
              <a:chOff x="7839570" y="2453897"/>
              <a:chExt cx="373659" cy="373659"/>
            </a:xfrm>
            <a:solidFill>
              <a:srgbClr val="01ACBE"/>
            </a:solidFill>
          </p:grpSpPr>
          <p:sp>
            <p:nvSpPr>
              <p:cNvPr id="495" name="矩形 494"/>
              <p:cNvSpPr/>
              <p:nvPr/>
            </p:nvSpPr>
            <p:spPr>
              <a:xfrm>
                <a:off x="8002901" y="24538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6" name="矩形 495"/>
              <p:cNvSpPr/>
              <p:nvPr/>
            </p:nvSpPr>
            <p:spPr>
              <a:xfrm rot="1800000">
                <a:off x="8089701" y="2477155"/>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7" name="矩形 496"/>
              <p:cNvSpPr/>
              <p:nvPr/>
            </p:nvSpPr>
            <p:spPr>
              <a:xfrm rot="3600000">
                <a:off x="8153243" y="25406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8" name="矩形 497"/>
              <p:cNvSpPr/>
              <p:nvPr/>
            </p:nvSpPr>
            <p:spPr>
              <a:xfrm rot="5400000">
                <a:off x="8176501" y="26274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9" name="矩形 498"/>
              <p:cNvSpPr/>
              <p:nvPr/>
            </p:nvSpPr>
            <p:spPr>
              <a:xfrm rot="7200000">
                <a:off x="8153243" y="27142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0" name="矩形 499"/>
              <p:cNvSpPr/>
              <p:nvPr/>
            </p:nvSpPr>
            <p:spPr>
              <a:xfrm rot="9000000">
                <a:off x="8089701" y="2777839"/>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1" name="矩形 500"/>
              <p:cNvSpPr/>
              <p:nvPr/>
            </p:nvSpPr>
            <p:spPr>
              <a:xfrm rot="10800000">
                <a:off x="8002901" y="2801096"/>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2" name="矩形 501"/>
              <p:cNvSpPr/>
              <p:nvPr/>
            </p:nvSpPr>
            <p:spPr>
              <a:xfrm rot="12600000">
                <a:off x="7916101" y="2777839"/>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3" name="矩形 502"/>
              <p:cNvSpPr/>
              <p:nvPr/>
            </p:nvSpPr>
            <p:spPr>
              <a:xfrm rot="14400000">
                <a:off x="7852559" y="27142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4" name="矩形 503"/>
              <p:cNvSpPr/>
              <p:nvPr/>
            </p:nvSpPr>
            <p:spPr>
              <a:xfrm rot="16200000">
                <a:off x="7829302" y="26274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5" name="矩形 504"/>
              <p:cNvSpPr/>
              <p:nvPr/>
            </p:nvSpPr>
            <p:spPr>
              <a:xfrm rot="18000000">
                <a:off x="7852559" y="2540697"/>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6" name="矩形 505"/>
              <p:cNvSpPr/>
              <p:nvPr/>
            </p:nvSpPr>
            <p:spPr>
              <a:xfrm rot="19800000">
                <a:off x="7916101" y="2477155"/>
                <a:ext cx="46996" cy="26460"/>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7" name="任意多边形 506"/>
              <p:cNvSpPr/>
              <p:nvPr/>
            </p:nvSpPr>
            <p:spPr>
              <a:xfrm>
                <a:off x="7863488" y="2476849"/>
                <a:ext cx="327015" cy="327016"/>
              </a:xfrm>
              <a:custGeom>
                <a:avLst/>
                <a:gdLst>
                  <a:gd name="connsiteX0" fmla="*/ 162142 w 327015"/>
                  <a:gd name="connsiteY0" fmla="*/ 28994 h 327016"/>
                  <a:gd name="connsiteX1" fmla="*/ 27011 w 327015"/>
                  <a:gd name="connsiteY1" fmla="*/ 164125 h 327016"/>
                  <a:gd name="connsiteX2" fmla="*/ 162142 w 327015"/>
                  <a:gd name="connsiteY2" fmla="*/ 299255 h 327016"/>
                  <a:gd name="connsiteX3" fmla="*/ 297272 w 327015"/>
                  <a:gd name="connsiteY3" fmla="*/ 164125 h 327016"/>
                  <a:gd name="connsiteX4" fmla="*/ 162142 w 327015"/>
                  <a:gd name="connsiteY4" fmla="*/ 28994 h 327016"/>
                  <a:gd name="connsiteX5" fmla="*/ 163508 w 327015"/>
                  <a:gd name="connsiteY5" fmla="*/ 0 h 327016"/>
                  <a:gd name="connsiteX6" fmla="*/ 327015 w 327015"/>
                  <a:gd name="connsiteY6" fmla="*/ 163508 h 327016"/>
                  <a:gd name="connsiteX7" fmla="*/ 163508 w 327015"/>
                  <a:gd name="connsiteY7" fmla="*/ 327016 h 327016"/>
                  <a:gd name="connsiteX8" fmla="*/ 0 w 327015"/>
                  <a:gd name="connsiteY8" fmla="*/ 163508 h 327016"/>
                  <a:gd name="connsiteX9" fmla="*/ 163508 w 327015"/>
                  <a:gd name="connsiteY9" fmla="*/ 0 h 327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27015" h="327016">
                    <a:moveTo>
                      <a:pt x="162142" y="28994"/>
                    </a:moveTo>
                    <a:cubicBezTo>
                      <a:pt x="87511" y="28994"/>
                      <a:pt x="27011" y="89494"/>
                      <a:pt x="27011" y="164125"/>
                    </a:cubicBezTo>
                    <a:cubicBezTo>
                      <a:pt x="27011" y="238755"/>
                      <a:pt x="87511" y="299255"/>
                      <a:pt x="162142" y="299255"/>
                    </a:cubicBezTo>
                    <a:cubicBezTo>
                      <a:pt x="236772" y="299255"/>
                      <a:pt x="297272" y="238755"/>
                      <a:pt x="297272" y="164125"/>
                    </a:cubicBezTo>
                    <a:cubicBezTo>
                      <a:pt x="297272" y="89494"/>
                      <a:pt x="236772" y="28994"/>
                      <a:pt x="162142" y="28994"/>
                    </a:cubicBezTo>
                    <a:close/>
                    <a:moveTo>
                      <a:pt x="163508" y="0"/>
                    </a:moveTo>
                    <a:cubicBezTo>
                      <a:pt x="253810" y="0"/>
                      <a:pt x="327015" y="73205"/>
                      <a:pt x="327015" y="163508"/>
                    </a:cubicBezTo>
                    <a:cubicBezTo>
                      <a:pt x="327015" y="253811"/>
                      <a:pt x="253810" y="327016"/>
                      <a:pt x="163508" y="327016"/>
                    </a:cubicBezTo>
                    <a:cubicBezTo>
                      <a:pt x="73205" y="327016"/>
                      <a:pt x="0" y="253811"/>
                      <a:pt x="0" y="163508"/>
                    </a:cubicBezTo>
                    <a:cubicBezTo>
                      <a:pt x="0" y="73205"/>
                      <a:pt x="73205" y="0"/>
                      <a:pt x="163508"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8" name="任意多边形 507"/>
              <p:cNvSpPr/>
              <p:nvPr/>
            </p:nvSpPr>
            <p:spPr>
              <a:xfrm>
                <a:off x="7904167" y="2518628"/>
                <a:ext cx="244020" cy="244020"/>
              </a:xfrm>
              <a:custGeom>
                <a:avLst/>
                <a:gdLst>
                  <a:gd name="connsiteX0" fmla="*/ 150008 w 244020"/>
                  <a:gd name="connsiteY0" fmla="*/ 23440 h 244020"/>
                  <a:gd name="connsiteX1" fmla="*/ 138474 w 244020"/>
                  <a:gd name="connsiteY1" fmla="*/ 45133 h 244020"/>
                  <a:gd name="connsiteX2" fmla="*/ 129633 w 244020"/>
                  <a:gd name="connsiteY2" fmla="*/ 43454 h 244020"/>
                  <a:gd name="connsiteX3" fmla="*/ 114512 w 244020"/>
                  <a:gd name="connsiteY3" fmla="*/ 43585 h 244020"/>
                  <a:gd name="connsiteX4" fmla="*/ 102559 w 244020"/>
                  <a:gd name="connsiteY4" fmla="*/ 46021 h 244020"/>
                  <a:gd name="connsiteX5" fmla="*/ 89763 w 244020"/>
                  <a:gd name="connsiteY5" fmla="*/ 25544 h 244020"/>
                  <a:gd name="connsiteX6" fmla="*/ 51524 w 244020"/>
                  <a:gd name="connsiteY6" fmla="*/ 49438 h 244020"/>
                  <a:gd name="connsiteX7" fmla="*/ 64195 w 244020"/>
                  <a:gd name="connsiteY7" fmla="*/ 69717 h 244020"/>
                  <a:gd name="connsiteX8" fmla="*/ 62399 w 244020"/>
                  <a:gd name="connsiteY8" fmla="*/ 71498 h 244020"/>
                  <a:gd name="connsiteX9" fmla="*/ 53592 w 244020"/>
                  <a:gd name="connsiteY9" fmla="*/ 84675 h 244020"/>
                  <a:gd name="connsiteX10" fmla="*/ 47593 w 244020"/>
                  <a:gd name="connsiteY10" fmla="*/ 99344 h 244020"/>
                  <a:gd name="connsiteX11" fmla="*/ 47121 w 244020"/>
                  <a:gd name="connsiteY11" fmla="*/ 101828 h 244020"/>
                  <a:gd name="connsiteX12" fmla="*/ 23224 w 244020"/>
                  <a:gd name="connsiteY12" fmla="*/ 102663 h 244020"/>
                  <a:gd name="connsiteX13" fmla="*/ 24797 w 244020"/>
                  <a:gd name="connsiteY13" fmla="*/ 147727 h 244020"/>
                  <a:gd name="connsiteX14" fmla="*/ 48929 w 244020"/>
                  <a:gd name="connsiteY14" fmla="*/ 146884 h 244020"/>
                  <a:gd name="connsiteX15" fmla="*/ 53593 w 244020"/>
                  <a:gd name="connsiteY15" fmla="*/ 158156 h 244020"/>
                  <a:gd name="connsiteX16" fmla="*/ 61941 w 244020"/>
                  <a:gd name="connsiteY16" fmla="*/ 170765 h 244020"/>
                  <a:gd name="connsiteX17" fmla="*/ 68277 w 244020"/>
                  <a:gd name="connsiteY17" fmla="*/ 177155 h 244020"/>
                  <a:gd name="connsiteX18" fmla="*/ 56742 w 244020"/>
                  <a:gd name="connsiteY18" fmla="*/ 198848 h 244020"/>
                  <a:gd name="connsiteX19" fmla="*/ 96556 w 244020"/>
                  <a:gd name="connsiteY19" fmla="*/ 220017 h 244020"/>
                  <a:gd name="connsiteX20" fmla="*/ 108290 w 244020"/>
                  <a:gd name="connsiteY20" fmla="*/ 197950 h 244020"/>
                  <a:gd name="connsiteX21" fmla="*/ 115723 w 244020"/>
                  <a:gd name="connsiteY21" fmla="*/ 199362 h 244020"/>
                  <a:gd name="connsiteX22" fmla="*/ 130844 w 244020"/>
                  <a:gd name="connsiteY22" fmla="*/ 199231 h 244020"/>
                  <a:gd name="connsiteX23" fmla="*/ 143511 w 244020"/>
                  <a:gd name="connsiteY23" fmla="*/ 196649 h 244020"/>
                  <a:gd name="connsiteX24" fmla="*/ 156800 w 244020"/>
                  <a:gd name="connsiteY24" fmla="*/ 217914 h 244020"/>
                  <a:gd name="connsiteX25" fmla="*/ 195040 w 244020"/>
                  <a:gd name="connsiteY25" fmla="*/ 194019 h 244020"/>
                  <a:gd name="connsiteX26" fmla="*/ 181658 w 244020"/>
                  <a:gd name="connsiteY26" fmla="*/ 172605 h 244020"/>
                  <a:gd name="connsiteX27" fmla="*/ 182957 w 244020"/>
                  <a:gd name="connsiteY27" fmla="*/ 171317 h 244020"/>
                  <a:gd name="connsiteX28" fmla="*/ 191763 w 244020"/>
                  <a:gd name="connsiteY28" fmla="*/ 158141 h 244020"/>
                  <a:gd name="connsiteX29" fmla="*/ 197762 w 244020"/>
                  <a:gd name="connsiteY29" fmla="*/ 143472 h 244020"/>
                  <a:gd name="connsiteX30" fmla="*/ 198103 w 244020"/>
                  <a:gd name="connsiteY30" fmla="*/ 141676 h 244020"/>
                  <a:gd name="connsiteX31" fmla="*/ 223340 w 244020"/>
                  <a:gd name="connsiteY31" fmla="*/ 140794 h 244020"/>
                  <a:gd name="connsiteX32" fmla="*/ 221766 w 244020"/>
                  <a:gd name="connsiteY32" fmla="*/ 95730 h 244020"/>
                  <a:gd name="connsiteX33" fmla="*/ 196706 w 244020"/>
                  <a:gd name="connsiteY33" fmla="*/ 96606 h 244020"/>
                  <a:gd name="connsiteX34" fmla="*/ 191764 w 244020"/>
                  <a:gd name="connsiteY34" fmla="*/ 84660 h 244020"/>
                  <a:gd name="connsiteX35" fmla="*/ 183415 w 244020"/>
                  <a:gd name="connsiteY35" fmla="*/ 72051 h 244020"/>
                  <a:gd name="connsiteX36" fmla="*/ 178088 w 244020"/>
                  <a:gd name="connsiteY36" fmla="*/ 66677 h 244020"/>
                  <a:gd name="connsiteX37" fmla="*/ 189822 w 244020"/>
                  <a:gd name="connsiteY37" fmla="*/ 44610 h 244020"/>
                  <a:gd name="connsiteX38" fmla="*/ 122010 w 244020"/>
                  <a:gd name="connsiteY38" fmla="*/ 0 h 244020"/>
                  <a:gd name="connsiteX39" fmla="*/ 244020 w 244020"/>
                  <a:gd name="connsiteY39" fmla="*/ 122010 h 244020"/>
                  <a:gd name="connsiteX40" fmla="*/ 122010 w 244020"/>
                  <a:gd name="connsiteY40" fmla="*/ 244020 h 244020"/>
                  <a:gd name="connsiteX41" fmla="*/ 0 w 244020"/>
                  <a:gd name="connsiteY41" fmla="*/ 122010 h 244020"/>
                  <a:gd name="connsiteX42" fmla="*/ 122010 w 244020"/>
                  <a:gd name="connsiteY42" fmla="*/ 0 h 244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44020" h="244020">
                    <a:moveTo>
                      <a:pt x="150008" y="23440"/>
                    </a:moveTo>
                    <a:lnTo>
                      <a:pt x="138474" y="45133"/>
                    </a:lnTo>
                    <a:lnTo>
                      <a:pt x="129633" y="43454"/>
                    </a:lnTo>
                    <a:cubicBezTo>
                      <a:pt x="124571" y="43005"/>
                      <a:pt x="119507" y="43056"/>
                      <a:pt x="114512" y="43585"/>
                    </a:cubicBezTo>
                    <a:lnTo>
                      <a:pt x="102559" y="46021"/>
                    </a:lnTo>
                    <a:lnTo>
                      <a:pt x="89763" y="25544"/>
                    </a:lnTo>
                    <a:lnTo>
                      <a:pt x="51524" y="49438"/>
                    </a:lnTo>
                    <a:lnTo>
                      <a:pt x="64195" y="69717"/>
                    </a:lnTo>
                    <a:lnTo>
                      <a:pt x="62399" y="71498"/>
                    </a:lnTo>
                    <a:cubicBezTo>
                      <a:pt x="59088" y="75505"/>
                      <a:pt x="56128" y="79905"/>
                      <a:pt x="53592" y="84675"/>
                    </a:cubicBezTo>
                    <a:cubicBezTo>
                      <a:pt x="51057" y="89444"/>
                      <a:pt x="49064" y="94358"/>
                      <a:pt x="47593" y="99344"/>
                    </a:cubicBezTo>
                    <a:lnTo>
                      <a:pt x="47121" y="101828"/>
                    </a:lnTo>
                    <a:lnTo>
                      <a:pt x="23224" y="102663"/>
                    </a:lnTo>
                    <a:lnTo>
                      <a:pt x="24797" y="147727"/>
                    </a:lnTo>
                    <a:lnTo>
                      <a:pt x="48929" y="146884"/>
                    </a:lnTo>
                    <a:lnTo>
                      <a:pt x="53593" y="158156"/>
                    </a:lnTo>
                    <a:cubicBezTo>
                      <a:pt x="55948" y="162593"/>
                      <a:pt x="58738" y="166820"/>
                      <a:pt x="61941" y="170765"/>
                    </a:cubicBezTo>
                    <a:lnTo>
                      <a:pt x="68277" y="177155"/>
                    </a:lnTo>
                    <a:lnTo>
                      <a:pt x="56742" y="198848"/>
                    </a:lnTo>
                    <a:lnTo>
                      <a:pt x="96556" y="220017"/>
                    </a:lnTo>
                    <a:lnTo>
                      <a:pt x="108290" y="197950"/>
                    </a:lnTo>
                    <a:lnTo>
                      <a:pt x="115723" y="199362"/>
                    </a:lnTo>
                    <a:cubicBezTo>
                      <a:pt x="120785" y="199811"/>
                      <a:pt x="125849" y="199760"/>
                      <a:pt x="130844" y="199231"/>
                    </a:cubicBezTo>
                    <a:lnTo>
                      <a:pt x="143511" y="196649"/>
                    </a:lnTo>
                    <a:lnTo>
                      <a:pt x="156800" y="217914"/>
                    </a:lnTo>
                    <a:lnTo>
                      <a:pt x="195040" y="194019"/>
                    </a:lnTo>
                    <a:lnTo>
                      <a:pt x="181658" y="172605"/>
                    </a:lnTo>
                    <a:lnTo>
                      <a:pt x="182957" y="171317"/>
                    </a:lnTo>
                    <a:cubicBezTo>
                      <a:pt x="186268" y="167309"/>
                      <a:pt x="189227" y="162910"/>
                      <a:pt x="191763" y="158141"/>
                    </a:cubicBezTo>
                    <a:cubicBezTo>
                      <a:pt x="194298" y="153371"/>
                      <a:pt x="196292" y="148459"/>
                      <a:pt x="197762" y="143472"/>
                    </a:cubicBezTo>
                    <a:lnTo>
                      <a:pt x="198103" y="141676"/>
                    </a:lnTo>
                    <a:lnTo>
                      <a:pt x="223340" y="140794"/>
                    </a:lnTo>
                    <a:lnTo>
                      <a:pt x="221766" y="95730"/>
                    </a:lnTo>
                    <a:lnTo>
                      <a:pt x="196706" y="96606"/>
                    </a:lnTo>
                    <a:lnTo>
                      <a:pt x="191764" y="84660"/>
                    </a:lnTo>
                    <a:cubicBezTo>
                      <a:pt x="189409" y="80222"/>
                      <a:pt x="186618" y="75996"/>
                      <a:pt x="183415" y="72051"/>
                    </a:cubicBezTo>
                    <a:lnTo>
                      <a:pt x="178088" y="66677"/>
                    </a:lnTo>
                    <a:lnTo>
                      <a:pt x="189822" y="44610"/>
                    </a:lnTo>
                    <a:close/>
                    <a:moveTo>
                      <a:pt x="122010" y="0"/>
                    </a:moveTo>
                    <a:cubicBezTo>
                      <a:pt x="189394" y="0"/>
                      <a:pt x="244020" y="54626"/>
                      <a:pt x="244020" y="122010"/>
                    </a:cubicBezTo>
                    <a:cubicBezTo>
                      <a:pt x="244020" y="189394"/>
                      <a:pt x="189394" y="244020"/>
                      <a:pt x="122010" y="244020"/>
                    </a:cubicBezTo>
                    <a:cubicBezTo>
                      <a:pt x="54626" y="244020"/>
                      <a:pt x="0" y="189394"/>
                      <a:pt x="0" y="122010"/>
                    </a:cubicBezTo>
                    <a:cubicBezTo>
                      <a:pt x="0" y="54626"/>
                      <a:pt x="54626" y="0"/>
                      <a:pt x="122010"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3" name="组合 332"/>
            <p:cNvGrpSpPr/>
            <p:nvPr/>
          </p:nvGrpSpPr>
          <p:grpSpPr>
            <a:xfrm>
              <a:off x="2557362" y="4052319"/>
              <a:ext cx="255214" cy="255214"/>
              <a:chOff x="3404393" y="1190304"/>
              <a:chExt cx="1066092" cy="1066091"/>
            </a:xfrm>
          </p:grpSpPr>
          <p:sp>
            <p:nvSpPr>
              <p:cNvPr id="480" name="矩形 479"/>
              <p:cNvSpPr/>
              <p:nvPr/>
            </p:nvSpPr>
            <p:spPr>
              <a:xfrm>
                <a:off x="3870396" y="119030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1" name="矩形 480"/>
              <p:cNvSpPr/>
              <p:nvPr/>
            </p:nvSpPr>
            <p:spPr>
              <a:xfrm rot="1800000">
                <a:off x="4118046" y="1256661"/>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2" name="矩形 481"/>
              <p:cNvSpPr/>
              <p:nvPr/>
            </p:nvSpPr>
            <p:spPr>
              <a:xfrm rot="3600000">
                <a:off x="4299338" y="143795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3" name="矩形 482"/>
              <p:cNvSpPr/>
              <p:nvPr/>
            </p:nvSpPr>
            <p:spPr>
              <a:xfrm rot="5400000">
                <a:off x="4365696" y="168560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4" name="矩形 483"/>
              <p:cNvSpPr/>
              <p:nvPr/>
            </p:nvSpPr>
            <p:spPr>
              <a:xfrm rot="7200000">
                <a:off x="4299338" y="193325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5" name="矩形 484"/>
              <p:cNvSpPr/>
              <p:nvPr/>
            </p:nvSpPr>
            <p:spPr>
              <a:xfrm rot="9000000">
                <a:off x="4118046" y="2114546"/>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6" name="矩形 485"/>
              <p:cNvSpPr/>
              <p:nvPr/>
            </p:nvSpPr>
            <p:spPr>
              <a:xfrm rot="10800000">
                <a:off x="3870396" y="2180903"/>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7" name="矩形 486"/>
              <p:cNvSpPr/>
              <p:nvPr/>
            </p:nvSpPr>
            <p:spPr>
              <a:xfrm rot="12600000">
                <a:off x="3622746" y="2114546"/>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8" name="矩形 487"/>
              <p:cNvSpPr/>
              <p:nvPr/>
            </p:nvSpPr>
            <p:spPr>
              <a:xfrm rot="14400000">
                <a:off x="3441453" y="193325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9" name="矩形 488"/>
              <p:cNvSpPr/>
              <p:nvPr/>
            </p:nvSpPr>
            <p:spPr>
              <a:xfrm rot="16200000">
                <a:off x="3375096" y="168560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0" name="矩形 489"/>
              <p:cNvSpPr/>
              <p:nvPr/>
            </p:nvSpPr>
            <p:spPr>
              <a:xfrm rot="18000000">
                <a:off x="3441453" y="1437954"/>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1" name="矩形 490"/>
              <p:cNvSpPr/>
              <p:nvPr/>
            </p:nvSpPr>
            <p:spPr>
              <a:xfrm rot="19800000">
                <a:off x="3622746" y="1256661"/>
                <a:ext cx="134085" cy="75492"/>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2" name="任意多边形 49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3" name="任意多边形 492"/>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4" name="任意多边形 493"/>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4" name="组合 333"/>
            <p:cNvGrpSpPr/>
            <p:nvPr/>
          </p:nvGrpSpPr>
          <p:grpSpPr>
            <a:xfrm>
              <a:off x="2208494" y="3672470"/>
              <a:ext cx="450237" cy="454740"/>
              <a:chOff x="3404393" y="1190304"/>
              <a:chExt cx="1066092" cy="1066091"/>
            </a:xfrm>
            <a:solidFill>
              <a:srgbClr val="E87071"/>
            </a:solidFill>
          </p:grpSpPr>
          <p:sp>
            <p:nvSpPr>
              <p:cNvPr id="467" name="矩形 466"/>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8" name="矩形 467"/>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9" name="矩形 468"/>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0" name="矩形 469"/>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1" name="矩形 470"/>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2" name="矩形 471"/>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3" name="矩形 472"/>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4" name="矩形 473"/>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5" name="矩形 474"/>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6" name="矩形 475"/>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7" name="矩形 476"/>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8" name="矩形 477"/>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9" name="任意多边形 478"/>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5" name="组合 334"/>
            <p:cNvGrpSpPr/>
            <p:nvPr/>
          </p:nvGrpSpPr>
          <p:grpSpPr>
            <a:xfrm>
              <a:off x="3533814" y="3731059"/>
              <a:ext cx="279561" cy="282358"/>
              <a:chOff x="3404393" y="1190304"/>
              <a:chExt cx="1066092" cy="1066091"/>
            </a:xfrm>
            <a:solidFill>
              <a:srgbClr val="FFB850"/>
            </a:solidFill>
          </p:grpSpPr>
          <p:sp>
            <p:nvSpPr>
              <p:cNvPr id="454" name="矩形 453"/>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5" name="矩形 454"/>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6" name="矩形 455"/>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7" name="矩形 456"/>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8" name="矩形 457"/>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9" name="矩形 458"/>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0" name="矩形 459"/>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1" name="矩形 460"/>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2" name="矩形 461"/>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3" name="矩形 462"/>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4" name="矩形 463"/>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5" name="矩形 464"/>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6" name="任意多边形 465"/>
              <p:cNvSpPr/>
              <p:nvPr/>
            </p:nvSpPr>
            <p:spPr>
              <a:xfrm>
                <a:off x="3472632" y="1255789"/>
                <a:ext cx="933012" cy="933013"/>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6" name="组合 335"/>
            <p:cNvGrpSpPr/>
            <p:nvPr/>
          </p:nvGrpSpPr>
          <p:grpSpPr>
            <a:xfrm>
              <a:off x="3086438" y="3228396"/>
              <a:ext cx="308809" cy="308809"/>
              <a:chOff x="3404393" y="1190304"/>
              <a:chExt cx="1066092" cy="1066091"/>
            </a:xfrm>
          </p:grpSpPr>
          <p:sp>
            <p:nvSpPr>
              <p:cNvPr id="439" name="矩形 438"/>
              <p:cNvSpPr/>
              <p:nvPr/>
            </p:nvSpPr>
            <p:spPr>
              <a:xfrm>
                <a:off x="3870396" y="119030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0" name="矩形 439"/>
              <p:cNvSpPr/>
              <p:nvPr/>
            </p:nvSpPr>
            <p:spPr>
              <a:xfrm rot="1800000">
                <a:off x="4118046" y="1256661"/>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1" name="矩形 440"/>
              <p:cNvSpPr/>
              <p:nvPr/>
            </p:nvSpPr>
            <p:spPr>
              <a:xfrm rot="3600000">
                <a:off x="4299338" y="143795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2" name="矩形 441"/>
              <p:cNvSpPr/>
              <p:nvPr/>
            </p:nvSpPr>
            <p:spPr>
              <a:xfrm rot="5400000">
                <a:off x="4365696" y="168560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3" name="矩形 442"/>
              <p:cNvSpPr/>
              <p:nvPr/>
            </p:nvSpPr>
            <p:spPr>
              <a:xfrm rot="7200000">
                <a:off x="4299338" y="193325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4" name="矩形 443"/>
              <p:cNvSpPr/>
              <p:nvPr/>
            </p:nvSpPr>
            <p:spPr>
              <a:xfrm rot="9000000">
                <a:off x="4118046" y="2114546"/>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5" name="矩形 444"/>
              <p:cNvSpPr/>
              <p:nvPr/>
            </p:nvSpPr>
            <p:spPr>
              <a:xfrm rot="10800000">
                <a:off x="3870396" y="2180903"/>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6" name="矩形 445"/>
              <p:cNvSpPr/>
              <p:nvPr/>
            </p:nvSpPr>
            <p:spPr>
              <a:xfrm rot="12600000">
                <a:off x="3622746" y="2114546"/>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7" name="矩形 446"/>
              <p:cNvSpPr/>
              <p:nvPr/>
            </p:nvSpPr>
            <p:spPr>
              <a:xfrm rot="14400000">
                <a:off x="3441453" y="193325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8" name="矩形 447"/>
              <p:cNvSpPr/>
              <p:nvPr/>
            </p:nvSpPr>
            <p:spPr>
              <a:xfrm rot="16200000">
                <a:off x="3375096" y="168560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49" name="矩形 448"/>
              <p:cNvSpPr/>
              <p:nvPr/>
            </p:nvSpPr>
            <p:spPr>
              <a:xfrm rot="18000000">
                <a:off x="3441453" y="1437954"/>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0" name="矩形 449"/>
              <p:cNvSpPr/>
              <p:nvPr/>
            </p:nvSpPr>
            <p:spPr>
              <a:xfrm rot="19800000">
                <a:off x="3622746" y="1256661"/>
                <a:ext cx="134085" cy="7549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1" name="任意多边形 45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2" name="任意多边形 45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3" name="任意多边形 452"/>
              <p:cNvSpPr/>
              <p:nvPr/>
            </p:nvSpPr>
            <p:spPr>
              <a:xfrm>
                <a:off x="3601763" y="1388814"/>
                <a:ext cx="666964" cy="666964"/>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7" name="组合 336"/>
            <p:cNvGrpSpPr/>
            <p:nvPr/>
          </p:nvGrpSpPr>
          <p:grpSpPr>
            <a:xfrm>
              <a:off x="2961186" y="2038289"/>
              <a:ext cx="354036" cy="350532"/>
              <a:chOff x="3404393" y="1190304"/>
              <a:chExt cx="1066092" cy="1066091"/>
            </a:xfrm>
            <a:solidFill>
              <a:srgbClr val="FFB850"/>
            </a:solidFill>
          </p:grpSpPr>
          <p:sp>
            <p:nvSpPr>
              <p:cNvPr id="426" name="矩形 425"/>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7" name="矩形 426"/>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8" name="矩形 427"/>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9" name="矩形 428"/>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0" name="矩形 429"/>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1" name="矩形 430"/>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2" name="矩形 431"/>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3" name="矩形 432"/>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4" name="矩形 433"/>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5" name="矩形 434"/>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6" name="矩形 435"/>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7" name="矩形 436"/>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8" name="任意多边形 43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8" name="组合 337"/>
            <p:cNvGrpSpPr/>
            <p:nvPr/>
          </p:nvGrpSpPr>
          <p:grpSpPr>
            <a:xfrm>
              <a:off x="3204117" y="2536210"/>
              <a:ext cx="207959" cy="205899"/>
              <a:chOff x="3404393" y="1190304"/>
              <a:chExt cx="1066092" cy="1066091"/>
            </a:xfrm>
            <a:solidFill>
              <a:srgbClr val="9055A8"/>
            </a:solidFill>
          </p:grpSpPr>
          <p:sp>
            <p:nvSpPr>
              <p:cNvPr id="413" name="矩形 412"/>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4" name="矩形 413"/>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5" name="矩形 414"/>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6" name="矩形 415"/>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7" name="矩形 416"/>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8" name="矩形 417"/>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9" name="矩形 418"/>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0" name="矩形 419"/>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1" name="矩形 420"/>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2" name="矩形 421"/>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3" name="矩形 422"/>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4" name="矩形 423"/>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5" name="任意多边形 424"/>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39" name="组合 338"/>
            <p:cNvGrpSpPr/>
            <p:nvPr/>
          </p:nvGrpSpPr>
          <p:grpSpPr>
            <a:xfrm>
              <a:off x="3774308" y="2068724"/>
              <a:ext cx="276793" cy="274052"/>
              <a:chOff x="3404393" y="1190304"/>
              <a:chExt cx="1066092" cy="1066091"/>
            </a:xfrm>
            <a:solidFill>
              <a:srgbClr val="FFB850"/>
            </a:solidFill>
          </p:grpSpPr>
          <p:sp>
            <p:nvSpPr>
              <p:cNvPr id="400" name="矩形 399"/>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1" name="矩形 400"/>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2" name="矩形 401"/>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3" name="矩形 402"/>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4" name="矩形 403"/>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5" name="矩形 404"/>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6" name="矩形 405"/>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7" name="矩形 406"/>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8" name="矩形 407"/>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9" name="矩形 408"/>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0" name="矩形 409"/>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1" name="矩形 410"/>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2" name="任意多边形 411"/>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40" name="组合 339"/>
            <p:cNvGrpSpPr/>
            <p:nvPr/>
          </p:nvGrpSpPr>
          <p:grpSpPr>
            <a:xfrm>
              <a:off x="1925477" y="3573642"/>
              <a:ext cx="251630" cy="249138"/>
              <a:chOff x="3404393" y="1190304"/>
              <a:chExt cx="1066092" cy="1066091"/>
            </a:xfrm>
            <a:solidFill>
              <a:srgbClr val="9055A8"/>
            </a:solidFill>
          </p:grpSpPr>
          <p:sp>
            <p:nvSpPr>
              <p:cNvPr id="387" name="矩形 386"/>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8" name="矩形 387"/>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9" name="矩形 388"/>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0" name="矩形 389"/>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1" name="矩形 390"/>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2" name="矩形 391"/>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3" name="矩形 392"/>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4" name="矩形 393"/>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5" name="矩形 394"/>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6" name="矩形 395"/>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7" name="矩形 396"/>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8" name="矩形 397"/>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99" name="任意多边形 398"/>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41" name="组合 340"/>
            <p:cNvGrpSpPr/>
            <p:nvPr/>
          </p:nvGrpSpPr>
          <p:grpSpPr>
            <a:xfrm>
              <a:off x="3156187" y="1664050"/>
              <a:ext cx="443219" cy="430186"/>
              <a:chOff x="3404393" y="1190304"/>
              <a:chExt cx="1066092" cy="1066091"/>
            </a:xfrm>
            <a:solidFill>
              <a:srgbClr val="9055A8"/>
            </a:solidFill>
          </p:grpSpPr>
          <p:sp>
            <p:nvSpPr>
              <p:cNvPr id="374" name="矩形 373"/>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5" name="矩形 374"/>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6" name="矩形 375"/>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7" name="矩形 376"/>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8" name="矩形 377"/>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9" name="矩形 378"/>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0" name="矩形 379"/>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1" name="矩形 380"/>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2" name="矩形 381"/>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3" name="矩形 382"/>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4" name="矩形 383"/>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5" name="矩形 384"/>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6" name="任意多边形 385"/>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342" name="组合 341"/>
            <p:cNvGrpSpPr/>
            <p:nvPr/>
          </p:nvGrpSpPr>
          <p:grpSpPr>
            <a:xfrm>
              <a:off x="3750521" y="2329759"/>
              <a:ext cx="547075" cy="547075"/>
              <a:chOff x="3404393" y="1190304"/>
              <a:chExt cx="1066092" cy="1066091"/>
            </a:xfrm>
          </p:grpSpPr>
          <p:sp>
            <p:nvSpPr>
              <p:cNvPr id="359" name="矩形 358"/>
              <p:cNvSpPr/>
              <p:nvPr/>
            </p:nvSpPr>
            <p:spPr>
              <a:xfrm>
                <a:off x="3870396" y="11903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0" name="矩形 359"/>
              <p:cNvSpPr/>
              <p:nvPr/>
            </p:nvSpPr>
            <p:spPr>
              <a:xfrm rot="1800000">
                <a:off x="4118046" y="1256661"/>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1" name="矩形 360"/>
              <p:cNvSpPr/>
              <p:nvPr/>
            </p:nvSpPr>
            <p:spPr>
              <a:xfrm rot="3600000">
                <a:off x="4299338" y="14379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2" name="矩形 361"/>
              <p:cNvSpPr/>
              <p:nvPr/>
            </p:nvSpPr>
            <p:spPr>
              <a:xfrm rot="5400000">
                <a:off x="4365696" y="16856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3" name="矩形 362"/>
              <p:cNvSpPr/>
              <p:nvPr/>
            </p:nvSpPr>
            <p:spPr>
              <a:xfrm rot="7200000">
                <a:off x="4299338" y="19332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4" name="矩形 363"/>
              <p:cNvSpPr/>
              <p:nvPr/>
            </p:nvSpPr>
            <p:spPr>
              <a:xfrm rot="9000000">
                <a:off x="4118046" y="2114546"/>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5" name="矩形 364"/>
              <p:cNvSpPr/>
              <p:nvPr/>
            </p:nvSpPr>
            <p:spPr>
              <a:xfrm rot="10800000">
                <a:off x="3870396" y="2180903"/>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6" name="矩形 365"/>
              <p:cNvSpPr/>
              <p:nvPr/>
            </p:nvSpPr>
            <p:spPr>
              <a:xfrm rot="12600000">
                <a:off x="3622746" y="2114546"/>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7" name="矩形 366"/>
              <p:cNvSpPr/>
              <p:nvPr/>
            </p:nvSpPr>
            <p:spPr>
              <a:xfrm rot="14400000">
                <a:off x="3441453" y="19332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8" name="矩形 367"/>
              <p:cNvSpPr/>
              <p:nvPr/>
            </p:nvSpPr>
            <p:spPr>
              <a:xfrm rot="16200000">
                <a:off x="3375096" y="168560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9" name="矩形 368"/>
              <p:cNvSpPr/>
              <p:nvPr/>
            </p:nvSpPr>
            <p:spPr>
              <a:xfrm rot="18000000">
                <a:off x="3441453" y="1437954"/>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0" name="矩形 369"/>
              <p:cNvSpPr/>
              <p:nvPr/>
            </p:nvSpPr>
            <p:spPr>
              <a:xfrm rot="19800000">
                <a:off x="3622746" y="1256661"/>
                <a:ext cx="134085" cy="7549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1" name="任意多边形 370"/>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2" name="任意多边形 371"/>
              <p:cNvSpPr/>
              <p:nvPr/>
            </p:nvSpPr>
            <p:spPr>
              <a:xfrm>
                <a:off x="3549702" y="1338513"/>
                <a:ext cx="771086" cy="771086"/>
              </a:xfrm>
              <a:custGeom>
                <a:avLst/>
                <a:gdLst>
                  <a:gd name="connsiteX0" fmla="*/ 389436 w 771086"/>
                  <a:gd name="connsiteY0" fmla="*/ 147342 h 771086"/>
                  <a:gd name="connsiteX1" fmla="*/ 152996 w 771086"/>
                  <a:gd name="connsiteY1" fmla="*/ 383782 h 771086"/>
                  <a:gd name="connsiteX2" fmla="*/ 389436 w 771086"/>
                  <a:gd name="connsiteY2" fmla="*/ 620222 h 771086"/>
                  <a:gd name="connsiteX3" fmla="*/ 625876 w 771086"/>
                  <a:gd name="connsiteY3" fmla="*/ 383782 h 771086"/>
                  <a:gd name="connsiteX4" fmla="*/ 389436 w 771086"/>
                  <a:gd name="connsiteY4" fmla="*/ 147342 h 771086"/>
                  <a:gd name="connsiteX5" fmla="*/ 385543 w 771086"/>
                  <a:gd name="connsiteY5" fmla="*/ 0 h 771086"/>
                  <a:gd name="connsiteX6" fmla="*/ 771086 w 771086"/>
                  <a:gd name="connsiteY6" fmla="*/ 385543 h 771086"/>
                  <a:gd name="connsiteX7" fmla="*/ 385543 w 771086"/>
                  <a:gd name="connsiteY7" fmla="*/ 771086 h 771086"/>
                  <a:gd name="connsiteX8" fmla="*/ 0 w 771086"/>
                  <a:gd name="connsiteY8" fmla="*/ 385543 h 771086"/>
                  <a:gd name="connsiteX9" fmla="*/ 385543 w 771086"/>
                  <a:gd name="connsiteY9" fmla="*/ 0 h 771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71086" h="771086">
                    <a:moveTo>
                      <a:pt x="389436" y="147342"/>
                    </a:moveTo>
                    <a:cubicBezTo>
                      <a:pt x="258854" y="147342"/>
                      <a:pt x="152996" y="253200"/>
                      <a:pt x="152996" y="383782"/>
                    </a:cubicBezTo>
                    <a:cubicBezTo>
                      <a:pt x="152996" y="514364"/>
                      <a:pt x="258854" y="620222"/>
                      <a:pt x="389436" y="620222"/>
                    </a:cubicBezTo>
                    <a:cubicBezTo>
                      <a:pt x="520018" y="620222"/>
                      <a:pt x="625876" y="514364"/>
                      <a:pt x="625876" y="383782"/>
                    </a:cubicBezTo>
                    <a:cubicBezTo>
                      <a:pt x="625876" y="253200"/>
                      <a:pt x="520018" y="147342"/>
                      <a:pt x="389436" y="147342"/>
                    </a:cubicBezTo>
                    <a:close/>
                    <a:moveTo>
                      <a:pt x="385543" y="0"/>
                    </a:moveTo>
                    <a:cubicBezTo>
                      <a:pt x="598473" y="0"/>
                      <a:pt x="771086" y="172613"/>
                      <a:pt x="771086" y="385543"/>
                    </a:cubicBezTo>
                    <a:cubicBezTo>
                      <a:pt x="771086" y="598473"/>
                      <a:pt x="598473" y="771086"/>
                      <a:pt x="385543" y="771086"/>
                    </a:cubicBezTo>
                    <a:cubicBezTo>
                      <a:pt x="172613" y="771086"/>
                      <a:pt x="0" y="598473"/>
                      <a:pt x="0" y="385543"/>
                    </a:cubicBezTo>
                    <a:cubicBezTo>
                      <a:pt x="0" y="172613"/>
                      <a:pt x="172613" y="0"/>
                      <a:pt x="385543" y="0"/>
                    </a:cubicBezTo>
                    <a:close/>
                  </a:path>
                </a:pathLst>
              </a:cu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3" name="任意多边形 372"/>
              <p:cNvSpPr/>
              <p:nvPr/>
            </p:nvSpPr>
            <p:spPr>
              <a:xfrm>
                <a:off x="3601763" y="1388815"/>
                <a:ext cx="666964" cy="666963"/>
              </a:xfrm>
              <a:custGeom>
                <a:avLst/>
                <a:gdLst>
                  <a:gd name="connsiteX0" fmla="*/ 331172 w 666964"/>
                  <a:gd name="connsiteY0" fmla="*/ 120540 h 666964"/>
                  <a:gd name="connsiteX1" fmla="*/ 124230 w 666964"/>
                  <a:gd name="connsiteY1" fmla="*/ 327482 h 666964"/>
                  <a:gd name="connsiteX2" fmla="*/ 331172 w 666964"/>
                  <a:gd name="connsiteY2" fmla="*/ 534424 h 666964"/>
                  <a:gd name="connsiteX3" fmla="*/ 538114 w 666964"/>
                  <a:gd name="connsiteY3" fmla="*/ 327482 h 666964"/>
                  <a:gd name="connsiteX4" fmla="*/ 331172 w 666964"/>
                  <a:gd name="connsiteY4" fmla="*/ 120540 h 666964"/>
                  <a:gd name="connsiteX5" fmla="*/ 333482 w 666964"/>
                  <a:gd name="connsiteY5" fmla="*/ 0 h 666964"/>
                  <a:gd name="connsiteX6" fmla="*/ 666964 w 666964"/>
                  <a:gd name="connsiteY6" fmla="*/ 333482 h 666964"/>
                  <a:gd name="connsiteX7" fmla="*/ 333482 w 666964"/>
                  <a:gd name="connsiteY7" fmla="*/ 666964 h 666964"/>
                  <a:gd name="connsiteX8" fmla="*/ 0 w 666964"/>
                  <a:gd name="connsiteY8" fmla="*/ 333482 h 666964"/>
                  <a:gd name="connsiteX9" fmla="*/ 333482 w 666964"/>
                  <a:gd name="connsiteY9" fmla="*/ 0 h 666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66964" h="666964">
                    <a:moveTo>
                      <a:pt x="331172" y="120540"/>
                    </a:moveTo>
                    <a:cubicBezTo>
                      <a:pt x="216881" y="120540"/>
                      <a:pt x="124230" y="213191"/>
                      <a:pt x="124230" y="327482"/>
                    </a:cubicBezTo>
                    <a:cubicBezTo>
                      <a:pt x="124230" y="441773"/>
                      <a:pt x="216881" y="534424"/>
                      <a:pt x="331172" y="534424"/>
                    </a:cubicBezTo>
                    <a:cubicBezTo>
                      <a:pt x="445463" y="534424"/>
                      <a:pt x="538114" y="441773"/>
                      <a:pt x="538114" y="327482"/>
                    </a:cubicBezTo>
                    <a:cubicBezTo>
                      <a:pt x="538114" y="213191"/>
                      <a:pt x="445463" y="120540"/>
                      <a:pt x="331172" y="120540"/>
                    </a:cubicBezTo>
                    <a:close/>
                    <a:moveTo>
                      <a:pt x="333482" y="0"/>
                    </a:moveTo>
                    <a:cubicBezTo>
                      <a:pt x="517659" y="0"/>
                      <a:pt x="666964" y="149305"/>
                      <a:pt x="666964" y="333482"/>
                    </a:cubicBezTo>
                    <a:cubicBezTo>
                      <a:pt x="666964" y="517659"/>
                      <a:pt x="517659" y="666964"/>
                      <a:pt x="333482" y="666964"/>
                    </a:cubicBezTo>
                    <a:cubicBezTo>
                      <a:pt x="149305" y="666964"/>
                      <a:pt x="0" y="517659"/>
                      <a:pt x="0" y="333482"/>
                    </a:cubicBezTo>
                    <a:cubicBezTo>
                      <a:pt x="0" y="149305"/>
                      <a:pt x="149305" y="0"/>
                      <a:pt x="333482" y="0"/>
                    </a:cubicBez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343" name="任意多边形 342"/>
            <p:cNvSpPr/>
            <p:nvPr/>
          </p:nvSpPr>
          <p:spPr>
            <a:xfrm>
              <a:off x="2415490" y="2752648"/>
              <a:ext cx="1270608" cy="264533"/>
            </a:xfrm>
            <a:custGeom>
              <a:avLst/>
              <a:gdLst>
                <a:gd name="connsiteX0" fmla="*/ 1184472 w 1537436"/>
                <a:gd name="connsiteY0" fmla="*/ 0 h 320085"/>
                <a:gd name="connsiteX1" fmla="*/ 1537436 w 1537436"/>
                <a:gd name="connsiteY1" fmla="*/ 0 h 320085"/>
                <a:gd name="connsiteX2" fmla="*/ 1537436 w 1537436"/>
                <a:gd name="connsiteY2" fmla="*/ 9999 h 320085"/>
                <a:gd name="connsiteX3" fmla="*/ 1360678 w 1537436"/>
                <a:gd name="connsiteY3" fmla="*/ 161713 h 320085"/>
                <a:gd name="connsiteX4" fmla="*/ 1537436 w 1537436"/>
                <a:gd name="connsiteY4" fmla="*/ 313427 h 320085"/>
                <a:gd name="connsiteX5" fmla="*/ 1537436 w 1537436"/>
                <a:gd name="connsiteY5" fmla="*/ 320085 h 320085"/>
                <a:gd name="connsiteX6" fmla="*/ 1184472 w 1537436"/>
                <a:gd name="connsiteY6" fmla="*/ 320085 h 320085"/>
                <a:gd name="connsiteX7" fmla="*/ 982517 w 1537436"/>
                <a:gd name="connsiteY7" fmla="*/ 186471 h 320085"/>
                <a:gd name="connsiteX8" fmla="*/ 310500 w 1537436"/>
                <a:gd name="connsiteY8" fmla="*/ 186471 h 320085"/>
                <a:gd name="connsiteX9" fmla="*/ 363008 w 1537436"/>
                <a:gd name="connsiteY9" fmla="*/ 258248 h 320085"/>
                <a:gd name="connsiteX10" fmla="*/ 363008 w 1537436"/>
                <a:gd name="connsiteY10" fmla="*/ 267292 h 320085"/>
                <a:gd name="connsiteX11" fmla="*/ 0 w 1537436"/>
                <a:gd name="connsiteY11" fmla="*/ 161199 h 320085"/>
                <a:gd name="connsiteX12" fmla="*/ 363008 w 1537436"/>
                <a:gd name="connsiteY12" fmla="*/ 55106 h 320085"/>
                <a:gd name="connsiteX13" fmla="*/ 363008 w 1537436"/>
                <a:gd name="connsiteY13" fmla="*/ 64150 h 320085"/>
                <a:gd name="connsiteX14" fmla="*/ 312191 w 1537436"/>
                <a:gd name="connsiteY14" fmla="*/ 133615 h 320085"/>
                <a:gd name="connsiteX15" fmla="*/ 982517 w 1537436"/>
                <a:gd name="connsiteY15" fmla="*/ 133615 h 320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37436" h="320085">
                  <a:moveTo>
                    <a:pt x="1184472" y="0"/>
                  </a:moveTo>
                  <a:lnTo>
                    <a:pt x="1537436" y="0"/>
                  </a:lnTo>
                  <a:lnTo>
                    <a:pt x="1537436" y="9999"/>
                  </a:lnTo>
                  <a:lnTo>
                    <a:pt x="1360678" y="161713"/>
                  </a:lnTo>
                  <a:lnTo>
                    <a:pt x="1537436" y="313427"/>
                  </a:lnTo>
                  <a:lnTo>
                    <a:pt x="1537436" y="320085"/>
                  </a:lnTo>
                  <a:lnTo>
                    <a:pt x="1184472" y="320085"/>
                  </a:lnTo>
                  <a:lnTo>
                    <a:pt x="982517" y="186471"/>
                  </a:lnTo>
                  <a:lnTo>
                    <a:pt x="310500" y="186471"/>
                  </a:lnTo>
                  <a:lnTo>
                    <a:pt x="363008" y="258248"/>
                  </a:lnTo>
                  <a:lnTo>
                    <a:pt x="363008" y="267292"/>
                  </a:lnTo>
                  <a:lnTo>
                    <a:pt x="0" y="161199"/>
                  </a:lnTo>
                  <a:lnTo>
                    <a:pt x="363008" y="55106"/>
                  </a:lnTo>
                  <a:lnTo>
                    <a:pt x="363008" y="64150"/>
                  </a:lnTo>
                  <a:lnTo>
                    <a:pt x="312191" y="133615"/>
                  </a:lnTo>
                  <a:lnTo>
                    <a:pt x="982517" y="133615"/>
                  </a:lnTo>
                  <a:close/>
                </a:path>
              </a:pathLst>
            </a:custGeom>
            <a:solidFill>
              <a:srgbClr val="E24C4C"/>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344" name="组合 343"/>
            <p:cNvGrpSpPr/>
            <p:nvPr/>
          </p:nvGrpSpPr>
          <p:grpSpPr>
            <a:xfrm>
              <a:off x="2571000" y="1597574"/>
              <a:ext cx="518344" cy="513214"/>
              <a:chOff x="3404393" y="1190304"/>
              <a:chExt cx="1066092" cy="1066091"/>
            </a:xfrm>
            <a:solidFill>
              <a:srgbClr val="01ACBE"/>
            </a:solidFill>
          </p:grpSpPr>
          <p:sp>
            <p:nvSpPr>
              <p:cNvPr id="346" name="矩形 345"/>
              <p:cNvSpPr/>
              <p:nvPr/>
            </p:nvSpPr>
            <p:spPr>
              <a:xfrm>
                <a:off x="3870396" y="11903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47" name="矩形 346"/>
              <p:cNvSpPr/>
              <p:nvPr/>
            </p:nvSpPr>
            <p:spPr>
              <a:xfrm rot="1800000">
                <a:off x="41180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48" name="矩形 347"/>
              <p:cNvSpPr/>
              <p:nvPr/>
            </p:nvSpPr>
            <p:spPr>
              <a:xfrm rot="3600000">
                <a:off x="4299338"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49" name="矩形 348"/>
              <p:cNvSpPr/>
              <p:nvPr/>
            </p:nvSpPr>
            <p:spPr>
              <a:xfrm rot="5400000">
                <a:off x="43656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0" name="矩形 349"/>
              <p:cNvSpPr/>
              <p:nvPr/>
            </p:nvSpPr>
            <p:spPr>
              <a:xfrm rot="7200000">
                <a:off x="4299338"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1" name="矩形 350"/>
              <p:cNvSpPr/>
              <p:nvPr/>
            </p:nvSpPr>
            <p:spPr>
              <a:xfrm rot="9000000">
                <a:off x="41180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2" name="矩形 351"/>
              <p:cNvSpPr/>
              <p:nvPr/>
            </p:nvSpPr>
            <p:spPr>
              <a:xfrm rot="10800000">
                <a:off x="3870396" y="2180903"/>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3" name="矩形 352"/>
              <p:cNvSpPr/>
              <p:nvPr/>
            </p:nvSpPr>
            <p:spPr>
              <a:xfrm rot="12600000">
                <a:off x="3622746" y="2114546"/>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4" name="矩形 353"/>
              <p:cNvSpPr/>
              <p:nvPr/>
            </p:nvSpPr>
            <p:spPr>
              <a:xfrm rot="14400000">
                <a:off x="3441453" y="19332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5" name="矩形 354"/>
              <p:cNvSpPr/>
              <p:nvPr/>
            </p:nvSpPr>
            <p:spPr>
              <a:xfrm rot="16200000">
                <a:off x="3375096" y="168560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6" name="矩形 355"/>
              <p:cNvSpPr/>
              <p:nvPr/>
            </p:nvSpPr>
            <p:spPr>
              <a:xfrm rot="18000000">
                <a:off x="3441453" y="1437954"/>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7" name="矩形 356"/>
              <p:cNvSpPr/>
              <p:nvPr/>
            </p:nvSpPr>
            <p:spPr>
              <a:xfrm rot="19800000">
                <a:off x="3622746" y="1256661"/>
                <a:ext cx="134085" cy="75492"/>
              </a:xfrm>
              <a:prstGeom prst="rect">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8" name="任意多边形 357"/>
              <p:cNvSpPr/>
              <p:nvPr/>
            </p:nvSpPr>
            <p:spPr>
              <a:xfrm>
                <a:off x="3472633" y="1255790"/>
                <a:ext cx="933012" cy="933012"/>
              </a:xfrm>
              <a:custGeom>
                <a:avLst/>
                <a:gdLst>
                  <a:gd name="connsiteX0" fmla="*/ 462612 w 933012"/>
                  <a:gd name="connsiteY0" fmla="*/ 225519 h 933012"/>
                  <a:gd name="connsiteX1" fmla="*/ 226172 w 933012"/>
                  <a:gd name="connsiteY1" fmla="*/ 461959 h 933012"/>
                  <a:gd name="connsiteX2" fmla="*/ 462612 w 933012"/>
                  <a:gd name="connsiteY2" fmla="*/ 698399 h 933012"/>
                  <a:gd name="connsiteX3" fmla="*/ 699052 w 933012"/>
                  <a:gd name="connsiteY3" fmla="*/ 461959 h 933012"/>
                  <a:gd name="connsiteX4" fmla="*/ 462612 w 933012"/>
                  <a:gd name="connsiteY4" fmla="*/ 225519 h 933012"/>
                  <a:gd name="connsiteX5" fmla="*/ 466506 w 933012"/>
                  <a:gd name="connsiteY5" fmla="*/ 0 h 933012"/>
                  <a:gd name="connsiteX6" fmla="*/ 933012 w 933012"/>
                  <a:gd name="connsiteY6" fmla="*/ 466506 h 933012"/>
                  <a:gd name="connsiteX7" fmla="*/ 466506 w 933012"/>
                  <a:gd name="connsiteY7" fmla="*/ 933012 h 933012"/>
                  <a:gd name="connsiteX8" fmla="*/ 0 w 933012"/>
                  <a:gd name="connsiteY8" fmla="*/ 466506 h 933012"/>
                  <a:gd name="connsiteX9" fmla="*/ 466506 w 933012"/>
                  <a:gd name="connsiteY9" fmla="*/ 0 h 933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3012" h="933012">
                    <a:moveTo>
                      <a:pt x="462612" y="225519"/>
                    </a:moveTo>
                    <a:cubicBezTo>
                      <a:pt x="332030" y="225519"/>
                      <a:pt x="226172" y="331377"/>
                      <a:pt x="226172" y="461959"/>
                    </a:cubicBezTo>
                    <a:cubicBezTo>
                      <a:pt x="226172" y="592541"/>
                      <a:pt x="332030" y="698399"/>
                      <a:pt x="462612" y="698399"/>
                    </a:cubicBezTo>
                    <a:cubicBezTo>
                      <a:pt x="593194" y="698399"/>
                      <a:pt x="699052" y="592541"/>
                      <a:pt x="699052" y="461959"/>
                    </a:cubicBezTo>
                    <a:cubicBezTo>
                      <a:pt x="699052" y="331377"/>
                      <a:pt x="593194" y="225519"/>
                      <a:pt x="462612" y="225519"/>
                    </a:cubicBezTo>
                    <a:close/>
                    <a:moveTo>
                      <a:pt x="466506" y="0"/>
                    </a:moveTo>
                    <a:cubicBezTo>
                      <a:pt x="724150" y="0"/>
                      <a:pt x="933012" y="208862"/>
                      <a:pt x="933012" y="466506"/>
                    </a:cubicBezTo>
                    <a:cubicBezTo>
                      <a:pt x="933012" y="724150"/>
                      <a:pt x="724150" y="933012"/>
                      <a:pt x="466506" y="933012"/>
                    </a:cubicBezTo>
                    <a:cubicBezTo>
                      <a:pt x="208862" y="933012"/>
                      <a:pt x="0" y="724150"/>
                      <a:pt x="0" y="466506"/>
                    </a:cubicBezTo>
                    <a:cubicBezTo>
                      <a:pt x="0" y="208862"/>
                      <a:pt x="208862" y="0"/>
                      <a:pt x="466506" y="0"/>
                    </a:cubicBezTo>
                    <a:close/>
                  </a:path>
                </a:pathLst>
              </a:cu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345" name="椭圆 344"/>
            <p:cNvSpPr/>
            <p:nvPr/>
          </p:nvSpPr>
          <p:spPr>
            <a:xfrm>
              <a:off x="1406490" y="5700147"/>
              <a:ext cx="3166662" cy="486717"/>
            </a:xfrm>
            <a:prstGeom prst="ellipse">
              <a:avLst/>
            </a:prstGeom>
            <a:gradFill flip="none" rotWithShape="1">
              <a:gsLst>
                <a:gs pos="0">
                  <a:sysClr val="windowText" lastClr="000000">
                    <a:alpha val="30000"/>
                  </a:sysClr>
                </a:gs>
                <a:gs pos="100000">
                  <a:srgbClr val="F3F3F3">
                    <a:alpha val="0"/>
                  </a:srgb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315"/>
                                        </p:tgtEl>
                                        <p:attrNameLst>
                                          <p:attrName>style.visibility</p:attrName>
                                        </p:attrNameLst>
                                      </p:cBhvr>
                                      <p:to>
                                        <p:strVal val="visible"/>
                                      </p:to>
                                    </p:set>
                                    <p:animEffect transition="in" filter="fade">
                                      <p:cBhvr>
                                        <p:cTn id="7" dur="1000"/>
                                        <p:tgtEl>
                                          <p:spTgt spid="315"/>
                                        </p:tgtEl>
                                      </p:cBhvr>
                                    </p:animEffect>
                                    <p:anim calcmode="lin" valueType="num">
                                      <p:cBhvr>
                                        <p:cTn id="8" dur="1000" fill="hold"/>
                                        <p:tgtEl>
                                          <p:spTgt spid="315"/>
                                        </p:tgtEl>
                                        <p:attrNameLst>
                                          <p:attrName>ppt_x</p:attrName>
                                        </p:attrNameLst>
                                      </p:cBhvr>
                                      <p:tavLst>
                                        <p:tav tm="0">
                                          <p:val>
                                            <p:strVal val="#ppt_x"/>
                                          </p:val>
                                        </p:tav>
                                        <p:tav tm="100000">
                                          <p:val>
                                            <p:strVal val="#ppt_x"/>
                                          </p:val>
                                        </p:tav>
                                      </p:tavLst>
                                    </p:anim>
                                    <p:anim calcmode="lin" valueType="num">
                                      <p:cBhvr>
                                        <p:cTn id="9" dur="900" decel="100000" fill="hold"/>
                                        <p:tgtEl>
                                          <p:spTgt spid="31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15"/>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6" presetClass="entr" presetSubtype="42" fill="hold" nodeType="afterEffect">
                                  <p:stCondLst>
                                    <p:cond delay="0"/>
                                  </p:stCondLst>
                                  <p:childTnLst>
                                    <p:set>
                                      <p:cBhvr>
                                        <p:cTn id="13" dur="1" fill="hold">
                                          <p:stCondLst>
                                            <p:cond delay="0"/>
                                          </p:stCondLst>
                                        </p:cTn>
                                        <p:tgtEl>
                                          <p:spTgt spid="270"/>
                                        </p:tgtEl>
                                        <p:attrNameLst>
                                          <p:attrName>style.visibility</p:attrName>
                                        </p:attrNameLst>
                                      </p:cBhvr>
                                      <p:to>
                                        <p:strVal val="visible"/>
                                      </p:to>
                                    </p:set>
                                    <p:animEffect transition="in" filter="barn(outHorizontal)">
                                      <p:cBhvr>
                                        <p:cTn id="14" dur="500"/>
                                        <p:tgtEl>
                                          <p:spTgt spid="270"/>
                                        </p:tgtEl>
                                      </p:cBhvr>
                                    </p:animEffect>
                                  </p:childTnLst>
                                </p:cTn>
                              </p:par>
                            </p:childTnLst>
                          </p:cTn>
                        </p:par>
                        <p:par>
                          <p:cTn id="15" fill="hold">
                            <p:stCondLst>
                              <p:cond delay="1500"/>
                            </p:stCondLst>
                            <p:childTnLst>
                              <p:par>
                                <p:cTn id="16" presetID="22" presetClass="entr" presetSubtype="2" fill="hold" nodeType="afterEffect">
                                  <p:stCondLst>
                                    <p:cond delay="0"/>
                                  </p:stCondLst>
                                  <p:childTnLst>
                                    <p:set>
                                      <p:cBhvr>
                                        <p:cTn id="17" dur="1" fill="hold">
                                          <p:stCondLst>
                                            <p:cond delay="0"/>
                                          </p:stCondLst>
                                        </p:cTn>
                                        <p:tgtEl>
                                          <p:spTgt spid="269"/>
                                        </p:tgtEl>
                                        <p:attrNameLst>
                                          <p:attrName>style.visibility</p:attrName>
                                        </p:attrNameLst>
                                      </p:cBhvr>
                                      <p:to>
                                        <p:strVal val="visible"/>
                                      </p:to>
                                    </p:set>
                                    <p:animEffect transition="in" filter="wipe(right)">
                                      <p:cBhvr>
                                        <p:cTn id="18" dur="500"/>
                                        <p:tgtEl>
                                          <p:spTgt spid="269"/>
                                        </p:tgtEl>
                                      </p:cBhvr>
                                    </p:animEffect>
                                  </p:childTnLst>
                                </p:cTn>
                              </p:par>
                              <p:par>
                                <p:cTn id="19" presetID="22" presetClass="entr" presetSubtype="2" fill="hold" nodeType="withEffect">
                                  <p:stCondLst>
                                    <p:cond delay="0"/>
                                  </p:stCondLst>
                                  <p:childTnLst>
                                    <p:set>
                                      <p:cBhvr>
                                        <p:cTn id="20" dur="1" fill="hold">
                                          <p:stCondLst>
                                            <p:cond delay="0"/>
                                          </p:stCondLst>
                                        </p:cTn>
                                        <p:tgtEl>
                                          <p:spTgt spid="268"/>
                                        </p:tgtEl>
                                        <p:attrNameLst>
                                          <p:attrName>style.visibility</p:attrName>
                                        </p:attrNameLst>
                                      </p:cBhvr>
                                      <p:to>
                                        <p:strVal val="visible"/>
                                      </p:to>
                                    </p:set>
                                    <p:animEffect transition="in" filter="wipe(right)">
                                      <p:cBhvr>
                                        <p:cTn id="21" dur="500"/>
                                        <p:tgtEl>
                                          <p:spTgt spid="268"/>
                                        </p:tgtEl>
                                      </p:cBhvr>
                                    </p:animEffect>
                                  </p:childTnLst>
                                </p:cTn>
                              </p:par>
                              <p:par>
                                <p:cTn id="22" presetID="22" presetClass="entr" presetSubtype="2" fill="hold" nodeType="withEffect">
                                  <p:stCondLst>
                                    <p:cond delay="0"/>
                                  </p:stCondLst>
                                  <p:childTnLst>
                                    <p:set>
                                      <p:cBhvr>
                                        <p:cTn id="23" dur="1" fill="hold">
                                          <p:stCondLst>
                                            <p:cond delay="0"/>
                                          </p:stCondLst>
                                        </p:cTn>
                                        <p:tgtEl>
                                          <p:spTgt spid="267"/>
                                        </p:tgtEl>
                                        <p:attrNameLst>
                                          <p:attrName>style.visibility</p:attrName>
                                        </p:attrNameLst>
                                      </p:cBhvr>
                                      <p:to>
                                        <p:strVal val="visible"/>
                                      </p:to>
                                    </p:set>
                                    <p:animEffect transition="in" filter="wipe(right)">
                                      <p:cBhvr>
                                        <p:cTn id="24" dur="500"/>
                                        <p:tgtEl>
                                          <p:spTgt spid="267"/>
                                        </p:tgtEl>
                                      </p:cBhvr>
                                    </p:animEffect>
                                  </p:childTnLst>
                                </p:cTn>
                              </p:par>
                            </p:childTnLst>
                          </p:cTn>
                        </p:par>
                        <p:par>
                          <p:cTn id="25" fill="hold">
                            <p:stCondLst>
                              <p:cond delay="2000"/>
                            </p:stCondLst>
                            <p:childTnLst>
                              <p:par>
                                <p:cTn id="26" presetID="2" presetClass="entr" presetSubtype="4" fill="hold" nodeType="afterEffect">
                                  <p:stCondLst>
                                    <p:cond delay="0"/>
                                  </p:stCondLst>
                                  <p:childTnLst>
                                    <p:set>
                                      <p:cBhvr>
                                        <p:cTn id="27" dur="1" fill="hold">
                                          <p:stCondLst>
                                            <p:cond delay="0"/>
                                          </p:stCondLst>
                                        </p:cTn>
                                        <p:tgtEl>
                                          <p:spTgt spid="282"/>
                                        </p:tgtEl>
                                        <p:attrNameLst>
                                          <p:attrName>style.visibility</p:attrName>
                                        </p:attrNameLst>
                                      </p:cBhvr>
                                      <p:to>
                                        <p:strVal val="visible"/>
                                      </p:to>
                                    </p:set>
                                    <p:anim calcmode="lin" valueType="num">
                                      <p:cBhvr additive="base">
                                        <p:cTn id="28" dur="500" fill="hold"/>
                                        <p:tgtEl>
                                          <p:spTgt spid="282"/>
                                        </p:tgtEl>
                                        <p:attrNameLst>
                                          <p:attrName>ppt_x</p:attrName>
                                        </p:attrNameLst>
                                      </p:cBhvr>
                                      <p:tavLst>
                                        <p:tav tm="0">
                                          <p:val>
                                            <p:strVal val="#ppt_x"/>
                                          </p:val>
                                        </p:tav>
                                        <p:tav tm="100000">
                                          <p:val>
                                            <p:strVal val="#ppt_x"/>
                                          </p:val>
                                        </p:tav>
                                      </p:tavLst>
                                    </p:anim>
                                    <p:anim calcmode="lin" valueType="num">
                                      <p:cBhvr additive="base">
                                        <p:cTn id="29" dur="500" fill="hold"/>
                                        <p:tgtEl>
                                          <p:spTgt spid="28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281"/>
                                        </p:tgtEl>
                                        <p:attrNameLst>
                                          <p:attrName>style.visibility</p:attrName>
                                        </p:attrNameLst>
                                      </p:cBhvr>
                                      <p:to>
                                        <p:strVal val="visible"/>
                                      </p:to>
                                    </p:set>
                                    <p:anim calcmode="lin" valueType="num">
                                      <p:cBhvr additive="base">
                                        <p:cTn id="32" dur="500" fill="hold"/>
                                        <p:tgtEl>
                                          <p:spTgt spid="281"/>
                                        </p:tgtEl>
                                        <p:attrNameLst>
                                          <p:attrName>ppt_x</p:attrName>
                                        </p:attrNameLst>
                                      </p:cBhvr>
                                      <p:tavLst>
                                        <p:tav tm="0">
                                          <p:val>
                                            <p:strVal val="#ppt_x"/>
                                          </p:val>
                                        </p:tav>
                                        <p:tav tm="100000">
                                          <p:val>
                                            <p:strVal val="#ppt_x"/>
                                          </p:val>
                                        </p:tav>
                                      </p:tavLst>
                                    </p:anim>
                                    <p:anim calcmode="lin" valueType="num">
                                      <p:cBhvr additive="base">
                                        <p:cTn id="33" dur="500" fill="hold"/>
                                        <p:tgtEl>
                                          <p:spTgt spid="281"/>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274"/>
                                        </p:tgtEl>
                                        <p:attrNameLst>
                                          <p:attrName>style.visibility</p:attrName>
                                        </p:attrNameLst>
                                      </p:cBhvr>
                                      <p:to>
                                        <p:strVal val="visible"/>
                                      </p:to>
                                    </p:set>
                                    <p:anim calcmode="lin" valueType="num">
                                      <p:cBhvr additive="base">
                                        <p:cTn id="36" dur="500" fill="hold"/>
                                        <p:tgtEl>
                                          <p:spTgt spid="274"/>
                                        </p:tgtEl>
                                        <p:attrNameLst>
                                          <p:attrName>ppt_x</p:attrName>
                                        </p:attrNameLst>
                                      </p:cBhvr>
                                      <p:tavLst>
                                        <p:tav tm="0">
                                          <p:val>
                                            <p:strVal val="#ppt_x"/>
                                          </p:val>
                                        </p:tav>
                                        <p:tav tm="100000">
                                          <p:val>
                                            <p:strVal val="#ppt_x"/>
                                          </p:val>
                                        </p:tav>
                                      </p:tavLst>
                                    </p:anim>
                                    <p:anim calcmode="lin" valueType="num">
                                      <p:cBhvr additive="base">
                                        <p:cTn id="37" dur="500" fill="hold"/>
                                        <p:tgtEl>
                                          <p:spTgt spid="274"/>
                                        </p:tgtEl>
                                        <p:attrNameLst>
                                          <p:attrName>ppt_y</p:attrName>
                                        </p:attrNameLst>
                                      </p:cBhvr>
                                      <p:tavLst>
                                        <p:tav tm="0">
                                          <p:val>
                                            <p:strVal val="1+#ppt_h/2"/>
                                          </p:val>
                                        </p:tav>
                                        <p:tav tm="100000">
                                          <p:val>
                                            <p:strVal val="#ppt_y"/>
                                          </p:val>
                                        </p:tav>
                                      </p:tavLst>
                                    </p:anim>
                                  </p:childTnLst>
                                </p:cTn>
                              </p:par>
                              <p:par>
                                <p:cTn id="38" presetID="2" presetClass="entr" presetSubtype="4" fill="hold" nodeType="withEffect">
                                  <p:stCondLst>
                                    <p:cond delay="0"/>
                                  </p:stCondLst>
                                  <p:childTnLst>
                                    <p:set>
                                      <p:cBhvr>
                                        <p:cTn id="39" dur="1" fill="hold">
                                          <p:stCondLst>
                                            <p:cond delay="0"/>
                                          </p:stCondLst>
                                        </p:cTn>
                                        <p:tgtEl>
                                          <p:spTgt spid="271"/>
                                        </p:tgtEl>
                                        <p:attrNameLst>
                                          <p:attrName>style.visibility</p:attrName>
                                        </p:attrNameLst>
                                      </p:cBhvr>
                                      <p:to>
                                        <p:strVal val="visible"/>
                                      </p:to>
                                    </p:set>
                                    <p:anim calcmode="lin" valueType="num">
                                      <p:cBhvr additive="base">
                                        <p:cTn id="40" dur="500" fill="hold"/>
                                        <p:tgtEl>
                                          <p:spTgt spid="271"/>
                                        </p:tgtEl>
                                        <p:attrNameLst>
                                          <p:attrName>ppt_x</p:attrName>
                                        </p:attrNameLst>
                                      </p:cBhvr>
                                      <p:tavLst>
                                        <p:tav tm="0">
                                          <p:val>
                                            <p:strVal val="#ppt_x"/>
                                          </p:val>
                                        </p:tav>
                                        <p:tav tm="100000">
                                          <p:val>
                                            <p:strVal val="#ppt_x"/>
                                          </p:val>
                                        </p:tav>
                                      </p:tavLst>
                                    </p:anim>
                                    <p:anim calcmode="lin" valueType="num">
                                      <p:cBhvr additive="base">
                                        <p:cTn id="41" dur="500" fill="hold"/>
                                        <p:tgtEl>
                                          <p:spTgt spid="271"/>
                                        </p:tgtEl>
                                        <p:attrNameLst>
                                          <p:attrName>ppt_y</p:attrName>
                                        </p:attrNameLst>
                                      </p:cBhvr>
                                      <p:tavLst>
                                        <p:tav tm="0">
                                          <p:val>
                                            <p:strVal val="1+#ppt_h/2"/>
                                          </p:val>
                                        </p:tav>
                                        <p:tav tm="100000">
                                          <p:val>
                                            <p:strVal val="#ppt_y"/>
                                          </p:val>
                                        </p:tav>
                                      </p:tavLst>
                                    </p:anim>
                                  </p:childTnLst>
                                </p:cTn>
                              </p:par>
                            </p:childTnLst>
                          </p:cTn>
                        </p:par>
                        <p:par>
                          <p:cTn id="42" fill="hold">
                            <p:stCondLst>
                              <p:cond delay="2500"/>
                            </p:stCondLst>
                            <p:childTnLst>
                              <p:par>
                                <p:cTn id="43" presetID="22" presetClass="entr" presetSubtype="8" fill="hold" nodeType="afterEffect">
                                  <p:stCondLst>
                                    <p:cond delay="0"/>
                                  </p:stCondLst>
                                  <p:childTnLst>
                                    <p:set>
                                      <p:cBhvr>
                                        <p:cTn id="44" dur="1" fill="hold">
                                          <p:stCondLst>
                                            <p:cond delay="0"/>
                                          </p:stCondLst>
                                        </p:cTn>
                                        <p:tgtEl>
                                          <p:spTgt spid="287"/>
                                        </p:tgtEl>
                                        <p:attrNameLst>
                                          <p:attrName>style.visibility</p:attrName>
                                        </p:attrNameLst>
                                      </p:cBhvr>
                                      <p:to>
                                        <p:strVal val="visible"/>
                                      </p:to>
                                    </p:set>
                                    <p:animEffect transition="in" filter="wipe(left)">
                                      <p:cBhvr>
                                        <p:cTn id="45" dur="500"/>
                                        <p:tgtEl>
                                          <p:spTgt spid="287"/>
                                        </p:tgtEl>
                                      </p:cBhvr>
                                    </p:animEffect>
                                  </p:childTnLst>
                                </p:cTn>
                              </p:par>
                            </p:childTnLst>
                          </p:cTn>
                        </p:par>
                        <p:par>
                          <p:cTn id="46" fill="hold">
                            <p:stCondLst>
                              <p:cond delay="3000"/>
                            </p:stCondLst>
                            <p:childTnLst>
                              <p:par>
                                <p:cTn id="47" presetID="22" presetClass="entr" presetSubtype="8" fill="hold" nodeType="afterEffect">
                                  <p:stCondLst>
                                    <p:cond delay="0"/>
                                  </p:stCondLst>
                                  <p:childTnLst>
                                    <p:set>
                                      <p:cBhvr>
                                        <p:cTn id="48" dur="1" fill="hold">
                                          <p:stCondLst>
                                            <p:cond delay="0"/>
                                          </p:stCondLst>
                                        </p:cTn>
                                        <p:tgtEl>
                                          <p:spTgt spid="294"/>
                                        </p:tgtEl>
                                        <p:attrNameLst>
                                          <p:attrName>style.visibility</p:attrName>
                                        </p:attrNameLst>
                                      </p:cBhvr>
                                      <p:to>
                                        <p:strVal val="visible"/>
                                      </p:to>
                                    </p:set>
                                    <p:animEffect transition="in" filter="wipe(left)">
                                      <p:cBhvr>
                                        <p:cTn id="49" dur="500"/>
                                        <p:tgtEl>
                                          <p:spTgt spid="294"/>
                                        </p:tgtEl>
                                      </p:cBhvr>
                                    </p:animEffect>
                                  </p:childTnLst>
                                </p:cTn>
                              </p:par>
                            </p:childTnLst>
                          </p:cTn>
                        </p:par>
                        <p:par>
                          <p:cTn id="50" fill="hold">
                            <p:stCondLst>
                              <p:cond delay="3500"/>
                            </p:stCondLst>
                            <p:childTnLst>
                              <p:par>
                                <p:cTn id="51" presetID="22" presetClass="entr" presetSubtype="8" fill="hold" nodeType="afterEffect">
                                  <p:stCondLst>
                                    <p:cond delay="0"/>
                                  </p:stCondLst>
                                  <p:childTnLst>
                                    <p:set>
                                      <p:cBhvr>
                                        <p:cTn id="52" dur="1" fill="hold">
                                          <p:stCondLst>
                                            <p:cond delay="0"/>
                                          </p:stCondLst>
                                        </p:cTn>
                                        <p:tgtEl>
                                          <p:spTgt spid="301"/>
                                        </p:tgtEl>
                                        <p:attrNameLst>
                                          <p:attrName>style.visibility</p:attrName>
                                        </p:attrNameLst>
                                      </p:cBhvr>
                                      <p:to>
                                        <p:strVal val="visible"/>
                                      </p:to>
                                    </p:set>
                                    <p:animEffect transition="in" filter="wipe(left)">
                                      <p:cBhvr>
                                        <p:cTn id="53" dur="500"/>
                                        <p:tgtEl>
                                          <p:spTgt spid="301"/>
                                        </p:tgtEl>
                                      </p:cBhvr>
                                    </p:animEffect>
                                  </p:childTnLst>
                                </p:cTn>
                              </p:par>
                            </p:childTnLst>
                          </p:cTn>
                        </p:par>
                        <p:par>
                          <p:cTn id="54" fill="hold">
                            <p:stCondLst>
                              <p:cond delay="4000"/>
                            </p:stCondLst>
                            <p:childTnLst>
                              <p:par>
                                <p:cTn id="55" presetID="22" presetClass="entr" presetSubtype="8" fill="hold" nodeType="afterEffect">
                                  <p:stCondLst>
                                    <p:cond delay="0"/>
                                  </p:stCondLst>
                                  <p:childTnLst>
                                    <p:set>
                                      <p:cBhvr>
                                        <p:cTn id="56" dur="1" fill="hold">
                                          <p:stCondLst>
                                            <p:cond delay="0"/>
                                          </p:stCondLst>
                                        </p:cTn>
                                        <p:tgtEl>
                                          <p:spTgt spid="308"/>
                                        </p:tgtEl>
                                        <p:attrNameLst>
                                          <p:attrName>style.visibility</p:attrName>
                                        </p:attrNameLst>
                                      </p:cBhvr>
                                      <p:to>
                                        <p:strVal val="visible"/>
                                      </p:to>
                                    </p:set>
                                    <p:animEffect transition="in" filter="wipe(left)">
                                      <p:cBhvr>
                                        <p:cTn id="57" dur="500"/>
                                        <p:tgtEl>
                                          <p:spTgt spid="3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0" name="组合 109"/>
          <p:cNvGrpSpPr/>
          <p:nvPr/>
        </p:nvGrpSpPr>
        <p:grpSpPr>
          <a:xfrm>
            <a:off x="5236013" y="1675277"/>
            <a:ext cx="1996140" cy="1783805"/>
            <a:chOff x="6981351" y="1527039"/>
            <a:chExt cx="2661520" cy="2378406"/>
          </a:xfrm>
        </p:grpSpPr>
        <p:sp>
          <p:nvSpPr>
            <p:cNvPr id="111" name="平行四边形 110"/>
            <p:cNvSpPr/>
            <p:nvPr/>
          </p:nvSpPr>
          <p:spPr>
            <a:xfrm>
              <a:off x="6981351" y="3329860"/>
              <a:ext cx="2327009" cy="567707"/>
            </a:xfrm>
            <a:prstGeom prst="parallelogram">
              <a:avLst>
                <a:gd name="adj" fmla="val 300067"/>
              </a:avLst>
            </a:prstGeom>
            <a:gradFill>
              <a:gsLst>
                <a:gs pos="0">
                  <a:sysClr val="window" lastClr="FFFFFF">
                    <a:lumMod val="85000"/>
                    <a:alpha val="54000"/>
                  </a:sysClr>
                </a:gs>
                <a:gs pos="100000">
                  <a:sysClr val="window" lastClr="FFFFFF">
                    <a:lumMod val="75000"/>
                    <a:alpha val="73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任意多边形 111"/>
            <p:cNvSpPr/>
            <p:nvPr/>
          </p:nvSpPr>
          <p:spPr>
            <a:xfrm rot="607165">
              <a:off x="8140633" y="1527039"/>
              <a:ext cx="1502238" cy="2378406"/>
            </a:xfrm>
            <a:custGeom>
              <a:avLst/>
              <a:gdLst>
                <a:gd name="connsiteX0" fmla="*/ 1072154 w 1502238"/>
                <a:gd name="connsiteY0" fmla="*/ 0 h 2378406"/>
                <a:gd name="connsiteX1" fmla="*/ 1502238 w 1502238"/>
                <a:gd name="connsiteY1" fmla="*/ 359868 h 2378406"/>
                <a:gd name="connsiteX2" fmla="*/ 1249979 w 1502238"/>
                <a:gd name="connsiteY2" fmla="*/ 358397 h 2378406"/>
                <a:gd name="connsiteX3" fmla="*/ 570687 w 1502238"/>
                <a:gd name="connsiteY3" fmla="*/ 2378406 h 2378406"/>
                <a:gd name="connsiteX4" fmla="*/ 0 w 1502238"/>
                <a:gd name="connsiteY4" fmla="*/ 2378406 h 2378406"/>
                <a:gd name="connsiteX5" fmla="*/ 680409 w 1502238"/>
                <a:gd name="connsiteY5" fmla="*/ 355075 h 2378406"/>
                <a:gd name="connsiteX6" fmla="*/ 413470 w 1502238"/>
                <a:gd name="connsiteY6" fmla="*/ 353518 h 2378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2238" h="2378406">
                  <a:moveTo>
                    <a:pt x="1072154" y="0"/>
                  </a:moveTo>
                  <a:lnTo>
                    <a:pt x="1502238" y="359868"/>
                  </a:lnTo>
                  <a:lnTo>
                    <a:pt x="1249979" y="358397"/>
                  </a:lnTo>
                  <a:lnTo>
                    <a:pt x="570687" y="2378406"/>
                  </a:lnTo>
                  <a:lnTo>
                    <a:pt x="0" y="2378406"/>
                  </a:lnTo>
                  <a:lnTo>
                    <a:pt x="680409" y="355075"/>
                  </a:lnTo>
                  <a:lnTo>
                    <a:pt x="413470" y="353518"/>
                  </a:lnTo>
                  <a:close/>
                </a:path>
              </a:pathLst>
            </a:custGeom>
            <a:gradFill>
              <a:gsLst>
                <a:gs pos="0">
                  <a:srgbClr val="ED9393"/>
                </a:gs>
                <a:gs pos="100000">
                  <a:srgbClr val="E34F4F"/>
                </a:gs>
              </a:gsLst>
              <a:lin ang="5400000" scaled="1"/>
            </a:gradFill>
            <a:ln w="12700" cap="flat" cmpd="sng" algn="ctr">
              <a:noFill/>
              <a:prstDash val="solid"/>
              <a:miter lim="800000"/>
            </a:ln>
            <a:effectLst/>
            <a:scene3d>
              <a:camera prst="orthographicFront"/>
              <a:lightRig rig="threePt" dir="t"/>
            </a:scene3d>
            <a:sp3d>
              <a:bevelT w="1270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3" name="平行四边形 112"/>
          <p:cNvSpPr/>
          <p:nvPr/>
        </p:nvSpPr>
        <p:spPr>
          <a:xfrm rot="607165">
            <a:off x="5597648" y="3349286"/>
            <a:ext cx="785566" cy="111727"/>
          </a:xfrm>
          <a:prstGeom prst="parallelogram">
            <a:avLst>
              <a:gd name="adj" fmla="val 291380"/>
            </a:avLst>
          </a:prstGeom>
          <a:gradFill>
            <a:gsLst>
              <a:gs pos="0">
                <a:srgbClr val="ED9393"/>
              </a:gs>
              <a:gs pos="100000">
                <a:srgbClr val="E34F4F"/>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4" name="平行四边形 113"/>
          <p:cNvSpPr/>
          <p:nvPr/>
        </p:nvSpPr>
        <p:spPr>
          <a:xfrm rot="607165" flipH="1">
            <a:off x="5489396" y="2370528"/>
            <a:ext cx="646986" cy="1057157"/>
          </a:xfrm>
          <a:prstGeom prst="parallelogram">
            <a:avLst>
              <a:gd name="adj" fmla="val 29638"/>
            </a:avLst>
          </a:prstGeom>
          <a:gradFill>
            <a:gsLst>
              <a:gs pos="0">
                <a:sysClr val="windowText" lastClr="000000">
                  <a:lumMod val="65000"/>
                  <a:lumOff val="35000"/>
                </a:sysClr>
              </a:gs>
              <a:gs pos="100000">
                <a:sysClr val="window" lastClr="FFFFFF">
                  <a:lumMod val="50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15" name="组合 114"/>
          <p:cNvGrpSpPr/>
          <p:nvPr/>
        </p:nvGrpSpPr>
        <p:grpSpPr>
          <a:xfrm>
            <a:off x="4274917" y="2366166"/>
            <a:ext cx="1745257" cy="1375428"/>
            <a:chOff x="5699889" y="2448224"/>
            <a:chExt cx="2327009" cy="1833904"/>
          </a:xfrm>
        </p:grpSpPr>
        <p:sp>
          <p:nvSpPr>
            <p:cNvPr id="116" name="平行四边形 115"/>
            <p:cNvSpPr/>
            <p:nvPr/>
          </p:nvSpPr>
          <p:spPr>
            <a:xfrm rot="607165">
              <a:off x="5699889" y="3714421"/>
              <a:ext cx="2327009" cy="567707"/>
            </a:xfrm>
            <a:prstGeom prst="parallelogram">
              <a:avLst>
                <a:gd name="adj" fmla="val 300067"/>
              </a:avLst>
            </a:prstGeom>
            <a:gradFill>
              <a:gsLst>
                <a:gs pos="0">
                  <a:sysClr val="window" lastClr="FFFFFF">
                    <a:lumMod val="85000"/>
                    <a:alpha val="54000"/>
                  </a:sysClr>
                </a:gs>
                <a:gs pos="100000">
                  <a:sysClr val="window" lastClr="FFFFFF">
                    <a:lumMod val="75000"/>
                    <a:alpha val="73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7" name="平行四边形 116"/>
            <p:cNvSpPr/>
            <p:nvPr/>
          </p:nvSpPr>
          <p:spPr>
            <a:xfrm rot="607165">
              <a:off x="6305707" y="2448224"/>
              <a:ext cx="1164306" cy="1675442"/>
            </a:xfrm>
            <a:prstGeom prst="parallelogram">
              <a:avLst>
                <a:gd name="adj" fmla="val 48332"/>
              </a:avLst>
            </a:prstGeom>
            <a:gradFill>
              <a:gsLst>
                <a:gs pos="0">
                  <a:srgbClr val="00E2BC"/>
                </a:gs>
                <a:gs pos="100000">
                  <a:srgbClr val="00AF92"/>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18" name="平行四边形 117"/>
          <p:cNvSpPr/>
          <p:nvPr/>
        </p:nvSpPr>
        <p:spPr>
          <a:xfrm rot="607165">
            <a:off x="5262205" y="2331106"/>
            <a:ext cx="777204" cy="111727"/>
          </a:xfrm>
          <a:prstGeom prst="parallelogram">
            <a:avLst>
              <a:gd name="adj" fmla="val 288183"/>
            </a:avLst>
          </a:prstGeom>
          <a:gradFill>
            <a:gsLst>
              <a:gs pos="0">
                <a:srgbClr val="00E2BC"/>
              </a:gs>
              <a:gs pos="100000">
                <a:srgbClr val="00AF92"/>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9" name="平行四边形 118"/>
          <p:cNvSpPr/>
          <p:nvPr/>
        </p:nvSpPr>
        <p:spPr>
          <a:xfrm rot="607165">
            <a:off x="4282750" y="3545563"/>
            <a:ext cx="785566" cy="111727"/>
          </a:xfrm>
          <a:prstGeom prst="parallelogram">
            <a:avLst>
              <a:gd name="adj" fmla="val 291380"/>
            </a:avLst>
          </a:prstGeom>
          <a:gradFill>
            <a:gsLst>
              <a:gs pos="0">
                <a:srgbClr val="00E2BC"/>
              </a:gs>
              <a:gs pos="100000">
                <a:srgbClr val="00AF92"/>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0" name="平行四边形 119"/>
          <p:cNvSpPr/>
          <p:nvPr/>
        </p:nvSpPr>
        <p:spPr>
          <a:xfrm rot="607165" flipH="1">
            <a:off x="4174497" y="2566805"/>
            <a:ext cx="646986" cy="1057157"/>
          </a:xfrm>
          <a:prstGeom prst="parallelogram">
            <a:avLst>
              <a:gd name="adj" fmla="val 29638"/>
            </a:avLst>
          </a:prstGeom>
          <a:gradFill>
            <a:gsLst>
              <a:gs pos="0">
                <a:sysClr val="windowText" lastClr="000000">
                  <a:lumMod val="65000"/>
                  <a:lumOff val="35000"/>
                </a:sysClr>
              </a:gs>
              <a:gs pos="100000">
                <a:sysClr val="window" lastClr="FFFFFF">
                  <a:lumMod val="50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21" name="组合 120"/>
          <p:cNvGrpSpPr/>
          <p:nvPr/>
        </p:nvGrpSpPr>
        <p:grpSpPr>
          <a:xfrm>
            <a:off x="2946826" y="2562444"/>
            <a:ext cx="1758554" cy="1374260"/>
            <a:chOff x="3929101" y="2709927"/>
            <a:chExt cx="2344738" cy="1832347"/>
          </a:xfrm>
        </p:grpSpPr>
        <p:sp>
          <p:nvSpPr>
            <p:cNvPr id="122" name="平行四边形 121"/>
            <p:cNvSpPr/>
            <p:nvPr/>
          </p:nvSpPr>
          <p:spPr>
            <a:xfrm rot="607165">
              <a:off x="3929101" y="3974567"/>
              <a:ext cx="2344738" cy="567707"/>
            </a:xfrm>
            <a:prstGeom prst="parallelogram">
              <a:avLst>
                <a:gd name="adj" fmla="val 300067"/>
              </a:avLst>
            </a:prstGeom>
            <a:gradFill>
              <a:gsLst>
                <a:gs pos="0">
                  <a:sysClr val="window" lastClr="FFFFFF">
                    <a:lumMod val="85000"/>
                    <a:alpha val="54000"/>
                  </a:sysClr>
                </a:gs>
                <a:gs pos="100000">
                  <a:sysClr val="window" lastClr="FFFFFF">
                    <a:lumMod val="75000"/>
                    <a:alpha val="73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3" name="平行四边形 122"/>
            <p:cNvSpPr/>
            <p:nvPr/>
          </p:nvSpPr>
          <p:spPr>
            <a:xfrm rot="607165">
              <a:off x="4552509" y="2709927"/>
              <a:ext cx="1164306" cy="1675442"/>
            </a:xfrm>
            <a:prstGeom prst="parallelogram">
              <a:avLst>
                <a:gd name="adj" fmla="val 48332"/>
              </a:avLst>
            </a:prstGeom>
            <a:gradFill>
              <a:gsLst>
                <a:gs pos="0">
                  <a:srgbClr val="FFCE85"/>
                </a:gs>
                <a:gs pos="100000">
                  <a:srgbClr val="FFA41D"/>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24" name="平行四边形 123"/>
          <p:cNvSpPr/>
          <p:nvPr/>
        </p:nvSpPr>
        <p:spPr>
          <a:xfrm rot="607165">
            <a:off x="3947306" y="2527383"/>
            <a:ext cx="777204" cy="111727"/>
          </a:xfrm>
          <a:prstGeom prst="parallelogram">
            <a:avLst>
              <a:gd name="adj" fmla="val 288183"/>
            </a:avLst>
          </a:prstGeom>
          <a:gradFill>
            <a:gsLst>
              <a:gs pos="0">
                <a:srgbClr val="FFCE85"/>
              </a:gs>
              <a:gs pos="100000">
                <a:srgbClr val="FFA41D"/>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5" name="平行四边形 124"/>
          <p:cNvSpPr/>
          <p:nvPr/>
        </p:nvSpPr>
        <p:spPr>
          <a:xfrm rot="607165">
            <a:off x="2963921" y="3741867"/>
            <a:ext cx="785566" cy="111727"/>
          </a:xfrm>
          <a:prstGeom prst="parallelogram">
            <a:avLst>
              <a:gd name="adj" fmla="val 291380"/>
            </a:avLst>
          </a:prstGeom>
          <a:gradFill>
            <a:gsLst>
              <a:gs pos="0">
                <a:srgbClr val="FFCE85"/>
              </a:gs>
              <a:gs pos="100000">
                <a:srgbClr val="FFA41D"/>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6" name="平行四边形 125"/>
          <p:cNvSpPr/>
          <p:nvPr/>
        </p:nvSpPr>
        <p:spPr>
          <a:xfrm rot="607165" flipH="1">
            <a:off x="2861194" y="2759257"/>
            <a:ext cx="646986" cy="1057157"/>
          </a:xfrm>
          <a:prstGeom prst="parallelogram">
            <a:avLst>
              <a:gd name="adj" fmla="val 29638"/>
            </a:avLst>
          </a:prstGeom>
          <a:gradFill>
            <a:gsLst>
              <a:gs pos="0">
                <a:sysClr val="windowText" lastClr="000000">
                  <a:lumMod val="65000"/>
                  <a:lumOff val="35000"/>
                </a:sysClr>
              </a:gs>
              <a:gs pos="100000">
                <a:sysClr val="window" lastClr="FFFFFF">
                  <a:lumMod val="50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27" name="组合 126"/>
          <p:cNvGrpSpPr/>
          <p:nvPr/>
        </p:nvGrpSpPr>
        <p:grpSpPr>
          <a:xfrm>
            <a:off x="1627036" y="2758748"/>
            <a:ext cx="1758554" cy="1385112"/>
            <a:chOff x="2169381" y="2971666"/>
            <a:chExt cx="2344738" cy="1846816"/>
          </a:xfrm>
        </p:grpSpPr>
        <p:sp>
          <p:nvSpPr>
            <p:cNvPr id="128" name="平行四边形 127"/>
            <p:cNvSpPr/>
            <p:nvPr/>
          </p:nvSpPr>
          <p:spPr>
            <a:xfrm rot="607165">
              <a:off x="2169381" y="4236193"/>
              <a:ext cx="2344738" cy="582289"/>
            </a:xfrm>
            <a:prstGeom prst="parallelogram">
              <a:avLst>
                <a:gd name="adj" fmla="val 297550"/>
              </a:avLst>
            </a:prstGeom>
            <a:gradFill>
              <a:gsLst>
                <a:gs pos="0">
                  <a:sysClr val="window" lastClr="FFFFFF">
                    <a:lumMod val="85000"/>
                    <a:alpha val="54000"/>
                  </a:sysClr>
                </a:gs>
                <a:gs pos="100000">
                  <a:sysClr val="window" lastClr="FFFFFF">
                    <a:lumMod val="75000"/>
                    <a:alpha val="73000"/>
                  </a:sysClr>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9" name="平行四边形 128"/>
            <p:cNvSpPr/>
            <p:nvPr/>
          </p:nvSpPr>
          <p:spPr>
            <a:xfrm rot="607165">
              <a:off x="2794071" y="2971666"/>
              <a:ext cx="1164306" cy="1675442"/>
            </a:xfrm>
            <a:prstGeom prst="parallelogram">
              <a:avLst>
                <a:gd name="adj" fmla="val 48332"/>
              </a:avLst>
            </a:prstGeom>
            <a:gradFill>
              <a:gsLst>
                <a:gs pos="0">
                  <a:srgbClr val="01D3E9"/>
                </a:gs>
                <a:gs pos="100000">
                  <a:srgbClr val="01ACBE"/>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30" name="平行四边形 129"/>
          <p:cNvSpPr/>
          <p:nvPr/>
        </p:nvSpPr>
        <p:spPr>
          <a:xfrm rot="607165">
            <a:off x="2628478" y="2723688"/>
            <a:ext cx="777204" cy="111727"/>
          </a:xfrm>
          <a:prstGeom prst="parallelogram">
            <a:avLst>
              <a:gd name="adj" fmla="val 288183"/>
            </a:avLst>
          </a:prstGeom>
          <a:gradFill>
            <a:gsLst>
              <a:gs pos="0">
                <a:srgbClr val="01D3E9"/>
              </a:gs>
              <a:gs pos="100000">
                <a:srgbClr val="01ACBE"/>
              </a:gs>
            </a:gsLst>
            <a:lin ang="5400000" scaled="1"/>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1" name="任意多边形 130"/>
          <p:cNvSpPr/>
          <p:nvPr/>
        </p:nvSpPr>
        <p:spPr>
          <a:xfrm rot="5400000">
            <a:off x="1596694" y="4538926"/>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2" name="文本框 139"/>
          <p:cNvSpPr txBox="1"/>
          <p:nvPr/>
        </p:nvSpPr>
        <p:spPr>
          <a:xfrm>
            <a:off x="2168008" y="4155708"/>
            <a:ext cx="750088"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01ACBE"/>
                </a:solidFill>
                <a:latin typeface="Impact" panose="020B0806030902050204" pitchFamily="34" charset="0"/>
                <a:ea typeface="宋体"/>
              </a:rPr>
              <a:t>01</a:t>
            </a:r>
            <a:endParaRPr lang="zh-CN" altLang="en-US" sz="2100" dirty="0">
              <a:solidFill>
                <a:srgbClr val="01ACBE"/>
              </a:solidFill>
              <a:latin typeface="Impact" panose="020B0806030902050204" pitchFamily="34" charset="0"/>
              <a:ea typeface="宋体"/>
            </a:endParaRPr>
          </a:p>
        </p:txBody>
      </p:sp>
      <p:sp>
        <p:nvSpPr>
          <p:cNvPr id="133" name="任意多边形 132"/>
          <p:cNvSpPr/>
          <p:nvPr/>
        </p:nvSpPr>
        <p:spPr>
          <a:xfrm rot="5400000">
            <a:off x="3344353" y="4194900"/>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4" name="文本框 159"/>
          <p:cNvSpPr txBox="1"/>
          <p:nvPr/>
        </p:nvSpPr>
        <p:spPr>
          <a:xfrm>
            <a:off x="3915668" y="3811681"/>
            <a:ext cx="750088"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FFB850"/>
                </a:solidFill>
                <a:latin typeface="Impact" panose="020B0806030902050204" pitchFamily="34" charset="0"/>
                <a:ea typeface="宋体"/>
              </a:rPr>
              <a:t>02</a:t>
            </a:r>
            <a:endParaRPr lang="zh-CN" altLang="en-US" sz="2100" dirty="0">
              <a:solidFill>
                <a:srgbClr val="FFB850"/>
              </a:solidFill>
              <a:latin typeface="Impact" panose="020B0806030902050204" pitchFamily="34" charset="0"/>
              <a:ea typeface="宋体"/>
            </a:endParaRPr>
          </a:p>
        </p:txBody>
      </p:sp>
      <p:sp>
        <p:nvSpPr>
          <p:cNvPr id="135" name="任意多边形 134"/>
          <p:cNvSpPr/>
          <p:nvPr/>
        </p:nvSpPr>
        <p:spPr>
          <a:xfrm rot="5400000">
            <a:off x="5102293" y="3829571"/>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6" name="文本框 168"/>
          <p:cNvSpPr txBox="1"/>
          <p:nvPr/>
        </p:nvSpPr>
        <p:spPr>
          <a:xfrm>
            <a:off x="5673608" y="3446353"/>
            <a:ext cx="750088"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00AF92"/>
                </a:solidFill>
                <a:latin typeface="Impact" panose="020B0806030902050204" pitchFamily="34" charset="0"/>
                <a:ea typeface="宋体"/>
              </a:rPr>
              <a:t>03</a:t>
            </a:r>
            <a:endParaRPr lang="zh-CN" altLang="en-US" sz="2100" dirty="0">
              <a:solidFill>
                <a:srgbClr val="00AF92"/>
              </a:solidFill>
              <a:latin typeface="Impact" panose="020B0806030902050204" pitchFamily="34" charset="0"/>
              <a:ea typeface="宋体"/>
            </a:endParaRPr>
          </a:p>
        </p:txBody>
      </p:sp>
      <p:sp>
        <p:nvSpPr>
          <p:cNvPr id="137" name="任意多边形 136"/>
          <p:cNvSpPr/>
          <p:nvPr/>
        </p:nvSpPr>
        <p:spPr>
          <a:xfrm rot="5400000">
            <a:off x="6612713" y="3299917"/>
            <a:ext cx="123662" cy="96914"/>
          </a:xfrm>
          <a:custGeom>
            <a:avLst/>
            <a:gdLst>
              <a:gd name="connsiteX0" fmla="*/ 146050 w 292100"/>
              <a:gd name="connsiteY0" fmla="*/ 0 h 251810"/>
              <a:gd name="connsiteX1" fmla="*/ 292100 w 292100"/>
              <a:gd name="connsiteY1" fmla="*/ 251810 h 251810"/>
              <a:gd name="connsiteX2" fmla="*/ 213780 w 292100"/>
              <a:gd name="connsiteY2" fmla="*/ 251810 h 251810"/>
              <a:gd name="connsiteX3" fmla="*/ 146050 w 292100"/>
              <a:gd name="connsiteY3" fmla="*/ 135034 h 251810"/>
              <a:gd name="connsiteX4" fmla="*/ 78320 w 292100"/>
              <a:gd name="connsiteY4" fmla="*/ 251810 h 251810"/>
              <a:gd name="connsiteX5" fmla="*/ 0 w 292100"/>
              <a:gd name="connsiteY5" fmla="*/ 251810 h 251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2100" h="251810">
                <a:moveTo>
                  <a:pt x="146050" y="0"/>
                </a:moveTo>
                <a:lnTo>
                  <a:pt x="292100" y="251810"/>
                </a:lnTo>
                <a:lnTo>
                  <a:pt x="213780" y="251810"/>
                </a:lnTo>
                <a:lnTo>
                  <a:pt x="146050" y="135034"/>
                </a:lnTo>
                <a:lnTo>
                  <a:pt x="78320" y="251810"/>
                </a:lnTo>
                <a:lnTo>
                  <a:pt x="0" y="251810"/>
                </a:lnTo>
                <a:close/>
              </a:path>
            </a:pathLst>
          </a:cu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8" name="文本框 137"/>
          <p:cNvSpPr txBox="1"/>
          <p:nvPr/>
        </p:nvSpPr>
        <p:spPr>
          <a:xfrm>
            <a:off x="1794754" y="4439968"/>
            <a:ext cx="851681" cy="248209"/>
          </a:xfrm>
          <a:prstGeom prst="rect">
            <a:avLst/>
          </a:prstGeom>
          <a:noFill/>
        </p:spPr>
        <p:txBody>
          <a:bodyPr wrap="square" rtlCol="0">
            <a:spAutoFit/>
          </a:bodyPr>
          <a:lstStyle/>
          <a:p>
            <a:pPr defTabSz="685800" fontAlgn="auto">
              <a:spcBef>
                <a:spcPts val="0"/>
              </a:spcBef>
              <a:spcAft>
                <a:spcPts val="0"/>
              </a:spcAft>
            </a:pPr>
            <a:r>
              <a:rPr lang="zh-CN" altLang="en-US" sz="1013" b="1" dirty="0">
                <a:solidFill>
                  <a:srgbClr val="01ACBE"/>
                </a:solidFill>
                <a:latin typeface="宋体"/>
                <a:ea typeface="宋体"/>
              </a:rPr>
              <a:t>培训计划</a:t>
            </a:r>
          </a:p>
        </p:txBody>
      </p:sp>
      <p:sp>
        <p:nvSpPr>
          <p:cNvPr id="139" name="文本框 161"/>
          <p:cNvSpPr txBox="1"/>
          <p:nvPr/>
        </p:nvSpPr>
        <p:spPr>
          <a:xfrm>
            <a:off x="3542413" y="4095942"/>
            <a:ext cx="851681" cy="248209"/>
          </a:xfrm>
          <a:prstGeom prst="rect">
            <a:avLst/>
          </a:prstGeom>
          <a:noFill/>
        </p:spPr>
        <p:txBody>
          <a:bodyPr wrap="square" rtlCol="0">
            <a:spAutoFit/>
          </a:bodyPr>
          <a:lstStyle/>
          <a:p>
            <a:pPr defTabSz="685800" fontAlgn="auto">
              <a:spcBef>
                <a:spcPts val="0"/>
              </a:spcBef>
              <a:spcAft>
                <a:spcPts val="0"/>
              </a:spcAft>
            </a:pPr>
            <a:r>
              <a:rPr lang="zh-CN" altLang="en-US" sz="1013" b="1" dirty="0">
                <a:solidFill>
                  <a:srgbClr val="EB9624"/>
                </a:solidFill>
                <a:latin typeface="宋体"/>
                <a:ea typeface="宋体"/>
              </a:rPr>
              <a:t>定期交流</a:t>
            </a:r>
          </a:p>
        </p:txBody>
      </p:sp>
      <p:sp>
        <p:nvSpPr>
          <p:cNvPr id="140" name="文本框 170"/>
          <p:cNvSpPr txBox="1"/>
          <p:nvPr/>
        </p:nvSpPr>
        <p:spPr>
          <a:xfrm>
            <a:off x="5300353" y="3730613"/>
            <a:ext cx="851681" cy="248209"/>
          </a:xfrm>
          <a:prstGeom prst="rect">
            <a:avLst/>
          </a:prstGeom>
          <a:noFill/>
        </p:spPr>
        <p:txBody>
          <a:bodyPr wrap="square" rtlCol="0">
            <a:spAutoFit/>
          </a:bodyPr>
          <a:lstStyle/>
          <a:p>
            <a:pPr defTabSz="685800" fontAlgn="auto">
              <a:spcBef>
                <a:spcPts val="0"/>
              </a:spcBef>
              <a:spcAft>
                <a:spcPts val="0"/>
              </a:spcAft>
            </a:pPr>
            <a:r>
              <a:rPr lang="zh-CN" altLang="en-US" sz="1013" b="1" dirty="0">
                <a:solidFill>
                  <a:srgbClr val="00B050"/>
                </a:solidFill>
                <a:latin typeface="宋体"/>
                <a:ea typeface="宋体"/>
              </a:rPr>
              <a:t>拓展训练</a:t>
            </a:r>
          </a:p>
        </p:txBody>
      </p:sp>
      <p:sp>
        <p:nvSpPr>
          <p:cNvPr id="141" name="文本框 179"/>
          <p:cNvSpPr txBox="1"/>
          <p:nvPr/>
        </p:nvSpPr>
        <p:spPr>
          <a:xfrm>
            <a:off x="6701918" y="3200959"/>
            <a:ext cx="1095681" cy="248209"/>
          </a:xfrm>
          <a:prstGeom prst="rect">
            <a:avLst/>
          </a:prstGeom>
          <a:noFill/>
        </p:spPr>
        <p:txBody>
          <a:bodyPr wrap="square" rtlCol="0">
            <a:spAutoFit/>
          </a:bodyPr>
          <a:lstStyle/>
          <a:p>
            <a:pPr defTabSz="685800" fontAlgn="auto">
              <a:spcBef>
                <a:spcPts val="0"/>
              </a:spcBef>
              <a:spcAft>
                <a:spcPts val="0"/>
              </a:spcAft>
            </a:pPr>
            <a:r>
              <a:rPr lang="zh-CN" altLang="en-US" sz="1013" b="1" dirty="0">
                <a:solidFill>
                  <a:srgbClr val="FF7171"/>
                </a:solidFill>
                <a:latin typeface="宋体"/>
                <a:ea typeface="宋体"/>
              </a:rPr>
              <a:t>提高行动力</a:t>
            </a:r>
          </a:p>
        </p:txBody>
      </p:sp>
      <p:sp>
        <p:nvSpPr>
          <p:cNvPr id="142" name="文本框 177"/>
          <p:cNvSpPr txBox="1"/>
          <p:nvPr/>
        </p:nvSpPr>
        <p:spPr>
          <a:xfrm>
            <a:off x="7184028" y="2916699"/>
            <a:ext cx="750088" cy="415498"/>
          </a:xfrm>
          <a:prstGeom prst="rect">
            <a:avLst/>
          </a:prstGeom>
          <a:noFill/>
        </p:spPr>
        <p:txBody>
          <a:bodyPr wrap="square" rtlCol="0">
            <a:spAutoFit/>
          </a:bodyPr>
          <a:lstStyle/>
          <a:p>
            <a:pPr algn="ctr" defTabSz="685800" fontAlgn="auto">
              <a:spcBef>
                <a:spcPts val="0"/>
              </a:spcBef>
              <a:spcAft>
                <a:spcPts val="0"/>
              </a:spcAft>
            </a:pPr>
            <a:r>
              <a:rPr lang="en-US" altLang="zh-CN" sz="2100" dirty="0">
                <a:solidFill>
                  <a:srgbClr val="E87071"/>
                </a:solidFill>
                <a:latin typeface="Impact" panose="020B0806030902050204" pitchFamily="34" charset="0"/>
                <a:ea typeface="宋体"/>
              </a:rPr>
              <a:t>04</a:t>
            </a:r>
            <a:endParaRPr lang="zh-CN" altLang="en-US" sz="2100" dirty="0">
              <a:solidFill>
                <a:srgbClr val="E87071"/>
              </a:solidFill>
              <a:latin typeface="Impact" panose="020B0806030902050204" pitchFamily="34" charset="0"/>
              <a:ea typeface="宋体"/>
            </a:endParaRPr>
          </a:p>
        </p:txBody>
      </p:sp>
      <p:grpSp>
        <p:nvGrpSpPr>
          <p:cNvPr id="143" name="组合 142"/>
          <p:cNvGrpSpPr/>
          <p:nvPr/>
        </p:nvGrpSpPr>
        <p:grpSpPr>
          <a:xfrm>
            <a:off x="7654490" y="2979855"/>
            <a:ext cx="532358" cy="828677"/>
            <a:chOff x="10053587" y="3329976"/>
            <a:chExt cx="709810" cy="1104902"/>
          </a:xfrm>
        </p:grpSpPr>
        <p:sp>
          <p:nvSpPr>
            <p:cNvPr id="144" name="直角三角形 69"/>
            <p:cNvSpPr/>
            <p:nvPr/>
          </p:nvSpPr>
          <p:spPr>
            <a:xfrm flipH="1" flipV="1">
              <a:off x="10053587" y="4170838"/>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94000"/>
                  </a:sysClr>
                </a:gs>
                <a:gs pos="0">
                  <a:srgbClr val="F3F3F3">
                    <a:alpha val="12000"/>
                  </a:srgbClr>
                </a:gs>
              </a:gsLst>
              <a:lin ang="0" scaled="0"/>
            </a:gradFill>
            <a:ln w="12700" cap="flat" cmpd="sng" algn="ctr">
              <a:noFill/>
              <a:prstDash val="solid"/>
              <a:miter lim="800000"/>
            </a:ln>
            <a:effectLst>
              <a:softEdge rad="127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5" name="矩形 144"/>
            <p:cNvSpPr/>
            <p:nvPr/>
          </p:nvSpPr>
          <p:spPr>
            <a:xfrm>
              <a:off x="10145898" y="3722715"/>
              <a:ext cx="483675" cy="462626"/>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146" name="图片 145"/>
            <p:cNvPicPr>
              <a:picLocks noChangeAspect="1"/>
            </p:cNvPicPr>
            <p:nvPr/>
          </p:nvPicPr>
          <p:blipFill rotWithShape="1">
            <a:blip r:embed="rId2">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V="1">
              <a:off x="9630952" y="3844922"/>
              <a:ext cx="1104902" cy="75010"/>
            </a:xfrm>
            <a:prstGeom prst="rect">
              <a:avLst/>
            </a:prstGeom>
          </p:spPr>
        </p:pic>
        <p:grpSp>
          <p:nvGrpSpPr>
            <p:cNvPr id="147" name="Group 887"/>
            <p:cNvGrpSpPr>
              <a:grpSpLocks noChangeAspect="1"/>
            </p:cNvGrpSpPr>
            <p:nvPr/>
          </p:nvGrpSpPr>
          <p:grpSpPr bwMode="auto">
            <a:xfrm>
              <a:off x="10256303" y="3788132"/>
              <a:ext cx="266734" cy="331791"/>
              <a:chOff x="5971" y="2553"/>
              <a:chExt cx="246" cy="306"/>
            </a:xfrm>
            <a:solidFill>
              <a:sysClr val="window" lastClr="FFFFFF"/>
            </a:solidFill>
            <a:effectLst/>
          </p:grpSpPr>
          <p:sp>
            <p:nvSpPr>
              <p:cNvPr id="148" name="Freeform 889"/>
              <p:cNvSpPr>
                <a:spLocks/>
              </p:cNvSpPr>
              <p:nvPr/>
            </p:nvSpPr>
            <p:spPr bwMode="auto">
              <a:xfrm>
                <a:off x="5971" y="2715"/>
                <a:ext cx="246" cy="144"/>
              </a:xfrm>
              <a:custGeom>
                <a:avLst/>
                <a:gdLst>
                  <a:gd name="T0" fmla="*/ 66 w 101"/>
                  <a:gd name="T1" fmla="*/ 0 h 60"/>
                  <a:gd name="T2" fmla="*/ 58 w 101"/>
                  <a:gd name="T3" fmla="*/ 38 h 60"/>
                  <a:gd name="T4" fmla="*/ 54 w 101"/>
                  <a:gd name="T5" fmla="*/ 12 h 60"/>
                  <a:gd name="T6" fmla="*/ 56 w 101"/>
                  <a:gd name="T7" fmla="*/ 6 h 60"/>
                  <a:gd name="T8" fmla="*/ 52 w 101"/>
                  <a:gd name="T9" fmla="*/ 2 h 60"/>
                  <a:gd name="T10" fmla="*/ 51 w 101"/>
                  <a:gd name="T11" fmla="*/ 2 h 60"/>
                  <a:gd name="T12" fmla="*/ 50 w 101"/>
                  <a:gd name="T13" fmla="*/ 2 h 60"/>
                  <a:gd name="T14" fmla="*/ 49 w 101"/>
                  <a:gd name="T15" fmla="*/ 2 h 60"/>
                  <a:gd name="T16" fmla="*/ 45 w 101"/>
                  <a:gd name="T17" fmla="*/ 6 h 60"/>
                  <a:gd name="T18" fmla="*/ 47 w 101"/>
                  <a:gd name="T19" fmla="*/ 12 h 60"/>
                  <a:gd name="T20" fmla="*/ 43 w 101"/>
                  <a:gd name="T21" fmla="*/ 38 h 60"/>
                  <a:gd name="T22" fmla="*/ 35 w 101"/>
                  <a:gd name="T23" fmla="*/ 0 h 60"/>
                  <a:gd name="T24" fmla="*/ 35 w 101"/>
                  <a:gd name="T25" fmla="*/ 0 h 60"/>
                  <a:gd name="T26" fmla="*/ 34 w 101"/>
                  <a:gd name="T27" fmla="*/ 0 h 60"/>
                  <a:gd name="T28" fmla="*/ 8 w 101"/>
                  <a:gd name="T29" fmla="*/ 10 h 60"/>
                  <a:gd name="T30" fmla="*/ 0 w 101"/>
                  <a:gd name="T31" fmla="*/ 32 h 60"/>
                  <a:gd name="T32" fmla="*/ 0 w 101"/>
                  <a:gd name="T33" fmla="*/ 56 h 60"/>
                  <a:gd name="T34" fmla="*/ 16 w 101"/>
                  <a:gd name="T35" fmla="*/ 59 h 60"/>
                  <a:gd name="T36" fmla="*/ 16 w 101"/>
                  <a:gd name="T37" fmla="*/ 38 h 60"/>
                  <a:gd name="T38" fmla="*/ 20 w 101"/>
                  <a:gd name="T39" fmla="*/ 30 h 60"/>
                  <a:gd name="T40" fmla="*/ 20 w 101"/>
                  <a:gd name="T41" fmla="*/ 59 h 60"/>
                  <a:gd name="T42" fmla="*/ 51 w 101"/>
                  <a:gd name="T43" fmla="*/ 60 h 60"/>
                  <a:gd name="T44" fmla="*/ 80 w 101"/>
                  <a:gd name="T45" fmla="*/ 59 h 60"/>
                  <a:gd name="T46" fmla="*/ 80 w 101"/>
                  <a:gd name="T47" fmla="*/ 30 h 60"/>
                  <a:gd name="T48" fmla="*/ 85 w 101"/>
                  <a:gd name="T49" fmla="*/ 38 h 60"/>
                  <a:gd name="T50" fmla="*/ 85 w 101"/>
                  <a:gd name="T51" fmla="*/ 58 h 60"/>
                  <a:gd name="T52" fmla="*/ 101 w 101"/>
                  <a:gd name="T53" fmla="*/ 56 h 60"/>
                  <a:gd name="T54" fmla="*/ 101 w 101"/>
                  <a:gd name="T55" fmla="*/ 32 h 60"/>
                  <a:gd name="T56" fmla="*/ 93 w 101"/>
                  <a:gd name="T57" fmla="*/ 10 h 60"/>
                  <a:gd name="T58" fmla="*/ 67 w 101"/>
                  <a:gd name="T59" fmla="*/ 0 h 60"/>
                  <a:gd name="T60" fmla="*/ 66 w 101"/>
                  <a:gd name="T61" fmla="*/ 0 h 60"/>
                  <a:gd name="T62" fmla="*/ 66 w 101"/>
                  <a:gd name="T6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1" h="60">
                    <a:moveTo>
                      <a:pt x="66" y="0"/>
                    </a:moveTo>
                    <a:cubicBezTo>
                      <a:pt x="66" y="5"/>
                      <a:pt x="58" y="38"/>
                      <a:pt x="58" y="38"/>
                    </a:cubicBezTo>
                    <a:cubicBezTo>
                      <a:pt x="54" y="12"/>
                      <a:pt x="54" y="12"/>
                      <a:pt x="54" y="12"/>
                    </a:cubicBezTo>
                    <a:cubicBezTo>
                      <a:pt x="56" y="6"/>
                      <a:pt x="56" y="6"/>
                      <a:pt x="56" y="6"/>
                    </a:cubicBezTo>
                    <a:cubicBezTo>
                      <a:pt x="52" y="2"/>
                      <a:pt x="52" y="2"/>
                      <a:pt x="52" y="2"/>
                    </a:cubicBezTo>
                    <a:cubicBezTo>
                      <a:pt x="51" y="2"/>
                      <a:pt x="51" y="2"/>
                      <a:pt x="51" y="2"/>
                    </a:cubicBezTo>
                    <a:cubicBezTo>
                      <a:pt x="50" y="2"/>
                      <a:pt x="50" y="2"/>
                      <a:pt x="50" y="2"/>
                    </a:cubicBezTo>
                    <a:cubicBezTo>
                      <a:pt x="49" y="2"/>
                      <a:pt x="49" y="2"/>
                      <a:pt x="49" y="2"/>
                    </a:cubicBezTo>
                    <a:cubicBezTo>
                      <a:pt x="45" y="6"/>
                      <a:pt x="45" y="6"/>
                      <a:pt x="45" y="6"/>
                    </a:cubicBezTo>
                    <a:cubicBezTo>
                      <a:pt x="47" y="12"/>
                      <a:pt x="47" y="12"/>
                      <a:pt x="47" y="12"/>
                    </a:cubicBezTo>
                    <a:cubicBezTo>
                      <a:pt x="43" y="38"/>
                      <a:pt x="43" y="38"/>
                      <a:pt x="43" y="38"/>
                    </a:cubicBezTo>
                    <a:cubicBezTo>
                      <a:pt x="43" y="38"/>
                      <a:pt x="35" y="5"/>
                      <a:pt x="35" y="0"/>
                    </a:cubicBezTo>
                    <a:cubicBezTo>
                      <a:pt x="35" y="0"/>
                      <a:pt x="35" y="0"/>
                      <a:pt x="35" y="0"/>
                    </a:cubicBezTo>
                    <a:cubicBezTo>
                      <a:pt x="34" y="0"/>
                      <a:pt x="34" y="0"/>
                      <a:pt x="34" y="0"/>
                    </a:cubicBezTo>
                    <a:cubicBezTo>
                      <a:pt x="29" y="1"/>
                      <a:pt x="15" y="6"/>
                      <a:pt x="8" y="10"/>
                    </a:cubicBezTo>
                    <a:cubicBezTo>
                      <a:pt x="6" y="12"/>
                      <a:pt x="1" y="17"/>
                      <a:pt x="0" y="32"/>
                    </a:cubicBezTo>
                    <a:cubicBezTo>
                      <a:pt x="0" y="34"/>
                      <a:pt x="0" y="47"/>
                      <a:pt x="0" y="56"/>
                    </a:cubicBezTo>
                    <a:cubicBezTo>
                      <a:pt x="6" y="57"/>
                      <a:pt x="9" y="58"/>
                      <a:pt x="16" y="59"/>
                    </a:cubicBezTo>
                    <a:cubicBezTo>
                      <a:pt x="16" y="51"/>
                      <a:pt x="16" y="40"/>
                      <a:pt x="16" y="38"/>
                    </a:cubicBezTo>
                    <a:cubicBezTo>
                      <a:pt x="16" y="35"/>
                      <a:pt x="19" y="32"/>
                      <a:pt x="20" y="30"/>
                    </a:cubicBezTo>
                    <a:cubicBezTo>
                      <a:pt x="20" y="59"/>
                      <a:pt x="20" y="59"/>
                      <a:pt x="20" y="59"/>
                    </a:cubicBezTo>
                    <a:cubicBezTo>
                      <a:pt x="29" y="59"/>
                      <a:pt x="41" y="60"/>
                      <a:pt x="51" y="60"/>
                    </a:cubicBezTo>
                    <a:cubicBezTo>
                      <a:pt x="60" y="60"/>
                      <a:pt x="71" y="59"/>
                      <a:pt x="80" y="59"/>
                    </a:cubicBezTo>
                    <a:cubicBezTo>
                      <a:pt x="80" y="30"/>
                      <a:pt x="80" y="30"/>
                      <a:pt x="80" y="30"/>
                    </a:cubicBezTo>
                    <a:cubicBezTo>
                      <a:pt x="82" y="32"/>
                      <a:pt x="85" y="34"/>
                      <a:pt x="85" y="38"/>
                    </a:cubicBezTo>
                    <a:cubicBezTo>
                      <a:pt x="85" y="40"/>
                      <a:pt x="85" y="51"/>
                      <a:pt x="85" y="58"/>
                    </a:cubicBezTo>
                    <a:cubicBezTo>
                      <a:pt x="92" y="58"/>
                      <a:pt x="95" y="57"/>
                      <a:pt x="101" y="56"/>
                    </a:cubicBezTo>
                    <a:cubicBezTo>
                      <a:pt x="101" y="47"/>
                      <a:pt x="101" y="34"/>
                      <a:pt x="101" y="32"/>
                    </a:cubicBezTo>
                    <a:cubicBezTo>
                      <a:pt x="100" y="17"/>
                      <a:pt x="95" y="12"/>
                      <a:pt x="93" y="10"/>
                    </a:cubicBezTo>
                    <a:cubicBezTo>
                      <a:pt x="86" y="6"/>
                      <a:pt x="72" y="1"/>
                      <a:pt x="67" y="0"/>
                    </a:cubicBezTo>
                    <a:cubicBezTo>
                      <a:pt x="66" y="0"/>
                      <a:pt x="66" y="0"/>
                      <a:pt x="66" y="0"/>
                    </a:cubicBezTo>
                    <a:cubicBezTo>
                      <a:pt x="66" y="0"/>
                      <a:pt x="66" y="0"/>
                      <a:pt x="6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49" name="Freeform 890"/>
              <p:cNvSpPr>
                <a:spLocks/>
              </p:cNvSpPr>
              <p:nvPr/>
            </p:nvSpPr>
            <p:spPr bwMode="auto">
              <a:xfrm>
                <a:off x="6032" y="2553"/>
                <a:ext cx="124" cy="147"/>
              </a:xfrm>
              <a:custGeom>
                <a:avLst/>
                <a:gdLst>
                  <a:gd name="T0" fmla="*/ 26 w 51"/>
                  <a:gd name="T1" fmla="*/ 0 h 61"/>
                  <a:gd name="T2" fmla="*/ 4 w 51"/>
                  <a:gd name="T3" fmla="*/ 25 h 61"/>
                  <a:gd name="T4" fmla="*/ 0 w 51"/>
                  <a:gd name="T5" fmla="*/ 30 h 61"/>
                  <a:gd name="T6" fmla="*/ 5 w 51"/>
                  <a:gd name="T7" fmla="*/ 40 h 61"/>
                  <a:gd name="T8" fmla="*/ 26 w 51"/>
                  <a:gd name="T9" fmla="*/ 61 h 61"/>
                  <a:gd name="T10" fmla="*/ 46 w 51"/>
                  <a:gd name="T11" fmla="*/ 39 h 61"/>
                  <a:gd name="T12" fmla="*/ 51 w 51"/>
                  <a:gd name="T13" fmla="*/ 30 h 61"/>
                  <a:gd name="T14" fmla="*/ 48 w 51"/>
                  <a:gd name="T15" fmla="*/ 25 h 61"/>
                  <a:gd name="T16" fmla="*/ 26 w 51"/>
                  <a:gd name="T17"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61">
                    <a:moveTo>
                      <a:pt x="26" y="0"/>
                    </a:moveTo>
                    <a:cubicBezTo>
                      <a:pt x="13" y="0"/>
                      <a:pt x="4" y="11"/>
                      <a:pt x="4" y="25"/>
                    </a:cubicBezTo>
                    <a:cubicBezTo>
                      <a:pt x="2" y="26"/>
                      <a:pt x="0" y="27"/>
                      <a:pt x="0" y="30"/>
                    </a:cubicBezTo>
                    <a:cubicBezTo>
                      <a:pt x="0" y="33"/>
                      <a:pt x="2" y="39"/>
                      <a:pt x="5" y="40"/>
                    </a:cubicBezTo>
                    <a:cubicBezTo>
                      <a:pt x="8" y="51"/>
                      <a:pt x="15" y="61"/>
                      <a:pt x="26" y="61"/>
                    </a:cubicBezTo>
                    <a:cubicBezTo>
                      <a:pt x="37" y="61"/>
                      <a:pt x="44" y="51"/>
                      <a:pt x="46" y="39"/>
                    </a:cubicBezTo>
                    <a:cubicBezTo>
                      <a:pt x="50" y="38"/>
                      <a:pt x="51" y="33"/>
                      <a:pt x="51" y="30"/>
                    </a:cubicBezTo>
                    <a:cubicBezTo>
                      <a:pt x="51" y="27"/>
                      <a:pt x="50" y="26"/>
                      <a:pt x="48" y="25"/>
                    </a:cubicBezTo>
                    <a:cubicBezTo>
                      <a:pt x="47" y="11"/>
                      <a:pt x="39" y="0"/>
                      <a:pt x="2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grpSp>
        <p:nvGrpSpPr>
          <p:cNvPr id="150" name="组合 149"/>
          <p:cNvGrpSpPr/>
          <p:nvPr/>
        </p:nvGrpSpPr>
        <p:grpSpPr>
          <a:xfrm>
            <a:off x="6144070" y="3509509"/>
            <a:ext cx="532358" cy="828677"/>
            <a:chOff x="8192094" y="3972681"/>
            <a:chExt cx="709810" cy="1104902"/>
          </a:xfrm>
        </p:grpSpPr>
        <p:sp>
          <p:nvSpPr>
            <p:cNvPr id="151" name="直角三角形 69"/>
            <p:cNvSpPr/>
            <p:nvPr/>
          </p:nvSpPr>
          <p:spPr>
            <a:xfrm flipH="1" flipV="1">
              <a:off x="8192094" y="4813543"/>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94000"/>
                  </a:sysClr>
                </a:gs>
                <a:gs pos="0">
                  <a:srgbClr val="F3F3F3">
                    <a:alpha val="12000"/>
                  </a:srgbClr>
                </a:gs>
              </a:gsLst>
              <a:lin ang="0" scaled="0"/>
            </a:gradFill>
            <a:ln w="12700" cap="flat" cmpd="sng" algn="ctr">
              <a:noFill/>
              <a:prstDash val="solid"/>
              <a:miter lim="800000"/>
            </a:ln>
            <a:effectLst>
              <a:softEdge rad="127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2" name="矩形 151"/>
            <p:cNvSpPr/>
            <p:nvPr/>
          </p:nvSpPr>
          <p:spPr>
            <a:xfrm>
              <a:off x="8284405" y="4365420"/>
              <a:ext cx="483675" cy="462626"/>
            </a:xfrm>
            <a:prstGeom prst="rect">
              <a:avLst/>
            </a:prstGeom>
            <a:solidFill>
              <a:srgbClr val="00AF92"/>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153" name="图片 152"/>
            <p:cNvPicPr>
              <a:picLocks noChangeAspect="1"/>
            </p:cNvPicPr>
            <p:nvPr/>
          </p:nvPicPr>
          <p:blipFill rotWithShape="1">
            <a:blip r:embed="rId2">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V="1">
              <a:off x="7769459" y="4487627"/>
              <a:ext cx="1104902" cy="75010"/>
            </a:xfrm>
            <a:prstGeom prst="rect">
              <a:avLst/>
            </a:prstGeom>
          </p:spPr>
        </p:pic>
        <p:grpSp>
          <p:nvGrpSpPr>
            <p:cNvPr id="154" name="Group 893"/>
            <p:cNvGrpSpPr>
              <a:grpSpLocks noChangeAspect="1"/>
            </p:cNvGrpSpPr>
            <p:nvPr/>
          </p:nvGrpSpPr>
          <p:grpSpPr bwMode="auto">
            <a:xfrm>
              <a:off x="8388035" y="4457326"/>
              <a:ext cx="289505" cy="288420"/>
              <a:chOff x="6356" y="2576"/>
              <a:chExt cx="267" cy="266"/>
            </a:xfrm>
            <a:solidFill>
              <a:sysClr val="window" lastClr="FFFFFF"/>
            </a:solidFill>
            <a:effectLst/>
          </p:grpSpPr>
          <p:sp>
            <p:nvSpPr>
              <p:cNvPr id="155"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56"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57"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58"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59"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60"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grpSp>
        <p:nvGrpSpPr>
          <p:cNvPr id="161" name="组合 160"/>
          <p:cNvGrpSpPr/>
          <p:nvPr/>
        </p:nvGrpSpPr>
        <p:grpSpPr>
          <a:xfrm>
            <a:off x="4386130" y="3874837"/>
            <a:ext cx="532358" cy="828677"/>
            <a:chOff x="6368874" y="4599486"/>
            <a:chExt cx="709810" cy="1104902"/>
          </a:xfrm>
        </p:grpSpPr>
        <p:sp>
          <p:nvSpPr>
            <p:cNvPr id="162" name="直角三角形 69"/>
            <p:cNvSpPr/>
            <p:nvPr/>
          </p:nvSpPr>
          <p:spPr>
            <a:xfrm flipH="1" flipV="1">
              <a:off x="6368874" y="5440348"/>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94000"/>
                  </a:sysClr>
                </a:gs>
                <a:gs pos="0">
                  <a:srgbClr val="F3F3F3">
                    <a:alpha val="12000"/>
                  </a:srgbClr>
                </a:gs>
              </a:gsLst>
              <a:lin ang="0" scaled="0"/>
            </a:gradFill>
            <a:ln w="12700" cap="flat" cmpd="sng" algn="ctr">
              <a:noFill/>
              <a:prstDash val="solid"/>
              <a:miter lim="800000"/>
            </a:ln>
            <a:effectLst>
              <a:softEdge rad="127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3" name="矩形 162"/>
            <p:cNvSpPr/>
            <p:nvPr/>
          </p:nvSpPr>
          <p:spPr>
            <a:xfrm>
              <a:off x="6461185" y="4992225"/>
              <a:ext cx="483675" cy="462626"/>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164" name="图片 163"/>
            <p:cNvPicPr>
              <a:picLocks noChangeAspect="1"/>
            </p:cNvPicPr>
            <p:nvPr/>
          </p:nvPicPr>
          <p:blipFill rotWithShape="1">
            <a:blip r:embed="rId2">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V="1">
              <a:off x="5946239" y="5114432"/>
              <a:ext cx="1104902" cy="75010"/>
            </a:xfrm>
            <a:prstGeom prst="rect">
              <a:avLst/>
            </a:prstGeom>
          </p:spPr>
        </p:pic>
        <p:sp>
          <p:nvSpPr>
            <p:cNvPr id="165" name="Freeform 905"/>
            <p:cNvSpPr>
              <a:spLocks/>
            </p:cNvSpPr>
            <p:nvPr/>
          </p:nvSpPr>
          <p:spPr bwMode="auto">
            <a:xfrm>
              <a:off x="6608228" y="5051377"/>
              <a:ext cx="174472" cy="337537"/>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ysClr val="window" lastClr="FFFFFF"/>
            </a:solidFill>
            <a:ln>
              <a:noFill/>
            </a:ln>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nvGrpSpPr>
          <p:cNvPr id="166" name="组合 165"/>
          <p:cNvGrpSpPr/>
          <p:nvPr/>
        </p:nvGrpSpPr>
        <p:grpSpPr>
          <a:xfrm>
            <a:off x="2638471" y="4218864"/>
            <a:ext cx="532358" cy="828677"/>
            <a:chOff x="4533961" y="5235988"/>
            <a:chExt cx="709810" cy="1104902"/>
          </a:xfrm>
        </p:grpSpPr>
        <p:sp>
          <p:nvSpPr>
            <p:cNvPr id="167" name="直角三角形 69"/>
            <p:cNvSpPr/>
            <p:nvPr/>
          </p:nvSpPr>
          <p:spPr>
            <a:xfrm flipH="1" flipV="1">
              <a:off x="4533961" y="6076850"/>
              <a:ext cx="709810" cy="2005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94000"/>
                  </a:sysClr>
                </a:gs>
                <a:gs pos="0">
                  <a:srgbClr val="F3F3F3">
                    <a:alpha val="12000"/>
                  </a:srgbClr>
                </a:gs>
              </a:gsLst>
              <a:lin ang="0" scaled="0"/>
            </a:gradFill>
            <a:ln w="12700" cap="flat" cmpd="sng" algn="ctr">
              <a:noFill/>
              <a:prstDash val="solid"/>
              <a:miter lim="800000"/>
            </a:ln>
            <a:effectLst>
              <a:softEdge rad="127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8" name="矩形 167"/>
            <p:cNvSpPr/>
            <p:nvPr/>
          </p:nvSpPr>
          <p:spPr>
            <a:xfrm>
              <a:off x="4626272" y="5628727"/>
              <a:ext cx="483675" cy="462626"/>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169" name="图片 168"/>
            <p:cNvPicPr>
              <a:picLocks noChangeAspect="1"/>
            </p:cNvPicPr>
            <p:nvPr/>
          </p:nvPicPr>
          <p:blipFill rotWithShape="1">
            <a:blip r:embed="rId2">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V="1">
              <a:off x="4111326" y="5750934"/>
              <a:ext cx="1104902" cy="75010"/>
            </a:xfrm>
            <a:prstGeom prst="rect">
              <a:avLst/>
            </a:prstGeom>
          </p:spPr>
        </p:pic>
        <p:grpSp>
          <p:nvGrpSpPr>
            <p:cNvPr id="170" name="Group 909"/>
            <p:cNvGrpSpPr>
              <a:grpSpLocks noChangeAspect="1"/>
            </p:cNvGrpSpPr>
            <p:nvPr/>
          </p:nvGrpSpPr>
          <p:grpSpPr bwMode="auto">
            <a:xfrm>
              <a:off x="4758258" y="5746671"/>
              <a:ext cx="261214" cy="222771"/>
              <a:chOff x="6090" y="1175"/>
              <a:chExt cx="265" cy="226"/>
            </a:xfrm>
            <a:solidFill>
              <a:sysClr val="window" lastClr="FFFFFF"/>
            </a:solidFill>
            <a:effectLst/>
          </p:grpSpPr>
          <p:sp>
            <p:nvSpPr>
              <p:cNvPr id="171"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72"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73"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74"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grpSp>
      <p:grpSp>
        <p:nvGrpSpPr>
          <p:cNvPr id="175" name="组合 174"/>
          <p:cNvGrpSpPr/>
          <p:nvPr/>
        </p:nvGrpSpPr>
        <p:grpSpPr>
          <a:xfrm>
            <a:off x="2838022" y="2521769"/>
            <a:ext cx="315435" cy="278486"/>
            <a:chOff x="10044251" y="4522834"/>
            <a:chExt cx="745082" cy="657806"/>
          </a:xfrm>
          <a:solidFill>
            <a:sysClr val="window" lastClr="FFFFFF">
              <a:lumMod val="50000"/>
            </a:sysClr>
          </a:solidFill>
          <a:effectLst>
            <a:reflection blurRad="6350" stA="52000" endA="300" endPos="35000" dir="5400000" sy="-100000" algn="bl" rotWithShape="0"/>
          </a:effectLst>
        </p:grpSpPr>
        <p:sp>
          <p:nvSpPr>
            <p:cNvPr id="176"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7" name="Freeform 424"/>
            <p:cNvSpPr>
              <a:spLocks/>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8" name="Freeform 425"/>
            <p:cNvSpPr>
              <a:spLocks/>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79" name="Freeform 426"/>
            <p:cNvSpPr>
              <a:spLocks/>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0"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1" name="Freeform 428"/>
            <p:cNvSpPr>
              <a:spLocks/>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2"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183" name="组合 182"/>
          <p:cNvGrpSpPr/>
          <p:nvPr/>
        </p:nvGrpSpPr>
        <p:grpSpPr>
          <a:xfrm>
            <a:off x="5497059" y="2093705"/>
            <a:ext cx="307496" cy="278792"/>
            <a:chOff x="10054349" y="2685014"/>
            <a:chExt cx="726328" cy="658528"/>
          </a:xfrm>
          <a:solidFill>
            <a:sysClr val="window" lastClr="FFFFFF">
              <a:lumMod val="50000"/>
            </a:sysClr>
          </a:solidFill>
          <a:effectLst>
            <a:reflection blurRad="6350" stA="52000" endA="300" endPos="35000" dir="5400000" sy="-100000" algn="bl" rotWithShape="0"/>
          </a:effectLst>
        </p:grpSpPr>
        <p:sp>
          <p:nvSpPr>
            <p:cNvPr id="184"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5" name="Freeform 441"/>
            <p:cNvSpPr>
              <a:spLocks/>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6" name="Freeform 442"/>
            <p:cNvSpPr>
              <a:spLocks/>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7" name="Freeform 443"/>
            <p:cNvSpPr>
              <a:spLocks/>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8" name="Freeform 444"/>
            <p:cNvSpPr>
              <a:spLocks/>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89" name="Freeform 445"/>
            <p:cNvSpPr>
              <a:spLocks/>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0" name="Freeform 446"/>
            <p:cNvSpPr>
              <a:spLocks/>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1" name="Freeform 447"/>
            <p:cNvSpPr>
              <a:spLocks/>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2" name="Freeform 448"/>
            <p:cNvSpPr>
              <a:spLocks/>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3" name="Freeform 449"/>
            <p:cNvSpPr>
              <a:spLocks/>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4" name="Freeform 450"/>
            <p:cNvSpPr>
              <a:spLocks/>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5"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6" name="Freeform 452"/>
            <p:cNvSpPr>
              <a:spLocks/>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7"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8" name="Freeform 454"/>
            <p:cNvSpPr>
              <a:spLocks/>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99"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200" name="组合 199"/>
          <p:cNvGrpSpPr/>
          <p:nvPr/>
        </p:nvGrpSpPr>
        <p:grpSpPr>
          <a:xfrm>
            <a:off x="4150170" y="2287153"/>
            <a:ext cx="312045" cy="352352"/>
            <a:chOff x="1027865" y="1177546"/>
            <a:chExt cx="670069" cy="756622"/>
          </a:xfrm>
          <a:solidFill>
            <a:sysClr val="window" lastClr="FFFFFF">
              <a:lumMod val="50000"/>
            </a:sysClr>
          </a:solidFill>
          <a:effectLst>
            <a:reflection blurRad="6350" stA="52000" endA="300" endPos="27000" dir="5400000" sy="-100000" algn="bl" rotWithShape="0"/>
          </a:effectLst>
        </p:grpSpPr>
        <p:sp>
          <p:nvSpPr>
            <p:cNvPr id="201" name="Oval 648"/>
            <p:cNvSpPr>
              <a:spLocks noChangeArrowheads="1"/>
            </p:cNvSpPr>
            <p:nvPr/>
          </p:nvSpPr>
          <p:spPr bwMode="auto">
            <a:xfrm>
              <a:off x="1494533" y="1264821"/>
              <a:ext cx="189697" cy="21926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2" name="Freeform 649"/>
            <p:cNvSpPr>
              <a:spLocks noEditPoints="1"/>
            </p:cNvSpPr>
            <p:nvPr/>
          </p:nvSpPr>
          <p:spPr bwMode="auto">
            <a:xfrm>
              <a:off x="1301951" y="1177546"/>
              <a:ext cx="199795" cy="173829"/>
            </a:xfrm>
            <a:custGeom>
              <a:avLst/>
              <a:gdLst>
                <a:gd name="T0" fmla="*/ 106 w 117"/>
                <a:gd name="T1" fmla="*/ 67 h 102"/>
                <a:gd name="T2" fmla="*/ 117 w 117"/>
                <a:gd name="T3" fmla="*/ 45 h 102"/>
                <a:gd name="T4" fmla="*/ 117 w 117"/>
                <a:gd name="T5" fmla="*/ 24 h 102"/>
                <a:gd name="T6" fmla="*/ 94 w 117"/>
                <a:gd name="T7" fmla="*/ 0 h 102"/>
                <a:gd name="T8" fmla="*/ 23 w 117"/>
                <a:gd name="T9" fmla="*/ 0 h 102"/>
                <a:gd name="T10" fmla="*/ 0 w 117"/>
                <a:gd name="T11" fmla="*/ 24 h 102"/>
                <a:gd name="T12" fmla="*/ 0 w 117"/>
                <a:gd name="T13" fmla="*/ 45 h 102"/>
                <a:gd name="T14" fmla="*/ 23 w 117"/>
                <a:gd name="T15" fmla="*/ 70 h 102"/>
                <a:gd name="T16" fmla="*/ 73 w 117"/>
                <a:gd name="T17" fmla="*/ 70 h 102"/>
                <a:gd name="T18" fmla="*/ 110 w 117"/>
                <a:gd name="T19" fmla="*/ 102 h 102"/>
                <a:gd name="T20" fmla="*/ 106 w 117"/>
                <a:gd name="T21" fmla="*/ 67 h 102"/>
                <a:gd name="T22" fmla="*/ 88 w 117"/>
                <a:gd name="T23" fmla="*/ 60 h 102"/>
                <a:gd name="T24" fmla="*/ 31 w 117"/>
                <a:gd name="T25" fmla="*/ 60 h 102"/>
                <a:gd name="T26" fmla="*/ 13 w 117"/>
                <a:gd name="T27" fmla="*/ 43 h 102"/>
                <a:gd name="T28" fmla="*/ 13 w 117"/>
                <a:gd name="T29" fmla="*/ 27 h 102"/>
                <a:gd name="T30" fmla="*/ 31 w 117"/>
                <a:gd name="T31" fmla="*/ 9 h 102"/>
                <a:gd name="T32" fmla="*/ 88 w 117"/>
                <a:gd name="T33" fmla="*/ 9 h 102"/>
                <a:gd name="T34" fmla="*/ 106 w 117"/>
                <a:gd name="T35" fmla="*/ 27 h 102"/>
                <a:gd name="T36" fmla="*/ 106 w 117"/>
                <a:gd name="T37" fmla="*/ 43 h 102"/>
                <a:gd name="T38" fmla="*/ 88 w 117"/>
                <a:gd name="T39"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7" h="102">
                  <a:moveTo>
                    <a:pt x="106" y="67"/>
                  </a:moveTo>
                  <a:cubicBezTo>
                    <a:pt x="112" y="62"/>
                    <a:pt x="117" y="55"/>
                    <a:pt x="117" y="45"/>
                  </a:cubicBezTo>
                  <a:cubicBezTo>
                    <a:pt x="117" y="24"/>
                    <a:pt x="117" y="24"/>
                    <a:pt x="117" y="24"/>
                  </a:cubicBezTo>
                  <a:cubicBezTo>
                    <a:pt x="117" y="11"/>
                    <a:pt x="107" y="0"/>
                    <a:pt x="94" y="0"/>
                  </a:cubicBezTo>
                  <a:cubicBezTo>
                    <a:pt x="23" y="0"/>
                    <a:pt x="23" y="0"/>
                    <a:pt x="23" y="0"/>
                  </a:cubicBezTo>
                  <a:cubicBezTo>
                    <a:pt x="10" y="0"/>
                    <a:pt x="0" y="11"/>
                    <a:pt x="0" y="24"/>
                  </a:cubicBezTo>
                  <a:cubicBezTo>
                    <a:pt x="0" y="45"/>
                    <a:pt x="0" y="45"/>
                    <a:pt x="0" y="45"/>
                  </a:cubicBezTo>
                  <a:cubicBezTo>
                    <a:pt x="0" y="59"/>
                    <a:pt x="10" y="70"/>
                    <a:pt x="23" y="70"/>
                  </a:cubicBezTo>
                  <a:cubicBezTo>
                    <a:pt x="73" y="70"/>
                    <a:pt x="73" y="70"/>
                    <a:pt x="73" y="70"/>
                  </a:cubicBezTo>
                  <a:cubicBezTo>
                    <a:pt x="110" y="102"/>
                    <a:pt x="110" y="102"/>
                    <a:pt x="110" y="102"/>
                  </a:cubicBezTo>
                  <a:lnTo>
                    <a:pt x="106" y="67"/>
                  </a:lnTo>
                  <a:close/>
                  <a:moveTo>
                    <a:pt x="88" y="60"/>
                  </a:moveTo>
                  <a:cubicBezTo>
                    <a:pt x="31" y="60"/>
                    <a:pt x="31" y="60"/>
                    <a:pt x="31" y="60"/>
                  </a:cubicBezTo>
                  <a:cubicBezTo>
                    <a:pt x="21" y="60"/>
                    <a:pt x="13" y="52"/>
                    <a:pt x="13" y="43"/>
                  </a:cubicBezTo>
                  <a:cubicBezTo>
                    <a:pt x="13" y="27"/>
                    <a:pt x="13" y="27"/>
                    <a:pt x="13" y="27"/>
                  </a:cubicBezTo>
                  <a:cubicBezTo>
                    <a:pt x="13" y="17"/>
                    <a:pt x="21" y="9"/>
                    <a:pt x="31" y="9"/>
                  </a:cubicBezTo>
                  <a:cubicBezTo>
                    <a:pt x="88" y="9"/>
                    <a:pt x="88" y="9"/>
                    <a:pt x="88" y="9"/>
                  </a:cubicBezTo>
                  <a:cubicBezTo>
                    <a:pt x="98" y="9"/>
                    <a:pt x="106" y="17"/>
                    <a:pt x="106" y="27"/>
                  </a:cubicBezTo>
                  <a:cubicBezTo>
                    <a:pt x="106" y="43"/>
                    <a:pt x="106" y="43"/>
                    <a:pt x="106" y="43"/>
                  </a:cubicBezTo>
                  <a:cubicBezTo>
                    <a:pt x="106" y="52"/>
                    <a:pt x="98" y="60"/>
                    <a:pt x="88"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3" name="Freeform 650"/>
            <p:cNvSpPr>
              <a:spLocks/>
            </p:cNvSpPr>
            <p:nvPr/>
          </p:nvSpPr>
          <p:spPr bwMode="auto">
            <a:xfrm>
              <a:off x="1455584" y="1491302"/>
              <a:ext cx="242350" cy="325297"/>
            </a:xfrm>
            <a:custGeom>
              <a:avLst/>
              <a:gdLst>
                <a:gd name="T0" fmla="*/ 71 w 142"/>
                <a:gd name="T1" fmla="*/ 3 h 191"/>
                <a:gd name="T2" fmla="*/ 57 w 142"/>
                <a:gd name="T3" fmla="*/ 97 h 191"/>
                <a:gd name="T4" fmla="*/ 15 w 142"/>
                <a:gd name="T5" fmla="*/ 123 h 191"/>
                <a:gd name="T6" fmla="*/ 15 w 142"/>
                <a:gd name="T7" fmla="*/ 85 h 191"/>
                <a:gd name="T8" fmla="*/ 71 w 142"/>
                <a:gd name="T9" fmla="*/ 3 h 191"/>
                <a:gd name="T10" fmla="*/ 0 w 142"/>
                <a:gd name="T11" fmla="*/ 97 h 191"/>
                <a:gd name="T12" fmla="*/ 0 w 142"/>
                <a:gd name="T13" fmla="*/ 150 h 191"/>
                <a:gd name="T14" fmla="*/ 71 w 142"/>
                <a:gd name="T15" fmla="*/ 191 h 191"/>
                <a:gd name="T16" fmla="*/ 142 w 142"/>
                <a:gd name="T17" fmla="*/ 163 h 191"/>
                <a:gd name="T18" fmla="*/ 142 w 142"/>
                <a:gd name="T19" fmla="*/ 49 h 191"/>
                <a:gd name="T20" fmla="*/ 71 w 142"/>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 h="191">
                  <a:moveTo>
                    <a:pt x="71" y="3"/>
                  </a:moveTo>
                  <a:cubicBezTo>
                    <a:pt x="57" y="97"/>
                    <a:pt x="57" y="97"/>
                    <a:pt x="57" y="97"/>
                  </a:cubicBezTo>
                  <a:cubicBezTo>
                    <a:pt x="15" y="123"/>
                    <a:pt x="15" y="123"/>
                    <a:pt x="15" y="123"/>
                  </a:cubicBezTo>
                  <a:cubicBezTo>
                    <a:pt x="15" y="85"/>
                    <a:pt x="15" y="85"/>
                    <a:pt x="15" y="85"/>
                  </a:cubicBezTo>
                  <a:cubicBezTo>
                    <a:pt x="71" y="3"/>
                    <a:pt x="71" y="3"/>
                    <a:pt x="71" y="3"/>
                  </a:cubicBezTo>
                  <a:cubicBezTo>
                    <a:pt x="16" y="3"/>
                    <a:pt x="0" y="97"/>
                    <a:pt x="0" y="97"/>
                  </a:cubicBezTo>
                  <a:cubicBezTo>
                    <a:pt x="0" y="97"/>
                    <a:pt x="0" y="128"/>
                    <a:pt x="0" y="150"/>
                  </a:cubicBezTo>
                  <a:cubicBezTo>
                    <a:pt x="0" y="173"/>
                    <a:pt x="8" y="191"/>
                    <a:pt x="71" y="191"/>
                  </a:cubicBezTo>
                  <a:cubicBezTo>
                    <a:pt x="134" y="191"/>
                    <a:pt x="142" y="163"/>
                    <a:pt x="142" y="163"/>
                  </a:cubicBezTo>
                  <a:cubicBezTo>
                    <a:pt x="142" y="163"/>
                    <a:pt x="142" y="98"/>
                    <a:pt x="142" y="49"/>
                  </a:cubicBezTo>
                  <a:cubicBezTo>
                    <a:pt x="142" y="0"/>
                    <a:pt x="71"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4" name="Oval 651"/>
            <p:cNvSpPr>
              <a:spLocks noChangeArrowheads="1"/>
            </p:cNvSpPr>
            <p:nvPr/>
          </p:nvSpPr>
          <p:spPr bwMode="auto">
            <a:xfrm>
              <a:off x="1421683" y="1225150"/>
              <a:ext cx="21638"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5" name="Oval 652"/>
            <p:cNvSpPr>
              <a:spLocks noChangeArrowheads="1"/>
            </p:cNvSpPr>
            <p:nvPr/>
          </p:nvSpPr>
          <p:spPr bwMode="auto">
            <a:xfrm>
              <a:off x="1387062" y="1225150"/>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6" name="Oval 653"/>
            <p:cNvSpPr>
              <a:spLocks noChangeArrowheads="1"/>
            </p:cNvSpPr>
            <p:nvPr/>
          </p:nvSpPr>
          <p:spPr bwMode="auto">
            <a:xfrm>
              <a:off x="1351719" y="1223708"/>
              <a:ext cx="23802" cy="2380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7" name="Oval 654"/>
            <p:cNvSpPr>
              <a:spLocks noChangeArrowheads="1"/>
            </p:cNvSpPr>
            <p:nvPr/>
          </p:nvSpPr>
          <p:spPr bwMode="auto">
            <a:xfrm>
              <a:off x="1353162" y="1396094"/>
              <a:ext cx="22360" cy="216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8" name="Oval 655"/>
            <p:cNvSpPr>
              <a:spLocks noChangeArrowheads="1"/>
            </p:cNvSpPr>
            <p:nvPr/>
          </p:nvSpPr>
          <p:spPr bwMode="auto">
            <a:xfrm>
              <a:off x="1317098" y="1397536"/>
              <a:ext cx="22360"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09" name="Oval 656"/>
            <p:cNvSpPr>
              <a:spLocks noChangeArrowheads="1"/>
            </p:cNvSpPr>
            <p:nvPr/>
          </p:nvSpPr>
          <p:spPr bwMode="auto">
            <a:xfrm>
              <a:off x="1283198" y="1397536"/>
              <a:ext cx="23802" cy="2236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0" name="Freeform 657"/>
            <p:cNvSpPr>
              <a:spLocks/>
            </p:cNvSpPr>
            <p:nvPr/>
          </p:nvSpPr>
          <p:spPr bwMode="auto">
            <a:xfrm>
              <a:off x="1027865" y="1608871"/>
              <a:ext cx="240186" cy="325297"/>
            </a:xfrm>
            <a:custGeom>
              <a:avLst/>
              <a:gdLst>
                <a:gd name="T0" fmla="*/ 71 w 141"/>
                <a:gd name="T1" fmla="*/ 3 h 191"/>
                <a:gd name="T2" fmla="*/ 127 w 141"/>
                <a:gd name="T3" fmla="*/ 84 h 191"/>
                <a:gd name="T4" fmla="*/ 127 w 141"/>
                <a:gd name="T5" fmla="*/ 122 h 191"/>
                <a:gd name="T6" fmla="*/ 85 w 141"/>
                <a:gd name="T7" fmla="*/ 97 h 191"/>
                <a:gd name="T8" fmla="*/ 71 w 141"/>
                <a:gd name="T9" fmla="*/ 3 h 191"/>
                <a:gd name="T10" fmla="*/ 0 w 141"/>
                <a:gd name="T11" fmla="*/ 48 h 191"/>
                <a:gd name="T12" fmla="*/ 0 w 141"/>
                <a:gd name="T13" fmla="*/ 163 h 191"/>
                <a:gd name="T14" fmla="*/ 71 w 141"/>
                <a:gd name="T15" fmla="*/ 191 h 191"/>
                <a:gd name="T16" fmla="*/ 141 w 141"/>
                <a:gd name="T17" fmla="*/ 150 h 191"/>
                <a:gd name="T18" fmla="*/ 141 w 141"/>
                <a:gd name="T19" fmla="*/ 97 h 191"/>
                <a:gd name="T20" fmla="*/ 71 w 141"/>
                <a:gd name="T21" fmla="*/ 3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91">
                  <a:moveTo>
                    <a:pt x="71" y="3"/>
                  </a:moveTo>
                  <a:cubicBezTo>
                    <a:pt x="127" y="84"/>
                    <a:pt x="127" y="84"/>
                    <a:pt x="127" y="84"/>
                  </a:cubicBezTo>
                  <a:cubicBezTo>
                    <a:pt x="127" y="122"/>
                    <a:pt x="127" y="122"/>
                    <a:pt x="127" y="122"/>
                  </a:cubicBezTo>
                  <a:cubicBezTo>
                    <a:pt x="85" y="97"/>
                    <a:pt x="85" y="97"/>
                    <a:pt x="85" y="97"/>
                  </a:cubicBezTo>
                  <a:cubicBezTo>
                    <a:pt x="71" y="3"/>
                    <a:pt x="71" y="3"/>
                    <a:pt x="71" y="3"/>
                  </a:cubicBezTo>
                  <a:cubicBezTo>
                    <a:pt x="71" y="3"/>
                    <a:pt x="0" y="0"/>
                    <a:pt x="0" y="48"/>
                  </a:cubicBezTo>
                  <a:cubicBezTo>
                    <a:pt x="0" y="98"/>
                    <a:pt x="0" y="163"/>
                    <a:pt x="0" y="163"/>
                  </a:cubicBezTo>
                  <a:cubicBezTo>
                    <a:pt x="0" y="163"/>
                    <a:pt x="8" y="191"/>
                    <a:pt x="71" y="191"/>
                  </a:cubicBezTo>
                  <a:cubicBezTo>
                    <a:pt x="134" y="191"/>
                    <a:pt x="141" y="173"/>
                    <a:pt x="141" y="150"/>
                  </a:cubicBezTo>
                  <a:cubicBezTo>
                    <a:pt x="141" y="127"/>
                    <a:pt x="141" y="97"/>
                    <a:pt x="141" y="97"/>
                  </a:cubicBezTo>
                  <a:cubicBezTo>
                    <a:pt x="141" y="97"/>
                    <a:pt x="126" y="3"/>
                    <a:pt x="7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1" name="Freeform 658"/>
            <p:cNvSpPr>
              <a:spLocks noEditPoints="1"/>
            </p:cNvSpPr>
            <p:nvPr/>
          </p:nvSpPr>
          <p:spPr bwMode="auto">
            <a:xfrm>
              <a:off x="1226938" y="1347768"/>
              <a:ext cx="197631" cy="175992"/>
            </a:xfrm>
            <a:custGeom>
              <a:avLst/>
              <a:gdLst>
                <a:gd name="T0" fmla="*/ 94 w 116"/>
                <a:gd name="T1" fmla="*/ 0 h 103"/>
                <a:gd name="T2" fmla="*/ 22 w 116"/>
                <a:gd name="T3" fmla="*/ 0 h 103"/>
                <a:gd name="T4" fmla="*/ 0 w 116"/>
                <a:gd name="T5" fmla="*/ 25 h 103"/>
                <a:gd name="T6" fmla="*/ 0 w 116"/>
                <a:gd name="T7" fmla="*/ 46 h 103"/>
                <a:gd name="T8" fmla="*/ 11 w 116"/>
                <a:gd name="T9" fmla="*/ 67 h 103"/>
                <a:gd name="T10" fmla="*/ 6 w 116"/>
                <a:gd name="T11" fmla="*/ 103 h 103"/>
                <a:gd name="T12" fmla="*/ 43 w 116"/>
                <a:gd name="T13" fmla="*/ 71 h 103"/>
                <a:gd name="T14" fmla="*/ 94 w 116"/>
                <a:gd name="T15" fmla="*/ 71 h 103"/>
                <a:gd name="T16" fmla="*/ 116 w 116"/>
                <a:gd name="T17" fmla="*/ 46 h 103"/>
                <a:gd name="T18" fmla="*/ 116 w 116"/>
                <a:gd name="T19" fmla="*/ 25 h 103"/>
                <a:gd name="T20" fmla="*/ 94 w 116"/>
                <a:gd name="T21" fmla="*/ 0 h 103"/>
                <a:gd name="T22" fmla="*/ 104 w 116"/>
                <a:gd name="T23" fmla="*/ 43 h 103"/>
                <a:gd name="T24" fmla="*/ 86 w 116"/>
                <a:gd name="T25" fmla="*/ 61 h 103"/>
                <a:gd name="T26" fmla="*/ 29 w 116"/>
                <a:gd name="T27" fmla="*/ 61 h 103"/>
                <a:gd name="T28" fmla="*/ 11 w 116"/>
                <a:gd name="T29" fmla="*/ 43 h 103"/>
                <a:gd name="T30" fmla="*/ 11 w 116"/>
                <a:gd name="T31" fmla="*/ 28 h 103"/>
                <a:gd name="T32" fmla="*/ 29 w 116"/>
                <a:gd name="T33" fmla="*/ 10 h 103"/>
                <a:gd name="T34" fmla="*/ 86 w 116"/>
                <a:gd name="T35" fmla="*/ 10 h 103"/>
                <a:gd name="T36" fmla="*/ 104 w 116"/>
                <a:gd name="T37" fmla="*/ 28 h 103"/>
                <a:gd name="T38" fmla="*/ 104 w 116"/>
                <a:gd name="T39" fmla="*/ 4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03">
                  <a:moveTo>
                    <a:pt x="94" y="0"/>
                  </a:moveTo>
                  <a:cubicBezTo>
                    <a:pt x="22" y="0"/>
                    <a:pt x="22" y="0"/>
                    <a:pt x="22" y="0"/>
                  </a:cubicBezTo>
                  <a:cubicBezTo>
                    <a:pt x="10" y="0"/>
                    <a:pt x="0" y="11"/>
                    <a:pt x="0" y="25"/>
                  </a:cubicBezTo>
                  <a:cubicBezTo>
                    <a:pt x="0" y="46"/>
                    <a:pt x="0" y="46"/>
                    <a:pt x="0" y="46"/>
                  </a:cubicBezTo>
                  <a:cubicBezTo>
                    <a:pt x="0" y="55"/>
                    <a:pt x="4" y="63"/>
                    <a:pt x="11" y="67"/>
                  </a:cubicBezTo>
                  <a:cubicBezTo>
                    <a:pt x="6" y="103"/>
                    <a:pt x="6" y="103"/>
                    <a:pt x="6" y="103"/>
                  </a:cubicBezTo>
                  <a:cubicBezTo>
                    <a:pt x="43" y="71"/>
                    <a:pt x="43" y="71"/>
                    <a:pt x="43" y="71"/>
                  </a:cubicBezTo>
                  <a:cubicBezTo>
                    <a:pt x="94" y="71"/>
                    <a:pt x="94" y="71"/>
                    <a:pt x="94" y="71"/>
                  </a:cubicBezTo>
                  <a:cubicBezTo>
                    <a:pt x="106" y="71"/>
                    <a:pt x="116" y="60"/>
                    <a:pt x="116" y="46"/>
                  </a:cubicBezTo>
                  <a:cubicBezTo>
                    <a:pt x="116" y="25"/>
                    <a:pt x="116" y="25"/>
                    <a:pt x="116" y="25"/>
                  </a:cubicBezTo>
                  <a:cubicBezTo>
                    <a:pt x="116" y="11"/>
                    <a:pt x="106" y="0"/>
                    <a:pt x="94" y="0"/>
                  </a:cubicBezTo>
                  <a:close/>
                  <a:moveTo>
                    <a:pt x="104" y="43"/>
                  </a:moveTo>
                  <a:cubicBezTo>
                    <a:pt x="104" y="53"/>
                    <a:pt x="96" y="61"/>
                    <a:pt x="86" y="61"/>
                  </a:cubicBezTo>
                  <a:cubicBezTo>
                    <a:pt x="29" y="61"/>
                    <a:pt x="29" y="61"/>
                    <a:pt x="29" y="61"/>
                  </a:cubicBezTo>
                  <a:cubicBezTo>
                    <a:pt x="19" y="61"/>
                    <a:pt x="11" y="53"/>
                    <a:pt x="11" y="43"/>
                  </a:cubicBezTo>
                  <a:cubicBezTo>
                    <a:pt x="11" y="28"/>
                    <a:pt x="11" y="28"/>
                    <a:pt x="11" y="28"/>
                  </a:cubicBezTo>
                  <a:cubicBezTo>
                    <a:pt x="11" y="18"/>
                    <a:pt x="19" y="10"/>
                    <a:pt x="29" y="10"/>
                  </a:cubicBezTo>
                  <a:cubicBezTo>
                    <a:pt x="86" y="10"/>
                    <a:pt x="86" y="10"/>
                    <a:pt x="86" y="10"/>
                  </a:cubicBezTo>
                  <a:cubicBezTo>
                    <a:pt x="96" y="10"/>
                    <a:pt x="104" y="18"/>
                    <a:pt x="104" y="28"/>
                  </a:cubicBezTo>
                  <a:lnTo>
                    <a:pt x="104"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212" name="Oval 659"/>
            <p:cNvSpPr>
              <a:spLocks noChangeArrowheads="1"/>
            </p:cNvSpPr>
            <p:nvPr/>
          </p:nvSpPr>
          <p:spPr bwMode="auto">
            <a:xfrm>
              <a:off x="1041569" y="1380225"/>
              <a:ext cx="188975" cy="2221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213" name="TextBox 338"/>
          <p:cNvSpPr txBox="1"/>
          <p:nvPr/>
        </p:nvSpPr>
        <p:spPr>
          <a:xfrm>
            <a:off x="1679221" y="4637565"/>
            <a:ext cx="945487"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14" name="TextBox 339"/>
          <p:cNvSpPr txBox="1"/>
          <p:nvPr/>
        </p:nvSpPr>
        <p:spPr>
          <a:xfrm>
            <a:off x="3432474" y="4304497"/>
            <a:ext cx="945487"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15" name="TextBox 340"/>
          <p:cNvSpPr txBox="1"/>
          <p:nvPr/>
        </p:nvSpPr>
        <p:spPr>
          <a:xfrm>
            <a:off x="5184945" y="3961519"/>
            <a:ext cx="945487"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
        <p:nvSpPr>
          <p:cNvPr id="216" name="TextBox 341"/>
          <p:cNvSpPr txBox="1"/>
          <p:nvPr/>
        </p:nvSpPr>
        <p:spPr>
          <a:xfrm>
            <a:off x="6719865" y="3417620"/>
            <a:ext cx="945487" cy="663643"/>
          </a:xfrm>
          <a:prstGeom prst="rect">
            <a:avLst/>
          </a:prstGeom>
          <a:noFill/>
        </p:spPr>
        <p:txBody>
          <a:bodyPr wrap="square" rtlCol="0">
            <a:spAutoFit/>
          </a:bodyPr>
          <a:lstStyle/>
          <a:p>
            <a:pPr algn="r" defTabSz="685800" fontAlgn="auto">
              <a:lnSpc>
                <a:spcPct val="150000"/>
              </a:lnSpc>
              <a:spcBef>
                <a:spcPts val="0"/>
              </a:spcBef>
              <a:spcAft>
                <a:spcPts val="0"/>
              </a:spcAft>
              <a:defRPr/>
            </a:pPr>
            <a:r>
              <a:rPr lang="zh-CN" altLang="en-US" sz="825" kern="0" dirty="0">
                <a:solidFill>
                  <a:prstClr val="black">
                    <a:lumMod val="50000"/>
                    <a:lumOff val="50000"/>
                  </a:prstClr>
                </a:solidFill>
                <a:ea typeface="微软雅黑" pitchFamily="34" charset="-122"/>
              </a:rPr>
              <a:t>点击此处添加段落文本点击此处添加段落文本</a:t>
            </a:r>
            <a:endParaRPr lang="en-US" altLang="zh-CN" sz="825" kern="0" dirty="0">
              <a:solidFill>
                <a:prstClr val="black">
                  <a:lumMod val="50000"/>
                  <a:lumOff val="50000"/>
                </a:prstClr>
              </a:solidFill>
              <a:ea typeface="微软雅黑"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wipe(down)">
                                      <p:cBhvr>
                                        <p:cTn id="7" dur="250"/>
                                        <p:tgtEl>
                                          <p:spTgt spid="127"/>
                                        </p:tgtEl>
                                      </p:cBhvr>
                                    </p:animEffect>
                                  </p:childTnLst>
                                </p:cTn>
                              </p:par>
                            </p:childTnLst>
                          </p:cTn>
                        </p:par>
                        <p:par>
                          <p:cTn id="8" fill="hold">
                            <p:stCondLst>
                              <p:cond delay="250"/>
                            </p:stCondLst>
                            <p:childTnLst>
                              <p:par>
                                <p:cTn id="9" presetID="22" presetClass="entr" presetSubtype="8" fill="hold" grpId="0" nodeType="afterEffect">
                                  <p:stCondLst>
                                    <p:cond delay="0"/>
                                  </p:stCondLst>
                                  <p:childTnLst>
                                    <p:set>
                                      <p:cBhvr>
                                        <p:cTn id="10" dur="1" fill="hold">
                                          <p:stCondLst>
                                            <p:cond delay="0"/>
                                          </p:stCondLst>
                                        </p:cTn>
                                        <p:tgtEl>
                                          <p:spTgt spid="130"/>
                                        </p:tgtEl>
                                        <p:attrNameLst>
                                          <p:attrName>style.visibility</p:attrName>
                                        </p:attrNameLst>
                                      </p:cBhvr>
                                      <p:to>
                                        <p:strVal val="visible"/>
                                      </p:to>
                                    </p:set>
                                    <p:animEffect transition="in" filter="wipe(left)">
                                      <p:cBhvr>
                                        <p:cTn id="11" dur="250"/>
                                        <p:tgtEl>
                                          <p:spTgt spid="130"/>
                                        </p:tgtEl>
                                      </p:cBhvr>
                                    </p:animEffect>
                                  </p:childTnLst>
                                </p:cTn>
                              </p:par>
                            </p:childTnLst>
                          </p:cTn>
                        </p:par>
                        <p:par>
                          <p:cTn id="12" fill="hold">
                            <p:stCondLst>
                              <p:cond delay="500"/>
                            </p:stCondLst>
                            <p:childTnLst>
                              <p:par>
                                <p:cTn id="13" presetID="22" presetClass="entr" presetSubtype="1" fill="hold" grpId="0" nodeType="afterEffect">
                                  <p:stCondLst>
                                    <p:cond delay="0"/>
                                  </p:stCondLst>
                                  <p:childTnLst>
                                    <p:set>
                                      <p:cBhvr>
                                        <p:cTn id="14" dur="1" fill="hold">
                                          <p:stCondLst>
                                            <p:cond delay="0"/>
                                          </p:stCondLst>
                                        </p:cTn>
                                        <p:tgtEl>
                                          <p:spTgt spid="126"/>
                                        </p:tgtEl>
                                        <p:attrNameLst>
                                          <p:attrName>style.visibility</p:attrName>
                                        </p:attrNameLst>
                                      </p:cBhvr>
                                      <p:to>
                                        <p:strVal val="visible"/>
                                      </p:to>
                                    </p:set>
                                    <p:animEffect transition="in" filter="wipe(up)">
                                      <p:cBhvr>
                                        <p:cTn id="15" dur="250"/>
                                        <p:tgtEl>
                                          <p:spTgt spid="126"/>
                                        </p:tgtEl>
                                      </p:cBhvr>
                                    </p:animEffect>
                                  </p:childTnLst>
                                </p:cTn>
                              </p:par>
                            </p:childTnLst>
                          </p:cTn>
                        </p:par>
                        <p:par>
                          <p:cTn id="16" fill="hold">
                            <p:stCondLst>
                              <p:cond delay="750"/>
                            </p:stCondLst>
                            <p:childTnLst>
                              <p:par>
                                <p:cTn id="17" presetID="22" presetClass="entr" presetSubtype="8" fill="hold" grpId="0" nodeType="afterEffect">
                                  <p:stCondLst>
                                    <p:cond delay="0"/>
                                  </p:stCondLst>
                                  <p:childTnLst>
                                    <p:set>
                                      <p:cBhvr>
                                        <p:cTn id="18" dur="1" fill="hold">
                                          <p:stCondLst>
                                            <p:cond delay="0"/>
                                          </p:stCondLst>
                                        </p:cTn>
                                        <p:tgtEl>
                                          <p:spTgt spid="125"/>
                                        </p:tgtEl>
                                        <p:attrNameLst>
                                          <p:attrName>style.visibility</p:attrName>
                                        </p:attrNameLst>
                                      </p:cBhvr>
                                      <p:to>
                                        <p:strVal val="visible"/>
                                      </p:to>
                                    </p:set>
                                    <p:animEffect transition="in" filter="wipe(left)">
                                      <p:cBhvr>
                                        <p:cTn id="19" dur="250"/>
                                        <p:tgtEl>
                                          <p:spTgt spid="125"/>
                                        </p:tgtEl>
                                      </p:cBhvr>
                                    </p:animEffect>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121"/>
                                        </p:tgtEl>
                                        <p:attrNameLst>
                                          <p:attrName>style.visibility</p:attrName>
                                        </p:attrNameLst>
                                      </p:cBhvr>
                                      <p:to>
                                        <p:strVal val="visible"/>
                                      </p:to>
                                    </p:set>
                                    <p:animEffect transition="in" filter="wipe(down)">
                                      <p:cBhvr>
                                        <p:cTn id="23" dur="250"/>
                                        <p:tgtEl>
                                          <p:spTgt spid="121"/>
                                        </p:tgtEl>
                                      </p:cBhvr>
                                    </p:animEffect>
                                  </p:childTnLst>
                                </p:cTn>
                              </p:par>
                            </p:childTnLst>
                          </p:cTn>
                        </p:par>
                        <p:par>
                          <p:cTn id="24" fill="hold">
                            <p:stCondLst>
                              <p:cond delay="1250"/>
                            </p:stCondLst>
                            <p:childTnLst>
                              <p:par>
                                <p:cTn id="25" presetID="22" presetClass="entr" presetSubtype="8" fill="hold" grpId="0" nodeType="afterEffect">
                                  <p:stCondLst>
                                    <p:cond delay="0"/>
                                  </p:stCondLst>
                                  <p:childTnLst>
                                    <p:set>
                                      <p:cBhvr>
                                        <p:cTn id="26" dur="1" fill="hold">
                                          <p:stCondLst>
                                            <p:cond delay="0"/>
                                          </p:stCondLst>
                                        </p:cTn>
                                        <p:tgtEl>
                                          <p:spTgt spid="124"/>
                                        </p:tgtEl>
                                        <p:attrNameLst>
                                          <p:attrName>style.visibility</p:attrName>
                                        </p:attrNameLst>
                                      </p:cBhvr>
                                      <p:to>
                                        <p:strVal val="visible"/>
                                      </p:to>
                                    </p:set>
                                    <p:animEffect transition="in" filter="wipe(left)">
                                      <p:cBhvr>
                                        <p:cTn id="27" dur="250"/>
                                        <p:tgtEl>
                                          <p:spTgt spid="124"/>
                                        </p:tgtEl>
                                      </p:cBhvr>
                                    </p:animEffect>
                                  </p:childTnLst>
                                </p:cTn>
                              </p:par>
                            </p:childTnLst>
                          </p:cTn>
                        </p:par>
                        <p:par>
                          <p:cTn id="28" fill="hold">
                            <p:stCondLst>
                              <p:cond delay="1500"/>
                            </p:stCondLst>
                            <p:childTnLst>
                              <p:par>
                                <p:cTn id="29" presetID="22" presetClass="entr" presetSubtype="1" fill="hold" grpId="0" nodeType="afterEffect">
                                  <p:stCondLst>
                                    <p:cond delay="0"/>
                                  </p:stCondLst>
                                  <p:childTnLst>
                                    <p:set>
                                      <p:cBhvr>
                                        <p:cTn id="30" dur="1" fill="hold">
                                          <p:stCondLst>
                                            <p:cond delay="0"/>
                                          </p:stCondLst>
                                        </p:cTn>
                                        <p:tgtEl>
                                          <p:spTgt spid="120"/>
                                        </p:tgtEl>
                                        <p:attrNameLst>
                                          <p:attrName>style.visibility</p:attrName>
                                        </p:attrNameLst>
                                      </p:cBhvr>
                                      <p:to>
                                        <p:strVal val="visible"/>
                                      </p:to>
                                    </p:set>
                                    <p:animEffect transition="in" filter="wipe(up)">
                                      <p:cBhvr>
                                        <p:cTn id="31" dur="250"/>
                                        <p:tgtEl>
                                          <p:spTgt spid="120"/>
                                        </p:tgtEl>
                                      </p:cBhvr>
                                    </p:animEffect>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119"/>
                                        </p:tgtEl>
                                        <p:attrNameLst>
                                          <p:attrName>style.visibility</p:attrName>
                                        </p:attrNameLst>
                                      </p:cBhvr>
                                      <p:to>
                                        <p:strVal val="visible"/>
                                      </p:to>
                                    </p:set>
                                    <p:animEffect transition="in" filter="wipe(left)">
                                      <p:cBhvr>
                                        <p:cTn id="35" dur="250"/>
                                        <p:tgtEl>
                                          <p:spTgt spid="119"/>
                                        </p:tgtEl>
                                      </p:cBhvr>
                                    </p:animEffect>
                                  </p:childTnLst>
                                </p:cTn>
                              </p:par>
                            </p:childTnLst>
                          </p:cTn>
                        </p:par>
                        <p:par>
                          <p:cTn id="36" fill="hold">
                            <p:stCondLst>
                              <p:cond delay="2000"/>
                            </p:stCondLst>
                            <p:childTnLst>
                              <p:par>
                                <p:cTn id="37" presetID="22" presetClass="entr" presetSubtype="4" fill="hold" nodeType="afterEffect">
                                  <p:stCondLst>
                                    <p:cond delay="0"/>
                                  </p:stCondLst>
                                  <p:childTnLst>
                                    <p:set>
                                      <p:cBhvr>
                                        <p:cTn id="38" dur="1" fill="hold">
                                          <p:stCondLst>
                                            <p:cond delay="0"/>
                                          </p:stCondLst>
                                        </p:cTn>
                                        <p:tgtEl>
                                          <p:spTgt spid="115"/>
                                        </p:tgtEl>
                                        <p:attrNameLst>
                                          <p:attrName>style.visibility</p:attrName>
                                        </p:attrNameLst>
                                      </p:cBhvr>
                                      <p:to>
                                        <p:strVal val="visible"/>
                                      </p:to>
                                    </p:set>
                                    <p:animEffect transition="in" filter="wipe(down)">
                                      <p:cBhvr>
                                        <p:cTn id="39" dur="250"/>
                                        <p:tgtEl>
                                          <p:spTgt spid="115"/>
                                        </p:tgtEl>
                                      </p:cBhvr>
                                    </p:animEffect>
                                  </p:childTnLst>
                                </p:cTn>
                              </p:par>
                            </p:childTnLst>
                          </p:cTn>
                        </p:par>
                        <p:par>
                          <p:cTn id="40" fill="hold">
                            <p:stCondLst>
                              <p:cond delay="2250"/>
                            </p:stCondLst>
                            <p:childTnLst>
                              <p:par>
                                <p:cTn id="41" presetID="22" presetClass="entr" presetSubtype="8" fill="hold" grpId="0" nodeType="afterEffect">
                                  <p:stCondLst>
                                    <p:cond delay="0"/>
                                  </p:stCondLst>
                                  <p:childTnLst>
                                    <p:set>
                                      <p:cBhvr>
                                        <p:cTn id="42" dur="1" fill="hold">
                                          <p:stCondLst>
                                            <p:cond delay="0"/>
                                          </p:stCondLst>
                                        </p:cTn>
                                        <p:tgtEl>
                                          <p:spTgt spid="118"/>
                                        </p:tgtEl>
                                        <p:attrNameLst>
                                          <p:attrName>style.visibility</p:attrName>
                                        </p:attrNameLst>
                                      </p:cBhvr>
                                      <p:to>
                                        <p:strVal val="visible"/>
                                      </p:to>
                                    </p:set>
                                    <p:animEffect transition="in" filter="wipe(left)">
                                      <p:cBhvr>
                                        <p:cTn id="43" dur="250"/>
                                        <p:tgtEl>
                                          <p:spTgt spid="118"/>
                                        </p:tgtEl>
                                      </p:cBhvr>
                                    </p:animEffect>
                                  </p:childTnLst>
                                </p:cTn>
                              </p:par>
                            </p:childTnLst>
                          </p:cTn>
                        </p:par>
                        <p:par>
                          <p:cTn id="44" fill="hold">
                            <p:stCondLst>
                              <p:cond delay="2500"/>
                            </p:stCondLst>
                            <p:childTnLst>
                              <p:par>
                                <p:cTn id="45" presetID="22" presetClass="entr" presetSubtype="1" fill="hold" grpId="0" nodeType="afterEffect">
                                  <p:stCondLst>
                                    <p:cond delay="0"/>
                                  </p:stCondLst>
                                  <p:childTnLst>
                                    <p:set>
                                      <p:cBhvr>
                                        <p:cTn id="46" dur="1" fill="hold">
                                          <p:stCondLst>
                                            <p:cond delay="0"/>
                                          </p:stCondLst>
                                        </p:cTn>
                                        <p:tgtEl>
                                          <p:spTgt spid="114"/>
                                        </p:tgtEl>
                                        <p:attrNameLst>
                                          <p:attrName>style.visibility</p:attrName>
                                        </p:attrNameLst>
                                      </p:cBhvr>
                                      <p:to>
                                        <p:strVal val="visible"/>
                                      </p:to>
                                    </p:set>
                                    <p:animEffect transition="in" filter="wipe(up)">
                                      <p:cBhvr>
                                        <p:cTn id="47" dur="250"/>
                                        <p:tgtEl>
                                          <p:spTgt spid="114"/>
                                        </p:tgtEl>
                                      </p:cBhvr>
                                    </p:animEffect>
                                  </p:childTnLst>
                                </p:cTn>
                              </p:par>
                            </p:childTnLst>
                          </p:cTn>
                        </p:par>
                        <p:par>
                          <p:cTn id="48" fill="hold">
                            <p:stCondLst>
                              <p:cond delay="2750"/>
                            </p:stCondLst>
                            <p:childTnLst>
                              <p:par>
                                <p:cTn id="49" presetID="22" presetClass="entr" presetSubtype="8" fill="hold" grpId="0" nodeType="afterEffect">
                                  <p:stCondLst>
                                    <p:cond delay="0"/>
                                  </p:stCondLst>
                                  <p:childTnLst>
                                    <p:set>
                                      <p:cBhvr>
                                        <p:cTn id="50" dur="1" fill="hold">
                                          <p:stCondLst>
                                            <p:cond delay="0"/>
                                          </p:stCondLst>
                                        </p:cTn>
                                        <p:tgtEl>
                                          <p:spTgt spid="113"/>
                                        </p:tgtEl>
                                        <p:attrNameLst>
                                          <p:attrName>style.visibility</p:attrName>
                                        </p:attrNameLst>
                                      </p:cBhvr>
                                      <p:to>
                                        <p:strVal val="visible"/>
                                      </p:to>
                                    </p:set>
                                    <p:animEffect transition="in" filter="wipe(left)">
                                      <p:cBhvr>
                                        <p:cTn id="51" dur="250"/>
                                        <p:tgtEl>
                                          <p:spTgt spid="113"/>
                                        </p:tgtEl>
                                      </p:cBhvr>
                                    </p:animEffect>
                                  </p:childTnLst>
                                </p:cTn>
                              </p:par>
                            </p:childTnLst>
                          </p:cTn>
                        </p:par>
                        <p:par>
                          <p:cTn id="52" fill="hold">
                            <p:stCondLst>
                              <p:cond delay="3000"/>
                            </p:stCondLst>
                            <p:childTnLst>
                              <p:par>
                                <p:cTn id="53" presetID="22" presetClass="entr" presetSubtype="4" fill="hold" nodeType="afterEffect">
                                  <p:stCondLst>
                                    <p:cond delay="0"/>
                                  </p:stCondLst>
                                  <p:childTnLst>
                                    <p:set>
                                      <p:cBhvr>
                                        <p:cTn id="54" dur="1" fill="hold">
                                          <p:stCondLst>
                                            <p:cond delay="0"/>
                                          </p:stCondLst>
                                        </p:cTn>
                                        <p:tgtEl>
                                          <p:spTgt spid="110"/>
                                        </p:tgtEl>
                                        <p:attrNameLst>
                                          <p:attrName>style.visibility</p:attrName>
                                        </p:attrNameLst>
                                      </p:cBhvr>
                                      <p:to>
                                        <p:strVal val="visible"/>
                                      </p:to>
                                    </p:set>
                                    <p:animEffect transition="in" filter="wipe(down)">
                                      <p:cBhvr>
                                        <p:cTn id="55" dur="250"/>
                                        <p:tgtEl>
                                          <p:spTgt spid="110"/>
                                        </p:tgtEl>
                                      </p:cBhvr>
                                    </p:animEffect>
                                  </p:childTnLst>
                                </p:cTn>
                              </p:par>
                            </p:childTnLst>
                          </p:cTn>
                        </p:par>
                        <p:par>
                          <p:cTn id="56" fill="hold">
                            <p:stCondLst>
                              <p:cond delay="3250"/>
                            </p:stCondLst>
                            <p:childTnLst>
                              <p:par>
                                <p:cTn id="57" presetID="47" presetClass="entr" presetSubtype="0" fill="hold" nodeType="afterEffect">
                                  <p:stCondLst>
                                    <p:cond delay="0"/>
                                  </p:stCondLst>
                                  <p:childTnLst>
                                    <p:set>
                                      <p:cBhvr>
                                        <p:cTn id="58" dur="1" fill="hold">
                                          <p:stCondLst>
                                            <p:cond delay="0"/>
                                          </p:stCondLst>
                                        </p:cTn>
                                        <p:tgtEl>
                                          <p:spTgt spid="175"/>
                                        </p:tgtEl>
                                        <p:attrNameLst>
                                          <p:attrName>style.visibility</p:attrName>
                                        </p:attrNameLst>
                                      </p:cBhvr>
                                      <p:to>
                                        <p:strVal val="visible"/>
                                      </p:to>
                                    </p:set>
                                    <p:animEffect transition="in" filter="fade">
                                      <p:cBhvr>
                                        <p:cTn id="59" dur="1000"/>
                                        <p:tgtEl>
                                          <p:spTgt spid="175"/>
                                        </p:tgtEl>
                                      </p:cBhvr>
                                    </p:animEffect>
                                    <p:anim calcmode="lin" valueType="num">
                                      <p:cBhvr>
                                        <p:cTn id="60" dur="1000" fill="hold"/>
                                        <p:tgtEl>
                                          <p:spTgt spid="175"/>
                                        </p:tgtEl>
                                        <p:attrNameLst>
                                          <p:attrName>ppt_x</p:attrName>
                                        </p:attrNameLst>
                                      </p:cBhvr>
                                      <p:tavLst>
                                        <p:tav tm="0">
                                          <p:val>
                                            <p:strVal val="#ppt_x"/>
                                          </p:val>
                                        </p:tav>
                                        <p:tav tm="100000">
                                          <p:val>
                                            <p:strVal val="#ppt_x"/>
                                          </p:val>
                                        </p:tav>
                                      </p:tavLst>
                                    </p:anim>
                                    <p:anim calcmode="lin" valueType="num">
                                      <p:cBhvr>
                                        <p:cTn id="61" dur="1000" fill="hold"/>
                                        <p:tgtEl>
                                          <p:spTgt spid="175"/>
                                        </p:tgtEl>
                                        <p:attrNameLst>
                                          <p:attrName>ppt_y</p:attrName>
                                        </p:attrNameLst>
                                      </p:cBhvr>
                                      <p:tavLst>
                                        <p:tav tm="0">
                                          <p:val>
                                            <p:strVal val="#ppt_y-.1"/>
                                          </p:val>
                                        </p:tav>
                                        <p:tav tm="100000">
                                          <p:val>
                                            <p:strVal val="#ppt_y"/>
                                          </p:val>
                                        </p:tav>
                                      </p:tavLst>
                                    </p:anim>
                                  </p:childTnLst>
                                </p:cTn>
                              </p:par>
                              <p:par>
                                <p:cTn id="62" presetID="47" presetClass="entr" presetSubtype="0" fill="hold" nodeType="withEffect">
                                  <p:stCondLst>
                                    <p:cond delay="0"/>
                                  </p:stCondLst>
                                  <p:childTnLst>
                                    <p:set>
                                      <p:cBhvr>
                                        <p:cTn id="63" dur="1" fill="hold">
                                          <p:stCondLst>
                                            <p:cond delay="0"/>
                                          </p:stCondLst>
                                        </p:cTn>
                                        <p:tgtEl>
                                          <p:spTgt spid="200"/>
                                        </p:tgtEl>
                                        <p:attrNameLst>
                                          <p:attrName>style.visibility</p:attrName>
                                        </p:attrNameLst>
                                      </p:cBhvr>
                                      <p:to>
                                        <p:strVal val="visible"/>
                                      </p:to>
                                    </p:set>
                                    <p:animEffect transition="in" filter="fade">
                                      <p:cBhvr>
                                        <p:cTn id="64" dur="1000"/>
                                        <p:tgtEl>
                                          <p:spTgt spid="200"/>
                                        </p:tgtEl>
                                      </p:cBhvr>
                                    </p:animEffect>
                                    <p:anim calcmode="lin" valueType="num">
                                      <p:cBhvr>
                                        <p:cTn id="65" dur="1000" fill="hold"/>
                                        <p:tgtEl>
                                          <p:spTgt spid="200"/>
                                        </p:tgtEl>
                                        <p:attrNameLst>
                                          <p:attrName>ppt_x</p:attrName>
                                        </p:attrNameLst>
                                      </p:cBhvr>
                                      <p:tavLst>
                                        <p:tav tm="0">
                                          <p:val>
                                            <p:strVal val="#ppt_x"/>
                                          </p:val>
                                        </p:tav>
                                        <p:tav tm="100000">
                                          <p:val>
                                            <p:strVal val="#ppt_x"/>
                                          </p:val>
                                        </p:tav>
                                      </p:tavLst>
                                    </p:anim>
                                    <p:anim calcmode="lin" valueType="num">
                                      <p:cBhvr>
                                        <p:cTn id="66" dur="1000" fill="hold"/>
                                        <p:tgtEl>
                                          <p:spTgt spid="200"/>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183"/>
                                        </p:tgtEl>
                                        <p:attrNameLst>
                                          <p:attrName>style.visibility</p:attrName>
                                        </p:attrNameLst>
                                      </p:cBhvr>
                                      <p:to>
                                        <p:strVal val="visible"/>
                                      </p:to>
                                    </p:set>
                                    <p:animEffect transition="in" filter="fade">
                                      <p:cBhvr>
                                        <p:cTn id="69" dur="1000"/>
                                        <p:tgtEl>
                                          <p:spTgt spid="183"/>
                                        </p:tgtEl>
                                      </p:cBhvr>
                                    </p:animEffect>
                                    <p:anim calcmode="lin" valueType="num">
                                      <p:cBhvr>
                                        <p:cTn id="70" dur="1000" fill="hold"/>
                                        <p:tgtEl>
                                          <p:spTgt spid="183"/>
                                        </p:tgtEl>
                                        <p:attrNameLst>
                                          <p:attrName>ppt_x</p:attrName>
                                        </p:attrNameLst>
                                      </p:cBhvr>
                                      <p:tavLst>
                                        <p:tav tm="0">
                                          <p:val>
                                            <p:strVal val="#ppt_x"/>
                                          </p:val>
                                        </p:tav>
                                        <p:tav tm="100000">
                                          <p:val>
                                            <p:strVal val="#ppt_x"/>
                                          </p:val>
                                        </p:tav>
                                      </p:tavLst>
                                    </p:anim>
                                    <p:anim calcmode="lin" valueType="num">
                                      <p:cBhvr>
                                        <p:cTn id="71" dur="1000" fill="hold"/>
                                        <p:tgtEl>
                                          <p:spTgt spid="183"/>
                                        </p:tgtEl>
                                        <p:attrNameLst>
                                          <p:attrName>ppt_y</p:attrName>
                                        </p:attrNameLst>
                                      </p:cBhvr>
                                      <p:tavLst>
                                        <p:tav tm="0">
                                          <p:val>
                                            <p:strVal val="#ppt_y-.1"/>
                                          </p:val>
                                        </p:tav>
                                        <p:tav tm="100000">
                                          <p:val>
                                            <p:strVal val="#ppt_y"/>
                                          </p:val>
                                        </p:tav>
                                      </p:tavLst>
                                    </p:anim>
                                  </p:childTnLst>
                                </p:cTn>
                              </p:par>
                            </p:childTnLst>
                          </p:cTn>
                        </p:par>
                        <p:par>
                          <p:cTn id="72" fill="hold">
                            <p:stCondLst>
                              <p:cond delay="4250"/>
                            </p:stCondLst>
                            <p:childTnLst>
                              <p:par>
                                <p:cTn id="73" presetID="42" presetClass="entr" presetSubtype="0" fill="hold" nodeType="afterEffect">
                                  <p:stCondLst>
                                    <p:cond delay="0"/>
                                  </p:stCondLst>
                                  <p:childTnLst>
                                    <p:set>
                                      <p:cBhvr>
                                        <p:cTn id="74" dur="1" fill="hold">
                                          <p:stCondLst>
                                            <p:cond delay="0"/>
                                          </p:stCondLst>
                                        </p:cTn>
                                        <p:tgtEl>
                                          <p:spTgt spid="166"/>
                                        </p:tgtEl>
                                        <p:attrNameLst>
                                          <p:attrName>style.visibility</p:attrName>
                                        </p:attrNameLst>
                                      </p:cBhvr>
                                      <p:to>
                                        <p:strVal val="visible"/>
                                      </p:to>
                                    </p:set>
                                    <p:animEffect transition="in" filter="fade">
                                      <p:cBhvr>
                                        <p:cTn id="75" dur="1000"/>
                                        <p:tgtEl>
                                          <p:spTgt spid="166"/>
                                        </p:tgtEl>
                                      </p:cBhvr>
                                    </p:animEffect>
                                    <p:anim calcmode="lin" valueType="num">
                                      <p:cBhvr>
                                        <p:cTn id="76" dur="1000" fill="hold"/>
                                        <p:tgtEl>
                                          <p:spTgt spid="166"/>
                                        </p:tgtEl>
                                        <p:attrNameLst>
                                          <p:attrName>ppt_x</p:attrName>
                                        </p:attrNameLst>
                                      </p:cBhvr>
                                      <p:tavLst>
                                        <p:tav tm="0">
                                          <p:val>
                                            <p:strVal val="#ppt_x"/>
                                          </p:val>
                                        </p:tav>
                                        <p:tav tm="100000">
                                          <p:val>
                                            <p:strVal val="#ppt_x"/>
                                          </p:val>
                                        </p:tav>
                                      </p:tavLst>
                                    </p:anim>
                                    <p:anim calcmode="lin" valueType="num">
                                      <p:cBhvr>
                                        <p:cTn id="77" dur="1000" fill="hold"/>
                                        <p:tgtEl>
                                          <p:spTgt spid="16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32"/>
                                        </p:tgtEl>
                                        <p:attrNameLst>
                                          <p:attrName>style.visibility</p:attrName>
                                        </p:attrNameLst>
                                      </p:cBhvr>
                                      <p:to>
                                        <p:strVal val="visible"/>
                                      </p:to>
                                    </p:set>
                                    <p:animEffect transition="in" filter="fade">
                                      <p:cBhvr>
                                        <p:cTn id="80" dur="1000"/>
                                        <p:tgtEl>
                                          <p:spTgt spid="132"/>
                                        </p:tgtEl>
                                      </p:cBhvr>
                                    </p:animEffect>
                                    <p:anim calcmode="lin" valueType="num">
                                      <p:cBhvr>
                                        <p:cTn id="81" dur="1000" fill="hold"/>
                                        <p:tgtEl>
                                          <p:spTgt spid="132"/>
                                        </p:tgtEl>
                                        <p:attrNameLst>
                                          <p:attrName>ppt_x</p:attrName>
                                        </p:attrNameLst>
                                      </p:cBhvr>
                                      <p:tavLst>
                                        <p:tav tm="0">
                                          <p:val>
                                            <p:strVal val="#ppt_x"/>
                                          </p:val>
                                        </p:tav>
                                        <p:tav tm="100000">
                                          <p:val>
                                            <p:strVal val="#ppt_x"/>
                                          </p:val>
                                        </p:tav>
                                      </p:tavLst>
                                    </p:anim>
                                    <p:anim calcmode="lin" valueType="num">
                                      <p:cBhvr>
                                        <p:cTn id="82" dur="1000" fill="hold"/>
                                        <p:tgtEl>
                                          <p:spTgt spid="13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134"/>
                                        </p:tgtEl>
                                        <p:attrNameLst>
                                          <p:attrName>style.visibility</p:attrName>
                                        </p:attrNameLst>
                                      </p:cBhvr>
                                      <p:to>
                                        <p:strVal val="visible"/>
                                      </p:to>
                                    </p:set>
                                    <p:animEffect transition="in" filter="fade">
                                      <p:cBhvr>
                                        <p:cTn id="85" dur="1000"/>
                                        <p:tgtEl>
                                          <p:spTgt spid="134"/>
                                        </p:tgtEl>
                                      </p:cBhvr>
                                    </p:animEffect>
                                    <p:anim calcmode="lin" valueType="num">
                                      <p:cBhvr>
                                        <p:cTn id="86" dur="1000" fill="hold"/>
                                        <p:tgtEl>
                                          <p:spTgt spid="134"/>
                                        </p:tgtEl>
                                        <p:attrNameLst>
                                          <p:attrName>ppt_x</p:attrName>
                                        </p:attrNameLst>
                                      </p:cBhvr>
                                      <p:tavLst>
                                        <p:tav tm="0">
                                          <p:val>
                                            <p:strVal val="#ppt_x"/>
                                          </p:val>
                                        </p:tav>
                                        <p:tav tm="100000">
                                          <p:val>
                                            <p:strVal val="#ppt_x"/>
                                          </p:val>
                                        </p:tav>
                                      </p:tavLst>
                                    </p:anim>
                                    <p:anim calcmode="lin" valueType="num">
                                      <p:cBhvr>
                                        <p:cTn id="87" dur="1000" fill="hold"/>
                                        <p:tgtEl>
                                          <p:spTgt spid="134"/>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161"/>
                                        </p:tgtEl>
                                        <p:attrNameLst>
                                          <p:attrName>style.visibility</p:attrName>
                                        </p:attrNameLst>
                                      </p:cBhvr>
                                      <p:to>
                                        <p:strVal val="visible"/>
                                      </p:to>
                                    </p:set>
                                    <p:animEffect transition="in" filter="fade">
                                      <p:cBhvr>
                                        <p:cTn id="90" dur="1000"/>
                                        <p:tgtEl>
                                          <p:spTgt spid="161"/>
                                        </p:tgtEl>
                                      </p:cBhvr>
                                    </p:animEffect>
                                    <p:anim calcmode="lin" valueType="num">
                                      <p:cBhvr>
                                        <p:cTn id="91" dur="1000" fill="hold"/>
                                        <p:tgtEl>
                                          <p:spTgt spid="161"/>
                                        </p:tgtEl>
                                        <p:attrNameLst>
                                          <p:attrName>ppt_x</p:attrName>
                                        </p:attrNameLst>
                                      </p:cBhvr>
                                      <p:tavLst>
                                        <p:tav tm="0">
                                          <p:val>
                                            <p:strVal val="#ppt_x"/>
                                          </p:val>
                                        </p:tav>
                                        <p:tav tm="100000">
                                          <p:val>
                                            <p:strVal val="#ppt_x"/>
                                          </p:val>
                                        </p:tav>
                                      </p:tavLst>
                                    </p:anim>
                                    <p:anim calcmode="lin" valueType="num">
                                      <p:cBhvr>
                                        <p:cTn id="92" dur="1000" fill="hold"/>
                                        <p:tgtEl>
                                          <p:spTgt spid="161"/>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36"/>
                                        </p:tgtEl>
                                        <p:attrNameLst>
                                          <p:attrName>style.visibility</p:attrName>
                                        </p:attrNameLst>
                                      </p:cBhvr>
                                      <p:to>
                                        <p:strVal val="visible"/>
                                      </p:to>
                                    </p:set>
                                    <p:animEffect transition="in" filter="fade">
                                      <p:cBhvr>
                                        <p:cTn id="95" dur="1000"/>
                                        <p:tgtEl>
                                          <p:spTgt spid="136"/>
                                        </p:tgtEl>
                                      </p:cBhvr>
                                    </p:animEffect>
                                    <p:anim calcmode="lin" valueType="num">
                                      <p:cBhvr>
                                        <p:cTn id="96" dur="1000" fill="hold"/>
                                        <p:tgtEl>
                                          <p:spTgt spid="136"/>
                                        </p:tgtEl>
                                        <p:attrNameLst>
                                          <p:attrName>ppt_x</p:attrName>
                                        </p:attrNameLst>
                                      </p:cBhvr>
                                      <p:tavLst>
                                        <p:tav tm="0">
                                          <p:val>
                                            <p:strVal val="#ppt_x"/>
                                          </p:val>
                                        </p:tav>
                                        <p:tav tm="100000">
                                          <p:val>
                                            <p:strVal val="#ppt_x"/>
                                          </p:val>
                                        </p:tav>
                                      </p:tavLst>
                                    </p:anim>
                                    <p:anim calcmode="lin" valueType="num">
                                      <p:cBhvr>
                                        <p:cTn id="97" dur="1000" fill="hold"/>
                                        <p:tgtEl>
                                          <p:spTgt spid="136"/>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150"/>
                                        </p:tgtEl>
                                        <p:attrNameLst>
                                          <p:attrName>style.visibility</p:attrName>
                                        </p:attrNameLst>
                                      </p:cBhvr>
                                      <p:to>
                                        <p:strVal val="visible"/>
                                      </p:to>
                                    </p:set>
                                    <p:animEffect transition="in" filter="fade">
                                      <p:cBhvr>
                                        <p:cTn id="100" dur="1000"/>
                                        <p:tgtEl>
                                          <p:spTgt spid="150"/>
                                        </p:tgtEl>
                                      </p:cBhvr>
                                    </p:animEffect>
                                    <p:anim calcmode="lin" valueType="num">
                                      <p:cBhvr>
                                        <p:cTn id="101" dur="1000" fill="hold"/>
                                        <p:tgtEl>
                                          <p:spTgt spid="150"/>
                                        </p:tgtEl>
                                        <p:attrNameLst>
                                          <p:attrName>ppt_x</p:attrName>
                                        </p:attrNameLst>
                                      </p:cBhvr>
                                      <p:tavLst>
                                        <p:tav tm="0">
                                          <p:val>
                                            <p:strVal val="#ppt_x"/>
                                          </p:val>
                                        </p:tav>
                                        <p:tav tm="100000">
                                          <p:val>
                                            <p:strVal val="#ppt_x"/>
                                          </p:val>
                                        </p:tav>
                                      </p:tavLst>
                                    </p:anim>
                                    <p:anim calcmode="lin" valueType="num">
                                      <p:cBhvr>
                                        <p:cTn id="102" dur="1000" fill="hold"/>
                                        <p:tgtEl>
                                          <p:spTgt spid="150"/>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142"/>
                                        </p:tgtEl>
                                        <p:attrNameLst>
                                          <p:attrName>style.visibility</p:attrName>
                                        </p:attrNameLst>
                                      </p:cBhvr>
                                      <p:to>
                                        <p:strVal val="visible"/>
                                      </p:to>
                                    </p:set>
                                    <p:animEffect transition="in" filter="fade">
                                      <p:cBhvr>
                                        <p:cTn id="105" dur="1000"/>
                                        <p:tgtEl>
                                          <p:spTgt spid="142"/>
                                        </p:tgtEl>
                                      </p:cBhvr>
                                    </p:animEffect>
                                    <p:anim calcmode="lin" valueType="num">
                                      <p:cBhvr>
                                        <p:cTn id="106" dur="1000" fill="hold"/>
                                        <p:tgtEl>
                                          <p:spTgt spid="142"/>
                                        </p:tgtEl>
                                        <p:attrNameLst>
                                          <p:attrName>ppt_x</p:attrName>
                                        </p:attrNameLst>
                                      </p:cBhvr>
                                      <p:tavLst>
                                        <p:tav tm="0">
                                          <p:val>
                                            <p:strVal val="#ppt_x"/>
                                          </p:val>
                                        </p:tav>
                                        <p:tav tm="100000">
                                          <p:val>
                                            <p:strVal val="#ppt_x"/>
                                          </p:val>
                                        </p:tav>
                                      </p:tavLst>
                                    </p:anim>
                                    <p:anim calcmode="lin" valueType="num">
                                      <p:cBhvr>
                                        <p:cTn id="107" dur="1000" fill="hold"/>
                                        <p:tgtEl>
                                          <p:spTgt spid="142"/>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0"/>
                                  </p:stCondLst>
                                  <p:childTnLst>
                                    <p:set>
                                      <p:cBhvr>
                                        <p:cTn id="109" dur="1" fill="hold">
                                          <p:stCondLst>
                                            <p:cond delay="0"/>
                                          </p:stCondLst>
                                        </p:cTn>
                                        <p:tgtEl>
                                          <p:spTgt spid="143"/>
                                        </p:tgtEl>
                                        <p:attrNameLst>
                                          <p:attrName>style.visibility</p:attrName>
                                        </p:attrNameLst>
                                      </p:cBhvr>
                                      <p:to>
                                        <p:strVal val="visible"/>
                                      </p:to>
                                    </p:set>
                                    <p:animEffect transition="in" filter="fade">
                                      <p:cBhvr>
                                        <p:cTn id="110" dur="1000"/>
                                        <p:tgtEl>
                                          <p:spTgt spid="143"/>
                                        </p:tgtEl>
                                      </p:cBhvr>
                                    </p:animEffect>
                                    <p:anim calcmode="lin" valueType="num">
                                      <p:cBhvr>
                                        <p:cTn id="111" dur="1000" fill="hold"/>
                                        <p:tgtEl>
                                          <p:spTgt spid="143"/>
                                        </p:tgtEl>
                                        <p:attrNameLst>
                                          <p:attrName>ppt_x</p:attrName>
                                        </p:attrNameLst>
                                      </p:cBhvr>
                                      <p:tavLst>
                                        <p:tav tm="0">
                                          <p:val>
                                            <p:strVal val="#ppt_x"/>
                                          </p:val>
                                        </p:tav>
                                        <p:tav tm="100000">
                                          <p:val>
                                            <p:strVal val="#ppt_x"/>
                                          </p:val>
                                        </p:tav>
                                      </p:tavLst>
                                    </p:anim>
                                    <p:anim calcmode="lin" valueType="num">
                                      <p:cBhvr>
                                        <p:cTn id="112" dur="1000" fill="hold"/>
                                        <p:tgtEl>
                                          <p:spTgt spid="143"/>
                                        </p:tgtEl>
                                        <p:attrNameLst>
                                          <p:attrName>ppt_y</p:attrName>
                                        </p:attrNameLst>
                                      </p:cBhvr>
                                      <p:tavLst>
                                        <p:tav tm="0">
                                          <p:val>
                                            <p:strVal val="#ppt_y+.1"/>
                                          </p:val>
                                        </p:tav>
                                        <p:tav tm="100000">
                                          <p:val>
                                            <p:strVal val="#ppt_y"/>
                                          </p:val>
                                        </p:tav>
                                      </p:tavLst>
                                    </p:anim>
                                  </p:childTnLst>
                                </p:cTn>
                              </p:par>
                            </p:childTnLst>
                          </p:cTn>
                        </p:par>
                        <p:par>
                          <p:cTn id="113" fill="hold">
                            <p:stCondLst>
                              <p:cond delay="5250"/>
                            </p:stCondLst>
                            <p:childTnLst>
                              <p:par>
                                <p:cTn id="114" presetID="2" presetClass="entr" presetSubtype="8" fill="hold" grpId="0" nodeType="afterEffect">
                                  <p:stCondLst>
                                    <p:cond delay="0"/>
                                  </p:stCondLst>
                                  <p:childTnLst>
                                    <p:set>
                                      <p:cBhvr>
                                        <p:cTn id="115" dur="1" fill="hold">
                                          <p:stCondLst>
                                            <p:cond delay="0"/>
                                          </p:stCondLst>
                                        </p:cTn>
                                        <p:tgtEl>
                                          <p:spTgt spid="131"/>
                                        </p:tgtEl>
                                        <p:attrNameLst>
                                          <p:attrName>style.visibility</p:attrName>
                                        </p:attrNameLst>
                                      </p:cBhvr>
                                      <p:to>
                                        <p:strVal val="visible"/>
                                      </p:to>
                                    </p:set>
                                    <p:anim calcmode="lin" valueType="num">
                                      <p:cBhvr additive="base">
                                        <p:cTn id="116" dur="500" fill="hold"/>
                                        <p:tgtEl>
                                          <p:spTgt spid="131"/>
                                        </p:tgtEl>
                                        <p:attrNameLst>
                                          <p:attrName>ppt_x</p:attrName>
                                        </p:attrNameLst>
                                      </p:cBhvr>
                                      <p:tavLst>
                                        <p:tav tm="0">
                                          <p:val>
                                            <p:strVal val="0-#ppt_w/2"/>
                                          </p:val>
                                        </p:tav>
                                        <p:tav tm="100000">
                                          <p:val>
                                            <p:strVal val="#ppt_x"/>
                                          </p:val>
                                        </p:tav>
                                      </p:tavLst>
                                    </p:anim>
                                    <p:anim calcmode="lin" valueType="num">
                                      <p:cBhvr additive="base">
                                        <p:cTn id="117" dur="500" fill="hold"/>
                                        <p:tgtEl>
                                          <p:spTgt spid="131"/>
                                        </p:tgtEl>
                                        <p:attrNameLst>
                                          <p:attrName>ppt_y</p:attrName>
                                        </p:attrNameLst>
                                      </p:cBhvr>
                                      <p:tavLst>
                                        <p:tav tm="0">
                                          <p:val>
                                            <p:strVal val="#ppt_y"/>
                                          </p:val>
                                        </p:tav>
                                        <p:tav tm="100000">
                                          <p:val>
                                            <p:strVal val="#ppt_y"/>
                                          </p:val>
                                        </p:tav>
                                      </p:tavLst>
                                    </p:anim>
                                  </p:childTnLst>
                                </p:cTn>
                              </p:par>
                            </p:childTnLst>
                          </p:cTn>
                        </p:par>
                        <p:par>
                          <p:cTn id="118" fill="hold">
                            <p:stCondLst>
                              <p:cond delay="5750"/>
                            </p:stCondLst>
                            <p:childTnLst>
                              <p:par>
                                <p:cTn id="119" presetID="2" presetClass="entr" presetSubtype="8" fill="hold" grpId="0" nodeType="afterEffect">
                                  <p:stCondLst>
                                    <p:cond delay="0"/>
                                  </p:stCondLst>
                                  <p:childTnLst>
                                    <p:set>
                                      <p:cBhvr>
                                        <p:cTn id="120" dur="1" fill="hold">
                                          <p:stCondLst>
                                            <p:cond delay="0"/>
                                          </p:stCondLst>
                                        </p:cTn>
                                        <p:tgtEl>
                                          <p:spTgt spid="133"/>
                                        </p:tgtEl>
                                        <p:attrNameLst>
                                          <p:attrName>style.visibility</p:attrName>
                                        </p:attrNameLst>
                                      </p:cBhvr>
                                      <p:to>
                                        <p:strVal val="visible"/>
                                      </p:to>
                                    </p:set>
                                    <p:anim calcmode="lin" valueType="num">
                                      <p:cBhvr additive="base">
                                        <p:cTn id="121" dur="500" fill="hold"/>
                                        <p:tgtEl>
                                          <p:spTgt spid="133"/>
                                        </p:tgtEl>
                                        <p:attrNameLst>
                                          <p:attrName>ppt_x</p:attrName>
                                        </p:attrNameLst>
                                      </p:cBhvr>
                                      <p:tavLst>
                                        <p:tav tm="0">
                                          <p:val>
                                            <p:strVal val="0-#ppt_w/2"/>
                                          </p:val>
                                        </p:tav>
                                        <p:tav tm="100000">
                                          <p:val>
                                            <p:strVal val="#ppt_x"/>
                                          </p:val>
                                        </p:tav>
                                      </p:tavLst>
                                    </p:anim>
                                    <p:anim calcmode="lin" valueType="num">
                                      <p:cBhvr additive="base">
                                        <p:cTn id="122" dur="500" fill="hold"/>
                                        <p:tgtEl>
                                          <p:spTgt spid="133"/>
                                        </p:tgtEl>
                                        <p:attrNameLst>
                                          <p:attrName>ppt_y</p:attrName>
                                        </p:attrNameLst>
                                      </p:cBhvr>
                                      <p:tavLst>
                                        <p:tav tm="0">
                                          <p:val>
                                            <p:strVal val="#ppt_y"/>
                                          </p:val>
                                        </p:tav>
                                        <p:tav tm="100000">
                                          <p:val>
                                            <p:strVal val="#ppt_y"/>
                                          </p:val>
                                        </p:tav>
                                      </p:tavLst>
                                    </p:anim>
                                  </p:childTnLst>
                                </p:cTn>
                              </p:par>
                            </p:childTnLst>
                          </p:cTn>
                        </p:par>
                        <p:par>
                          <p:cTn id="123" fill="hold">
                            <p:stCondLst>
                              <p:cond delay="6250"/>
                            </p:stCondLst>
                            <p:childTnLst>
                              <p:par>
                                <p:cTn id="124" presetID="2" presetClass="entr" presetSubtype="8" fill="hold" grpId="0" nodeType="afterEffect">
                                  <p:stCondLst>
                                    <p:cond delay="0"/>
                                  </p:stCondLst>
                                  <p:childTnLst>
                                    <p:set>
                                      <p:cBhvr>
                                        <p:cTn id="125" dur="1" fill="hold">
                                          <p:stCondLst>
                                            <p:cond delay="0"/>
                                          </p:stCondLst>
                                        </p:cTn>
                                        <p:tgtEl>
                                          <p:spTgt spid="135"/>
                                        </p:tgtEl>
                                        <p:attrNameLst>
                                          <p:attrName>style.visibility</p:attrName>
                                        </p:attrNameLst>
                                      </p:cBhvr>
                                      <p:to>
                                        <p:strVal val="visible"/>
                                      </p:to>
                                    </p:set>
                                    <p:anim calcmode="lin" valueType="num">
                                      <p:cBhvr additive="base">
                                        <p:cTn id="126" dur="500" fill="hold"/>
                                        <p:tgtEl>
                                          <p:spTgt spid="135"/>
                                        </p:tgtEl>
                                        <p:attrNameLst>
                                          <p:attrName>ppt_x</p:attrName>
                                        </p:attrNameLst>
                                      </p:cBhvr>
                                      <p:tavLst>
                                        <p:tav tm="0">
                                          <p:val>
                                            <p:strVal val="0-#ppt_w/2"/>
                                          </p:val>
                                        </p:tav>
                                        <p:tav tm="100000">
                                          <p:val>
                                            <p:strVal val="#ppt_x"/>
                                          </p:val>
                                        </p:tav>
                                      </p:tavLst>
                                    </p:anim>
                                    <p:anim calcmode="lin" valueType="num">
                                      <p:cBhvr additive="base">
                                        <p:cTn id="127" dur="500" fill="hold"/>
                                        <p:tgtEl>
                                          <p:spTgt spid="135"/>
                                        </p:tgtEl>
                                        <p:attrNameLst>
                                          <p:attrName>ppt_y</p:attrName>
                                        </p:attrNameLst>
                                      </p:cBhvr>
                                      <p:tavLst>
                                        <p:tav tm="0">
                                          <p:val>
                                            <p:strVal val="#ppt_y"/>
                                          </p:val>
                                        </p:tav>
                                        <p:tav tm="100000">
                                          <p:val>
                                            <p:strVal val="#ppt_y"/>
                                          </p:val>
                                        </p:tav>
                                      </p:tavLst>
                                    </p:anim>
                                  </p:childTnLst>
                                </p:cTn>
                              </p:par>
                            </p:childTnLst>
                          </p:cTn>
                        </p:par>
                        <p:par>
                          <p:cTn id="128" fill="hold">
                            <p:stCondLst>
                              <p:cond delay="6750"/>
                            </p:stCondLst>
                            <p:childTnLst>
                              <p:par>
                                <p:cTn id="129" presetID="2" presetClass="entr" presetSubtype="8" fill="hold" grpId="0" nodeType="afterEffect">
                                  <p:stCondLst>
                                    <p:cond delay="0"/>
                                  </p:stCondLst>
                                  <p:childTnLst>
                                    <p:set>
                                      <p:cBhvr>
                                        <p:cTn id="130" dur="1" fill="hold">
                                          <p:stCondLst>
                                            <p:cond delay="0"/>
                                          </p:stCondLst>
                                        </p:cTn>
                                        <p:tgtEl>
                                          <p:spTgt spid="137"/>
                                        </p:tgtEl>
                                        <p:attrNameLst>
                                          <p:attrName>style.visibility</p:attrName>
                                        </p:attrNameLst>
                                      </p:cBhvr>
                                      <p:to>
                                        <p:strVal val="visible"/>
                                      </p:to>
                                    </p:set>
                                    <p:anim calcmode="lin" valueType="num">
                                      <p:cBhvr additive="base">
                                        <p:cTn id="131" dur="500" fill="hold"/>
                                        <p:tgtEl>
                                          <p:spTgt spid="137"/>
                                        </p:tgtEl>
                                        <p:attrNameLst>
                                          <p:attrName>ppt_x</p:attrName>
                                        </p:attrNameLst>
                                      </p:cBhvr>
                                      <p:tavLst>
                                        <p:tav tm="0">
                                          <p:val>
                                            <p:strVal val="0-#ppt_w/2"/>
                                          </p:val>
                                        </p:tav>
                                        <p:tav tm="100000">
                                          <p:val>
                                            <p:strVal val="#ppt_x"/>
                                          </p:val>
                                        </p:tav>
                                      </p:tavLst>
                                    </p:anim>
                                    <p:anim calcmode="lin" valueType="num">
                                      <p:cBhvr additive="base">
                                        <p:cTn id="132" dur="500" fill="hold"/>
                                        <p:tgtEl>
                                          <p:spTgt spid="137"/>
                                        </p:tgtEl>
                                        <p:attrNameLst>
                                          <p:attrName>ppt_y</p:attrName>
                                        </p:attrNameLst>
                                      </p:cBhvr>
                                      <p:tavLst>
                                        <p:tav tm="0">
                                          <p:val>
                                            <p:strVal val="#ppt_y"/>
                                          </p:val>
                                        </p:tav>
                                        <p:tav tm="100000">
                                          <p:val>
                                            <p:strVal val="#ppt_y"/>
                                          </p:val>
                                        </p:tav>
                                      </p:tavLst>
                                    </p:anim>
                                  </p:childTnLst>
                                </p:cTn>
                              </p:par>
                            </p:childTnLst>
                          </p:cTn>
                        </p:par>
                        <p:par>
                          <p:cTn id="133" fill="hold">
                            <p:stCondLst>
                              <p:cond delay="7250"/>
                            </p:stCondLst>
                            <p:childTnLst>
                              <p:par>
                                <p:cTn id="134" presetID="22" presetClass="entr" presetSubtype="8" fill="hold" grpId="0" nodeType="afterEffect">
                                  <p:stCondLst>
                                    <p:cond delay="0"/>
                                  </p:stCondLst>
                                  <p:childTnLst>
                                    <p:set>
                                      <p:cBhvr>
                                        <p:cTn id="135" dur="1" fill="hold">
                                          <p:stCondLst>
                                            <p:cond delay="0"/>
                                          </p:stCondLst>
                                        </p:cTn>
                                        <p:tgtEl>
                                          <p:spTgt spid="138"/>
                                        </p:tgtEl>
                                        <p:attrNameLst>
                                          <p:attrName>style.visibility</p:attrName>
                                        </p:attrNameLst>
                                      </p:cBhvr>
                                      <p:to>
                                        <p:strVal val="visible"/>
                                      </p:to>
                                    </p:set>
                                    <p:animEffect transition="in" filter="wipe(left)">
                                      <p:cBhvr>
                                        <p:cTn id="136" dur="500"/>
                                        <p:tgtEl>
                                          <p:spTgt spid="138"/>
                                        </p:tgtEl>
                                      </p:cBhvr>
                                    </p:animEffect>
                                  </p:childTnLst>
                                </p:cTn>
                              </p:par>
                            </p:childTnLst>
                          </p:cTn>
                        </p:par>
                        <p:par>
                          <p:cTn id="137" fill="hold">
                            <p:stCondLst>
                              <p:cond delay="7750"/>
                            </p:stCondLst>
                            <p:childTnLst>
                              <p:par>
                                <p:cTn id="138" presetID="22" presetClass="entr" presetSubtype="8" fill="hold" grpId="0" nodeType="afterEffect">
                                  <p:stCondLst>
                                    <p:cond delay="0"/>
                                  </p:stCondLst>
                                  <p:childTnLst>
                                    <p:set>
                                      <p:cBhvr>
                                        <p:cTn id="139" dur="1" fill="hold">
                                          <p:stCondLst>
                                            <p:cond delay="0"/>
                                          </p:stCondLst>
                                        </p:cTn>
                                        <p:tgtEl>
                                          <p:spTgt spid="139"/>
                                        </p:tgtEl>
                                        <p:attrNameLst>
                                          <p:attrName>style.visibility</p:attrName>
                                        </p:attrNameLst>
                                      </p:cBhvr>
                                      <p:to>
                                        <p:strVal val="visible"/>
                                      </p:to>
                                    </p:set>
                                    <p:animEffect transition="in" filter="wipe(left)">
                                      <p:cBhvr>
                                        <p:cTn id="140" dur="500"/>
                                        <p:tgtEl>
                                          <p:spTgt spid="139"/>
                                        </p:tgtEl>
                                      </p:cBhvr>
                                    </p:animEffect>
                                  </p:childTnLst>
                                </p:cTn>
                              </p:par>
                            </p:childTnLst>
                          </p:cTn>
                        </p:par>
                        <p:par>
                          <p:cTn id="141" fill="hold">
                            <p:stCondLst>
                              <p:cond delay="8250"/>
                            </p:stCondLst>
                            <p:childTnLst>
                              <p:par>
                                <p:cTn id="142" presetID="22" presetClass="entr" presetSubtype="8" fill="hold" grpId="0" nodeType="afterEffect">
                                  <p:stCondLst>
                                    <p:cond delay="0"/>
                                  </p:stCondLst>
                                  <p:childTnLst>
                                    <p:set>
                                      <p:cBhvr>
                                        <p:cTn id="143" dur="1" fill="hold">
                                          <p:stCondLst>
                                            <p:cond delay="0"/>
                                          </p:stCondLst>
                                        </p:cTn>
                                        <p:tgtEl>
                                          <p:spTgt spid="140"/>
                                        </p:tgtEl>
                                        <p:attrNameLst>
                                          <p:attrName>style.visibility</p:attrName>
                                        </p:attrNameLst>
                                      </p:cBhvr>
                                      <p:to>
                                        <p:strVal val="visible"/>
                                      </p:to>
                                    </p:set>
                                    <p:animEffect transition="in" filter="wipe(left)">
                                      <p:cBhvr>
                                        <p:cTn id="144" dur="500"/>
                                        <p:tgtEl>
                                          <p:spTgt spid="140"/>
                                        </p:tgtEl>
                                      </p:cBhvr>
                                    </p:animEffect>
                                  </p:childTnLst>
                                </p:cTn>
                              </p:par>
                            </p:childTnLst>
                          </p:cTn>
                        </p:par>
                        <p:par>
                          <p:cTn id="145" fill="hold">
                            <p:stCondLst>
                              <p:cond delay="8750"/>
                            </p:stCondLst>
                            <p:childTnLst>
                              <p:par>
                                <p:cTn id="146" presetID="22" presetClass="entr" presetSubtype="8" fill="hold" grpId="0" nodeType="afterEffect">
                                  <p:stCondLst>
                                    <p:cond delay="0"/>
                                  </p:stCondLst>
                                  <p:childTnLst>
                                    <p:set>
                                      <p:cBhvr>
                                        <p:cTn id="147" dur="1" fill="hold">
                                          <p:stCondLst>
                                            <p:cond delay="0"/>
                                          </p:stCondLst>
                                        </p:cTn>
                                        <p:tgtEl>
                                          <p:spTgt spid="141"/>
                                        </p:tgtEl>
                                        <p:attrNameLst>
                                          <p:attrName>style.visibility</p:attrName>
                                        </p:attrNameLst>
                                      </p:cBhvr>
                                      <p:to>
                                        <p:strVal val="visible"/>
                                      </p:to>
                                    </p:set>
                                    <p:animEffect transition="in" filter="wipe(left)">
                                      <p:cBhvr>
                                        <p:cTn id="148" dur="500"/>
                                        <p:tgtEl>
                                          <p:spTgt spid="141"/>
                                        </p:tgtEl>
                                      </p:cBhvr>
                                    </p:animEffect>
                                  </p:childTnLst>
                                </p:cTn>
                              </p:par>
                            </p:childTnLst>
                          </p:cTn>
                        </p:par>
                        <p:par>
                          <p:cTn id="149" fill="hold">
                            <p:stCondLst>
                              <p:cond delay="9250"/>
                            </p:stCondLst>
                            <p:childTnLst>
                              <p:par>
                                <p:cTn id="150" presetID="22" presetClass="entr" presetSubtype="8" fill="hold" grpId="0" nodeType="afterEffect">
                                  <p:stCondLst>
                                    <p:cond delay="0"/>
                                  </p:stCondLst>
                                  <p:childTnLst>
                                    <p:set>
                                      <p:cBhvr>
                                        <p:cTn id="151" dur="1" fill="hold">
                                          <p:stCondLst>
                                            <p:cond delay="0"/>
                                          </p:stCondLst>
                                        </p:cTn>
                                        <p:tgtEl>
                                          <p:spTgt spid="213"/>
                                        </p:tgtEl>
                                        <p:attrNameLst>
                                          <p:attrName>style.visibility</p:attrName>
                                        </p:attrNameLst>
                                      </p:cBhvr>
                                      <p:to>
                                        <p:strVal val="visible"/>
                                      </p:to>
                                    </p:set>
                                    <p:animEffect transition="in" filter="wipe(left)">
                                      <p:cBhvr>
                                        <p:cTn id="152" dur="500"/>
                                        <p:tgtEl>
                                          <p:spTgt spid="213"/>
                                        </p:tgtEl>
                                      </p:cBhvr>
                                    </p:animEffect>
                                  </p:childTnLst>
                                </p:cTn>
                              </p:par>
                              <p:par>
                                <p:cTn id="153" presetID="22" presetClass="entr" presetSubtype="8" fill="hold" grpId="0" nodeType="withEffect">
                                  <p:stCondLst>
                                    <p:cond delay="0"/>
                                  </p:stCondLst>
                                  <p:childTnLst>
                                    <p:set>
                                      <p:cBhvr>
                                        <p:cTn id="154" dur="1" fill="hold">
                                          <p:stCondLst>
                                            <p:cond delay="0"/>
                                          </p:stCondLst>
                                        </p:cTn>
                                        <p:tgtEl>
                                          <p:spTgt spid="214"/>
                                        </p:tgtEl>
                                        <p:attrNameLst>
                                          <p:attrName>style.visibility</p:attrName>
                                        </p:attrNameLst>
                                      </p:cBhvr>
                                      <p:to>
                                        <p:strVal val="visible"/>
                                      </p:to>
                                    </p:set>
                                    <p:animEffect transition="in" filter="wipe(left)">
                                      <p:cBhvr>
                                        <p:cTn id="155" dur="500"/>
                                        <p:tgtEl>
                                          <p:spTgt spid="214"/>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215"/>
                                        </p:tgtEl>
                                        <p:attrNameLst>
                                          <p:attrName>style.visibility</p:attrName>
                                        </p:attrNameLst>
                                      </p:cBhvr>
                                      <p:to>
                                        <p:strVal val="visible"/>
                                      </p:to>
                                    </p:set>
                                    <p:animEffect transition="in" filter="wipe(left)">
                                      <p:cBhvr>
                                        <p:cTn id="158" dur="500"/>
                                        <p:tgtEl>
                                          <p:spTgt spid="215"/>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216"/>
                                        </p:tgtEl>
                                        <p:attrNameLst>
                                          <p:attrName>style.visibility</p:attrName>
                                        </p:attrNameLst>
                                      </p:cBhvr>
                                      <p:to>
                                        <p:strVal val="visible"/>
                                      </p:to>
                                    </p:set>
                                    <p:animEffect transition="in" filter="wipe(left)">
                                      <p:cBhvr>
                                        <p:cTn id="161" dur="500"/>
                                        <p:tgtEl>
                                          <p:spTgt spid="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8" grpId="0" animBg="1"/>
      <p:bldP spid="119" grpId="0" animBg="1"/>
      <p:bldP spid="120" grpId="0" animBg="1"/>
      <p:bldP spid="124" grpId="0" animBg="1"/>
      <p:bldP spid="125" grpId="0" animBg="1"/>
      <p:bldP spid="126" grpId="0" animBg="1"/>
      <p:bldP spid="130" grpId="0" animBg="1"/>
      <p:bldP spid="131" grpId="0" animBg="1"/>
      <p:bldP spid="132" grpId="0"/>
      <p:bldP spid="133" grpId="0" animBg="1"/>
      <p:bldP spid="134" grpId="0"/>
      <p:bldP spid="135" grpId="0" animBg="1"/>
      <p:bldP spid="136" grpId="0"/>
      <p:bldP spid="137" grpId="0" animBg="1"/>
      <p:bldP spid="138" grpId="0"/>
      <p:bldP spid="139" grpId="0"/>
      <p:bldP spid="140" grpId="0"/>
      <p:bldP spid="141" grpId="0"/>
      <p:bldP spid="142" grpId="0"/>
      <p:bldP spid="213" grpId="0"/>
      <p:bldP spid="214" grpId="0"/>
      <p:bldP spid="215" grpId="0"/>
      <p:bldP spid="2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3187269" y="1484784"/>
            <a:ext cx="2806233" cy="25200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cap="flat" cmpd="sng" algn="ctr">
            <a:solidFill>
              <a:srgbClr val="663A77">
                <a:alpha val="22000"/>
              </a:srgbClr>
            </a:soli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10" name="组合 9"/>
          <p:cNvGrpSpPr/>
          <p:nvPr/>
        </p:nvGrpSpPr>
        <p:grpSpPr>
          <a:xfrm>
            <a:off x="3529714" y="1671915"/>
            <a:ext cx="2121342" cy="2025392"/>
            <a:chOff x="4706287" y="1287282"/>
            <a:chExt cx="2828456" cy="2700522"/>
          </a:xfrm>
        </p:grpSpPr>
        <p:sp>
          <p:nvSpPr>
            <p:cNvPr id="11" name="任意多边形 10"/>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cap="flat" cmpd="sng" algn="ctr">
              <a:gradFill>
                <a:gsLst>
                  <a:gs pos="0">
                    <a:srgbClr val="5B9BD5">
                      <a:lumMod val="5000"/>
                      <a:lumOff val="95000"/>
                    </a:srgbClr>
                  </a:gs>
                  <a:gs pos="100000">
                    <a:srgbClr val="E0E0E0"/>
                  </a:gs>
                </a:gsLst>
                <a:lin ang="5400000" scaled="1"/>
              </a:gra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83BB48"/>
                </a:solidFill>
                <a:effectLst/>
                <a:uLnTx/>
                <a:uFillTx/>
                <a:latin typeface="微软雅黑" panose="020B0503020204020204" pitchFamily="34" charset="-122"/>
                <a:ea typeface="微软雅黑" panose="020B0503020204020204" pitchFamily="34" charset="-122"/>
              </a:endParaRPr>
            </a:p>
          </p:txBody>
        </p:sp>
        <p:sp>
          <p:nvSpPr>
            <p:cNvPr id="12" name="文本框 6"/>
            <p:cNvSpPr txBox="1"/>
            <p:nvPr/>
          </p:nvSpPr>
          <p:spPr>
            <a:xfrm>
              <a:off x="5039884" y="1287282"/>
              <a:ext cx="2323713" cy="224676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0350" b="0" i="0" u="none" strike="noStrike" kern="0" cap="none" spc="0" normalizeH="0" baseline="0" noProof="0" dirty="0" smtClean="0">
                  <a:ln>
                    <a:noFill/>
                  </a:ln>
                  <a:solidFill>
                    <a:srgbClr val="663A77"/>
                  </a:solidFill>
                  <a:effectLst/>
                  <a:uLnTx/>
                  <a:uFillTx/>
                  <a:latin typeface="微软雅黑" panose="020B0503020204020204" pitchFamily="34" charset="-122"/>
                  <a:ea typeface="微软雅黑" panose="020B0503020204020204" pitchFamily="34" charset="-122"/>
                </a:rPr>
                <a:t>01</a:t>
              </a:r>
              <a:endParaRPr kumimoji="0" lang="zh-CN" altLang="en-US" sz="10350" b="0" i="0" u="none" strike="noStrike" kern="0" cap="none" spc="0" normalizeH="0" baseline="0" noProof="0" dirty="0" smtClean="0">
                <a:ln>
                  <a:noFill/>
                </a:ln>
                <a:solidFill>
                  <a:srgbClr val="663A77"/>
                </a:solidFill>
                <a:effectLst/>
                <a:uLnTx/>
                <a:uFillTx/>
                <a:latin typeface="微软雅黑" panose="020B0503020204020204" pitchFamily="34" charset="-122"/>
                <a:ea typeface="微软雅黑" panose="020B0503020204020204" pitchFamily="34" charset="-122"/>
              </a:endParaRPr>
            </a:p>
          </p:txBody>
        </p:sp>
        <p:sp>
          <p:nvSpPr>
            <p:cNvPr id="13" name="文本框 7"/>
            <p:cNvSpPr txBox="1"/>
            <p:nvPr/>
          </p:nvSpPr>
          <p:spPr>
            <a:xfrm>
              <a:off x="5379480" y="3195033"/>
              <a:ext cx="1832125" cy="553997"/>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663A77"/>
                  </a:solidFill>
                  <a:effectLst/>
                  <a:uLnTx/>
                  <a:uFillTx/>
                  <a:latin typeface="微软雅黑" panose="020B0503020204020204" pitchFamily="34" charset="-122"/>
                  <a:ea typeface="微软雅黑" panose="020B0503020204020204" pitchFamily="34" charset="-122"/>
                  <a:cs typeface="Segoe UI Semilight" panose="020B0402040204020203" pitchFamily="34" charset="0"/>
                </a:rPr>
                <a:t>Part One</a:t>
              </a:r>
              <a:endParaRPr kumimoji="0" lang="zh-CN" altLang="en-US" sz="2100" b="1" i="0" u="none" strike="noStrike" kern="0" cap="none" spc="0" normalizeH="0" baseline="0" noProof="0" dirty="0" smtClean="0">
                <a:ln>
                  <a:noFill/>
                </a:ln>
                <a:solidFill>
                  <a:srgbClr val="663A77"/>
                </a:solidFill>
                <a:effectLst/>
                <a:uLnTx/>
                <a:uFillTx/>
                <a:latin typeface="微软雅黑" panose="020B0503020204020204" pitchFamily="34" charset="-122"/>
                <a:ea typeface="微软雅黑" panose="020B0503020204020204" pitchFamily="34" charset="-122"/>
                <a:cs typeface="Segoe UI Semilight" panose="020B0402040204020203" pitchFamily="34" charset="0"/>
              </a:endParaRPr>
            </a:p>
          </p:txBody>
        </p:sp>
      </p:grpSp>
      <p:sp>
        <p:nvSpPr>
          <p:cNvPr id="14" name="文本框 8"/>
          <p:cNvSpPr txBox="1"/>
          <p:nvPr/>
        </p:nvSpPr>
        <p:spPr>
          <a:xfrm>
            <a:off x="3136142" y="4312351"/>
            <a:ext cx="2954655" cy="507831"/>
          </a:xfrm>
          <a:prstGeom prst="rect">
            <a:avLst/>
          </a:prstGeom>
          <a:noFill/>
          <a:effectLst>
            <a:outerShdw blurRad="63500" dist="38100" dir="5400000" algn="t" rotWithShape="0">
              <a:prstClr val="black">
                <a:alpha val="27000"/>
              </a:prstClr>
            </a:outerShdw>
          </a:effectLst>
        </p:spPr>
        <p:txBody>
          <a:bodyPr wrap="none" rtlCol="0">
            <a:spAutoFit/>
          </a:bodyPr>
          <a:lstStyle/>
          <a:p>
            <a:pPr defTabSz="685800" fontAlgn="auto">
              <a:spcBef>
                <a:spcPts val="0"/>
              </a:spcBef>
              <a:spcAft>
                <a:spcPts val="0"/>
              </a:spcAft>
            </a:pPr>
            <a:r>
              <a:rPr lang="zh-CN" altLang="en-US" sz="2700" b="1" dirty="0">
                <a:solidFill>
                  <a:srgbClr val="663A77"/>
                </a:solidFill>
                <a:latin typeface="微软雅黑" panose="020B0503020204020204" pitchFamily="34" charset="-122"/>
                <a:ea typeface="微软雅黑" panose="020B0503020204020204" pitchFamily="34" charset="-122"/>
              </a:rPr>
              <a:t>点击此处添加文本</a:t>
            </a:r>
          </a:p>
        </p:txBody>
      </p:sp>
      <p:sp>
        <p:nvSpPr>
          <p:cNvPr id="15" name="文本框 9"/>
          <p:cNvSpPr txBox="1"/>
          <p:nvPr/>
        </p:nvSpPr>
        <p:spPr>
          <a:xfrm>
            <a:off x="3039962" y="4765355"/>
            <a:ext cx="3462102" cy="507831"/>
          </a:xfrm>
          <a:prstGeom prst="rect">
            <a:avLst/>
          </a:prstGeom>
          <a:noFill/>
          <a:effectLst>
            <a:outerShdw blurRad="63500" dist="38100" dir="5400000" algn="t" rotWithShape="0">
              <a:prstClr val="black">
                <a:alpha val="27000"/>
              </a:prstClr>
            </a:outerShdw>
          </a:effectLst>
        </p:spPr>
        <p:txBody>
          <a:bodyPr wrap="none" rtlCol="0">
            <a:spAutoFit/>
          </a:bodyPr>
          <a:lstStyle/>
          <a:p>
            <a:pPr defTabSz="685800" fontAlgn="auto">
              <a:spcBef>
                <a:spcPts val="0"/>
              </a:spcBef>
              <a:spcAft>
                <a:spcPts val="0"/>
              </a:spcAft>
            </a:pPr>
            <a:r>
              <a:rPr lang="en-US" altLang="zh-CN" sz="2700" dirty="0">
                <a:solidFill>
                  <a:srgbClr val="663A77"/>
                </a:solidFill>
                <a:latin typeface="微软雅黑" panose="020B0503020204020204" pitchFamily="34" charset="-122"/>
                <a:ea typeface="微软雅黑" panose="020B0503020204020204" pitchFamily="34" charset="-122"/>
                <a:cs typeface="Arial Unicode MS" panose="020B0604020202020204" pitchFamily="34" charset="-122"/>
              </a:rPr>
              <a:t>In the add directory</a:t>
            </a:r>
            <a:endParaRPr lang="zh-CN" altLang="en-US" sz="2700" dirty="0">
              <a:solidFill>
                <a:srgbClr val="663A77"/>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600"/>
                                        <p:tgtEl>
                                          <p:spTgt spid="14"/>
                                        </p:tgtEl>
                                      </p:cBhvr>
                                    </p:animEffect>
                                    <p:anim calcmode="lin" valueType="num">
                                      <p:cBhvr>
                                        <p:cTn id="13" dur="600" fill="hold"/>
                                        <p:tgtEl>
                                          <p:spTgt spid="14"/>
                                        </p:tgtEl>
                                        <p:attrNameLst>
                                          <p:attrName>ppt_x</p:attrName>
                                        </p:attrNameLst>
                                      </p:cBhvr>
                                      <p:tavLst>
                                        <p:tav tm="0">
                                          <p:val>
                                            <p:strVal val="#ppt_x"/>
                                          </p:val>
                                        </p:tav>
                                        <p:tav tm="100000">
                                          <p:val>
                                            <p:strVal val="#ppt_x"/>
                                          </p:val>
                                        </p:tav>
                                      </p:tavLst>
                                    </p:anim>
                                    <p:anim calcmode="lin" valueType="num">
                                      <p:cBhvr>
                                        <p:cTn id="14" dur="600" fill="hold"/>
                                        <p:tgtEl>
                                          <p:spTgt spid="14"/>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600" fill="hold"/>
                                        <p:tgtEl>
                                          <p:spTgt spid="15"/>
                                        </p:tgtEl>
                                        <p:attrNameLst>
                                          <p:attrName>ppt_w</p:attrName>
                                        </p:attrNameLst>
                                      </p:cBhvr>
                                      <p:tavLst>
                                        <p:tav tm="0">
                                          <p:val>
                                            <p:strVal val="#ppt_w+.3"/>
                                          </p:val>
                                        </p:tav>
                                        <p:tav tm="100000">
                                          <p:val>
                                            <p:strVal val="#ppt_w"/>
                                          </p:val>
                                        </p:tav>
                                      </p:tavLst>
                                    </p:anim>
                                    <p:anim calcmode="lin" valueType="num">
                                      <p:cBhvr>
                                        <p:cTn id="18" dur="600" fill="hold"/>
                                        <p:tgtEl>
                                          <p:spTgt spid="15"/>
                                        </p:tgtEl>
                                        <p:attrNameLst>
                                          <p:attrName>ppt_h</p:attrName>
                                        </p:attrNameLst>
                                      </p:cBhvr>
                                      <p:tavLst>
                                        <p:tav tm="0">
                                          <p:val>
                                            <p:strVal val="#ppt_h"/>
                                          </p:val>
                                        </p:tav>
                                        <p:tav tm="100000">
                                          <p:val>
                                            <p:strVal val="#ppt_h"/>
                                          </p:val>
                                        </p:tav>
                                      </p:tavLst>
                                    </p:anim>
                                    <p:animEffect transition="in" filter="fade">
                                      <p:cBhvr>
                                        <p:cTn id="19" dur="600"/>
                                        <p:tgtEl>
                                          <p:spTgt spid="15"/>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 calcmode="lin" valueType="num">
                                      <p:cBhvr>
                                        <p:cTn id="24" dur="500" fill="hold"/>
                                        <p:tgtEl>
                                          <p:spTgt spid="9"/>
                                        </p:tgtEl>
                                        <p:attrNameLst>
                                          <p:attrName>style.rotation</p:attrName>
                                        </p:attrNameLst>
                                      </p:cBhvr>
                                      <p:tavLst>
                                        <p:tav tm="0">
                                          <p:val>
                                            <p:fltVal val="360"/>
                                          </p:val>
                                        </p:tav>
                                        <p:tav tm="100000">
                                          <p:val>
                                            <p:fltVal val="0"/>
                                          </p:val>
                                        </p:tav>
                                      </p:tavLst>
                                    </p:anim>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圆角矩形 51"/>
          <p:cNvSpPr/>
          <p:nvPr/>
        </p:nvSpPr>
        <p:spPr>
          <a:xfrm>
            <a:off x="5699100" y="1861915"/>
            <a:ext cx="550838" cy="1045005"/>
          </a:xfrm>
          <a:prstGeom prst="roundRect">
            <a:avLst>
              <a:gd name="adj" fmla="val 10656"/>
            </a:avLst>
          </a:prstGeom>
          <a:solidFill>
            <a:srgbClr val="EE8E0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53" name="组合 52"/>
          <p:cNvGrpSpPr/>
          <p:nvPr/>
        </p:nvGrpSpPr>
        <p:grpSpPr>
          <a:xfrm>
            <a:off x="1576796" y="2051009"/>
            <a:ext cx="4661351" cy="850510"/>
            <a:chOff x="2102394" y="1378359"/>
            <a:chExt cx="6215135" cy="1134013"/>
          </a:xfrm>
        </p:grpSpPr>
        <p:sp>
          <p:nvSpPr>
            <p:cNvPr id="54" name="直角三角形 69"/>
            <p:cNvSpPr/>
            <p:nvPr/>
          </p:nvSpPr>
          <p:spPr>
            <a:xfrm flipH="1" flipV="1">
              <a:off x="2102394" y="2225028"/>
              <a:ext cx="6078108" cy="2873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4025 w 2267687"/>
                <a:gd name="connsiteY0" fmla="*/ 298451 h 298451"/>
                <a:gd name="connsiteX1" fmla="*/ 0 w 2267687"/>
                <a:gd name="connsiteY1" fmla="*/ 0 h 298451"/>
                <a:gd name="connsiteX2" fmla="*/ 2267687 w 2267687"/>
                <a:gd name="connsiteY2" fmla="*/ 290831 h 298451"/>
                <a:gd name="connsiteX3" fmla="*/ 4025 w 2267687"/>
                <a:gd name="connsiteY3" fmla="*/ 298451 h 298451"/>
                <a:gd name="connsiteX0" fmla="*/ 28538 w 2292200"/>
                <a:gd name="connsiteY0" fmla="*/ 298451 h 298451"/>
                <a:gd name="connsiteX1" fmla="*/ 24513 w 2292200"/>
                <a:gd name="connsiteY1" fmla="*/ 0 h 298451"/>
                <a:gd name="connsiteX2" fmla="*/ 2292200 w 2292200"/>
                <a:gd name="connsiteY2" fmla="*/ 290831 h 298451"/>
                <a:gd name="connsiteX3" fmla="*/ 28538 w 2292200"/>
                <a:gd name="connsiteY3" fmla="*/ 298451 h 298451"/>
                <a:gd name="connsiteX0" fmla="*/ 55942 w 2319604"/>
                <a:gd name="connsiteY0" fmla="*/ 298451 h 298451"/>
                <a:gd name="connsiteX1" fmla="*/ 51917 w 2319604"/>
                <a:gd name="connsiteY1" fmla="*/ 0 h 298451"/>
                <a:gd name="connsiteX2" fmla="*/ 2319604 w 2319604"/>
                <a:gd name="connsiteY2" fmla="*/ 290831 h 298451"/>
                <a:gd name="connsiteX3" fmla="*/ 55942 w 2319604"/>
                <a:gd name="connsiteY3" fmla="*/ 298451 h 298451"/>
                <a:gd name="connsiteX0" fmla="*/ 31931 w 2295593"/>
                <a:gd name="connsiteY0" fmla="*/ 283211 h 283211"/>
                <a:gd name="connsiteX1" fmla="*/ 84972 w 2295593"/>
                <a:gd name="connsiteY1" fmla="*/ 0 h 283211"/>
                <a:gd name="connsiteX2" fmla="*/ 2295593 w 2295593"/>
                <a:gd name="connsiteY2" fmla="*/ 275591 h 283211"/>
                <a:gd name="connsiteX3" fmla="*/ 31931 w 2295593"/>
                <a:gd name="connsiteY3" fmla="*/ 283211 h 283211"/>
              </a:gdLst>
              <a:ahLst/>
              <a:cxnLst>
                <a:cxn ang="0">
                  <a:pos x="connsiteX0" y="connsiteY0"/>
                </a:cxn>
                <a:cxn ang="0">
                  <a:pos x="connsiteX1" y="connsiteY1"/>
                </a:cxn>
                <a:cxn ang="0">
                  <a:pos x="connsiteX2" y="connsiteY2"/>
                </a:cxn>
                <a:cxn ang="0">
                  <a:pos x="connsiteX3" y="connsiteY3"/>
                </a:cxn>
              </a:cxnLst>
              <a:rect l="l" t="t" r="r" b="b"/>
              <a:pathLst>
                <a:path w="2295593" h="283211">
                  <a:moveTo>
                    <a:pt x="31931" y="283211"/>
                  </a:moveTo>
                  <a:cubicBezTo>
                    <a:pt x="-30553" y="176107"/>
                    <a:pt x="4791" y="114724"/>
                    <a:pt x="84972" y="0"/>
                  </a:cubicBezTo>
                  <a:lnTo>
                    <a:pt x="2295593" y="275591"/>
                  </a:lnTo>
                  <a:lnTo>
                    <a:pt x="31931" y="283211"/>
                  </a:lnTo>
                  <a:close/>
                </a:path>
              </a:pathLst>
            </a:custGeom>
            <a:gradFill>
              <a:gsLst>
                <a:gs pos="100000">
                  <a:sysClr val="window" lastClr="FFFFFF">
                    <a:lumMod val="50000"/>
                    <a:alpha val="55000"/>
                  </a:sysClr>
                </a:gs>
                <a:gs pos="0">
                  <a:srgbClr val="F3F3F3">
                    <a:alpha val="12000"/>
                  </a:srgbClr>
                </a:gs>
              </a:gsLst>
              <a:lin ang="5400000" scaled="0"/>
            </a:gradFill>
            <a:ln w="1270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5" name="矩形 54"/>
            <p:cNvSpPr/>
            <p:nvPr/>
          </p:nvSpPr>
          <p:spPr>
            <a:xfrm>
              <a:off x="3637866" y="1378359"/>
              <a:ext cx="4679663" cy="914492"/>
            </a:xfrm>
            <a:prstGeom prst="rect">
              <a:avLst/>
            </a:prstGeom>
            <a:gradFill>
              <a:gsLst>
                <a:gs pos="100000">
                  <a:srgbClr val="F2F2F2"/>
                </a:gs>
                <a:gs pos="0">
                  <a:srgbClr val="FBFBFB"/>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56" name="组合 55"/>
          <p:cNvGrpSpPr/>
          <p:nvPr/>
        </p:nvGrpSpPr>
        <p:grpSpPr>
          <a:xfrm>
            <a:off x="5750646" y="1862554"/>
            <a:ext cx="1070489" cy="1049442"/>
            <a:chOff x="7650321" y="1220847"/>
            <a:chExt cx="1585751" cy="1554572"/>
          </a:xfrm>
          <a:effectLst>
            <a:outerShdw blurRad="635000" dist="165100" dir="8100000" algn="tr" rotWithShape="0">
              <a:prstClr val="black">
                <a:alpha val="27000"/>
              </a:prstClr>
            </a:outerShdw>
          </a:effectLst>
        </p:grpSpPr>
        <p:sp>
          <p:nvSpPr>
            <p:cNvPr id="57" name="平行四边形 7"/>
            <p:cNvSpPr/>
            <p:nvPr/>
          </p:nvSpPr>
          <p:spPr>
            <a:xfrm flipH="1">
              <a:off x="7650321" y="1220847"/>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gradFill>
              <a:gsLst>
                <a:gs pos="100000">
                  <a:srgbClr val="FFB850"/>
                </a:gs>
                <a:gs pos="14000">
                  <a:srgbClr val="FFB547"/>
                </a:gs>
                <a:gs pos="0">
                  <a:srgbClr val="FFE9C9"/>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8" name="平行四边形 7"/>
            <p:cNvSpPr/>
            <p:nvPr/>
          </p:nvSpPr>
          <p:spPr>
            <a:xfrm flipH="1" flipV="1">
              <a:off x="7650321" y="2001419"/>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gradFill>
              <a:gsLst>
                <a:gs pos="100000">
                  <a:srgbClr val="FFA725"/>
                </a:gs>
                <a:gs pos="14000">
                  <a:srgbClr val="FFB547"/>
                </a:gs>
                <a:gs pos="0">
                  <a:srgbClr val="FFE9C9"/>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59" name="椭圆 58"/>
          <p:cNvSpPr/>
          <p:nvPr/>
        </p:nvSpPr>
        <p:spPr>
          <a:xfrm>
            <a:off x="2986900" y="2173879"/>
            <a:ext cx="423863" cy="423863"/>
          </a:xfrm>
          <a:prstGeom prst="ellipse">
            <a:avLst/>
          </a:prstGeom>
          <a:noFill/>
          <a:ln w="12700" cap="flat" cmpd="sng" algn="ctr">
            <a:solidFill>
              <a:srgbClr val="FFB850"/>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0" name="文本框 15"/>
          <p:cNvSpPr txBox="1"/>
          <p:nvPr/>
        </p:nvSpPr>
        <p:spPr>
          <a:xfrm>
            <a:off x="2995235" y="2168165"/>
            <a:ext cx="417195"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srgbClr val="FFB850"/>
                </a:solidFill>
                <a:latin typeface="ITC Avant Garde Std Bk" panose="020B0502020202020204" pitchFamily="34" charset="0"/>
                <a:ea typeface="宋体"/>
              </a:rPr>
              <a:t>A</a:t>
            </a:r>
            <a:endParaRPr lang="zh-CN" altLang="en-US" sz="2400" dirty="0">
              <a:solidFill>
                <a:srgbClr val="FFB850"/>
              </a:solidFill>
              <a:latin typeface="ITC Avant Garde Std Bk" panose="020B0502020202020204" pitchFamily="34" charset="0"/>
              <a:ea typeface="宋体"/>
            </a:endParaRPr>
          </a:p>
        </p:txBody>
      </p:sp>
      <p:grpSp>
        <p:nvGrpSpPr>
          <p:cNvPr id="61" name="组合 60"/>
          <p:cNvGrpSpPr/>
          <p:nvPr/>
        </p:nvGrpSpPr>
        <p:grpSpPr>
          <a:xfrm>
            <a:off x="3520249" y="2108967"/>
            <a:ext cx="1587083" cy="631332"/>
            <a:chOff x="4657840" y="1498043"/>
            <a:chExt cx="2116110" cy="841776"/>
          </a:xfrm>
        </p:grpSpPr>
        <p:sp>
          <p:nvSpPr>
            <p:cNvPr id="62" name="文本框 17"/>
            <p:cNvSpPr txBox="1"/>
            <p:nvPr/>
          </p:nvSpPr>
          <p:spPr>
            <a:xfrm>
              <a:off x="4657840" y="1498043"/>
              <a:ext cx="170009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63" name="文本框 18"/>
            <p:cNvSpPr txBox="1"/>
            <p:nvPr/>
          </p:nvSpPr>
          <p:spPr>
            <a:xfrm>
              <a:off x="4657840" y="1776588"/>
              <a:ext cx="2116110" cy="563231"/>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64" name="圆角矩形 63"/>
          <p:cNvSpPr/>
          <p:nvPr/>
        </p:nvSpPr>
        <p:spPr>
          <a:xfrm>
            <a:off x="5699100" y="3086815"/>
            <a:ext cx="550838" cy="1045005"/>
          </a:xfrm>
          <a:prstGeom prst="roundRect">
            <a:avLst>
              <a:gd name="adj" fmla="val 10656"/>
            </a:avLst>
          </a:prstGeom>
          <a:solidFill>
            <a:srgbClr val="018E9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65" name="组合 64"/>
          <p:cNvGrpSpPr/>
          <p:nvPr/>
        </p:nvGrpSpPr>
        <p:grpSpPr>
          <a:xfrm>
            <a:off x="1576796" y="3275908"/>
            <a:ext cx="4661351" cy="850510"/>
            <a:chOff x="2102394" y="3011558"/>
            <a:chExt cx="6215135" cy="1134013"/>
          </a:xfrm>
        </p:grpSpPr>
        <p:sp>
          <p:nvSpPr>
            <p:cNvPr id="66" name="直角三角形 69"/>
            <p:cNvSpPr/>
            <p:nvPr/>
          </p:nvSpPr>
          <p:spPr>
            <a:xfrm flipH="1" flipV="1">
              <a:off x="2102394" y="3858227"/>
              <a:ext cx="6078108" cy="2873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4025 w 2267687"/>
                <a:gd name="connsiteY0" fmla="*/ 298451 h 298451"/>
                <a:gd name="connsiteX1" fmla="*/ 0 w 2267687"/>
                <a:gd name="connsiteY1" fmla="*/ 0 h 298451"/>
                <a:gd name="connsiteX2" fmla="*/ 2267687 w 2267687"/>
                <a:gd name="connsiteY2" fmla="*/ 290831 h 298451"/>
                <a:gd name="connsiteX3" fmla="*/ 4025 w 2267687"/>
                <a:gd name="connsiteY3" fmla="*/ 298451 h 298451"/>
                <a:gd name="connsiteX0" fmla="*/ 28538 w 2292200"/>
                <a:gd name="connsiteY0" fmla="*/ 298451 h 298451"/>
                <a:gd name="connsiteX1" fmla="*/ 24513 w 2292200"/>
                <a:gd name="connsiteY1" fmla="*/ 0 h 298451"/>
                <a:gd name="connsiteX2" fmla="*/ 2292200 w 2292200"/>
                <a:gd name="connsiteY2" fmla="*/ 290831 h 298451"/>
                <a:gd name="connsiteX3" fmla="*/ 28538 w 2292200"/>
                <a:gd name="connsiteY3" fmla="*/ 298451 h 298451"/>
                <a:gd name="connsiteX0" fmla="*/ 55942 w 2319604"/>
                <a:gd name="connsiteY0" fmla="*/ 298451 h 298451"/>
                <a:gd name="connsiteX1" fmla="*/ 51917 w 2319604"/>
                <a:gd name="connsiteY1" fmla="*/ 0 h 298451"/>
                <a:gd name="connsiteX2" fmla="*/ 2319604 w 2319604"/>
                <a:gd name="connsiteY2" fmla="*/ 290831 h 298451"/>
                <a:gd name="connsiteX3" fmla="*/ 55942 w 2319604"/>
                <a:gd name="connsiteY3" fmla="*/ 298451 h 298451"/>
                <a:gd name="connsiteX0" fmla="*/ 31931 w 2295593"/>
                <a:gd name="connsiteY0" fmla="*/ 283211 h 283211"/>
                <a:gd name="connsiteX1" fmla="*/ 84972 w 2295593"/>
                <a:gd name="connsiteY1" fmla="*/ 0 h 283211"/>
                <a:gd name="connsiteX2" fmla="*/ 2295593 w 2295593"/>
                <a:gd name="connsiteY2" fmla="*/ 275591 h 283211"/>
                <a:gd name="connsiteX3" fmla="*/ 31931 w 2295593"/>
                <a:gd name="connsiteY3" fmla="*/ 283211 h 283211"/>
              </a:gdLst>
              <a:ahLst/>
              <a:cxnLst>
                <a:cxn ang="0">
                  <a:pos x="connsiteX0" y="connsiteY0"/>
                </a:cxn>
                <a:cxn ang="0">
                  <a:pos x="connsiteX1" y="connsiteY1"/>
                </a:cxn>
                <a:cxn ang="0">
                  <a:pos x="connsiteX2" y="connsiteY2"/>
                </a:cxn>
                <a:cxn ang="0">
                  <a:pos x="connsiteX3" y="connsiteY3"/>
                </a:cxn>
              </a:cxnLst>
              <a:rect l="l" t="t" r="r" b="b"/>
              <a:pathLst>
                <a:path w="2295593" h="283211">
                  <a:moveTo>
                    <a:pt x="31931" y="283211"/>
                  </a:moveTo>
                  <a:cubicBezTo>
                    <a:pt x="-30553" y="176107"/>
                    <a:pt x="4791" y="114724"/>
                    <a:pt x="84972" y="0"/>
                  </a:cubicBezTo>
                  <a:lnTo>
                    <a:pt x="2295593" y="275591"/>
                  </a:lnTo>
                  <a:lnTo>
                    <a:pt x="31931" y="283211"/>
                  </a:lnTo>
                  <a:close/>
                </a:path>
              </a:pathLst>
            </a:custGeom>
            <a:gradFill>
              <a:gsLst>
                <a:gs pos="100000">
                  <a:sysClr val="window" lastClr="FFFFFF">
                    <a:lumMod val="50000"/>
                    <a:alpha val="55000"/>
                  </a:sysClr>
                </a:gs>
                <a:gs pos="0">
                  <a:srgbClr val="F3F3F3">
                    <a:alpha val="12000"/>
                  </a:srgbClr>
                </a:gs>
              </a:gsLst>
              <a:lin ang="5400000" scaled="0"/>
            </a:gradFill>
            <a:ln w="1270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7" name="矩形 66"/>
            <p:cNvSpPr/>
            <p:nvPr/>
          </p:nvSpPr>
          <p:spPr>
            <a:xfrm>
              <a:off x="3637866" y="3011558"/>
              <a:ext cx="4679663" cy="914492"/>
            </a:xfrm>
            <a:prstGeom prst="rect">
              <a:avLst/>
            </a:prstGeom>
            <a:gradFill>
              <a:gsLst>
                <a:gs pos="100000">
                  <a:srgbClr val="F2F2F2"/>
                </a:gs>
                <a:gs pos="0">
                  <a:srgbClr val="FBFBFB"/>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68" name="组合 67"/>
          <p:cNvGrpSpPr/>
          <p:nvPr/>
        </p:nvGrpSpPr>
        <p:grpSpPr>
          <a:xfrm>
            <a:off x="5750646" y="3081739"/>
            <a:ext cx="1070489" cy="1049442"/>
            <a:chOff x="7650321" y="1212381"/>
            <a:chExt cx="1585751" cy="1554572"/>
          </a:xfrm>
          <a:effectLst>
            <a:outerShdw blurRad="635000" dist="165100" dir="8100000" algn="tr" rotWithShape="0">
              <a:prstClr val="black">
                <a:alpha val="27000"/>
              </a:prstClr>
            </a:outerShdw>
          </a:effectLst>
        </p:grpSpPr>
        <p:sp>
          <p:nvSpPr>
            <p:cNvPr id="69" name="平行四边形 7"/>
            <p:cNvSpPr/>
            <p:nvPr/>
          </p:nvSpPr>
          <p:spPr>
            <a:xfrm flipH="1">
              <a:off x="7650321" y="1212381"/>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gradFill>
              <a:gsLst>
                <a:gs pos="100000">
                  <a:srgbClr val="01A6B7"/>
                </a:gs>
                <a:gs pos="14000">
                  <a:srgbClr val="01C1D5"/>
                </a:gs>
                <a:gs pos="0">
                  <a:srgbClr val="01E5FD"/>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0" name="平行四边形 7"/>
            <p:cNvSpPr/>
            <p:nvPr/>
          </p:nvSpPr>
          <p:spPr>
            <a:xfrm flipH="1" flipV="1">
              <a:off x="7650321" y="1992953"/>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gradFill>
              <a:gsLst>
                <a:gs pos="100000">
                  <a:srgbClr val="0192A1"/>
                </a:gs>
                <a:gs pos="14000">
                  <a:srgbClr val="01C1D5"/>
                </a:gs>
                <a:gs pos="0">
                  <a:srgbClr val="01E5FD"/>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71" name="椭圆 70"/>
          <p:cNvSpPr/>
          <p:nvPr/>
        </p:nvSpPr>
        <p:spPr>
          <a:xfrm>
            <a:off x="2986900" y="3398778"/>
            <a:ext cx="423863" cy="423863"/>
          </a:xfrm>
          <a:prstGeom prst="ellipse">
            <a:avLst/>
          </a:prstGeom>
          <a:noFill/>
          <a:ln w="12700" cap="flat" cmpd="sng" algn="ctr">
            <a:solidFill>
              <a:srgbClr val="01ACBE"/>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2" name="文本框 27"/>
          <p:cNvSpPr txBox="1"/>
          <p:nvPr/>
        </p:nvSpPr>
        <p:spPr>
          <a:xfrm>
            <a:off x="2995235" y="3398779"/>
            <a:ext cx="417195"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srgbClr val="01ACBE"/>
                </a:solidFill>
                <a:latin typeface="ITC Avant Garde Std Bk" panose="020B0502020202020204" pitchFamily="34" charset="0"/>
                <a:ea typeface="宋体"/>
              </a:rPr>
              <a:t>B</a:t>
            </a:r>
            <a:endParaRPr lang="zh-CN" altLang="en-US" sz="2400" dirty="0">
              <a:solidFill>
                <a:srgbClr val="01ACBE"/>
              </a:solidFill>
              <a:latin typeface="ITC Avant Garde Std Bk" panose="020B0502020202020204" pitchFamily="34" charset="0"/>
              <a:ea typeface="宋体"/>
            </a:endParaRPr>
          </a:p>
        </p:txBody>
      </p:sp>
      <p:grpSp>
        <p:nvGrpSpPr>
          <p:cNvPr id="73" name="组合 72"/>
          <p:cNvGrpSpPr/>
          <p:nvPr/>
        </p:nvGrpSpPr>
        <p:grpSpPr>
          <a:xfrm>
            <a:off x="3520249" y="3333866"/>
            <a:ext cx="1587083" cy="631332"/>
            <a:chOff x="4657840" y="1498043"/>
            <a:chExt cx="2116110" cy="841776"/>
          </a:xfrm>
        </p:grpSpPr>
        <p:sp>
          <p:nvSpPr>
            <p:cNvPr id="74" name="文本框 29"/>
            <p:cNvSpPr txBox="1"/>
            <p:nvPr/>
          </p:nvSpPr>
          <p:spPr>
            <a:xfrm>
              <a:off x="4657840" y="1498043"/>
              <a:ext cx="170009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75" name="文本框 30"/>
            <p:cNvSpPr txBox="1"/>
            <p:nvPr/>
          </p:nvSpPr>
          <p:spPr>
            <a:xfrm>
              <a:off x="4657840" y="1776588"/>
              <a:ext cx="2116110" cy="563231"/>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76" name="圆角矩形 75"/>
          <p:cNvSpPr/>
          <p:nvPr/>
        </p:nvSpPr>
        <p:spPr>
          <a:xfrm>
            <a:off x="5699100" y="4296304"/>
            <a:ext cx="550838" cy="1045005"/>
          </a:xfrm>
          <a:prstGeom prst="roundRect">
            <a:avLst>
              <a:gd name="adj" fmla="val 10656"/>
            </a:avLst>
          </a:prstGeom>
          <a:solidFill>
            <a:srgbClr val="E1474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7" name="组合 76"/>
          <p:cNvGrpSpPr/>
          <p:nvPr/>
        </p:nvGrpSpPr>
        <p:grpSpPr>
          <a:xfrm>
            <a:off x="1576796" y="4485398"/>
            <a:ext cx="4661351" cy="850510"/>
            <a:chOff x="2102394" y="4624211"/>
            <a:chExt cx="6215135" cy="1134013"/>
          </a:xfrm>
        </p:grpSpPr>
        <p:sp>
          <p:nvSpPr>
            <p:cNvPr id="78" name="直角三角形 69"/>
            <p:cNvSpPr/>
            <p:nvPr/>
          </p:nvSpPr>
          <p:spPr>
            <a:xfrm flipH="1" flipV="1">
              <a:off x="2102394" y="5470880"/>
              <a:ext cx="6078108" cy="287344"/>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4025 w 2267687"/>
                <a:gd name="connsiteY0" fmla="*/ 298451 h 298451"/>
                <a:gd name="connsiteX1" fmla="*/ 0 w 2267687"/>
                <a:gd name="connsiteY1" fmla="*/ 0 h 298451"/>
                <a:gd name="connsiteX2" fmla="*/ 2267687 w 2267687"/>
                <a:gd name="connsiteY2" fmla="*/ 290831 h 298451"/>
                <a:gd name="connsiteX3" fmla="*/ 4025 w 2267687"/>
                <a:gd name="connsiteY3" fmla="*/ 298451 h 298451"/>
                <a:gd name="connsiteX0" fmla="*/ 28538 w 2292200"/>
                <a:gd name="connsiteY0" fmla="*/ 298451 h 298451"/>
                <a:gd name="connsiteX1" fmla="*/ 24513 w 2292200"/>
                <a:gd name="connsiteY1" fmla="*/ 0 h 298451"/>
                <a:gd name="connsiteX2" fmla="*/ 2292200 w 2292200"/>
                <a:gd name="connsiteY2" fmla="*/ 290831 h 298451"/>
                <a:gd name="connsiteX3" fmla="*/ 28538 w 2292200"/>
                <a:gd name="connsiteY3" fmla="*/ 298451 h 298451"/>
                <a:gd name="connsiteX0" fmla="*/ 55942 w 2319604"/>
                <a:gd name="connsiteY0" fmla="*/ 298451 h 298451"/>
                <a:gd name="connsiteX1" fmla="*/ 51917 w 2319604"/>
                <a:gd name="connsiteY1" fmla="*/ 0 h 298451"/>
                <a:gd name="connsiteX2" fmla="*/ 2319604 w 2319604"/>
                <a:gd name="connsiteY2" fmla="*/ 290831 h 298451"/>
                <a:gd name="connsiteX3" fmla="*/ 55942 w 2319604"/>
                <a:gd name="connsiteY3" fmla="*/ 298451 h 298451"/>
                <a:gd name="connsiteX0" fmla="*/ 31931 w 2295593"/>
                <a:gd name="connsiteY0" fmla="*/ 283211 h 283211"/>
                <a:gd name="connsiteX1" fmla="*/ 84972 w 2295593"/>
                <a:gd name="connsiteY1" fmla="*/ 0 h 283211"/>
                <a:gd name="connsiteX2" fmla="*/ 2295593 w 2295593"/>
                <a:gd name="connsiteY2" fmla="*/ 275591 h 283211"/>
                <a:gd name="connsiteX3" fmla="*/ 31931 w 2295593"/>
                <a:gd name="connsiteY3" fmla="*/ 283211 h 283211"/>
              </a:gdLst>
              <a:ahLst/>
              <a:cxnLst>
                <a:cxn ang="0">
                  <a:pos x="connsiteX0" y="connsiteY0"/>
                </a:cxn>
                <a:cxn ang="0">
                  <a:pos x="connsiteX1" y="connsiteY1"/>
                </a:cxn>
                <a:cxn ang="0">
                  <a:pos x="connsiteX2" y="connsiteY2"/>
                </a:cxn>
                <a:cxn ang="0">
                  <a:pos x="connsiteX3" y="connsiteY3"/>
                </a:cxn>
              </a:cxnLst>
              <a:rect l="l" t="t" r="r" b="b"/>
              <a:pathLst>
                <a:path w="2295593" h="283211">
                  <a:moveTo>
                    <a:pt x="31931" y="283211"/>
                  </a:moveTo>
                  <a:cubicBezTo>
                    <a:pt x="-30553" y="176107"/>
                    <a:pt x="4791" y="114724"/>
                    <a:pt x="84972" y="0"/>
                  </a:cubicBezTo>
                  <a:lnTo>
                    <a:pt x="2295593" y="275591"/>
                  </a:lnTo>
                  <a:lnTo>
                    <a:pt x="31931" y="283211"/>
                  </a:lnTo>
                  <a:close/>
                </a:path>
              </a:pathLst>
            </a:custGeom>
            <a:gradFill>
              <a:gsLst>
                <a:gs pos="100000">
                  <a:sysClr val="window" lastClr="FFFFFF">
                    <a:lumMod val="50000"/>
                    <a:alpha val="55000"/>
                  </a:sysClr>
                </a:gs>
                <a:gs pos="0">
                  <a:srgbClr val="F3F3F3">
                    <a:alpha val="12000"/>
                  </a:srgbClr>
                </a:gs>
              </a:gsLst>
              <a:lin ang="5400000" scaled="0"/>
            </a:gradFill>
            <a:ln w="12700" cap="flat" cmpd="sng" algn="ctr">
              <a:noFill/>
              <a:prstDash val="solid"/>
              <a:miter lim="800000"/>
            </a:ln>
            <a:effectLst>
              <a:softEdge rad="381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9" name="矩形 78"/>
            <p:cNvSpPr/>
            <p:nvPr/>
          </p:nvSpPr>
          <p:spPr>
            <a:xfrm>
              <a:off x="3637866" y="4624211"/>
              <a:ext cx="4679663" cy="914492"/>
            </a:xfrm>
            <a:prstGeom prst="rect">
              <a:avLst/>
            </a:prstGeom>
            <a:gradFill>
              <a:gsLst>
                <a:gs pos="100000">
                  <a:srgbClr val="F2F2F2"/>
                </a:gs>
                <a:gs pos="0">
                  <a:srgbClr val="FBFBFB"/>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0" name="组合 79"/>
          <p:cNvGrpSpPr/>
          <p:nvPr/>
        </p:nvGrpSpPr>
        <p:grpSpPr>
          <a:xfrm>
            <a:off x="5750646" y="4296944"/>
            <a:ext cx="1070489" cy="1043726"/>
            <a:chOff x="7650321" y="1220847"/>
            <a:chExt cx="1585751" cy="1546106"/>
          </a:xfrm>
          <a:effectLst>
            <a:outerShdw blurRad="635000" dist="165100" dir="8100000" algn="tr" rotWithShape="0">
              <a:prstClr val="black">
                <a:alpha val="27000"/>
              </a:prstClr>
            </a:outerShdw>
          </a:effectLst>
        </p:grpSpPr>
        <p:sp>
          <p:nvSpPr>
            <p:cNvPr id="81" name="平行四边形 7"/>
            <p:cNvSpPr/>
            <p:nvPr/>
          </p:nvSpPr>
          <p:spPr>
            <a:xfrm flipH="1">
              <a:off x="7650321" y="1220847"/>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gradFill>
              <a:gsLst>
                <a:gs pos="100000">
                  <a:srgbClr val="E76B6B"/>
                </a:gs>
                <a:gs pos="14000">
                  <a:srgbClr val="E87071"/>
                </a:gs>
                <a:gs pos="0">
                  <a:srgbClr val="EF9F9F"/>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2" name="平行四边形 7"/>
            <p:cNvSpPr/>
            <p:nvPr/>
          </p:nvSpPr>
          <p:spPr>
            <a:xfrm flipH="1" flipV="1">
              <a:off x="7650321" y="1992953"/>
              <a:ext cx="1585751" cy="774000"/>
            </a:xfrm>
            <a:custGeom>
              <a:avLst/>
              <a:gdLst>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3900 h 723900"/>
                <a:gd name="connsiteX1" fmla="*/ 495300 w 1447800"/>
                <a:gd name="connsiteY1" fmla="*/ 0 h 723900"/>
                <a:gd name="connsiteX2" fmla="*/ 1447800 w 1447800"/>
                <a:gd name="connsiteY2" fmla="*/ 0 h 723900"/>
                <a:gd name="connsiteX3" fmla="*/ 952500 w 1447800"/>
                <a:gd name="connsiteY3" fmla="*/ 723900 h 723900"/>
                <a:gd name="connsiteX4" fmla="*/ 0 w 1447800"/>
                <a:gd name="connsiteY4" fmla="*/ 723900 h 723900"/>
                <a:gd name="connsiteX0" fmla="*/ 0 w 1447800"/>
                <a:gd name="connsiteY0" fmla="*/ 724818 h 724818"/>
                <a:gd name="connsiteX1" fmla="*/ 495300 w 1447800"/>
                <a:gd name="connsiteY1" fmla="*/ 918 h 724818"/>
                <a:gd name="connsiteX2" fmla="*/ 1447800 w 1447800"/>
                <a:gd name="connsiteY2" fmla="*/ 918 h 724818"/>
                <a:gd name="connsiteX3" fmla="*/ 952500 w 1447800"/>
                <a:gd name="connsiteY3" fmla="*/ 724818 h 724818"/>
                <a:gd name="connsiteX4" fmla="*/ 0 w 1447800"/>
                <a:gd name="connsiteY4" fmla="*/ 724818 h 724818"/>
                <a:gd name="connsiteX0" fmla="*/ 0 w 1447800"/>
                <a:gd name="connsiteY0" fmla="*/ 724808 h 731187"/>
                <a:gd name="connsiteX1" fmla="*/ 495300 w 1447800"/>
                <a:gd name="connsiteY1" fmla="*/ 908 h 731187"/>
                <a:gd name="connsiteX2" fmla="*/ 1447800 w 1447800"/>
                <a:gd name="connsiteY2" fmla="*/ 908 h 731187"/>
                <a:gd name="connsiteX3" fmla="*/ 790110 w 1447800"/>
                <a:gd name="connsiteY3" fmla="*/ 731187 h 731187"/>
                <a:gd name="connsiteX4" fmla="*/ 0 w 1447800"/>
                <a:gd name="connsiteY4" fmla="*/ 724808 h 731187"/>
                <a:gd name="connsiteX0" fmla="*/ 0 w 1572975"/>
                <a:gd name="connsiteY0" fmla="*/ 731187 h 731187"/>
                <a:gd name="connsiteX1" fmla="*/ 620475 w 1572975"/>
                <a:gd name="connsiteY1" fmla="*/ 908 h 731187"/>
                <a:gd name="connsiteX2" fmla="*/ 1572975 w 1572975"/>
                <a:gd name="connsiteY2" fmla="*/ 908 h 731187"/>
                <a:gd name="connsiteX3" fmla="*/ 915285 w 1572975"/>
                <a:gd name="connsiteY3" fmla="*/ 731187 h 731187"/>
                <a:gd name="connsiteX4" fmla="*/ 0 w 1572975"/>
                <a:gd name="connsiteY4" fmla="*/ 731187 h 731187"/>
                <a:gd name="connsiteX0" fmla="*/ 0 w 1572975"/>
                <a:gd name="connsiteY0" fmla="*/ 731181 h 731181"/>
                <a:gd name="connsiteX1" fmla="*/ 620475 w 1572975"/>
                <a:gd name="connsiteY1" fmla="*/ 902 h 731181"/>
                <a:gd name="connsiteX2" fmla="*/ 1572975 w 1572975"/>
                <a:gd name="connsiteY2" fmla="*/ 902 h 731181"/>
                <a:gd name="connsiteX3" fmla="*/ 915285 w 1572975"/>
                <a:gd name="connsiteY3" fmla="*/ 731181 h 731181"/>
                <a:gd name="connsiteX4" fmla="*/ 0 w 1572975"/>
                <a:gd name="connsiteY4" fmla="*/ 731181 h 731181"/>
                <a:gd name="connsiteX0" fmla="*/ 0 w 1572975"/>
                <a:gd name="connsiteY0" fmla="*/ 731174 h 735675"/>
                <a:gd name="connsiteX1" fmla="*/ 620475 w 1572975"/>
                <a:gd name="connsiteY1" fmla="*/ 895 h 735675"/>
                <a:gd name="connsiteX2" fmla="*/ 1572975 w 1572975"/>
                <a:gd name="connsiteY2" fmla="*/ 895 h 735675"/>
                <a:gd name="connsiteX3" fmla="*/ 834091 w 1572975"/>
                <a:gd name="connsiteY3" fmla="*/ 735674 h 735675"/>
                <a:gd name="connsiteX4" fmla="*/ 0 w 1572975"/>
                <a:gd name="connsiteY4" fmla="*/ 731174 h 735675"/>
                <a:gd name="connsiteX0" fmla="*/ 0 w 1689692"/>
                <a:gd name="connsiteY0" fmla="*/ 735672 h 735674"/>
                <a:gd name="connsiteX1" fmla="*/ 737192 w 1689692"/>
                <a:gd name="connsiteY1" fmla="*/ 895 h 735674"/>
                <a:gd name="connsiteX2" fmla="*/ 1689692 w 1689692"/>
                <a:gd name="connsiteY2" fmla="*/ 895 h 735674"/>
                <a:gd name="connsiteX3" fmla="*/ 950808 w 1689692"/>
                <a:gd name="connsiteY3" fmla="*/ 735674 h 735674"/>
                <a:gd name="connsiteX4" fmla="*/ 0 w 1689692"/>
                <a:gd name="connsiteY4" fmla="*/ 735672 h 735674"/>
                <a:gd name="connsiteX0" fmla="*/ 0 w 1689692"/>
                <a:gd name="connsiteY0" fmla="*/ 739461 h 739463"/>
                <a:gd name="connsiteX1" fmla="*/ 737192 w 1689692"/>
                <a:gd name="connsiteY1" fmla="*/ 4684 h 739463"/>
                <a:gd name="connsiteX2" fmla="*/ 1689692 w 1689692"/>
                <a:gd name="connsiteY2" fmla="*/ 4684 h 739463"/>
                <a:gd name="connsiteX3" fmla="*/ 950808 w 1689692"/>
                <a:gd name="connsiteY3" fmla="*/ 739463 h 739463"/>
                <a:gd name="connsiteX4" fmla="*/ 0 w 1689692"/>
                <a:gd name="connsiteY4" fmla="*/ 739461 h 739463"/>
                <a:gd name="connsiteX0" fmla="*/ 0 w 1689692"/>
                <a:gd name="connsiteY0" fmla="*/ 739428 h 739430"/>
                <a:gd name="connsiteX1" fmla="*/ 737192 w 1689692"/>
                <a:gd name="connsiteY1" fmla="*/ 4651 h 739430"/>
                <a:gd name="connsiteX2" fmla="*/ 1689692 w 1689692"/>
                <a:gd name="connsiteY2" fmla="*/ 4651 h 739430"/>
                <a:gd name="connsiteX3" fmla="*/ 950808 w 1689692"/>
                <a:gd name="connsiteY3" fmla="*/ 739430 h 739430"/>
                <a:gd name="connsiteX4" fmla="*/ 0 w 1689692"/>
                <a:gd name="connsiteY4" fmla="*/ 739428 h 739430"/>
                <a:gd name="connsiteX0" fmla="*/ 0 w 1698428"/>
                <a:gd name="connsiteY0" fmla="*/ 734981 h 734983"/>
                <a:gd name="connsiteX1" fmla="*/ 737192 w 1698428"/>
                <a:gd name="connsiteY1" fmla="*/ 204 h 734983"/>
                <a:gd name="connsiteX2" fmla="*/ 1689692 w 1698428"/>
                <a:gd name="connsiteY2" fmla="*/ 204 h 734983"/>
                <a:gd name="connsiteX3" fmla="*/ 950808 w 1698428"/>
                <a:gd name="connsiteY3" fmla="*/ 734983 h 734983"/>
                <a:gd name="connsiteX4" fmla="*/ 0 w 1698428"/>
                <a:gd name="connsiteY4" fmla="*/ 734981 h 734983"/>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 name="connsiteX0" fmla="*/ 0 w 1689692"/>
                <a:gd name="connsiteY0" fmla="*/ 734777 h 734779"/>
                <a:gd name="connsiteX1" fmla="*/ 737192 w 1689692"/>
                <a:gd name="connsiteY1" fmla="*/ 0 h 734779"/>
                <a:gd name="connsiteX2" fmla="*/ 1689692 w 1689692"/>
                <a:gd name="connsiteY2" fmla="*/ 0 h 734779"/>
                <a:gd name="connsiteX3" fmla="*/ 950808 w 1689692"/>
                <a:gd name="connsiteY3" fmla="*/ 734779 h 734779"/>
                <a:gd name="connsiteX4" fmla="*/ 0 w 1689692"/>
                <a:gd name="connsiteY4" fmla="*/ 734777 h 7347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89692" h="734779">
                  <a:moveTo>
                    <a:pt x="0" y="734777"/>
                  </a:moveTo>
                  <a:lnTo>
                    <a:pt x="737192" y="0"/>
                  </a:lnTo>
                  <a:lnTo>
                    <a:pt x="1689692" y="0"/>
                  </a:lnTo>
                  <a:cubicBezTo>
                    <a:pt x="1576552" y="3844"/>
                    <a:pt x="1151431" y="501167"/>
                    <a:pt x="950808" y="734779"/>
                  </a:cubicBezTo>
                  <a:lnTo>
                    <a:pt x="0" y="734777"/>
                  </a:lnTo>
                  <a:close/>
                </a:path>
              </a:pathLst>
            </a:custGeom>
            <a:gradFill>
              <a:gsLst>
                <a:gs pos="100000">
                  <a:srgbClr val="DE3636"/>
                </a:gs>
                <a:gs pos="14000">
                  <a:srgbClr val="E87071"/>
                </a:gs>
                <a:gs pos="0">
                  <a:srgbClr val="EF9F9F"/>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83" name="椭圆 82"/>
          <p:cNvSpPr/>
          <p:nvPr/>
        </p:nvSpPr>
        <p:spPr>
          <a:xfrm>
            <a:off x="2986900" y="4608268"/>
            <a:ext cx="423863" cy="423863"/>
          </a:xfrm>
          <a:prstGeom prst="ellipse">
            <a:avLst/>
          </a:prstGeom>
          <a:noFill/>
          <a:ln w="12700" cap="flat" cmpd="sng" algn="ctr">
            <a:solidFill>
              <a:srgbClr val="E87071"/>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4" name="文本框 39"/>
          <p:cNvSpPr txBox="1"/>
          <p:nvPr/>
        </p:nvSpPr>
        <p:spPr>
          <a:xfrm>
            <a:off x="2989520" y="4608269"/>
            <a:ext cx="417195" cy="461665"/>
          </a:xfrm>
          <a:prstGeom prst="rect">
            <a:avLst/>
          </a:prstGeom>
          <a:noFill/>
        </p:spPr>
        <p:txBody>
          <a:bodyPr wrap="square" rtlCol="0">
            <a:spAutoFit/>
          </a:bodyPr>
          <a:lstStyle/>
          <a:p>
            <a:pPr algn="ctr" defTabSz="685800" fontAlgn="auto">
              <a:spcBef>
                <a:spcPts val="0"/>
              </a:spcBef>
              <a:spcAft>
                <a:spcPts val="0"/>
              </a:spcAft>
            </a:pPr>
            <a:r>
              <a:rPr lang="en-US" altLang="zh-CN" sz="2400" dirty="0">
                <a:solidFill>
                  <a:srgbClr val="E87071"/>
                </a:solidFill>
                <a:latin typeface="ITC Avant Garde Std Bk" panose="020B0502020202020204" pitchFamily="34" charset="0"/>
                <a:ea typeface="宋体"/>
              </a:rPr>
              <a:t>C</a:t>
            </a:r>
            <a:endParaRPr lang="zh-CN" altLang="en-US" sz="2400" dirty="0">
              <a:solidFill>
                <a:srgbClr val="E87071"/>
              </a:solidFill>
              <a:latin typeface="ITC Avant Garde Std Bk" panose="020B0502020202020204" pitchFamily="34" charset="0"/>
              <a:ea typeface="宋体"/>
            </a:endParaRPr>
          </a:p>
        </p:txBody>
      </p:sp>
      <p:grpSp>
        <p:nvGrpSpPr>
          <p:cNvPr id="85" name="组合 84"/>
          <p:cNvGrpSpPr/>
          <p:nvPr/>
        </p:nvGrpSpPr>
        <p:grpSpPr>
          <a:xfrm>
            <a:off x="3520249" y="4543356"/>
            <a:ext cx="1587083" cy="631332"/>
            <a:chOff x="4657840" y="1498043"/>
            <a:chExt cx="2116110" cy="841776"/>
          </a:xfrm>
        </p:grpSpPr>
        <p:sp>
          <p:nvSpPr>
            <p:cNvPr id="86" name="文本框 41"/>
            <p:cNvSpPr txBox="1"/>
            <p:nvPr/>
          </p:nvSpPr>
          <p:spPr>
            <a:xfrm>
              <a:off x="4657840" y="1498043"/>
              <a:ext cx="170009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87" name="文本框 42"/>
            <p:cNvSpPr txBox="1"/>
            <p:nvPr/>
          </p:nvSpPr>
          <p:spPr>
            <a:xfrm>
              <a:off x="4657840" y="1776588"/>
              <a:ext cx="2116110" cy="563231"/>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pic>
        <p:nvPicPr>
          <p:cNvPr id="88" name="图片 87"/>
          <p:cNvPicPr>
            <a:picLocks noChangeAspect="1"/>
          </p:cNvPicPr>
          <p:nvPr/>
        </p:nvPicPr>
        <p:blipFill rotWithShape="1">
          <a:blip r:embed="rId2">
            <a:biLevel thresh="75000"/>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V="1">
            <a:off x="850598" y="3452937"/>
            <a:ext cx="4014105" cy="258500"/>
          </a:xfrm>
          <a:prstGeom prst="rect">
            <a:avLst/>
          </a:prstGeom>
        </p:spPr>
      </p:pic>
      <p:grpSp>
        <p:nvGrpSpPr>
          <p:cNvPr id="89" name="Group 893"/>
          <p:cNvGrpSpPr>
            <a:grpSpLocks noChangeAspect="1"/>
          </p:cNvGrpSpPr>
          <p:nvPr/>
        </p:nvGrpSpPr>
        <p:grpSpPr bwMode="auto">
          <a:xfrm>
            <a:off x="5335986" y="2257969"/>
            <a:ext cx="262727" cy="261741"/>
            <a:chOff x="6356" y="2576"/>
            <a:chExt cx="267" cy="266"/>
          </a:xfrm>
          <a:solidFill>
            <a:srgbClr val="FFB850"/>
          </a:solidFill>
          <a:effectLst>
            <a:reflection blurRad="6350" stA="50000" endA="300" endPos="40000" dir="5400000" sy="-100000" algn="bl" rotWithShape="0"/>
          </a:effectLst>
        </p:grpSpPr>
        <p:sp>
          <p:nvSpPr>
            <p:cNvPr id="90" name="Freeform 896"/>
            <p:cNvSpPr>
              <a:spLocks noEditPoints="1"/>
            </p:cNvSpPr>
            <p:nvPr/>
          </p:nvSpPr>
          <p:spPr bwMode="auto">
            <a:xfrm>
              <a:off x="6356" y="2576"/>
              <a:ext cx="267" cy="266"/>
            </a:xfrm>
            <a:custGeom>
              <a:avLst/>
              <a:gdLst>
                <a:gd name="T0" fmla="*/ 55 w 110"/>
                <a:gd name="T1" fmla="*/ 0 h 111"/>
                <a:gd name="T2" fmla="*/ 0 w 110"/>
                <a:gd name="T3" fmla="*/ 56 h 111"/>
                <a:gd name="T4" fmla="*/ 55 w 110"/>
                <a:gd name="T5" fmla="*/ 111 h 111"/>
                <a:gd name="T6" fmla="*/ 110 w 110"/>
                <a:gd name="T7" fmla="*/ 56 h 111"/>
                <a:gd name="T8" fmla="*/ 55 w 110"/>
                <a:gd name="T9" fmla="*/ 0 h 111"/>
                <a:gd name="T10" fmla="*/ 55 w 110"/>
                <a:gd name="T11" fmla="*/ 100 h 111"/>
                <a:gd name="T12" fmla="*/ 10 w 110"/>
                <a:gd name="T13" fmla="*/ 56 h 111"/>
                <a:gd name="T14" fmla="*/ 55 w 110"/>
                <a:gd name="T15" fmla="*/ 11 h 111"/>
                <a:gd name="T16" fmla="*/ 100 w 110"/>
                <a:gd name="T17" fmla="*/ 56 h 111"/>
                <a:gd name="T18" fmla="*/ 55 w 110"/>
                <a:gd name="T19" fmla="*/ 10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11">
                  <a:moveTo>
                    <a:pt x="55" y="0"/>
                  </a:moveTo>
                  <a:cubicBezTo>
                    <a:pt x="25" y="0"/>
                    <a:pt x="0" y="25"/>
                    <a:pt x="0" y="56"/>
                  </a:cubicBezTo>
                  <a:cubicBezTo>
                    <a:pt x="0" y="86"/>
                    <a:pt x="25" y="111"/>
                    <a:pt x="55" y="111"/>
                  </a:cubicBezTo>
                  <a:cubicBezTo>
                    <a:pt x="86" y="111"/>
                    <a:pt x="110" y="86"/>
                    <a:pt x="110" y="56"/>
                  </a:cubicBezTo>
                  <a:cubicBezTo>
                    <a:pt x="110" y="25"/>
                    <a:pt x="86" y="0"/>
                    <a:pt x="55" y="0"/>
                  </a:cubicBezTo>
                  <a:close/>
                  <a:moveTo>
                    <a:pt x="55" y="100"/>
                  </a:moveTo>
                  <a:cubicBezTo>
                    <a:pt x="30" y="100"/>
                    <a:pt x="10" y="80"/>
                    <a:pt x="10" y="56"/>
                  </a:cubicBezTo>
                  <a:cubicBezTo>
                    <a:pt x="10" y="31"/>
                    <a:pt x="30" y="11"/>
                    <a:pt x="55" y="11"/>
                  </a:cubicBezTo>
                  <a:cubicBezTo>
                    <a:pt x="80" y="11"/>
                    <a:pt x="100" y="31"/>
                    <a:pt x="100" y="56"/>
                  </a:cubicBezTo>
                  <a:cubicBezTo>
                    <a:pt x="100" y="80"/>
                    <a:pt x="80" y="100"/>
                    <a:pt x="55" y="1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91" name="Freeform 897"/>
            <p:cNvSpPr>
              <a:spLocks/>
            </p:cNvSpPr>
            <p:nvPr/>
          </p:nvSpPr>
          <p:spPr bwMode="auto">
            <a:xfrm>
              <a:off x="6480" y="2605"/>
              <a:ext cx="19" cy="24"/>
            </a:xfrm>
            <a:custGeom>
              <a:avLst/>
              <a:gdLst>
                <a:gd name="T0" fmla="*/ 4 w 8"/>
                <a:gd name="T1" fmla="*/ 10 h 10"/>
                <a:gd name="T2" fmla="*/ 4 w 8"/>
                <a:gd name="T3" fmla="*/ 10 h 10"/>
                <a:gd name="T4" fmla="*/ 8 w 8"/>
                <a:gd name="T5" fmla="*/ 7 h 10"/>
                <a:gd name="T6" fmla="*/ 8 w 8"/>
                <a:gd name="T7" fmla="*/ 1 h 10"/>
                <a:gd name="T8" fmla="*/ 4 w 8"/>
                <a:gd name="T9" fmla="*/ 0 h 10"/>
                <a:gd name="T10" fmla="*/ 0 w 8"/>
                <a:gd name="T11" fmla="*/ 1 h 10"/>
                <a:gd name="T12" fmla="*/ 0 w 8"/>
                <a:gd name="T13" fmla="*/ 7 h 10"/>
                <a:gd name="T14" fmla="*/ 4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10"/>
                  </a:moveTo>
                  <a:cubicBezTo>
                    <a:pt x="4" y="10"/>
                    <a:pt x="4" y="10"/>
                    <a:pt x="4" y="10"/>
                  </a:cubicBezTo>
                  <a:cubicBezTo>
                    <a:pt x="6" y="10"/>
                    <a:pt x="8" y="9"/>
                    <a:pt x="8" y="7"/>
                  </a:cubicBezTo>
                  <a:cubicBezTo>
                    <a:pt x="8" y="1"/>
                    <a:pt x="8" y="1"/>
                    <a:pt x="8" y="1"/>
                  </a:cubicBezTo>
                  <a:cubicBezTo>
                    <a:pt x="7" y="1"/>
                    <a:pt x="5" y="0"/>
                    <a:pt x="4" y="0"/>
                  </a:cubicBezTo>
                  <a:cubicBezTo>
                    <a:pt x="3" y="0"/>
                    <a:pt x="2" y="1"/>
                    <a:pt x="0" y="1"/>
                  </a:cubicBezTo>
                  <a:cubicBezTo>
                    <a:pt x="0" y="7"/>
                    <a:pt x="0" y="7"/>
                    <a:pt x="0" y="7"/>
                  </a:cubicBezTo>
                  <a:cubicBezTo>
                    <a:pt x="0" y="9"/>
                    <a:pt x="2" y="10"/>
                    <a:pt x="4"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92" name="Freeform 898"/>
            <p:cNvSpPr>
              <a:spLocks/>
            </p:cNvSpPr>
            <p:nvPr/>
          </p:nvSpPr>
          <p:spPr bwMode="auto">
            <a:xfrm>
              <a:off x="6480" y="2790"/>
              <a:ext cx="19" cy="24"/>
            </a:xfrm>
            <a:custGeom>
              <a:avLst/>
              <a:gdLst>
                <a:gd name="T0" fmla="*/ 4 w 8"/>
                <a:gd name="T1" fmla="*/ 0 h 10"/>
                <a:gd name="T2" fmla="*/ 4 w 8"/>
                <a:gd name="T3" fmla="*/ 0 h 10"/>
                <a:gd name="T4" fmla="*/ 0 w 8"/>
                <a:gd name="T5" fmla="*/ 3 h 10"/>
                <a:gd name="T6" fmla="*/ 0 w 8"/>
                <a:gd name="T7" fmla="*/ 9 h 10"/>
                <a:gd name="T8" fmla="*/ 4 w 8"/>
                <a:gd name="T9" fmla="*/ 10 h 10"/>
                <a:gd name="T10" fmla="*/ 8 w 8"/>
                <a:gd name="T11" fmla="*/ 9 h 10"/>
                <a:gd name="T12" fmla="*/ 8 w 8"/>
                <a:gd name="T13" fmla="*/ 3 h 10"/>
                <a:gd name="T14" fmla="*/ 4 w 8"/>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4" y="0"/>
                  </a:moveTo>
                  <a:cubicBezTo>
                    <a:pt x="4" y="0"/>
                    <a:pt x="4" y="0"/>
                    <a:pt x="4" y="0"/>
                  </a:cubicBezTo>
                  <a:cubicBezTo>
                    <a:pt x="2" y="0"/>
                    <a:pt x="0" y="1"/>
                    <a:pt x="0" y="3"/>
                  </a:cubicBezTo>
                  <a:cubicBezTo>
                    <a:pt x="0" y="9"/>
                    <a:pt x="0" y="9"/>
                    <a:pt x="0" y="9"/>
                  </a:cubicBezTo>
                  <a:cubicBezTo>
                    <a:pt x="2" y="10"/>
                    <a:pt x="3" y="10"/>
                    <a:pt x="4" y="10"/>
                  </a:cubicBezTo>
                  <a:cubicBezTo>
                    <a:pt x="5" y="10"/>
                    <a:pt x="7" y="10"/>
                    <a:pt x="8" y="9"/>
                  </a:cubicBezTo>
                  <a:cubicBezTo>
                    <a:pt x="8" y="3"/>
                    <a:pt x="8" y="3"/>
                    <a:pt x="8" y="3"/>
                  </a:cubicBezTo>
                  <a:cubicBezTo>
                    <a:pt x="8" y="1"/>
                    <a:pt x="6"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93" name="Freeform 899"/>
            <p:cNvSpPr>
              <a:spLocks/>
            </p:cNvSpPr>
            <p:nvPr/>
          </p:nvSpPr>
          <p:spPr bwMode="auto">
            <a:xfrm>
              <a:off x="6385" y="2701"/>
              <a:ext cx="24" cy="17"/>
            </a:xfrm>
            <a:custGeom>
              <a:avLst/>
              <a:gdLst>
                <a:gd name="T0" fmla="*/ 6 w 10"/>
                <a:gd name="T1" fmla="*/ 0 h 7"/>
                <a:gd name="T2" fmla="*/ 0 w 10"/>
                <a:gd name="T3" fmla="*/ 0 h 7"/>
                <a:gd name="T4" fmla="*/ 0 w 10"/>
                <a:gd name="T5" fmla="*/ 4 h 7"/>
                <a:gd name="T6" fmla="*/ 0 w 10"/>
                <a:gd name="T7" fmla="*/ 7 h 7"/>
                <a:gd name="T8" fmla="*/ 6 w 10"/>
                <a:gd name="T9" fmla="*/ 7 h 7"/>
                <a:gd name="T10" fmla="*/ 10 w 10"/>
                <a:gd name="T11" fmla="*/ 4 h 7"/>
                <a:gd name="T12" fmla="*/ 10 w 10"/>
                <a:gd name="T13" fmla="*/ 3 h 7"/>
                <a:gd name="T14" fmla="*/ 6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6" y="0"/>
                  </a:moveTo>
                  <a:cubicBezTo>
                    <a:pt x="0" y="0"/>
                    <a:pt x="0" y="0"/>
                    <a:pt x="0" y="0"/>
                  </a:cubicBezTo>
                  <a:cubicBezTo>
                    <a:pt x="0" y="1"/>
                    <a:pt x="0" y="2"/>
                    <a:pt x="0" y="4"/>
                  </a:cubicBezTo>
                  <a:cubicBezTo>
                    <a:pt x="0" y="5"/>
                    <a:pt x="0" y="6"/>
                    <a:pt x="0" y="7"/>
                  </a:cubicBezTo>
                  <a:cubicBezTo>
                    <a:pt x="6" y="7"/>
                    <a:pt x="6" y="7"/>
                    <a:pt x="6" y="7"/>
                  </a:cubicBezTo>
                  <a:cubicBezTo>
                    <a:pt x="8" y="7"/>
                    <a:pt x="10" y="6"/>
                    <a:pt x="10" y="4"/>
                  </a:cubicBezTo>
                  <a:cubicBezTo>
                    <a:pt x="10" y="3"/>
                    <a:pt x="10" y="3"/>
                    <a:pt x="10" y="3"/>
                  </a:cubicBezTo>
                  <a:cubicBezTo>
                    <a:pt x="10"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94" name="Freeform 900"/>
            <p:cNvSpPr>
              <a:spLocks/>
            </p:cNvSpPr>
            <p:nvPr/>
          </p:nvSpPr>
          <p:spPr bwMode="auto">
            <a:xfrm>
              <a:off x="6569" y="2701"/>
              <a:ext cx="24" cy="17"/>
            </a:xfrm>
            <a:custGeom>
              <a:avLst/>
              <a:gdLst>
                <a:gd name="T0" fmla="*/ 10 w 10"/>
                <a:gd name="T1" fmla="*/ 0 h 7"/>
                <a:gd name="T2" fmla="*/ 4 w 10"/>
                <a:gd name="T3" fmla="*/ 0 h 7"/>
                <a:gd name="T4" fmla="*/ 0 w 10"/>
                <a:gd name="T5" fmla="*/ 3 h 7"/>
                <a:gd name="T6" fmla="*/ 0 w 10"/>
                <a:gd name="T7" fmla="*/ 4 h 7"/>
                <a:gd name="T8" fmla="*/ 4 w 10"/>
                <a:gd name="T9" fmla="*/ 7 h 7"/>
                <a:gd name="T10" fmla="*/ 10 w 10"/>
                <a:gd name="T11" fmla="*/ 7 h 7"/>
                <a:gd name="T12" fmla="*/ 10 w 10"/>
                <a:gd name="T13" fmla="*/ 4 h 7"/>
                <a:gd name="T14" fmla="*/ 10 w 10"/>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10" y="0"/>
                  </a:moveTo>
                  <a:cubicBezTo>
                    <a:pt x="4" y="0"/>
                    <a:pt x="4" y="0"/>
                    <a:pt x="4" y="0"/>
                  </a:cubicBezTo>
                  <a:cubicBezTo>
                    <a:pt x="2" y="0"/>
                    <a:pt x="0" y="1"/>
                    <a:pt x="0" y="3"/>
                  </a:cubicBezTo>
                  <a:cubicBezTo>
                    <a:pt x="0" y="4"/>
                    <a:pt x="0" y="4"/>
                    <a:pt x="0" y="4"/>
                  </a:cubicBezTo>
                  <a:cubicBezTo>
                    <a:pt x="0" y="6"/>
                    <a:pt x="2" y="7"/>
                    <a:pt x="4" y="7"/>
                  </a:cubicBezTo>
                  <a:cubicBezTo>
                    <a:pt x="10" y="7"/>
                    <a:pt x="10" y="7"/>
                    <a:pt x="10" y="7"/>
                  </a:cubicBezTo>
                  <a:cubicBezTo>
                    <a:pt x="10" y="6"/>
                    <a:pt x="10" y="5"/>
                    <a:pt x="10" y="4"/>
                  </a:cubicBezTo>
                  <a:cubicBezTo>
                    <a:pt x="10" y="2"/>
                    <a:pt x="10" y="1"/>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95" name="Freeform 901"/>
            <p:cNvSpPr>
              <a:spLocks/>
            </p:cNvSpPr>
            <p:nvPr/>
          </p:nvSpPr>
          <p:spPr bwMode="auto">
            <a:xfrm>
              <a:off x="6424" y="2636"/>
              <a:ext cx="75" cy="86"/>
            </a:xfrm>
            <a:custGeom>
              <a:avLst/>
              <a:gdLst>
                <a:gd name="T0" fmla="*/ 27 w 31"/>
                <a:gd name="T1" fmla="*/ 0 h 36"/>
                <a:gd name="T2" fmla="*/ 23 w 31"/>
                <a:gd name="T3" fmla="*/ 5 h 36"/>
                <a:gd name="T4" fmla="*/ 23 w 31"/>
                <a:gd name="T5" fmla="*/ 26 h 36"/>
                <a:gd name="T6" fmla="*/ 22 w 31"/>
                <a:gd name="T7" fmla="*/ 28 h 36"/>
                <a:gd name="T8" fmla="*/ 4 w 31"/>
                <a:gd name="T9" fmla="*/ 28 h 36"/>
                <a:gd name="T10" fmla="*/ 0 w 31"/>
                <a:gd name="T11" fmla="*/ 32 h 36"/>
                <a:gd name="T12" fmla="*/ 4 w 31"/>
                <a:gd name="T13" fmla="*/ 36 h 36"/>
                <a:gd name="T14" fmla="*/ 26 w 31"/>
                <a:gd name="T15" fmla="*/ 36 h 36"/>
                <a:gd name="T16" fmla="*/ 29 w 31"/>
                <a:gd name="T17" fmla="*/ 35 h 36"/>
                <a:gd name="T18" fmla="*/ 29 w 31"/>
                <a:gd name="T19" fmla="*/ 35 h 36"/>
                <a:gd name="T20" fmla="*/ 31 w 31"/>
                <a:gd name="T21" fmla="*/ 31 h 36"/>
                <a:gd name="T22" fmla="*/ 31 w 31"/>
                <a:gd name="T23" fmla="*/ 5 h 36"/>
                <a:gd name="T24" fmla="*/ 27 w 31"/>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36">
                  <a:moveTo>
                    <a:pt x="27" y="0"/>
                  </a:moveTo>
                  <a:cubicBezTo>
                    <a:pt x="25" y="0"/>
                    <a:pt x="23" y="2"/>
                    <a:pt x="23" y="5"/>
                  </a:cubicBezTo>
                  <a:cubicBezTo>
                    <a:pt x="23" y="26"/>
                    <a:pt x="23" y="26"/>
                    <a:pt x="23" y="26"/>
                  </a:cubicBezTo>
                  <a:cubicBezTo>
                    <a:pt x="23" y="27"/>
                    <a:pt x="22" y="28"/>
                    <a:pt x="22" y="28"/>
                  </a:cubicBezTo>
                  <a:cubicBezTo>
                    <a:pt x="4" y="28"/>
                    <a:pt x="4" y="28"/>
                    <a:pt x="4" y="28"/>
                  </a:cubicBezTo>
                  <a:cubicBezTo>
                    <a:pt x="2" y="28"/>
                    <a:pt x="0" y="30"/>
                    <a:pt x="0" y="32"/>
                  </a:cubicBezTo>
                  <a:cubicBezTo>
                    <a:pt x="0" y="34"/>
                    <a:pt x="2" y="36"/>
                    <a:pt x="4" y="36"/>
                  </a:cubicBezTo>
                  <a:cubicBezTo>
                    <a:pt x="26" y="36"/>
                    <a:pt x="26" y="36"/>
                    <a:pt x="26" y="36"/>
                  </a:cubicBezTo>
                  <a:cubicBezTo>
                    <a:pt x="27" y="36"/>
                    <a:pt x="28" y="35"/>
                    <a:pt x="29" y="35"/>
                  </a:cubicBezTo>
                  <a:cubicBezTo>
                    <a:pt x="29" y="35"/>
                    <a:pt x="29" y="35"/>
                    <a:pt x="29" y="35"/>
                  </a:cubicBezTo>
                  <a:cubicBezTo>
                    <a:pt x="30" y="34"/>
                    <a:pt x="31" y="33"/>
                    <a:pt x="31" y="31"/>
                  </a:cubicBezTo>
                  <a:cubicBezTo>
                    <a:pt x="31" y="5"/>
                    <a:pt x="31" y="5"/>
                    <a:pt x="31" y="5"/>
                  </a:cubicBezTo>
                  <a:cubicBezTo>
                    <a:pt x="31" y="2"/>
                    <a:pt x="29" y="0"/>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grpSp>
      <p:sp>
        <p:nvSpPr>
          <p:cNvPr id="96" name="Freeform 905"/>
          <p:cNvSpPr>
            <a:spLocks/>
          </p:cNvSpPr>
          <p:nvPr/>
        </p:nvSpPr>
        <p:spPr bwMode="auto">
          <a:xfrm>
            <a:off x="5380267" y="3434803"/>
            <a:ext cx="174167" cy="336947"/>
          </a:xfrm>
          <a:custGeom>
            <a:avLst/>
            <a:gdLst>
              <a:gd name="T0" fmla="*/ 31 w 72"/>
              <a:gd name="T1" fmla="*/ 118 h 118"/>
              <a:gd name="T2" fmla="*/ 39 w 72"/>
              <a:gd name="T3" fmla="*/ 118 h 118"/>
              <a:gd name="T4" fmla="*/ 41 w 72"/>
              <a:gd name="T5" fmla="*/ 115 h 118"/>
              <a:gd name="T6" fmla="*/ 41 w 72"/>
              <a:gd name="T7" fmla="*/ 107 h 118"/>
              <a:gd name="T8" fmla="*/ 62 w 72"/>
              <a:gd name="T9" fmla="*/ 100 h 118"/>
              <a:gd name="T10" fmla="*/ 69 w 72"/>
              <a:gd name="T11" fmla="*/ 73 h 118"/>
              <a:gd name="T12" fmla="*/ 41 w 72"/>
              <a:gd name="T13" fmla="*/ 53 h 118"/>
              <a:gd name="T14" fmla="*/ 40 w 72"/>
              <a:gd name="T15" fmla="*/ 52 h 118"/>
              <a:gd name="T16" fmla="*/ 30 w 72"/>
              <a:gd name="T17" fmla="*/ 48 h 118"/>
              <a:gd name="T18" fmla="*/ 29 w 72"/>
              <a:gd name="T19" fmla="*/ 47 h 118"/>
              <a:gd name="T20" fmla="*/ 22 w 72"/>
              <a:gd name="T21" fmla="*/ 42 h 118"/>
              <a:gd name="T22" fmla="*/ 23 w 72"/>
              <a:gd name="T23" fmla="*/ 31 h 118"/>
              <a:gd name="T24" fmla="*/ 35 w 72"/>
              <a:gd name="T25" fmla="*/ 26 h 118"/>
              <a:gd name="T26" fmla="*/ 43 w 72"/>
              <a:gd name="T27" fmla="*/ 28 h 118"/>
              <a:gd name="T28" fmla="*/ 52 w 72"/>
              <a:gd name="T29" fmla="*/ 33 h 118"/>
              <a:gd name="T30" fmla="*/ 53 w 72"/>
              <a:gd name="T31" fmla="*/ 34 h 118"/>
              <a:gd name="T32" fmla="*/ 53 w 72"/>
              <a:gd name="T33" fmla="*/ 34 h 118"/>
              <a:gd name="T34" fmla="*/ 53 w 72"/>
              <a:gd name="T35" fmla="*/ 35 h 118"/>
              <a:gd name="T36" fmla="*/ 58 w 72"/>
              <a:gd name="T37" fmla="*/ 38 h 118"/>
              <a:gd name="T38" fmla="*/ 67 w 72"/>
              <a:gd name="T39" fmla="*/ 32 h 118"/>
              <a:gd name="T40" fmla="*/ 67 w 72"/>
              <a:gd name="T41" fmla="*/ 25 h 118"/>
              <a:gd name="T42" fmla="*/ 48 w 72"/>
              <a:gd name="T43" fmla="*/ 12 h 118"/>
              <a:gd name="T44" fmla="*/ 41 w 72"/>
              <a:gd name="T45" fmla="*/ 11 h 118"/>
              <a:gd name="T46" fmla="*/ 41 w 72"/>
              <a:gd name="T47" fmla="*/ 2 h 118"/>
              <a:gd name="T48" fmla="*/ 39 w 72"/>
              <a:gd name="T49" fmla="*/ 0 h 118"/>
              <a:gd name="T50" fmla="*/ 31 w 72"/>
              <a:gd name="T51" fmla="*/ 0 h 118"/>
              <a:gd name="T52" fmla="*/ 28 w 72"/>
              <a:gd name="T53" fmla="*/ 2 h 118"/>
              <a:gd name="T54" fmla="*/ 28 w 72"/>
              <a:gd name="T55" fmla="*/ 11 h 118"/>
              <a:gd name="T56" fmla="*/ 10 w 72"/>
              <a:gd name="T57" fmla="*/ 20 h 118"/>
              <a:gd name="T58" fmla="*/ 5 w 72"/>
              <a:gd name="T59" fmla="*/ 48 h 118"/>
              <a:gd name="T60" fmla="*/ 14 w 72"/>
              <a:gd name="T61" fmla="*/ 58 h 118"/>
              <a:gd name="T62" fmla="*/ 40 w 72"/>
              <a:gd name="T63" fmla="*/ 71 h 118"/>
              <a:gd name="T64" fmla="*/ 44 w 72"/>
              <a:gd name="T65" fmla="*/ 72 h 118"/>
              <a:gd name="T66" fmla="*/ 50 w 72"/>
              <a:gd name="T67" fmla="*/ 78 h 118"/>
              <a:gd name="T68" fmla="*/ 48 w 72"/>
              <a:gd name="T69" fmla="*/ 89 h 118"/>
              <a:gd name="T70" fmla="*/ 38 w 72"/>
              <a:gd name="T71" fmla="*/ 92 h 118"/>
              <a:gd name="T72" fmla="*/ 26 w 72"/>
              <a:gd name="T73" fmla="*/ 90 h 118"/>
              <a:gd name="T74" fmla="*/ 17 w 72"/>
              <a:gd name="T75" fmla="*/ 85 h 118"/>
              <a:gd name="T76" fmla="*/ 16 w 72"/>
              <a:gd name="T77" fmla="*/ 84 h 118"/>
              <a:gd name="T78" fmla="*/ 16 w 72"/>
              <a:gd name="T79" fmla="*/ 84 h 118"/>
              <a:gd name="T80" fmla="*/ 16 w 72"/>
              <a:gd name="T81" fmla="*/ 84 h 118"/>
              <a:gd name="T82" fmla="*/ 16 w 72"/>
              <a:gd name="T83" fmla="*/ 83 h 118"/>
              <a:gd name="T84" fmla="*/ 11 w 72"/>
              <a:gd name="T85" fmla="*/ 80 h 118"/>
              <a:gd name="T86" fmla="*/ 2 w 72"/>
              <a:gd name="T87" fmla="*/ 86 h 118"/>
              <a:gd name="T88" fmla="*/ 2 w 72"/>
              <a:gd name="T89" fmla="*/ 93 h 118"/>
              <a:gd name="T90" fmla="*/ 28 w 72"/>
              <a:gd name="T91" fmla="*/ 107 h 118"/>
              <a:gd name="T92" fmla="*/ 28 w 72"/>
              <a:gd name="T93" fmla="*/ 115 h 118"/>
              <a:gd name="T94" fmla="*/ 31 w 72"/>
              <a:gd name="T95"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118">
                <a:moveTo>
                  <a:pt x="31" y="118"/>
                </a:moveTo>
                <a:cubicBezTo>
                  <a:pt x="39" y="118"/>
                  <a:pt x="39" y="118"/>
                  <a:pt x="39" y="118"/>
                </a:cubicBezTo>
                <a:cubicBezTo>
                  <a:pt x="40" y="118"/>
                  <a:pt x="41" y="117"/>
                  <a:pt x="41" y="115"/>
                </a:cubicBezTo>
                <a:cubicBezTo>
                  <a:pt x="41" y="107"/>
                  <a:pt x="41" y="107"/>
                  <a:pt x="41" y="107"/>
                </a:cubicBezTo>
                <a:cubicBezTo>
                  <a:pt x="50" y="107"/>
                  <a:pt x="57" y="104"/>
                  <a:pt x="62" y="100"/>
                </a:cubicBezTo>
                <a:cubicBezTo>
                  <a:pt x="69" y="93"/>
                  <a:pt x="72" y="83"/>
                  <a:pt x="69" y="73"/>
                </a:cubicBezTo>
                <a:cubicBezTo>
                  <a:pt x="66" y="63"/>
                  <a:pt x="52" y="57"/>
                  <a:pt x="41" y="53"/>
                </a:cubicBezTo>
                <a:cubicBezTo>
                  <a:pt x="40" y="52"/>
                  <a:pt x="40" y="52"/>
                  <a:pt x="40" y="52"/>
                </a:cubicBezTo>
                <a:cubicBezTo>
                  <a:pt x="36" y="50"/>
                  <a:pt x="31" y="48"/>
                  <a:pt x="30" y="48"/>
                </a:cubicBezTo>
                <a:cubicBezTo>
                  <a:pt x="29" y="47"/>
                  <a:pt x="29" y="47"/>
                  <a:pt x="29" y="47"/>
                </a:cubicBezTo>
                <a:cubicBezTo>
                  <a:pt x="26" y="46"/>
                  <a:pt x="23" y="45"/>
                  <a:pt x="22" y="42"/>
                </a:cubicBezTo>
                <a:cubicBezTo>
                  <a:pt x="19" y="38"/>
                  <a:pt x="20" y="33"/>
                  <a:pt x="23" y="31"/>
                </a:cubicBezTo>
                <a:cubicBezTo>
                  <a:pt x="27" y="27"/>
                  <a:pt x="32" y="26"/>
                  <a:pt x="35" y="26"/>
                </a:cubicBezTo>
                <a:cubicBezTo>
                  <a:pt x="38" y="26"/>
                  <a:pt x="41" y="27"/>
                  <a:pt x="43" y="28"/>
                </a:cubicBezTo>
                <a:cubicBezTo>
                  <a:pt x="46" y="28"/>
                  <a:pt x="49" y="31"/>
                  <a:pt x="52" y="33"/>
                </a:cubicBezTo>
                <a:cubicBezTo>
                  <a:pt x="53" y="34"/>
                  <a:pt x="53" y="34"/>
                  <a:pt x="53" y="34"/>
                </a:cubicBezTo>
                <a:cubicBezTo>
                  <a:pt x="53" y="34"/>
                  <a:pt x="53" y="34"/>
                  <a:pt x="53" y="34"/>
                </a:cubicBezTo>
                <a:cubicBezTo>
                  <a:pt x="53" y="35"/>
                  <a:pt x="53" y="35"/>
                  <a:pt x="53" y="35"/>
                </a:cubicBezTo>
                <a:cubicBezTo>
                  <a:pt x="54" y="37"/>
                  <a:pt x="56" y="38"/>
                  <a:pt x="58" y="38"/>
                </a:cubicBezTo>
                <a:cubicBezTo>
                  <a:pt x="62" y="38"/>
                  <a:pt x="65" y="35"/>
                  <a:pt x="67" y="32"/>
                </a:cubicBezTo>
                <a:cubicBezTo>
                  <a:pt x="68" y="30"/>
                  <a:pt x="68" y="27"/>
                  <a:pt x="67" y="25"/>
                </a:cubicBezTo>
                <a:cubicBezTo>
                  <a:pt x="63" y="19"/>
                  <a:pt x="55" y="14"/>
                  <a:pt x="48" y="12"/>
                </a:cubicBezTo>
                <a:cubicBezTo>
                  <a:pt x="46" y="12"/>
                  <a:pt x="44" y="11"/>
                  <a:pt x="41" y="11"/>
                </a:cubicBezTo>
                <a:cubicBezTo>
                  <a:pt x="41" y="2"/>
                  <a:pt x="41" y="2"/>
                  <a:pt x="41" y="2"/>
                </a:cubicBezTo>
                <a:cubicBezTo>
                  <a:pt x="41" y="1"/>
                  <a:pt x="40" y="0"/>
                  <a:pt x="39" y="0"/>
                </a:cubicBezTo>
                <a:cubicBezTo>
                  <a:pt x="31" y="0"/>
                  <a:pt x="31" y="0"/>
                  <a:pt x="31" y="0"/>
                </a:cubicBezTo>
                <a:cubicBezTo>
                  <a:pt x="30" y="0"/>
                  <a:pt x="28" y="1"/>
                  <a:pt x="28" y="2"/>
                </a:cubicBezTo>
                <a:cubicBezTo>
                  <a:pt x="28" y="11"/>
                  <a:pt x="28" y="11"/>
                  <a:pt x="28" y="11"/>
                </a:cubicBezTo>
                <a:cubicBezTo>
                  <a:pt x="21" y="13"/>
                  <a:pt x="15" y="16"/>
                  <a:pt x="10" y="20"/>
                </a:cubicBezTo>
                <a:cubicBezTo>
                  <a:pt x="2" y="28"/>
                  <a:pt x="0" y="39"/>
                  <a:pt x="5" y="48"/>
                </a:cubicBezTo>
                <a:cubicBezTo>
                  <a:pt x="7" y="52"/>
                  <a:pt x="10" y="56"/>
                  <a:pt x="14" y="58"/>
                </a:cubicBezTo>
                <a:cubicBezTo>
                  <a:pt x="17" y="60"/>
                  <a:pt x="33" y="67"/>
                  <a:pt x="40" y="71"/>
                </a:cubicBezTo>
                <a:cubicBezTo>
                  <a:pt x="44" y="72"/>
                  <a:pt x="44" y="72"/>
                  <a:pt x="44" y="72"/>
                </a:cubicBezTo>
                <a:cubicBezTo>
                  <a:pt x="47" y="74"/>
                  <a:pt x="49" y="76"/>
                  <a:pt x="50" y="78"/>
                </a:cubicBezTo>
                <a:cubicBezTo>
                  <a:pt x="52" y="82"/>
                  <a:pt x="51" y="87"/>
                  <a:pt x="48" y="89"/>
                </a:cubicBezTo>
                <a:cubicBezTo>
                  <a:pt x="46" y="91"/>
                  <a:pt x="43" y="92"/>
                  <a:pt x="38" y="92"/>
                </a:cubicBezTo>
                <a:cubicBezTo>
                  <a:pt x="34" y="92"/>
                  <a:pt x="30" y="91"/>
                  <a:pt x="26" y="90"/>
                </a:cubicBezTo>
                <a:cubicBezTo>
                  <a:pt x="23" y="89"/>
                  <a:pt x="20" y="87"/>
                  <a:pt x="17" y="85"/>
                </a:cubicBezTo>
                <a:cubicBezTo>
                  <a:pt x="16" y="84"/>
                  <a:pt x="16" y="84"/>
                  <a:pt x="16" y="84"/>
                </a:cubicBezTo>
                <a:cubicBezTo>
                  <a:pt x="16" y="84"/>
                  <a:pt x="16" y="84"/>
                  <a:pt x="16" y="84"/>
                </a:cubicBezTo>
                <a:cubicBezTo>
                  <a:pt x="16" y="84"/>
                  <a:pt x="16" y="84"/>
                  <a:pt x="16" y="84"/>
                </a:cubicBezTo>
                <a:cubicBezTo>
                  <a:pt x="16" y="83"/>
                  <a:pt x="16" y="83"/>
                  <a:pt x="16" y="83"/>
                </a:cubicBezTo>
                <a:cubicBezTo>
                  <a:pt x="15" y="81"/>
                  <a:pt x="13" y="80"/>
                  <a:pt x="11" y="80"/>
                </a:cubicBezTo>
                <a:cubicBezTo>
                  <a:pt x="7" y="80"/>
                  <a:pt x="4" y="83"/>
                  <a:pt x="2" y="86"/>
                </a:cubicBezTo>
                <a:cubicBezTo>
                  <a:pt x="1" y="88"/>
                  <a:pt x="1" y="91"/>
                  <a:pt x="2" y="93"/>
                </a:cubicBezTo>
                <a:cubicBezTo>
                  <a:pt x="7" y="101"/>
                  <a:pt x="18" y="105"/>
                  <a:pt x="28" y="107"/>
                </a:cubicBezTo>
                <a:cubicBezTo>
                  <a:pt x="28" y="115"/>
                  <a:pt x="28" y="115"/>
                  <a:pt x="28" y="115"/>
                </a:cubicBezTo>
                <a:cubicBezTo>
                  <a:pt x="28" y="117"/>
                  <a:pt x="30" y="118"/>
                  <a:pt x="31" y="118"/>
                </a:cubicBezTo>
                <a:close/>
              </a:path>
            </a:pathLst>
          </a:custGeom>
          <a:solidFill>
            <a:srgbClr val="01ACBE"/>
          </a:solidFill>
          <a:ln>
            <a:noFill/>
          </a:ln>
          <a:effectLst>
            <a:reflection blurRad="6350" stA="50000" endA="300" endPos="40000" dir="5400000" sy="-100000" algn="bl" rotWithShape="0"/>
          </a:effec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grpSp>
        <p:nvGrpSpPr>
          <p:cNvPr id="97" name="Group 909"/>
          <p:cNvGrpSpPr>
            <a:grpSpLocks noChangeAspect="1"/>
          </p:cNvGrpSpPr>
          <p:nvPr/>
        </p:nvGrpSpPr>
        <p:grpSpPr bwMode="auto">
          <a:xfrm>
            <a:off x="5336972" y="4706524"/>
            <a:ext cx="260757" cy="222381"/>
            <a:chOff x="6090" y="1175"/>
            <a:chExt cx="265" cy="226"/>
          </a:xfrm>
          <a:solidFill>
            <a:srgbClr val="E87071"/>
          </a:solidFill>
          <a:effectLst>
            <a:reflection blurRad="6350" stA="50000" endA="300" endPos="40000" dir="5400000" sy="-100000" algn="bl" rotWithShape="0"/>
          </a:effectLst>
        </p:grpSpPr>
        <p:sp>
          <p:nvSpPr>
            <p:cNvPr id="98"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99"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100"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sp>
          <p:nvSpPr>
            <p:cNvPr id="101"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white"/>
                </a:solidFill>
                <a:latin typeface="Calibri" panose="020F0502020204030204"/>
                <a:ea typeface="宋体"/>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fade">
                                      <p:cBhvr>
                                        <p:cTn id="7" dur="1000"/>
                                        <p:tgtEl>
                                          <p:spTgt spid="88"/>
                                        </p:tgtEl>
                                      </p:cBhvr>
                                    </p:animEffect>
                                    <p:anim calcmode="lin" valueType="num">
                                      <p:cBhvr>
                                        <p:cTn id="8" dur="1000" fill="hold"/>
                                        <p:tgtEl>
                                          <p:spTgt spid="88"/>
                                        </p:tgtEl>
                                        <p:attrNameLst>
                                          <p:attrName>ppt_x</p:attrName>
                                        </p:attrNameLst>
                                      </p:cBhvr>
                                      <p:tavLst>
                                        <p:tav tm="0">
                                          <p:val>
                                            <p:strVal val="#ppt_x"/>
                                          </p:val>
                                        </p:tav>
                                        <p:tav tm="100000">
                                          <p:val>
                                            <p:strVal val="#ppt_x"/>
                                          </p:val>
                                        </p:tav>
                                      </p:tavLst>
                                    </p:anim>
                                    <p:anim calcmode="lin" valueType="num">
                                      <p:cBhvr>
                                        <p:cTn id="9" dur="1000" fill="hold"/>
                                        <p:tgtEl>
                                          <p:spTgt spid="8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wipe(left)">
                                      <p:cBhvr>
                                        <p:cTn id="13" dur="500"/>
                                        <p:tgtEl>
                                          <p:spTgt spid="53"/>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65"/>
                                        </p:tgtEl>
                                        <p:attrNameLst>
                                          <p:attrName>style.visibility</p:attrName>
                                        </p:attrNameLst>
                                      </p:cBhvr>
                                      <p:to>
                                        <p:strVal val="visible"/>
                                      </p:to>
                                    </p:set>
                                    <p:animEffect transition="in" filter="wipe(left)">
                                      <p:cBhvr>
                                        <p:cTn id="17" dur="500"/>
                                        <p:tgtEl>
                                          <p:spTgt spid="65"/>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77"/>
                                        </p:tgtEl>
                                        <p:attrNameLst>
                                          <p:attrName>style.visibility</p:attrName>
                                        </p:attrNameLst>
                                      </p:cBhvr>
                                      <p:to>
                                        <p:strVal val="visible"/>
                                      </p:to>
                                    </p:set>
                                    <p:animEffect transition="in" filter="wipe(left)">
                                      <p:cBhvr>
                                        <p:cTn id="21" dur="500"/>
                                        <p:tgtEl>
                                          <p:spTgt spid="77"/>
                                        </p:tgtEl>
                                      </p:cBhvr>
                                    </p:animEffect>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p:cTn id="25" dur="500" fill="hold"/>
                                        <p:tgtEl>
                                          <p:spTgt spid="59"/>
                                        </p:tgtEl>
                                        <p:attrNameLst>
                                          <p:attrName>ppt_w</p:attrName>
                                        </p:attrNameLst>
                                      </p:cBhvr>
                                      <p:tavLst>
                                        <p:tav tm="0">
                                          <p:val>
                                            <p:fltVal val="0"/>
                                          </p:val>
                                        </p:tav>
                                        <p:tav tm="100000">
                                          <p:val>
                                            <p:strVal val="#ppt_w"/>
                                          </p:val>
                                        </p:tav>
                                      </p:tavLst>
                                    </p:anim>
                                    <p:anim calcmode="lin" valueType="num">
                                      <p:cBhvr>
                                        <p:cTn id="26" dur="500" fill="hold"/>
                                        <p:tgtEl>
                                          <p:spTgt spid="59"/>
                                        </p:tgtEl>
                                        <p:attrNameLst>
                                          <p:attrName>ppt_h</p:attrName>
                                        </p:attrNameLst>
                                      </p:cBhvr>
                                      <p:tavLst>
                                        <p:tav tm="0">
                                          <p:val>
                                            <p:fltVal val="0"/>
                                          </p:val>
                                        </p:tav>
                                        <p:tav tm="100000">
                                          <p:val>
                                            <p:strVal val="#ppt_h"/>
                                          </p:val>
                                        </p:tav>
                                      </p:tavLst>
                                    </p:anim>
                                    <p:animEffect transition="in" filter="fade">
                                      <p:cBhvr>
                                        <p:cTn id="27" dur="500"/>
                                        <p:tgtEl>
                                          <p:spTgt spid="59"/>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60"/>
                                        </p:tgtEl>
                                        <p:attrNameLst>
                                          <p:attrName>style.visibility</p:attrName>
                                        </p:attrNameLst>
                                      </p:cBhvr>
                                      <p:to>
                                        <p:strVal val="visible"/>
                                      </p:to>
                                    </p:set>
                                    <p:anim calcmode="lin" valueType="num">
                                      <p:cBhvr>
                                        <p:cTn id="30" dur="500" fill="hold"/>
                                        <p:tgtEl>
                                          <p:spTgt spid="60"/>
                                        </p:tgtEl>
                                        <p:attrNameLst>
                                          <p:attrName>ppt_w</p:attrName>
                                        </p:attrNameLst>
                                      </p:cBhvr>
                                      <p:tavLst>
                                        <p:tav tm="0">
                                          <p:val>
                                            <p:fltVal val="0"/>
                                          </p:val>
                                        </p:tav>
                                        <p:tav tm="100000">
                                          <p:val>
                                            <p:strVal val="#ppt_w"/>
                                          </p:val>
                                        </p:tav>
                                      </p:tavLst>
                                    </p:anim>
                                    <p:anim calcmode="lin" valueType="num">
                                      <p:cBhvr>
                                        <p:cTn id="31" dur="500" fill="hold"/>
                                        <p:tgtEl>
                                          <p:spTgt spid="60"/>
                                        </p:tgtEl>
                                        <p:attrNameLst>
                                          <p:attrName>ppt_h</p:attrName>
                                        </p:attrNameLst>
                                      </p:cBhvr>
                                      <p:tavLst>
                                        <p:tav tm="0">
                                          <p:val>
                                            <p:fltVal val="0"/>
                                          </p:val>
                                        </p:tav>
                                        <p:tav tm="100000">
                                          <p:val>
                                            <p:strVal val="#ppt_h"/>
                                          </p:val>
                                        </p:tav>
                                      </p:tavLst>
                                    </p:anim>
                                    <p:animEffect transition="in" filter="fade">
                                      <p:cBhvr>
                                        <p:cTn id="32" dur="500"/>
                                        <p:tgtEl>
                                          <p:spTgt spid="60"/>
                                        </p:tgtEl>
                                      </p:cBhvr>
                                    </p:animEffect>
                                  </p:childTnLst>
                                </p:cTn>
                              </p:par>
                            </p:childTnLst>
                          </p:cTn>
                        </p:par>
                        <p:par>
                          <p:cTn id="33" fill="hold">
                            <p:stCondLst>
                              <p:cond delay="3250"/>
                            </p:stCondLst>
                            <p:childTnLst>
                              <p:par>
                                <p:cTn id="34" presetID="53" presetClass="entr" presetSubtype="16" fill="hold" grpId="0" nodeType="after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p:cTn id="36" dur="500" fill="hold"/>
                                        <p:tgtEl>
                                          <p:spTgt spid="71"/>
                                        </p:tgtEl>
                                        <p:attrNameLst>
                                          <p:attrName>ppt_w</p:attrName>
                                        </p:attrNameLst>
                                      </p:cBhvr>
                                      <p:tavLst>
                                        <p:tav tm="0">
                                          <p:val>
                                            <p:fltVal val="0"/>
                                          </p:val>
                                        </p:tav>
                                        <p:tav tm="100000">
                                          <p:val>
                                            <p:strVal val="#ppt_w"/>
                                          </p:val>
                                        </p:tav>
                                      </p:tavLst>
                                    </p:anim>
                                    <p:anim calcmode="lin" valueType="num">
                                      <p:cBhvr>
                                        <p:cTn id="37" dur="500" fill="hold"/>
                                        <p:tgtEl>
                                          <p:spTgt spid="71"/>
                                        </p:tgtEl>
                                        <p:attrNameLst>
                                          <p:attrName>ppt_h</p:attrName>
                                        </p:attrNameLst>
                                      </p:cBhvr>
                                      <p:tavLst>
                                        <p:tav tm="0">
                                          <p:val>
                                            <p:fltVal val="0"/>
                                          </p:val>
                                        </p:tav>
                                        <p:tav tm="100000">
                                          <p:val>
                                            <p:strVal val="#ppt_h"/>
                                          </p:val>
                                        </p:tav>
                                      </p:tavLst>
                                    </p:anim>
                                    <p:animEffect transition="in" filter="fade">
                                      <p:cBhvr>
                                        <p:cTn id="38" dur="500"/>
                                        <p:tgtEl>
                                          <p:spTgt spid="71"/>
                                        </p:tgtEl>
                                      </p:cBhvr>
                                    </p:animEffect>
                                  </p:childTnLst>
                                </p:cTn>
                              </p:par>
                              <p:par>
                                <p:cTn id="39" presetID="53" presetClass="entr" presetSubtype="16" fill="hold" grpId="0" nodeType="withEffect">
                                  <p:stCondLst>
                                    <p:cond delay="250"/>
                                  </p:stCondLst>
                                  <p:childTnLst>
                                    <p:set>
                                      <p:cBhvr>
                                        <p:cTn id="40" dur="1" fill="hold">
                                          <p:stCondLst>
                                            <p:cond delay="0"/>
                                          </p:stCondLst>
                                        </p:cTn>
                                        <p:tgtEl>
                                          <p:spTgt spid="72"/>
                                        </p:tgtEl>
                                        <p:attrNameLst>
                                          <p:attrName>style.visibility</p:attrName>
                                        </p:attrNameLst>
                                      </p:cBhvr>
                                      <p:to>
                                        <p:strVal val="visible"/>
                                      </p:to>
                                    </p:set>
                                    <p:anim calcmode="lin" valueType="num">
                                      <p:cBhvr>
                                        <p:cTn id="41" dur="500" fill="hold"/>
                                        <p:tgtEl>
                                          <p:spTgt spid="72"/>
                                        </p:tgtEl>
                                        <p:attrNameLst>
                                          <p:attrName>ppt_w</p:attrName>
                                        </p:attrNameLst>
                                      </p:cBhvr>
                                      <p:tavLst>
                                        <p:tav tm="0">
                                          <p:val>
                                            <p:fltVal val="0"/>
                                          </p:val>
                                        </p:tav>
                                        <p:tav tm="100000">
                                          <p:val>
                                            <p:strVal val="#ppt_w"/>
                                          </p:val>
                                        </p:tav>
                                      </p:tavLst>
                                    </p:anim>
                                    <p:anim calcmode="lin" valueType="num">
                                      <p:cBhvr>
                                        <p:cTn id="42" dur="500" fill="hold"/>
                                        <p:tgtEl>
                                          <p:spTgt spid="72"/>
                                        </p:tgtEl>
                                        <p:attrNameLst>
                                          <p:attrName>ppt_h</p:attrName>
                                        </p:attrNameLst>
                                      </p:cBhvr>
                                      <p:tavLst>
                                        <p:tav tm="0">
                                          <p:val>
                                            <p:fltVal val="0"/>
                                          </p:val>
                                        </p:tav>
                                        <p:tav tm="100000">
                                          <p:val>
                                            <p:strVal val="#ppt_h"/>
                                          </p:val>
                                        </p:tav>
                                      </p:tavLst>
                                    </p:anim>
                                    <p:animEffect transition="in" filter="fade">
                                      <p:cBhvr>
                                        <p:cTn id="43" dur="500"/>
                                        <p:tgtEl>
                                          <p:spTgt spid="72"/>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83"/>
                                        </p:tgtEl>
                                        <p:attrNameLst>
                                          <p:attrName>style.visibility</p:attrName>
                                        </p:attrNameLst>
                                      </p:cBhvr>
                                      <p:to>
                                        <p:strVal val="visible"/>
                                      </p:to>
                                    </p:set>
                                    <p:anim calcmode="lin" valueType="num">
                                      <p:cBhvr>
                                        <p:cTn id="47" dur="500" fill="hold"/>
                                        <p:tgtEl>
                                          <p:spTgt spid="83"/>
                                        </p:tgtEl>
                                        <p:attrNameLst>
                                          <p:attrName>ppt_w</p:attrName>
                                        </p:attrNameLst>
                                      </p:cBhvr>
                                      <p:tavLst>
                                        <p:tav tm="0">
                                          <p:val>
                                            <p:fltVal val="0"/>
                                          </p:val>
                                        </p:tav>
                                        <p:tav tm="100000">
                                          <p:val>
                                            <p:strVal val="#ppt_w"/>
                                          </p:val>
                                        </p:tav>
                                      </p:tavLst>
                                    </p:anim>
                                    <p:anim calcmode="lin" valueType="num">
                                      <p:cBhvr>
                                        <p:cTn id="48" dur="500" fill="hold"/>
                                        <p:tgtEl>
                                          <p:spTgt spid="83"/>
                                        </p:tgtEl>
                                        <p:attrNameLst>
                                          <p:attrName>ppt_h</p:attrName>
                                        </p:attrNameLst>
                                      </p:cBhvr>
                                      <p:tavLst>
                                        <p:tav tm="0">
                                          <p:val>
                                            <p:fltVal val="0"/>
                                          </p:val>
                                        </p:tav>
                                        <p:tav tm="100000">
                                          <p:val>
                                            <p:strVal val="#ppt_h"/>
                                          </p:val>
                                        </p:tav>
                                      </p:tavLst>
                                    </p:anim>
                                    <p:animEffect transition="in" filter="fade">
                                      <p:cBhvr>
                                        <p:cTn id="49" dur="500"/>
                                        <p:tgtEl>
                                          <p:spTgt spid="83"/>
                                        </p:tgtEl>
                                      </p:cBhvr>
                                    </p:animEffect>
                                  </p:childTnLst>
                                </p:cTn>
                              </p:par>
                              <p:par>
                                <p:cTn id="50" presetID="53" presetClass="entr" presetSubtype="16" fill="hold" grpId="0" nodeType="withEffect">
                                  <p:stCondLst>
                                    <p:cond delay="250"/>
                                  </p:stCondLst>
                                  <p:childTnLst>
                                    <p:set>
                                      <p:cBhvr>
                                        <p:cTn id="51" dur="1" fill="hold">
                                          <p:stCondLst>
                                            <p:cond delay="0"/>
                                          </p:stCondLst>
                                        </p:cTn>
                                        <p:tgtEl>
                                          <p:spTgt spid="84"/>
                                        </p:tgtEl>
                                        <p:attrNameLst>
                                          <p:attrName>style.visibility</p:attrName>
                                        </p:attrNameLst>
                                      </p:cBhvr>
                                      <p:to>
                                        <p:strVal val="visible"/>
                                      </p:to>
                                    </p:set>
                                    <p:anim calcmode="lin" valueType="num">
                                      <p:cBhvr>
                                        <p:cTn id="52" dur="500" fill="hold"/>
                                        <p:tgtEl>
                                          <p:spTgt spid="84"/>
                                        </p:tgtEl>
                                        <p:attrNameLst>
                                          <p:attrName>ppt_w</p:attrName>
                                        </p:attrNameLst>
                                      </p:cBhvr>
                                      <p:tavLst>
                                        <p:tav tm="0">
                                          <p:val>
                                            <p:fltVal val="0"/>
                                          </p:val>
                                        </p:tav>
                                        <p:tav tm="100000">
                                          <p:val>
                                            <p:strVal val="#ppt_w"/>
                                          </p:val>
                                        </p:tav>
                                      </p:tavLst>
                                    </p:anim>
                                    <p:anim calcmode="lin" valueType="num">
                                      <p:cBhvr>
                                        <p:cTn id="53" dur="500" fill="hold"/>
                                        <p:tgtEl>
                                          <p:spTgt spid="84"/>
                                        </p:tgtEl>
                                        <p:attrNameLst>
                                          <p:attrName>ppt_h</p:attrName>
                                        </p:attrNameLst>
                                      </p:cBhvr>
                                      <p:tavLst>
                                        <p:tav tm="0">
                                          <p:val>
                                            <p:fltVal val="0"/>
                                          </p:val>
                                        </p:tav>
                                        <p:tav tm="100000">
                                          <p:val>
                                            <p:strVal val="#ppt_h"/>
                                          </p:val>
                                        </p:tav>
                                      </p:tavLst>
                                    </p:anim>
                                    <p:animEffect transition="in" filter="fade">
                                      <p:cBhvr>
                                        <p:cTn id="54" dur="500"/>
                                        <p:tgtEl>
                                          <p:spTgt spid="84"/>
                                        </p:tgtEl>
                                      </p:cBhvr>
                                    </p:animEffect>
                                  </p:childTnLst>
                                </p:cTn>
                              </p:par>
                            </p:childTnLst>
                          </p:cTn>
                        </p:par>
                        <p:par>
                          <p:cTn id="55" fill="hold">
                            <p:stCondLst>
                              <p:cond delay="4750"/>
                            </p:stCondLst>
                            <p:childTnLst>
                              <p:par>
                                <p:cTn id="56" presetID="2" presetClass="entr" presetSubtype="2" fill="hold" grpId="0" nodeType="afterEffect">
                                  <p:stCondLst>
                                    <p:cond delay="0"/>
                                  </p:stCondLst>
                                  <p:childTnLst>
                                    <p:set>
                                      <p:cBhvr>
                                        <p:cTn id="57" dur="1" fill="hold">
                                          <p:stCondLst>
                                            <p:cond delay="0"/>
                                          </p:stCondLst>
                                        </p:cTn>
                                        <p:tgtEl>
                                          <p:spTgt spid="52"/>
                                        </p:tgtEl>
                                        <p:attrNameLst>
                                          <p:attrName>style.visibility</p:attrName>
                                        </p:attrNameLst>
                                      </p:cBhvr>
                                      <p:to>
                                        <p:strVal val="visible"/>
                                      </p:to>
                                    </p:set>
                                    <p:anim calcmode="lin" valueType="num">
                                      <p:cBhvr additive="base">
                                        <p:cTn id="58" dur="500" fill="hold"/>
                                        <p:tgtEl>
                                          <p:spTgt spid="52"/>
                                        </p:tgtEl>
                                        <p:attrNameLst>
                                          <p:attrName>ppt_x</p:attrName>
                                        </p:attrNameLst>
                                      </p:cBhvr>
                                      <p:tavLst>
                                        <p:tav tm="0">
                                          <p:val>
                                            <p:strVal val="1+#ppt_w/2"/>
                                          </p:val>
                                        </p:tav>
                                        <p:tav tm="100000">
                                          <p:val>
                                            <p:strVal val="#ppt_x"/>
                                          </p:val>
                                        </p:tav>
                                      </p:tavLst>
                                    </p:anim>
                                    <p:anim calcmode="lin" valueType="num">
                                      <p:cBhvr additive="base">
                                        <p:cTn id="59" dur="500" fill="hold"/>
                                        <p:tgtEl>
                                          <p:spTgt spid="52"/>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56"/>
                                        </p:tgtEl>
                                        <p:attrNameLst>
                                          <p:attrName>style.visibility</p:attrName>
                                        </p:attrNameLst>
                                      </p:cBhvr>
                                      <p:to>
                                        <p:strVal val="visible"/>
                                      </p:to>
                                    </p:set>
                                    <p:anim calcmode="lin" valueType="num">
                                      <p:cBhvr additive="base">
                                        <p:cTn id="62" dur="500" fill="hold"/>
                                        <p:tgtEl>
                                          <p:spTgt spid="56"/>
                                        </p:tgtEl>
                                        <p:attrNameLst>
                                          <p:attrName>ppt_x</p:attrName>
                                        </p:attrNameLst>
                                      </p:cBhvr>
                                      <p:tavLst>
                                        <p:tav tm="0">
                                          <p:val>
                                            <p:strVal val="1+#ppt_w/2"/>
                                          </p:val>
                                        </p:tav>
                                        <p:tav tm="100000">
                                          <p:val>
                                            <p:strVal val="#ppt_x"/>
                                          </p:val>
                                        </p:tav>
                                      </p:tavLst>
                                    </p:anim>
                                    <p:anim calcmode="lin" valueType="num">
                                      <p:cBhvr additive="base">
                                        <p:cTn id="63" dur="500" fill="hold"/>
                                        <p:tgtEl>
                                          <p:spTgt spid="56"/>
                                        </p:tgtEl>
                                        <p:attrNameLst>
                                          <p:attrName>ppt_y</p:attrName>
                                        </p:attrNameLst>
                                      </p:cBhvr>
                                      <p:tavLst>
                                        <p:tav tm="0">
                                          <p:val>
                                            <p:strVal val="#ppt_y"/>
                                          </p:val>
                                        </p:tav>
                                        <p:tav tm="100000">
                                          <p:val>
                                            <p:strVal val="#ppt_y"/>
                                          </p:val>
                                        </p:tav>
                                      </p:tavLst>
                                    </p:anim>
                                  </p:childTnLst>
                                </p:cTn>
                              </p:par>
                              <p:par>
                                <p:cTn id="64" presetID="14" presetClass="entr" presetSubtype="10" fill="hold" nodeType="withEffect">
                                  <p:stCondLst>
                                    <p:cond delay="0"/>
                                  </p:stCondLst>
                                  <p:childTnLst>
                                    <p:set>
                                      <p:cBhvr>
                                        <p:cTn id="65" dur="1" fill="hold">
                                          <p:stCondLst>
                                            <p:cond delay="0"/>
                                          </p:stCondLst>
                                        </p:cTn>
                                        <p:tgtEl>
                                          <p:spTgt spid="89"/>
                                        </p:tgtEl>
                                        <p:attrNameLst>
                                          <p:attrName>style.visibility</p:attrName>
                                        </p:attrNameLst>
                                      </p:cBhvr>
                                      <p:to>
                                        <p:strVal val="visible"/>
                                      </p:to>
                                    </p:set>
                                    <p:animEffect transition="in" filter="randombar(horizontal)">
                                      <p:cBhvr>
                                        <p:cTn id="66" dur="500"/>
                                        <p:tgtEl>
                                          <p:spTgt spid="89"/>
                                        </p:tgtEl>
                                      </p:cBhvr>
                                    </p:animEffect>
                                  </p:childTnLst>
                                </p:cTn>
                              </p:par>
                              <p:par>
                                <p:cTn id="67" presetID="14" presetClass="entr" presetSubtype="10" fill="hold" nodeType="withEffect">
                                  <p:stCondLst>
                                    <p:cond delay="0"/>
                                  </p:stCondLst>
                                  <p:childTnLst>
                                    <p:set>
                                      <p:cBhvr>
                                        <p:cTn id="68" dur="1" fill="hold">
                                          <p:stCondLst>
                                            <p:cond delay="0"/>
                                          </p:stCondLst>
                                        </p:cTn>
                                        <p:tgtEl>
                                          <p:spTgt spid="61"/>
                                        </p:tgtEl>
                                        <p:attrNameLst>
                                          <p:attrName>style.visibility</p:attrName>
                                        </p:attrNameLst>
                                      </p:cBhvr>
                                      <p:to>
                                        <p:strVal val="visible"/>
                                      </p:to>
                                    </p:set>
                                    <p:animEffect transition="in" filter="randombar(horizontal)">
                                      <p:cBhvr>
                                        <p:cTn id="69" dur="500"/>
                                        <p:tgtEl>
                                          <p:spTgt spid="61"/>
                                        </p:tgtEl>
                                      </p:cBhvr>
                                    </p:animEffect>
                                  </p:childTnLst>
                                </p:cTn>
                              </p:par>
                            </p:childTnLst>
                          </p:cTn>
                        </p:par>
                        <p:par>
                          <p:cTn id="70" fill="hold">
                            <p:stCondLst>
                              <p:cond delay="5250"/>
                            </p:stCondLst>
                            <p:childTnLst>
                              <p:par>
                                <p:cTn id="71" presetID="2" presetClass="entr" presetSubtype="2" fill="hold" grpId="0" nodeType="afterEffect">
                                  <p:stCondLst>
                                    <p:cond delay="0"/>
                                  </p:stCondLst>
                                  <p:childTnLst>
                                    <p:set>
                                      <p:cBhvr>
                                        <p:cTn id="72" dur="1" fill="hold">
                                          <p:stCondLst>
                                            <p:cond delay="0"/>
                                          </p:stCondLst>
                                        </p:cTn>
                                        <p:tgtEl>
                                          <p:spTgt spid="64"/>
                                        </p:tgtEl>
                                        <p:attrNameLst>
                                          <p:attrName>style.visibility</p:attrName>
                                        </p:attrNameLst>
                                      </p:cBhvr>
                                      <p:to>
                                        <p:strVal val="visible"/>
                                      </p:to>
                                    </p:set>
                                    <p:anim calcmode="lin" valueType="num">
                                      <p:cBhvr additive="base">
                                        <p:cTn id="73" dur="500" fill="hold"/>
                                        <p:tgtEl>
                                          <p:spTgt spid="64"/>
                                        </p:tgtEl>
                                        <p:attrNameLst>
                                          <p:attrName>ppt_x</p:attrName>
                                        </p:attrNameLst>
                                      </p:cBhvr>
                                      <p:tavLst>
                                        <p:tav tm="0">
                                          <p:val>
                                            <p:strVal val="1+#ppt_w/2"/>
                                          </p:val>
                                        </p:tav>
                                        <p:tav tm="100000">
                                          <p:val>
                                            <p:strVal val="#ppt_x"/>
                                          </p:val>
                                        </p:tav>
                                      </p:tavLst>
                                    </p:anim>
                                    <p:anim calcmode="lin" valueType="num">
                                      <p:cBhvr additive="base">
                                        <p:cTn id="74" dur="500" fill="hold"/>
                                        <p:tgtEl>
                                          <p:spTgt spid="64"/>
                                        </p:tgtEl>
                                        <p:attrNameLst>
                                          <p:attrName>ppt_y</p:attrName>
                                        </p:attrNameLst>
                                      </p:cBhvr>
                                      <p:tavLst>
                                        <p:tav tm="0">
                                          <p:val>
                                            <p:strVal val="#ppt_y"/>
                                          </p:val>
                                        </p:tav>
                                        <p:tav tm="100000">
                                          <p:val>
                                            <p:strVal val="#ppt_y"/>
                                          </p:val>
                                        </p:tav>
                                      </p:tavLst>
                                    </p:anim>
                                  </p:childTnLst>
                                </p:cTn>
                              </p:par>
                              <p:par>
                                <p:cTn id="75" presetID="2" presetClass="entr" presetSubtype="2" fill="hold" nodeType="withEffect">
                                  <p:stCondLst>
                                    <p:cond delay="0"/>
                                  </p:stCondLst>
                                  <p:childTnLst>
                                    <p:set>
                                      <p:cBhvr>
                                        <p:cTn id="76" dur="1" fill="hold">
                                          <p:stCondLst>
                                            <p:cond delay="0"/>
                                          </p:stCondLst>
                                        </p:cTn>
                                        <p:tgtEl>
                                          <p:spTgt spid="68"/>
                                        </p:tgtEl>
                                        <p:attrNameLst>
                                          <p:attrName>style.visibility</p:attrName>
                                        </p:attrNameLst>
                                      </p:cBhvr>
                                      <p:to>
                                        <p:strVal val="visible"/>
                                      </p:to>
                                    </p:set>
                                    <p:anim calcmode="lin" valueType="num">
                                      <p:cBhvr additive="base">
                                        <p:cTn id="77" dur="500" fill="hold"/>
                                        <p:tgtEl>
                                          <p:spTgt spid="68"/>
                                        </p:tgtEl>
                                        <p:attrNameLst>
                                          <p:attrName>ppt_x</p:attrName>
                                        </p:attrNameLst>
                                      </p:cBhvr>
                                      <p:tavLst>
                                        <p:tav tm="0">
                                          <p:val>
                                            <p:strVal val="1+#ppt_w/2"/>
                                          </p:val>
                                        </p:tav>
                                        <p:tav tm="100000">
                                          <p:val>
                                            <p:strVal val="#ppt_x"/>
                                          </p:val>
                                        </p:tav>
                                      </p:tavLst>
                                    </p:anim>
                                    <p:anim calcmode="lin" valueType="num">
                                      <p:cBhvr additive="base">
                                        <p:cTn id="78" dur="500" fill="hold"/>
                                        <p:tgtEl>
                                          <p:spTgt spid="68"/>
                                        </p:tgtEl>
                                        <p:attrNameLst>
                                          <p:attrName>ppt_y</p:attrName>
                                        </p:attrNameLst>
                                      </p:cBhvr>
                                      <p:tavLst>
                                        <p:tav tm="0">
                                          <p:val>
                                            <p:strVal val="#ppt_y"/>
                                          </p:val>
                                        </p:tav>
                                        <p:tav tm="100000">
                                          <p:val>
                                            <p:strVal val="#ppt_y"/>
                                          </p:val>
                                        </p:tav>
                                      </p:tavLst>
                                    </p:anim>
                                  </p:childTnLst>
                                </p:cTn>
                              </p:par>
                              <p:par>
                                <p:cTn id="79" presetID="14" presetClass="entr" presetSubtype="10" fill="hold" grpId="0" nodeType="withEffect">
                                  <p:stCondLst>
                                    <p:cond delay="0"/>
                                  </p:stCondLst>
                                  <p:childTnLst>
                                    <p:set>
                                      <p:cBhvr>
                                        <p:cTn id="80" dur="1" fill="hold">
                                          <p:stCondLst>
                                            <p:cond delay="0"/>
                                          </p:stCondLst>
                                        </p:cTn>
                                        <p:tgtEl>
                                          <p:spTgt spid="96"/>
                                        </p:tgtEl>
                                        <p:attrNameLst>
                                          <p:attrName>style.visibility</p:attrName>
                                        </p:attrNameLst>
                                      </p:cBhvr>
                                      <p:to>
                                        <p:strVal val="visible"/>
                                      </p:to>
                                    </p:set>
                                    <p:animEffect transition="in" filter="randombar(horizontal)">
                                      <p:cBhvr>
                                        <p:cTn id="81" dur="500"/>
                                        <p:tgtEl>
                                          <p:spTgt spid="96"/>
                                        </p:tgtEl>
                                      </p:cBhvr>
                                    </p:animEffect>
                                  </p:childTnLst>
                                </p:cTn>
                              </p:par>
                              <p:par>
                                <p:cTn id="82" presetID="14" presetClass="entr" presetSubtype="10" fill="hold" nodeType="withEffect">
                                  <p:stCondLst>
                                    <p:cond delay="0"/>
                                  </p:stCondLst>
                                  <p:childTnLst>
                                    <p:set>
                                      <p:cBhvr>
                                        <p:cTn id="83" dur="1" fill="hold">
                                          <p:stCondLst>
                                            <p:cond delay="0"/>
                                          </p:stCondLst>
                                        </p:cTn>
                                        <p:tgtEl>
                                          <p:spTgt spid="73"/>
                                        </p:tgtEl>
                                        <p:attrNameLst>
                                          <p:attrName>style.visibility</p:attrName>
                                        </p:attrNameLst>
                                      </p:cBhvr>
                                      <p:to>
                                        <p:strVal val="visible"/>
                                      </p:to>
                                    </p:set>
                                    <p:animEffect transition="in" filter="randombar(horizontal)">
                                      <p:cBhvr>
                                        <p:cTn id="84" dur="500"/>
                                        <p:tgtEl>
                                          <p:spTgt spid="73"/>
                                        </p:tgtEl>
                                      </p:cBhvr>
                                    </p:animEffect>
                                  </p:childTnLst>
                                </p:cTn>
                              </p:par>
                            </p:childTnLst>
                          </p:cTn>
                        </p:par>
                        <p:par>
                          <p:cTn id="85" fill="hold">
                            <p:stCondLst>
                              <p:cond delay="5750"/>
                            </p:stCondLst>
                            <p:childTnLst>
                              <p:par>
                                <p:cTn id="86" presetID="2" presetClass="entr" presetSubtype="2" fill="hold" grpId="0" nodeType="afterEffect">
                                  <p:stCondLst>
                                    <p:cond delay="0"/>
                                  </p:stCondLst>
                                  <p:childTnLst>
                                    <p:set>
                                      <p:cBhvr>
                                        <p:cTn id="87" dur="1" fill="hold">
                                          <p:stCondLst>
                                            <p:cond delay="0"/>
                                          </p:stCondLst>
                                        </p:cTn>
                                        <p:tgtEl>
                                          <p:spTgt spid="76"/>
                                        </p:tgtEl>
                                        <p:attrNameLst>
                                          <p:attrName>style.visibility</p:attrName>
                                        </p:attrNameLst>
                                      </p:cBhvr>
                                      <p:to>
                                        <p:strVal val="visible"/>
                                      </p:to>
                                    </p:set>
                                    <p:anim calcmode="lin" valueType="num">
                                      <p:cBhvr additive="base">
                                        <p:cTn id="88" dur="500" fill="hold"/>
                                        <p:tgtEl>
                                          <p:spTgt spid="76"/>
                                        </p:tgtEl>
                                        <p:attrNameLst>
                                          <p:attrName>ppt_x</p:attrName>
                                        </p:attrNameLst>
                                      </p:cBhvr>
                                      <p:tavLst>
                                        <p:tav tm="0">
                                          <p:val>
                                            <p:strVal val="1+#ppt_w/2"/>
                                          </p:val>
                                        </p:tav>
                                        <p:tav tm="100000">
                                          <p:val>
                                            <p:strVal val="#ppt_x"/>
                                          </p:val>
                                        </p:tav>
                                      </p:tavLst>
                                    </p:anim>
                                    <p:anim calcmode="lin" valueType="num">
                                      <p:cBhvr additive="base">
                                        <p:cTn id="89" dur="500" fill="hold"/>
                                        <p:tgtEl>
                                          <p:spTgt spid="76"/>
                                        </p:tgtEl>
                                        <p:attrNameLst>
                                          <p:attrName>ppt_y</p:attrName>
                                        </p:attrNameLst>
                                      </p:cBhvr>
                                      <p:tavLst>
                                        <p:tav tm="0">
                                          <p:val>
                                            <p:strVal val="#ppt_y"/>
                                          </p:val>
                                        </p:tav>
                                        <p:tav tm="100000">
                                          <p:val>
                                            <p:strVal val="#ppt_y"/>
                                          </p:val>
                                        </p:tav>
                                      </p:tavLst>
                                    </p:anim>
                                  </p:childTnLst>
                                </p:cTn>
                              </p:par>
                              <p:par>
                                <p:cTn id="90" presetID="2" presetClass="entr" presetSubtype="2" fill="hold" nodeType="withEffect">
                                  <p:stCondLst>
                                    <p:cond delay="0"/>
                                  </p:stCondLst>
                                  <p:childTnLst>
                                    <p:set>
                                      <p:cBhvr>
                                        <p:cTn id="91" dur="1" fill="hold">
                                          <p:stCondLst>
                                            <p:cond delay="0"/>
                                          </p:stCondLst>
                                        </p:cTn>
                                        <p:tgtEl>
                                          <p:spTgt spid="80"/>
                                        </p:tgtEl>
                                        <p:attrNameLst>
                                          <p:attrName>style.visibility</p:attrName>
                                        </p:attrNameLst>
                                      </p:cBhvr>
                                      <p:to>
                                        <p:strVal val="visible"/>
                                      </p:to>
                                    </p:set>
                                    <p:anim calcmode="lin" valueType="num">
                                      <p:cBhvr additive="base">
                                        <p:cTn id="92" dur="500" fill="hold"/>
                                        <p:tgtEl>
                                          <p:spTgt spid="80"/>
                                        </p:tgtEl>
                                        <p:attrNameLst>
                                          <p:attrName>ppt_x</p:attrName>
                                        </p:attrNameLst>
                                      </p:cBhvr>
                                      <p:tavLst>
                                        <p:tav tm="0">
                                          <p:val>
                                            <p:strVal val="1+#ppt_w/2"/>
                                          </p:val>
                                        </p:tav>
                                        <p:tav tm="100000">
                                          <p:val>
                                            <p:strVal val="#ppt_x"/>
                                          </p:val>
                                        </p:tav>
                                      </p:tavLst>
                                    </p:anim>
                                    <p:anim calcmode="lin" valueType="num">
                                      <p:cBhvr additive="base">
                                        <p:cTn id="93" dur="500" fill="hold"/>
                                        <p:tgtEl>
                                          <p:spTgt spid="80"/>
                                        </p:tgtEl>
                                        <p:attrNameLst>
                                          <p:attrName>ppt_y</p:attrName>
                                        </p:attrNameLst>
                                      </p:cBhvr>
                                      <p:tavLst>
                                        <p:tav tm="0">
                                          <p:val>
                                            <p:strVal val="#ppt_y"/>
                                          </p:val>
                                        </p:tav>
                                        <p:tav tm="100000">
                                          <p:val>
                                            <p:strVal val="#ppt_y"/>
                                          </p:val>
                                        </p:tav>
                                      </p:tavLst>
                                    </p:anim>
                                  </p:childTnLst>
                                </p:cTn>
                              </p:par>
                              <p:par>
                                <p:cTn id="94" presetID="14" presetClass="entr" presetSubtype="10" fill="hold" nodeType="withEffect">
                                  <p:stCondLst>
                                    <p:cond delay="0"/>
                                  </p:stCondLst>
                                  <p:childTnLst>
                                    <p:set>
                                      <p:cBhvr>
                                        <p:cTn id="95" dur="1" fill="hold">
                                          <p:stCondLst>
                                            <p:cond delay="0"/>
                                          </p:stCondLst>
                                        </p:cTn>
                                        <p:tgtEl>
                                          <p:spTgt spid="85"/>
                                        </p:tgtEl>
                                        <p:attrNameLst>
                                          <p:attrName>style.visibility</p:attrName>
                                        </p:attrNameLst>
                                      </p:cBhvr>
                                      <p:to>
                                        <p:strVal val="visible"/>
                                      </p:to>
                                    </p:set>
                                    <p:animEffect transition="in" filter="randombar(horizontal)">
                                      <p:cBhvr>
                                        <p:cTn id="96" dur="500"/>
                                        <p:tgtEl>
                                          <p:spTgt spid="85"/>
                                        </p:tgtEl>
                                      </p:cBhvr>
                                    </p:animEffect>
                                  </p:childTnLst>
                                </p:cTn>
                              </p:par>
                              <p:par>
                                <p:cTn id="97" presetID="14" presetClass="entr" presetSubtype="10" fill="hold" nodeType="withEffect">
                                  <p:stCondLst>
                                    <p:cond delay="0"/>
                                  </p:stCondLst>
                                  <p:childTnLst>
                                    <p:set>
                                      <p:cBhvr>
                                        <p:cTn id="98" dur="1" fill="hold">
                                          <p:stCondLst>
                                            <p:cond delay="0"/>
                                          </p:stCondLst>
                                        </p:cTn>
                                        <p:tgtEl>
                                          <p:spTgt spid="97"/>
                                        </p:tgtEl>
                                        <p:attrNameLst>
                                          <p:attrName>style.visibility</p:attrName>
                                        </p:attrNameLst>
                                      </p:cBhvr>
                                      <p:to>
                                        <p:strVal val="visible"/>
                                      </p:to>
                                    </p:set>
                                    <p:animEffect transition="in" filter="randombar(horizontal)">
                                      <p:cBhvr>
                                        <p:cTn id="99"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9" grpId="0" animBg="1"/>
      <p:bldP spid="60" grpId="0"/>
      <p:bldP spid="64" grpId="0" animBg="1"/>
      <p:bldP spid="71" grpId="0" animBg="1"/>
      <p:bldP spid="72" grpId="0"/>
      <p:bldP spid="76" grpId="0" animBg="1"/>
      <p:bldP spid="83" grpId="0" animBg="1"/>
      <p:bldP spid="84" grpId="0"/>
      <p:bldP spid="9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967054" y="1949649"/>
            <a:ext cx="1702178" cy="3063527"/>
            <a:chOff x="1049615" y="1461092"/>
            <a:chExt cx="2269570" cy="4084703"/>
          </a:xfrm>
        </p:grpSpPr>
        <p:sp>
          <p:nvSpPr>
            <p:cNvPr id="76" name="直角三角形 69"/>
            <p:cNvSpPr/>
            <p:nvPr/>
          </p:nvSpPr>
          <p:spPr>
            <a:xfrm rot="5400000" flipH="1">
              <a:off x="1118718"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7" name="直角三角形 69"/>
            <p:cNvSpPr/>
            <p:nvPr/>
          </p:nvSpPr>
          <p:spPr>
            <a:xfrm flipH="1" flipV="1">
              <a:off x="1049615"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8" name="矩形 77"/>
            <p:cNvSpPr/>
            <p:nvPr/>
          </p:nvSpPr>
          <p:spPr>
            <a:xfrm>
              <a:off x="1381454" y="1857787"/>
              <a:ext cx="1648460" cy="3374952"/>
            </a:xfrm>
            <a:prstGeom prst="rect">
              <a:avLst/>
            </a:prstGeom>
            <a:solidFill>
              <a:srgbClr val="F7F7F7"/>
            </a:solidFill>
            <a:ln w="12700" cap="flat" cmpd="sng" algn="ctr">
              <a:noFill/>
              <a:prstDash val="solid"/>
              <a:miter lim="800000"/>
            </a:ln>
            <a:effectLst>
              <a:outerShdw blurRad="76200" dist="50800" dir="2700000" algn="tl" rotWithShape="0">
                <a:prstClr val="black">
                  <a:alpha val="1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9" name="矩形 78"/>
            <p:cNvSpPr/>
            <p:nvPr/>
          </p:nvSpPr>
          <p:spPr>
            <a:xfrm>
              <a:off x="1381454" y="1857787"/>
              <a:ext cx="1648460" cy="506658"/>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0" name="组合 79"/>
          <p:cNvGrpSpPr/>
          <p:nvPr/>
        </p:nvGrpSpPr>
        <p:grpSpPr>
          <a:xfrm>
            <a:off x="1522639" y="1821942"/>
            <a:ext cx="622935" cy="731284"/>
            <a:chOff x="6591300" y="1966752"/>
            <a:chExt cx="830580" cy="975045"/>
          </a:xfrm>
        </p:grpSpPr>
        <p:sp>
          <p:nvSpPr>
            <p:cNvPr id="81" name="任意多边形 80"/>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2" name="任意多边形 81"/>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w="12700" cap="flat" cmpd="sng" algn="ctr">
              <a:gradFill>
                <a:gsLst>
                  <a:gs pos="0">
                    <a:sysClr val="window" lastClr="FFFFFF">
                      <a:lumMod val="50000"/>
                    </a:sysClr>
                  </a:gs>
                  <a:gs pos="69000">
                    <a:sysClr val="window" lastClr="FFFFFF">
                      <a:lumMod val="85000"/>
                    </a:sysClr>
                  </a:gs>
                  <a:gs pos="35000">
                    <a:srgbClr val="C9C9C9"/>
                  </a:gs>
                  <a:gs pos="56000">
                    <a:sysClr val="window" lastClr="FFFFFF">
                      <a:lumMod val="50000"/>
                    </a:sysClr>
                  </a:gs>
                  <a:gs pos="22000">
                    <a:sysClr val="window" lastClr="FFFFFF">
                      <a:lumMod val="50000"/>
                    </a:sysClr>
                  </a:gs>
                  <a:gs pos="84000">
                    <a:sysClr val="window" lastClr="FFFFFF">
                      <a:lumMod val="50000"/>
                    </a:sysClr>
                  </a:gs>
                </a:gsLst>
                <a:lin ang="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83" name="组合 82"/>
          <p:cNvGrpSpPr/>
          <p:nvPr/>
        </p:nvGrpSpPr>
        <p:grpSpPr>
          <a:xfrm>
            <a:off x="1304424" y="3390549"/>
            <a:ext cx="1139375" cy="732356"/>
            <a:chOff x="223456" y="2735579"/>
            <a:chExt cx="1519166" cy="976475"/>
          </a:xfrm>
        </p:grpSpPr>
        <p:sp>
          <p:nvSpPr>
            <p:cNvPr id="84" name="文本框 16"/>
            <p:cNvSpPr txBox="1"/>
            <p:nvPr/>
          </p:nvSpPr>
          <p:spPr>
            <a:xfrm>
              <a:off x="223456" y="273557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85" name="文本框 17"/>
            <p:cNvSpPr txBox="1"/>
            <p:nvPr/>
          </p:nvSpPr>
          <p:spPr>
            <a:xfrm>
              <a:off x="224531" y="2988779"/>
              <a:ext cx="1411666" cy="723275"/>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86" name="Group 8"/>
          <p:cNvGrpSpPr>
            <a:grpSpLocks noChangeAspect="1"/>
          </p:cNvGrpSpPr>
          <p:nvPr/>
        </p:nvGrpSpPr>
        <p:grpSpPr bwMode="auto">
          <a:xfrm>
            <a:off x="1666603" y="2885138"/>
            <a:ext cx="303080" cy="306353"/>
            <a:chOff x="4313" y="1262"/>
            <a:chExt cx="463" cy="468"/>
          </a:xfrm>
          <a:solidFill>
            <a:srgbClr val="FFB850"/>
          </a:solidFill>
          <a:effectLst/>
        </p:grpSpPr>
        <p:sp>
          <p:nvSpPr>
            <p:cNvPr id="87"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88"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89"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0"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1"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2"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93"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94" name="组合 93"/>
          <p:cNvGrpSpPr/>
          <p:nvPr/>
        </p:nvGrpSpPr>
        <p:grpSpPr>
          <a:xfrm>
            <a:off x="2897454" y="1949649"/>
            <a:ext cx="1702178" cy="3063527"/>
            <a:chOff x="3623482" y="1461092"/>
            <a:chExt cx="2269570" cy="4084703"/>
          </a:xfrm>
        </p:grpSpPr>
        <p:sp>
          <p:nvSpPr>
            <p:cNvPr id="95" name="直角三角形 69"/>
            <p:cNvSpPr/>
            <p:nvPr/>
          </p:nvSpPr>
          <p:spPr>
            <a:xfrm rot="5400000" flipH="1">
              <a:off x="3692585"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6" name="直角三角形 69"/>
            <p:cNvSpPr/>
            <p:nvPr/>
          </p:nvSpPr>
          <p:spPr>
            <a:xfrm flipH="1" flipV="1">
              <a:off x="3623482"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7" name="矩形 96"/>
            <p:cNvSpPr/>
            <p:nvPr/>
          </p:nvSpPr>
          <p:spPr>
            <a:xfrm>
              <a:off x="3955321" y="1857787"/>
              <a:ext cx="1648460" cy="3374952"/>
            </a:xfrm>
            <a:prstGeom prst="rect">
              <a:avLst/>
            </a:prstGeom>
            <a:solidFill>
              <a:srgbClr val="F7F7F7"/>
            </a:solidFill>
            <a:ln w="12700" cap="flat" cmpd="sng" algn="ctr">
              <a:noFill/>
              <a:prstDash val="solid"/>
              <a:miter lim="800000"/>
            </a:ln>
            <a:effectLst>
              <a:outerShdw blurRad="76200" dist="50800" dir="2700000" algn="tl" rotWithShape="0">
                <a:prstClr val="black">
                  <a:alpha val="1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8" name="矩形 97"/>
            <p:cNvSpPr/>
            <p:nvPr/>
          </p:nvSpPr>
          <p:spPr>
            <a:xfrm>
              <a:off x="3955321" y="1857787"/>
              <a:ext cx="1648460" cy="506658"/>
            </a:xfrm>
            <a:prstGeom prst="rect">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99" name="组合 98"/>
          <p:cNvGrpSpPr/>
          <p:nvPr/>
        </p:nvGrpSpPr>
        <p:grpSpPr>
          <a:xfrm>
            <a:off x="3453040" y="1821942"/>
            <a:ext cx="622935" cy="731284"/>
            <a:chOff x="6591300" y="1966752"/>
            <a:chExt cx="830580" cy="975045"/>
          </a:xfrm>
        </p:grpSpPr>
        <p:sp>
          <p:nvSpPr>
            <p:cNvPr id="100" name="任意多边形 99"/>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1" name="任意多边形 100"/>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w="12700" cap="flat" cmpd="sng" algn="ctr">
              <a:gradFill>
                <a:gsLst>
                  <a:gs pos="0">
                    <a:sysClr val="window" lastClr="FFFFFF">
                      <a:lumMod val="50000"/>
                    </a:sysClr>
                  </a:gs>
                  <a:gs pos="69000">
                    <a:sysClr val="window" lastClr="FFFFFF">
                      <a:lumMod val="85000"/>
                    </a:sysClr>
                  </a:gs>
                  <a:gs pos="35000">
                    <a:srgbClr val="C9C9C9"/>
                  </a:gs>
                  <a:gs pos="56000">
                    <a:sysClr val="window" lastClr="FFFFFF">
                      <a:lumMod val="50000"/>
                    </a:sysClr>
                  </a:gs>
                  <a:gs pos="22000">
                    <a:sysClr val="window" lastClr="FFFFFF">
                      <a:lumMod val="50000"/>
                    </a:sysClr>
                  </a:gs>
                  <a:gs pos="84000">
                    <a:sysClr val="window" lastClr="FFFFFF">
                      <a:lumMod val="50000"/>
                    </a:sysClr>
                  </a:gs>
                </a:gsLst>
                <a:lin ang="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102" name="组合 101"/>
          <p:cNvGrpSpPr/>
          <p:nvPr/>
        </p:nvGrpSpPr>
        <p:grpSpPr>
          <a:xfrm>
            <a:off x="3234824" y="3390549"/>
            <a:ext cx="1139375" cy="732356"/>
            <a:chOff x="223456" y="2735579"/>
            <a:chExt cx="1519166" cy="976475"/>
          </a:xfrm>
        </p:grpSpPr>
        <p:sp>
          <p:nvSpPr>
            <p:cNvPr id="103" name="文本框 35"/>
            <p:cNvSpPr txBox="1"/>
            <p:nvPr/>
          </p:nvSpPr>
          <p:spPr>
            <a:xfrm>
              <a:off x="223456" y="273557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04" name="文本框 36"/>
            <p:cNvSpPr txBox="1"/>
            <p:nvPr/>
          </p:nvSpPr>
          <p:spPr>
            <a:xfrm>
              <a:off x="224531" y="2988779"/>
              <a:ext cx="1411666" cy="723275"/>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05" name="组合 104"/>
          <p:cNvGrpSpPr/>
          <p:nvPr/>
        </p:nvGrpSpPr>
        <p:grpSpPr>
          <a:xfrm>
            <a:off x="4827854" y="1949649"/>
            <a:ext cx="1702178" cy="3063527"/>
            <a:chOff x="6197348" y="1461092"/>
            <a:chExt cx="2269570" cy="4084703"/>
          </a:xfrm>
        </p:grpSpPr>
        <p:sp>
          <p:nvSpPr>
            <p:cNvPr id="106" name="直角三角形 69"/>
            <p:cNvSpPr/>
            <p:nvPr/>
          </p:nvSpPr>
          <p:spPr>
            <a:xfrm rot="5400000" flipH="1">
              <a:off x="6266451"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7" name="直角三角形 69"/>
            <p:cNvSpPr/>
            <p:nvPr/>
          </p:nvSpPr>
          <p:spPr>
            <a:xfrm flipH="1" flipV="1">
              <a:off x="6197348"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8" name="矩形 107"/>
            <p:cNvSpPr/>
            <p:nvPr/>
          </p:nvSpPr>
          <p:spPr>
            <a:xfrm>
              <a:off x="6529187" y="1857787"/>
              <a:ext cx="1648460" cy="3374952"/>
            </a:xfrm>
            <a:prstGeom prst="rect">
              <a:avLst/>
            </a:prstGeom>
            <a:solidFill>
              <a:srgbClr val="F7F7F7"/>
            </a:solidFill>
            <a:ln w="12700" cap="flat" cmpd="sng" algn="ctr">
              <a:noFill/>
              <a:prstDash val="solid"/>
              <a:miter lim="800000"/>
            </a:ln>
            <a:effectLst>
              <a:outerShdw blurRad="76200" dist="50800" dir="2700000" algn="tl" rotWithShape="0">
                <a:prstClr val="black">
                  <a:alpha val="1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9" name="矩形 108"/>
            <p:cNvSpPr/>
            <p:nvPr/>
          </p:nvSpPr>
          <p:spPr>
            <a:xfrm>
              <a:off x="6529187" y="1857787"/>
              <a:ext cx="1648460" cy="506658"/>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10" name="组合 109"/>
          <p:cNvGrpSpPr/>
          <p:nvPr/>
        </p:nvGrpSpPr>
        <p:grpSpPr>
          <a:xfrm>
            <a:off x="5383439" y="1821942"/>
            <a:ext cx="622935" cy="731284"/>
            <a:chOff x="6591300" y="1966752"/>
            <a:chExt cx="830580" cy="975045"/>
          </a:xfrm>
        </p:grpSpPr>
        <p:sp>
          <p:nvSpPr>
            <p:cNvPr id="111" name="任意多边形 110"/>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2" name="任意多边形 111"/>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w="12700" cap="flat" cmpd="sng" algn="ctr">
              <a:gradFill>
                <a:gsLst>
                  <a:gs pos="0">
                    <a:sysClr val="window" lastClr="FFFFFF">
                      <a:lumMod val="50000"/>
                    </a:sysClr>
                  </a:gs>
                  <a:gs pos="69000">
                    <a:sysClr val="window" lastClr="FFFFFF">
                      <a:lumMod val="85000"/>
                    </a:sysClr>
                  </a:gs>
                  <a:gs pos="35000">
                    <a:srgbClr val="C9C9C9"/>
                  </a:gs>
                  <a:gs pos="56000">
                    <a:sysClr val="window" lastClr="FFFFFF">
                      <a:lumMod val="50000"/>
                    </a:sysClr>
                  </a:gs>
                  <a:gs pos="22000">
                    <a:sysClr val="window" lastClr="FFFFFF">
                      <a:lumMod val="50000"/>
                    </a:sysClr>
                  </a:gs>
                  <a:gs pos="84000">
                    <a:sysClr val="window" lastClr="FFFFFF">
                      <a:lumMod val="50000"/>
                    </a:sysClr>
                  </a:gs>
                </a:gsLst>
                <a:lin ang="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113" name="组合 112"/>
          <p:cNvGrpSpPr/>
          <p:nvPr/>
        </p:nvGrpSpPr>
        <p:grpSpPr>
          <a:xfrm>
            <a:off x="5165223" y="3390549"/>
            <a:ext cx="1139375" cy="732356"/>
            <a:chOff x="223456" y="2735579"/>
            <a:chExt cx="1519166" cy="976475"/>
          </a:xfrm>
        </p:grpSpPr>
        <p:sp>
          <p:nvSpPr>
            <p:cNvPr id="114" name="文本框 46"/>
            <p:cNvSpPr txBox="1"/>
            <p:nvPr/>
          </p:nvSpPr>
          <p:spPr>
            <a:xfrm>
              <a:off x="223456" y="273557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15" name="文本框 47"/>
            <p:cNvSpPr txBox="1"/>
            <p:nvPr/>
          </p:nvSpPr>
          <p:spPr>
            <a:xfrm>
              <a:off x="224531" y="2988779"/>
              <a:ext cx="1411666" cy="723275"/>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16" name="组合 115"/>
          <p:cNvGrpSpPr/>
          <p:nvPr/>
        </p:nvGrpSpPr>
        <p:grpSpPr>
          <a:xfrm>
            <a:off x="6758254" y="1949649"/>
            <a:ext cx="1702178" cy="3063527"/>
            <a:chOff x="8771215" y="1461092"/>
            <a:chExt cx="2269570" cy="4084703"/>
          </a:xfrm>
        </p:grpSpPr>
        <p:sp>
          <p:nvSpPr>
            <p:cNvPr id="117" name="直角三角形 69"/>
            <p:cNvSpPr/>
            <p:nvPr/>
          </p:nvSpPr>
          <p:spPr>
            <a:xfrm rot="5400000" flipH="1">
              <a:off x="8840318" y="3345328"/>
              <a:ext cx="4084703" cy="3162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 name="connsiteX0" fmla="*/ 174418 w 2267687"/>
                <a:gd name="connsiteY0" fmla="*/ 303531 h 303531"/>
                <a:gd name="connsiteX1" fmla="*/ 0 w 2267687"/>
                <a:gd name="connsiteY1" fmla="*/ 0 h 303531"/>
                <a:gd name="connsiteX2" fmla="*/ 2267687 w 2267687"/>
                <a:gd name="connsiteY2" fmla="*/ 290831 h 303531"/>
                <a:gd name="connsiteX3" fmla="*/ 174418 w 2267687"/>
                <a:gd name="connsiteY3" fmla="*/ 303531 h 303531"/>
                <a:gd name="connsiteX0" fmla="*/ 172657 w 2265926"/>
                <a:gd name="connsiteY0" fmla="*/ 316231 h 316231"/>
                <a:gd name="connsiteX1" fmla="*/ 0 w 2265926"/>
                <a:gd name="connsiteY1" fmla="*/ 0 h 316231"/>
                <a:gd name="connsiteX2" fmla="*/ 2265926 w 2265926"/>
                <a:gd name="connsiteY2" fmla="*/ 303531 h 316231"/>
                <a:gd name="connsiteX3" fmla="*/ 172657 w 2265926"/>
                <a:gd name="connsiteY3" fmla="*/ 316231 h 316231"/>
              </a:gdLst>
              <a:ahLst/>
              <a:cxnLst>
                <a:cxn ang="0">
                  <a:pos x="connsiteX0" y="connsiteY0"/>
                </a:cxn>
                <a:cxn ang="0">
                  <a:pos x="connsiteX1" y="connsiteY1"/>
                </a:cxn>
                <a:cxn ang="0">
                  <a:pos x="connsiteX2" y="connsiteY2"/>
                </a:cxn>
                <a:cxn ang="0">
                  <a:pos x="connsiteX3" y="connsiteY3"/>
                </a:cxn>
              </a:cxnLst>
              <a:rect l="l" t="t" r="r" b="b"/>
              <a:pathLst>
                <a:path w="2265926" h="316231">
                  <a:moveTo>
                    <a:pt x="172657" y="316231"/>
                  </a:moveTo>
                  <a:lnTo>
                    <a:pt x="0" y="0"/>
                  </a:lnTo>
                  <a:lnTo>
                    <a:pt x="2265926" y="303531"/>
                  </a:lnTo>
                  <a:lnTo>
                    <a:pt x="172657" y="3162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8" name="直角三角形 69"/>
            <p:cNvSpPr/>
            <p:nvPr/>
          </p:nvSpPr>
          <p:spPr>
            <a:xfrm flipH="1" flipV="1">
              <a:off x="8771215" y="5207338"/>
              <a:ext cx="2267687" cy="290831"/>
            </a:xfrm>
            <a:custGeom>
              <a:avLst/>
              <a:gdLst>
                <a:gd name="connsiteX0" fmla="*/ 0 w 1994637"/>
                <a:gd name="connsiteY0" fmla="*/ 328931 h 328931"/>
                <a:gd name="connsiteX1" fmla="*/ 0 w 1994637"/>
                <a:gd name="connsiteY1" fmla="*/ 0 h 328931"/>
                <a:gd name="connsiteX2" fmla="*/ 1994637 w 1994637"/>
                <a:gd name="connsiteY2" fmla="*/ 328931 h 328931"/>
                <a:gd name="connsiteX3" fmla="*/ 0 w 1994637"/>
                <a:gd name="connsiteY3" fmla="*/ 328931 h 328931"/>
                <a:gd name="connsiteX0" fmla="*/ 196850 w 2191487"/>
                <a:gd name="connsiteY0" fmla="*/ 278131 h 278131"/>
                <a:gd name="connsiteX1" fmla="*/ 0 w 2191487"/>
                <a:gd name="connsiteY1" fmla="*/ 0 h 278131"/>
                <a:gd name="connsiteX2" fmla="*/ 2191487 w 2191487"/>
                <a:gd name="connsiteY2" fmla="*/ 278131 h 278131"/>
                <a:gd name="connsiteX3" fmla="*/ 196850 w 2191487"/>
                <a:gd name="connsiteY3" fmla="*/ 278131 h 278131"/>
                <a:gd name="connsiteX0" fmla="*/ 273050 w 2267687"/>
                <a:gd name="connsiteY0" fmla="*/ 290831 h 290831"/>
                <a:gd name="connsiteX1" fmla="*/ 0 w 2267687"/>
                <a:gd name="connsiteY1" fmla="*/ 0 h 290831"/>
                <a:gd name="connsiteX2" fmla="*/ 2267687 w 2267687"/>
                <a:gd name="connsiteY2" fmla="*/ 290831 h 290831"/>
                <a:gd name="connsiteX3" fmla="*/ 273050 w 2267687"/>
                <a:gd name="connsiteY3" fmla="*/ 290831 h 290831"/>
              </a:gdLst>
              <a:ahLst/>
              <a:cxnLst>
                <a:cxn ang="0">
                  <a:pos x="connsiteX0" y="connsiteY0"/>
                </a:cxn>
                <a:cxn ang="0">
                  <a:pos x="connsiteX1" y="connsiteY1"/>
                </a:cxn>
                <a:cxn ang="0">
                  <a:pos x="connsiteX2" y="connsiteY2"/>
                </a:cxn>
                <a:cxn ang="0">
                  <a:pos x="connsiteX3" y="connsiteY3"/>
                </a:cxn>
              </a:cxnLst>
              <a:rect l="l" t="t" r="r" b="b"/>
              <a:pathLst>
                <a:path w="2267687" h="290831">
                  <a:moveTo>
                    <a:pt x="273050" y="290831"/>
                  </a:moveTo>
                  <a:lnTo>
                    <a:pt x="0" y="0"/>
                  </a:lnTo>
                  <a:lnTo>
                    <a:pt x="2267687" y="290831"/>
                  </a:lnTo>
                  <a:lnTo>
                    <a:pt x="273050" y="290831"/>
                  </a:lnTo>
                  <a:close/>
                </a:path>
              </a:pathLst>
            </a:custGeom>
            <a:gradFill>
              <a:gsLst>
                <a:gs pos="100000">
                  <a:sysClr val="window" lastClr="FFFFFF">
                    <a:lumMod val="50000"/>
                    <a:alpha val="44000"/>
                  </a:sysClr>
                </a:gs>
                <a:gs pos="0">
                  <a:srgbClr val="F3F3F3">
                    <a:alpha val="12000"/>
                  </a:srgbClr>
                </a:gs>
              </a:gsLst>
              <a:lin ang="5400000" scaled="0"/>
            </a:gradFill>
            <a:ln w="12700" cap="flat" cmpd="sng" algn="ctr">
              <a:noFill/>
              <a:prstDash val="solid"/>
              <a:miter lim="800000"/>
            </a:ln>
            <a:effectLst>
              <a:softEdge rad="254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9" name="矩形 118"/>
            <p:cNvSpPr/>
            <p:nvPr/>
          </p:nvSpPr>
          <p:spPr>
            <a:xfrm>
              <a:off x="9103054" y="1857787"/>
              <a:ext cx="1648460" cy="3374952"/>
            </a:xfrm>
            <a:prstGeom prst="rect">
              <a:avLst/>
            </a:prstGeom>
            <a:solidFill>
              <a:srgbClr val="F7F7F7"/>
            </a:solidFill>
            <a:ln w="12700" cap="flat" cmpd="sng" algn="ctr">
              <a:noFill/>
              <a:prstDash val="solid"/>
              <a:miter lim="800000"/>
            </a:ln>
            <a:effectLst>
              <a:outerShdw blurRad="76200" dist="50800" dir="2700000" algn="tl" rotWithShape="0">
                <a:prstClr val="black">
                  <a:alpha val="1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0" name="矩形 119"/>
            <p:cNvSpPr/>
            <p:nvPr/>
          </p:nvSpPr>
          <p:spPr>
            <a:xfrm>
              <a:off x="9103054" y="1857787"/>
              <a:ext cx="1648460" cy="506658"/>
            </a:xfrm>
            <a:prstGeom prst="rect">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1" name="组合 120"/>
          <p:cNvGrpSpPr/>
          <p:nvPr/>
        </p:nvGrpSpPr>
        <p:grpSpPr>
          <a:xfrm>
            <a:off x="7313839" y="1821942"/>
            <a:ext cx="622935" cy="731284"/>
            <a:chOff x="6591300" y="1966752"/>
            <a:chExt cx="830580" cy="975045"/>
          </a:xfrm>
        </p:grpSpPr>
        <p:sp>
          <p:nvSpPr>
            <p:cNvPr id="122" name="任意多边形 121"/>
            <p:cNvSpPr/>
            <p:nvPr/>
          </p:nvSpPr>
          <p:spPr>
            <a:xfrm>
              <a:off x="6591300" y="2484597"/>
              <a:ext cx="830580" cy="457200"/>
            </a:xfrm>
            <a:custGeom>
              <a:avLst/>
              <a:gdLst>
                <a:gd name="connsiteX0" fmla="*/ 0 w 830580"/>
                <a:gd name="connsiteY0" fmla="*/ 0 h 457200"/>
                <a:gd name="connsiteX1" fmla="*/ 830580 w 830580"/>
                <a:gd name="connsiteY1" fmla="*/ 0 h 457200"/>
                <a:gd name="connsiteX2" fmla="*/ 830580 w 830580"/>
                <a:gd name="connsiteY2" fmla="*/ 457200 h 457200"/>
                <a:gd name="connsiteX3" fmla="*/ 608210 w 830580"/>
                <a:gd name="connsiteY3" fmla="*/ 457200 h 457200"/>
                <a:gd name="connsiteX4" fmla="*/ 608210 w 830580"/>
                <a:gd name="connsiteY4" fmla="*/ 415966 h 457200"/>
                <a:gd name="connsiteX5" fmla="*/ 573326 w 830580"/>
                <a:gd name="connsiteY5" fmla="*/ 415966 h 457200"/>
                <a:gd name="connsiteX6" fmla="*/ 532092 w 830580"/>
                <a:gd name="connsiteY6" fmla="*/ 457200 h 457200"/>
                <a:gd name="connsiteX7" fmla="*/ 298488 w 830580"/>
                <a:gd name="connsiteY7" fmla="*/ 457200 h 457200"/>
                <a:gd name="connsiteX8" fmla="*/ 257254 w 830580"/>
                <a:gd name="connsiteY8" fmla="*/ 415966 h 457200"/>
                <a:gd name="connsiteX9" fmla="*/ 222370 w 830580"/>
                <a:gd name="connsiteY9" fmla="*/ 415966 h 457200"/>
                <a:gd name="connsiteX10" fmla="*/ 222370 w 830580"/>
                <a:gd name="connsiteY10" fmla="*/ 457200 h 457200"/>
                <a:gd name="connsiteX11" fmla="*/ 0 w 830580"/>
                <a:gd name="connsiteY11" fmla="*/ 457200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30580" h="457200">
                  <a:moveTo>
                    <a:pt x="0" y="0"/>
                  </a:moveTo>
                  <a:lnTo>
                    <a:pt x="830580" y="0"/>
                  </a:lnTo>
                  <a:lnTo>
                    <a:pt x="830580" y="457200"/>
                  </a:lnTo>
                  <a:lnTo>
                    <a:pt x="608210" y="457200"/>
                  </a:lnTo>
                  <a:lnTo>
                    <a:pt x="608210" y="415966"/>
                  </a:lnTo>
                  <a:lnTo>
                    <a:pt x="573326" y="415966"/>
                  </a:lnTo>
                  <a:lnTo>
                    <a:pt x="532092" y="457200"/>
                  </a:lnTo>
                  <a:lnTo>
                    <a:pt x="298488" y="457200"/>
                  </a:lnTo>
                  <a:lnTo>
                    <a:pt x="257254" y="415966"/>
                  </a:lnTo>
                  <a:lnTo>
                    <a:pt x="222370" y="415966"/>
                  </a:lnTo>
                  <a:lnTo>
                    <a:pt x="222370" y="457200"/>
                  </a:lnTo>
                  <a:lnTo>
                    <a:pt x="0" y="457200"/>
                  </a:lnTo>
                  <a:close/>
                </a:path>
              </a:pathLst>
            </a:custGeom>
            <a:gradFill>
              <a:gsLst>
                <a:gs pos="93000">
                  <a:srgbClr val="363638"/>
                </a:gs>
                <a:gs pos="7000">
                  <a:srgbClr val="313132"/>
                </a:gs>
                <a:gs pos="46000">
                  <a:srgbClr val="3B3B3D"/>
                </a:gs>
                <a:gs pos="93000">
                  <a:sysClr val="windowText" lastClr="000000">
                    <a:lumMod val="85000"/>
                    <a:lumOff val="15000"/>
                  </a:sysClr>
                </a:gs>
                <a:gs pos="7000">
                  <a:sysClr val="windowText" lastClr="000000">
                    <a:lumMod val="85000"/>
                    <a:lumOff val="15000"/>
                  </a:sysClr>
                </a:gs>
              </a:gsLst>
              <a:lin ang="5400000" scaled="0"/>
            </a:gradFill>
            <a:ln w="12700" cap="flat" cmpd="sng" algn="ctr">
              <a:noFill/>
              <a:prstDash val="solid"/>
              <a:miter lim="800000"/>
            </a:ln>
            <a:effectLst>
              <a:outerShdw blurRad="762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3" name="任意多边形 122"/>
            <p:cNvSpPr/>
            <p:nvPr/>
          </p:nvSpPr>
          <p:spPr>
            <a:xfrm>
              <a:off x="6790111" y="1966752"/>
              <a:ext cx="432956" cy="938372"/>
            </a:xfrm>
            <a:custGeom>
              <a:avLst/>
              <a:gdLst>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123385 w 432956"/>
                <a:gd name="connsiteY8" fmla="*/ 288632 h 938372"/>
                <a:gd name="connsiteX9" fmla="*/ 63405 w 432956"/>
                <a:gd name="connsiteY9" fmla="*/ 260163 h 938372"/>
                <a:gd name="connsiteX10" fmla="*/ 0 w 432956"/>
                <a:gd name="connsiteY10" fmla="*/ 152400 h 938372"/>
                <a:gd name="connsiteX11" fmla="*/ 216478 w 432956"/>
                <a:gd name="connsiteY11"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3192 w 432956"/>
                <a:gd name="connsiteY7" fmla="*/ 3914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295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10017 w 432956"/>
                <a:gd name="connsiteY7" fmla="*/ 454928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22717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18874 w 432956"/>
                <a:gd name="connsiteY4" fmla="*/ 390981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8766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09290 w 432956"/>
                <a:gd name="connsiteY3" fmla="*/ 285591 h 938372"/>
                <a:gd name="connsiteX4" fmla="*/ 322049 w 432956"/>
                <a:gd name="connsiteY4" fmla="*/ 457656 h 938372"/>
                <a:gd name="connsiteX5" fmla="*/ 391740 w 432956"/>
                <a:gd name="connsiteY5" fmla="*/ 938372 h 938372"/>
                <a:gd name="connsiteX6" fmla="*/ 41218 w 432956"/>
                <a:gd name="connsiteY6" fmla="*/ 938372 h 938372"/>
                <a:gd name="connsiteX7" fmla="*/ 138592 w 432956"/>
                <a:gd name="connsiteY7" fmla="*/ 458103 h 938372"/>
                <a:gd name="connsiteX8" fmla="*/ 63405 w 432956"/>
                <a:gd name="connsiteY8" fmla="*/ 260163 h 938372"/>
                <a:gd name="connsiteX9" fmla="*/ 0 w 432956"/>
                <a:gd name="connsiteY9" fmla="*/ 152400 h 938372"/>
                <a:gd name="connsiteX10" fmla="*/ 216478 w 432956"/>
                <a:gd name="connsiteY10"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22049 w 432956"/>
                <a:gd name="connsiteY3" fmla="*/ 4703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4481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216478 w 432956"/>
                <a:gd name="connsiteY0" fmla="*/ 0 h 938372"/>
                <a:gd name="connsiteX1" fmla="*/ 432956 w 432956"/>
                <a:gd name="connsiteY1" fmla="*/ 152400 h 938372"/>
                <a:gd name="connsiteX2" fmla="*/ 369551 w 432956"/>
                <a:gd name="connsiteY2" fmla="*/ 260163 h 938372"/>
                <a:gd name="connsiteX3" fmla="*/ 318874 w 432956"/>
                <a:gd name="connsiteY3" fmla="*/ 457656 h 938372"/>
                <a:gd name="connsiteX4" fmla="*/ 391740 w 432956"/>
                <a:gd name="connsiteY4" fmla="*/ 938372 h 938372"/>
                <a:gd name="connsiteX5" fmla="*/ 41218 w 432956"/>
                <a:gd name="connsiteY5" fmla="*/ 938372 h 938372"/>
                <a:gd name="connsiteX6" fmla="*/ 138592 w 432956"/>
                <a:gd name="connsiteY6" fmla="*/ 458103 h 938372"/>
                <a:gd name="connsiteX7" fmla="*/ 63405 w 432956"/>
                <a:gd name="connsiteY7" fmla="*/ 260163 h 938372"/>
                <a:gd name="connsiteX8" fmla="*/ 0 w 432956"/>
                <a:gd name="connsiteY8" fmla="*/ 152400 h 938372"/>
                <a:gd name="connsiteX9" fmla="*/ 216478 w 432956"/>
                <a:gd name="connsiteY9" fmla="*/ 0 h 938372"/>
                <a:gd name="connsiteX0" fmla="*/ 391740 w 483180"/>
                <a:gd name="connsiteY0" fmla="*/ 938372 h 1029812"/>
                <a:gd name="connsiteX1" fmla="*/ 41218 w 483180"/>
                <a:gd name="connsiteY1" fmla="*/ 938372 h 1029812"/>
                <a:gd name="connsiteX2" fmla="*/ 138592 w 483180"/>
                <a:gd name="connsiteY2" fmla="*/ 458103 h 1029812"/>
                <a:gd name="connsiteX3" fmla="*/ 63405 w 483180"/>
                <a:gd name="connsiteY3" fmla="*/ 260163 h 1029812"/>
                <a:gd name="connsiteX4" fmla="*/ 0 w 483180"/>
                <a:gd name="connsiteY4" fmla="*/ 152400 h 1029812"/>
                <a:gd name="connsiteX5" fmla="*/ 216478 w 483180"/>
                <a:gd name="connsiteY5" fmla="*/ 0 h 1029812"/>
                <a:gd name="connsiteX6" fmla="*/ 432956 w 483180"/>
                <a:gd name="connsiteY6" fmla="*/ 152400 h 1029812"/>
                <a:gd name="connsiteX7" fmla="*/ 369551 w 483180"/>
                <a:gd name="connsiteY7" fmla="*/ 260163 h 1029812"/>
                <a:gd name="connsiteX8" fmla="*/ 318874 w 483180"/>
                <a:gd name="connsiteY8" fmla="*/ 457656 h 1029812"/>
                <a:gd name="connsiteX9" fmla="*/ 483180 w 483180"/>
                <a:gd name="connsiteY9" fmla="*/ 1029812 h 1029812"/>
                <a:gd name="connsiteX0" fmla="*/ 41218 w 483180"/>
                <a:gd name="connsiteY0" fmla="*/ 938372 h 1029812"/>
                <a:gd name="connsiteX1" fmla="*/ 138592 w 483180"/>
                <a:gd name="connsiteY1" fmla="*/ 458103 h 1029812"/>
                <a:gd name="connsiteX2" fmla="*/ 63405 w 483180"/>
                <a:gd name="connsiteY2" fmla="*/ 260163 h 1029812"/>
                <a:gd name="connsiteX3" fmla="*/ 0 w 483180"/>
                <a:gd name="connsiteY3" fmla="*/ 152400 h 1029812"/>
                <a:gd name="connsiteX4" fmla="*/ 216478 w 483180"/>
                <a:gd name="connsiteY4" fmla="*/ 0 h 1029812"/>
                <a:gd name="connsiteX5" fmla="*/ 432956 w 483180"/>
                <a:gd name="connsiteY5" fmla="*/ 152400 h 1029812"/>
                <a:gd name="connsiteX6" fmla="*/ 369551 w 483180"/>
                <a:gd name="connsiteY6" fmla="*/ 260163 h 1029812"/>
                <a:gd name="connsiteX7" fmla="*/ 318874 w 483180"/>
                <a:gd name="connsiteY7" fmla="*/ 457656 h 1029812"/>
                <a:gd name="connsiteX8" fmla="*/ 483180 w 483180"/>
                <a:gd name="connsiteY8" fmla="*/ 1029812 h 102981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22855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7656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8874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400630 w 432956"/>
                <a:gd name="connsiteY8" fmla="*/ 925037 h 938372"/>
                <a:gd name="connsiteX0" fmla="*/ 41218 w 432956"/>
                <a:gd name="connsiteY0" fmla="*/ 938372 h 938372"/>
                <a:gd name="connsiteX1" fmla="*/ 138592 w 432956"/>
                <a:gd name="connsiteY1" fmla="*/ 458103 h 938372"/>
                <a:gd name="connsiteX2" fmla="*/ 63405 w 432956"/>
                <a:gd name="connsiteY2" fmla="*/ 260163 h 938372"/>
                <a:gd name="connsiteX3" fmla="*/ 0 w 432956"/>
                <a:gd name="connsiteY3" fmla="*/ 152400 h 938372"/>
                <a:gd name="connsiteX4" fmla="*/ 216478 w 432956"/>
                <a:gd name="connsiteY4" fmla="*/ 0 h 938372"/>
                <a:gd name="connsiteX5" fmla="*/ 432956 w 432956"/>
                <a:gd name="connsiteY5" fmla="*/ 152400 h 938372"/>
                <a:gd name="connsiteX6" fmla="*/ 369551 w 432956"/>
                <a:gd name="connsiteY6" fmla="*/ 260163 h 938372"/>
                <a:gd name="connsiteX7" fmla="*/ 315699 w 432956"/>
                <a:gd name="connsiteY7" fmla="*/ 454481 h 938372"/>
                <a:gd name="connsiteX8" fmla="*/ 394280 w 432956"/>
                <a:gd name="connsiteY8" fmla="*/ 928212 h 938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2956" h="938372">
                  <a:moveTo>
                    <a:pt x="41218" y="938372"/>
                  </a:moveTo>
                  <a:cubicBezTo>
                    <a:pt x="109163" y="674053"/>
                    <a:pt x="139668" y="603893"/>
                    <a:pt x="138592" y="458103"/>
                  </a:cubicBezTo>
                  <a:cubicBezTo>
                    <a:pt x="137871" y="360373"/>
                    <a:pt x="146676" y="307093"/>
                    <a:pt x="63405" y="260163"/>
                  </a:cubicBezTo>
                  <a:cubicBezTo>
                    <a:pt x="24230" y="232584"/>
                    <a:pt x="0" y="194484"/>
                    <a:pt x="0" y="152400"/>
                  </a:cubicBezTo>
                  <a:cubicBezTo>
                    <a:pt x="0" y="68232"/>
                    <a:pt x="96921" y="0"/>
                    <a:pt x="216478" y="0"/>
                  </a:cubicBezTo>
                  <a:cubicBezTo>
                    <a:pt x="336035" y="0"/>
                    <a:pt x="432956" y="68232"/>
                    <a:pt x="432956" y="152400"/>
                  </a:cubicBezTo>
                  <a:cubicBezTo>
                    <a:pt x="432956" y="194484"/>
                    <a:pt x="408726" y="232584"/>
                    <a:pt x="369551" y="260163"/>
                  </a:cubicBezTo>
                  <a:cubicBezTo>
                    <a:pt x="299742" y="303769"/>
                    <a:pt x="318833" y="363250"/>
                    <a:pt x="315699" y="454481"/>
                  </a:cubicBezTo>
                  <a:cubicBezTo>
                    <a:pt x="325700" y="599440"/>
                    <a:pt x="322208" y="722472"/>
                    <a:pt x="394280" y="928212"/>
                  </a:cubicBezTo>
                </a:path>
              </a:pathLst>
            </a:custGeom>
            <a:noFill/>
            <a:ln w="12700" cap="flat" cmpd="sng" algn="ctr">
              <a:gradFill>
                <a:gsLst>
                  <a:gs pos="0">
                    <a:sysClr val="window" lastClr="FFFFFF">
                      <a:lumMod val="50000"/>
                    </a:sysClr>
                  </a:gs>
                  <a:gs pos="69000">
                    <a:sysClr val="window" lastClr="FFFFFF">
                      <a:lumMod val="85000"/>
                    </a:sysClr>
                  </a:gs>
                  <a:gs pos="35000">
                    <a:srgbClr val="C9C9C9"/>
                  </a:gs>
                  <a:gs pos="56000">
                    <a:sysClr val="window" lastClr="FFFFFF">
                      <a:lumMod val="50000"/>
                    </a:sysClr>
                  </a:gs>
                  <a:gs pos="22000">
                    <a:sysClr val="window" lastClr="FFFFFF">
                      <a:lumMod val="50000"/>
                    </a:sysClr>
                  </a:gs>
                  <a:gs pos="84000">
                    <a:sysClr val="window" lastClr="FFFFFF">
                      <a:lumMod val="50000"/>
                    </a:sysClr>
                  </a:gs>
                </a:gsLst>
                <a:lin ang="0" scaled="0"/>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124" name="组合 123"/>
          <p:cNvGrpSpPr/>
          <p:nvPr/>
        </p:nvGrpSpPr>
        <p:grpSpPr>
          <a:xfrm>
            <a:off x="7095624" y="3390549"/>
            <a:ext cx="1139375" cy="732356"/>
            <a:chOff x="223456" y="2735579"/>
            <a:chExt cx="1519166" cy="976475"/>
          </a:xfrm>
        </p:grpSpPr>
        <p:sp>
          <p:nvSpPr>
            <p:cNvPr id="125" name="文本框 57"/>
            <p:cNvSpPr txBox="1"/>
            <p:nvPr/>
          </p:nvSpPr>
          <p:spPr>
            <a:xfrm>
              <a:off x="223456" y="2735579"/>
              <a:ext cx="1519166" cy="369332"/>
            </a:xfrm>
            <a:prstGeom prst="rect">
              <a:avLst/>
            </a:prstGeom>
            <a:noFill/>
          </p:spPr>
          <p:txBody>
            <a:bodyPr wrap="square" rtlCol="0">
              <a:spAutoFit/>
            </a:bodyPr>
            <a:lstStyle/>
            <a:p>
              <a:pPr defTabSz="685800" fontAlgn="auto">
                <a:spcBef>
                  <a:spcPts val="0"/>
                </a:spcBef>
                <a:spcAft>
                  <a:spcPts val="0"/>
                </a:spcAft>
              </a:pPr>
              <a:r>
                <a:rPr lang="zh-CN" altLang="en-US" sz="1200"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126" name="文本框 58"/>
            <p:cNvSpPr txBox="1"/>
            <p:nvPr/>
          </p:nvSpPr>
          <p:spPr>
            <a:xfrm>
              <a:off x="224531" y="2988779"/>
              <a:ext cx="1411666" cy="723275"/>
            </a:xfrm>
            <a:prstGeom prst="rect">
              <a:avLst/>
            </a:prstGeom>
            <a:noFill/>
          </p:spPr>
          <p:txBody>
            <a:bodyPr wrap="square" rtlCol="0">
              <a:spAutoFit/>
            </a:bodyPr>
            <a:lstStyle/>
            <a:p>
              <a:pPr algn="just" defTabSz="685800" fontAlgn="auto">
                <a:lnSpc>
                  <a:spcPct val="130000"/>
                </a:lnSpc>
                <a:spcBef>
                  <a:spcPts val="0"/>
                </a:spcBef>
                <a:spcAft>
                  <a:spcPts val="0"/>
                </a:spcAft>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nvGrpSpPr>
          <p:cNvPr id="127" name="组合 126"/>
          <p:cNvGrpSpPr/>
          <p:nvPr/>
        </p:nvGrpSpPr>
        <p:grpSpPr>
          <a:xfrm>
            <a:off x="1280171" y="4208592"/>
            <a:ext cx="1139375" cy="230832"/>
            <a:chOff x="1467104" y="4473010"/>
            <a:chExt cx="1519166" cy="307776"/>
          </a:xfrm>
        </p:grpSpPr>
        <p:sp>
          <p:nvSpPr>
            <p:cNvPr id="128" name="圆角矩形 127"/>
            <p:cNvSpPr/>
            <p:nvPr/>
          </p:nvSpPr>
          <p:spPr>
            <a:xfrm>
              <a:off x="1683053" y="4500368"/>
              <a:ext cx="1096818" cy="222285"/>
            </a:xfrm>
            <a:prstGeom prst="roundRect">
              <a:avLst>
                <a:gd name="adj" fmla="val 50000"/>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9" name="文本框 61"/>
            <p:cNvSpPr txBox="1"/>
            <p:nvPr/>
          </p:nvSpPr>
          <p:spPr>
            <a:xfrm>
              <a:off x="1467104" y="4473010"/>
              <a:ext cx="1519166" cy="30777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第一季度</a:t>
              </a:r>
            </a:p>
          </p:txBody>
        </p:sp>
      </p:grpSp>
      <p:grpSp>
        <p:nvGrpSpPr>
          <p:cNvPr id="130" name="组合 129"/>
          <p:cNvGrpSpPr/>
          <p:nvPr/>
        </p:nvGrpSpPr>
        <p:grpSpPr>
          <a:xfrm>
            <a:off x="3214152" y="4208592"/>
            <a:ext cx="1139375" cy="230832"/>
            <a:chOff x="4045746" y="4473010"/>
            <a:chExt cx="1519166" cy="307776"/>
          </a:xfrm>
        </p:grpSpPr>
        <p:sp>
          <p:nvSpPr>
            <p:cNvPr id="131" name="圆角矩形 130"/>
            <p:cNvSpPr/>
            <p:nvPr/>
          </p:nvSpPr>
          <p:spPr>
            <a:xfrm>
              <a:off x="4256920" y="4500368"/>
              <a:ext cx="1096818" cy="222285"/>
            </a:xfrm>
            <a:prstGeom prst="roundRect">
              <a:avLst>
                <a:gd name="adj" fmla="val 50000"/>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2" name="文本框 64"/>
            <p:cNvSpPr txBox="1"/>
            <p:nvPr/>
          </p:nvSpPr>
          <p:spPr>
            <a:xfrm>
              <a:off x="4045746" y="4473010"/>
              <a:ext cx="1519166" cy="30777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第二季度</a:t>
              </a:r>
            </a:p>
          </p:txBody>
        </p:sp>
      </p:grpSp>
      <p:grpSp>
        <p:nvGrpSpPr>
          <p:cNvPr id="133" name="组合 132"/>
          <p:cNvGrpSpPr/>
          <p:nvPr/>
        </p:nvGrpSpPr>
        <p:grpSpPr>
          <a:xfrm>
            <a:off x="5156174" y="4208592"/>
            <a:ext cx="1139375" cy="230832"/>
            <a:chOff x="6635108" y="4473010"/>
            <a:chExt cx="1519166" cy="307776"/>
          </a:xfrm>
        </p:grpSpPr>
        <p:sp>
          <p:nvSpPr>
            <p:cNvPr id="134" name="圆角矩形 133"/>
            <p:cNvSpPr/>
            <p:nvPr/>
          </p:nvSpPr>
          <p:spPr>
            <a:xfrm>
              <a:off x="6830786" y="4500368"/>
              <a:ext cx="1096818" cy="222285"/>
            </a:xfrm>
            <a:prstGeom prst="roundRect">
              <a:avLst>
                <a:gd name="adj" fmla="val 50000"/>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5" name="文本框 67"/>
            <p:cNvSpPr txBox="1"/>
            <p:nvPr/>
          </p:nvSpPr>
          <p:spPr>
            <a:xfrm>
              <a:off x="6635108" y="4473010"/>
              <a:ext cx="1519166" cy="30777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第三季度</a:t>
              </a:r>
            </a:p>
          </p:txBody>
        </p:sp>
      </p:grpSp>
      <p:grpSp>
        <p:nvGrpSpPr>
          <p:cNvPr id="136" name="组合 135"/>
          <p:cNvGrpSpPr/>
          <p:nvPr/>
        </p:nvGrpSpPr>
        <p:grpSpPr>
          <a:xfrm>
            <a:off x="7055619" y="4208592"/>
            <a:ext cx="1139375" cy="230832"/>
            <a:chOff x="9167701" y="4473010"/>
            <a:chExt cx="1519166" cy="307776"/>
          </a:xfrm>
        </p:grpSpPr>
        <p:sp>
          <p:nvSpPr>
            <p:cNvPr id="137" name="圆角矩形 136"/>
            <p:cNvSpPr/>
            <p:nvPr/>
          </p:nvSpPr>
          <p:spPr>
            <a:xfrm>
              <a:off x="9404653" y="4500368"/>
              <a:ext cx="1096818" cy="222285"/>
            </a:xfrm>
            <a:prstGeom prst="roundRect">
              <a:avLst>
                <a:gd name="adj" fmla="val 50000"/>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8" name="文本框 70"/>
            <p:cNvSpPr txBox="1"/>
            <p:nvPr/>
          </p:nvSpPr>
          <p:spPr>
            <a:xfrm>
              <a:off x="9167701" y="4473010"/>
              <a:ext cx="1519166" cy="307776"/>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white"/>
                  </a:solidFill>
                  <a:effectLst/>
                  <a:uLnTx/>
                  <a:uFillTx/>
                  <a:latin typeface="时尚中黑简体" panose="01010104010101010101" pitchFamily="2" charset="-122"/>
                  <a:ea typeface="时尚中黑简体" panose="01010104010101010101" pitchFamily="2" charset="-122"/>
                </a:rPr>
                <a:t>第四季度</a:t>
              </a:r>
            </a:p>
          </p:txBody>
        </p:sp>
      </p:grpSp>
      <p:sp>
        <p:nvSpPr>
          <p:cNvPr id="139" name="Freeform 19"/>
          <p:cNvSpPr>
            <a:spLocks/>
          </p:cNvSpPr>
          <p:nvPr/>
        </p:nvSpPr>
        <p:spPr bwMode="auto">
          <a:xfrm>
            <a:off x="7599532" y="2869967"/>
            <a:ext cx="172024" cy="336695"/>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663A77"/>
          </a:solidFill>
          <a:ln>
            <a:noFill/>
          </a:ln>
          <a:effec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nvGrpSpPr>
          <p:cNvPr id="140" name="Group 22"/>
          <p:cNvGrpSpPr>
            <a:grpSpLocks noChangeAspect="1"/>
          </p:cNvGrpSpPr>
          <p:nvPr/>
        </p:nvGrpSpPr>
        <p:grpSpPr bwMode="auto">
          <a:xfrm>
            <a:off x="3638459" y="2902830"/>
            <a:ext cx="270969" cy="270969"/>
            <a:chOff x="3617" y="1935"/>
            <a:chExt cx="446" cy="446"/>
          </a:xfrm>
          <a:solidFill>
            <a:srgbClr val="01ACBE"/>
          </a:solidFill>
          <a:effectLst/>
        </p:grpSpPr>
        <p:sp>
          <p:nvSpPr>
            <p:cNvPr id="141"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2"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nvGrpSpPr>
          <p:cNvPr id="143" name="Group 31"/>
          <p:cNvGrpSpPr>
            <a:grpSpLocks noChangeAspect="1"/>
          </p:cNvGrpSpPr>
          <p:nvPr/>
        </p:nvGrpSpPr>
        <p:grpSpPr bwMode="auto">
          <a:xfrm>
            <a:off x="5619472" y="2896452"/>
            <a:ext cx="220542" cy="283727"/>
            <a:chOff x="5177" y="1058"/>
            <a:chExt cx="363" cy="467"/>
          </a:xfrm>
          <a:solidFill>
            <a:srgbClr val="E87071"/>
          </a:solidFill>
          <a:effectLst/>
        </p:grpSpPr>
        <p:sp>
          <p:nvSpPr>
            <p:cNvPr id="144" name="Freeform 32"/>
            <p:cNvSpPr>
              <a:spLocks/>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5"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6" name="Freeform 34"/>
            <p:cNvSpPr>
              <a:spLocks/>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147" name="Freeform 35"/>
            <p:cNvSpPr>
              <a:spLocks/>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ppt_x"/>
                                          </p:val>
                                        </p:tav>
                                        <p:tav tm="100000">
                                          <p:val>
                                            <p:strVal val="#ppt_x"/>
                                          </p:val>
                                        </p:tav>
                                      </p:tavLst>
                                    </p:anim>
                                    <p:anim calcmode="lin" valueType="num">
                                      <p:cBhvr additive="base">
                                        <p:cTn id="8" dur="500" fill="hold"/>
                                        <p:tgtEl>
                                          <p:spTgt spid="80"/>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additive="base">
                                        <p:cTn id="11" dur="500" fill="hold"/>
                                        <p:tgtEl>
                                          <p:spTgt spid="75"/>
                                        </p:tgtEl>
                                        <p:attrNameLst>
                                          <p:attrName>ppt_x</p:attrName>
                                        </p:attrNameLst>
                                      </p:cBhvr>
                                      <p:tavLst>
                                        <p:tav tm="0">
                                          <p:val>
                                            <p:strVal val="#ppt_x"/>
                                          </p:val>
                                        </p:tav>
                                        <p:tav tm="100000">
                                          <p:val>
                                            <p:strVal val="#ppt_x"/>
                                          </p:val>
                                        </p:tav>
                                      </p:tavLst>
                                    </p:anim>
                                    <p:anim calcmode="lin" valueType="num">
                                      <p:cBhvr additive="base">
                                        <p:cTn id="12" dur="500" fill="hold"/>
                                        <p:tgtEl>
                                          <p:spTgt spid="7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94"/>
                                        </p:tgtEl>
                                        <p:attrNameLst>
                                          <p:attrName>style.visibility</p:attrName>
                                        </p:attrNameLst>
                                      </p:cBhvr>
                                      <p:to>
                                        <p:strVal val="visible"/>
                                      </p:to>
                                    </p:set>
                                    <p:anim calcmode="lin" valueType="num">
                                      <p:cBhvr additive="base">
                                        <p:cTn id="16" dur="500" fill="hold"/>
                                        <p:tgtEl>
                                          <p:spTgt spid="94"/>
                                        </p:tgtEl>
                                        <p:attrNameLst>
                                          <p:attrName>ppt_x</p:attrName>
                                        </p:attrNameLst>
                                      </p:cBhvr>
                                      <p:tavLst>
                                        <p:tav tm="0">
                                          <p:val>
                                            <p:strVal val="#ppt_x"/>
                                          </p:val>
                                        </p:tav>
                                        <p:tav tm="100000">
                                          <p:val>
                                            <p:strVal val="#ppt_x"/>
                                          </p:val>
                                        </p:tav>
                                      </p:tavLst>
                                    </p:anim>
                                    <p:anim calcmode="lin" valueType="num">
                                      <p:cBhvr additive="base">
                                        <p:cTn id="17" dur="500" fill="hold"/>
                                        <p:tgtEl>
                                          <p:spTgt spid="94"/>
                                        </p:tgtEl>
                                        <p:attrNameLst>
                                          <p:attrName>ppt_y</p:attrName>
                                        </p:attrNameLst>
                                      </p:cBhvr>
                                      <p:tavLst>
                                        <p:tav tm="0">
                                          <p:val>
                                            <p:strVal val="1+#ppt_h/2"/>
                                          </p:val>
                                        </p:tav>
                                        <p:tav tm="100000">
                                          <p:val>
                                            <p:strVal val="#ppt_y"/>
                                          </p:val>
                                        </p:tav>
                                      </p:tavLst>
                                    </p:anim>
                                  </p:childTnLst>
                                </p:cTn>
                              </p:par>
                              <p:par>
                                <p:cTn id="18" presetID="2" presetClass="entr" presetSubtype="1" fill="hold" nodeType="withEffect">
                                  <p:stCondLst>
                                    <p:cond delay="0"/>
                                  </p:stCondLst>
                                  <p:childTnLst>
                                    <p:set>
                                      <p:cBhvr>
                                        <p:cTn id="19" dur="1" fill="hold">
                                          <p:stCondLst>
                                            <p:cond delay="0"/>
                                          </p:stCondLst>
                                        </p:cTn>
                                        <p:tgtEl>
                                          <p:spTgt spid="99"/>
                                        </p:tgtEl>
                                        <p:attrNameLst>
                                          <p:attrName>style.visibility</p:attrName>
                                        </p:attrNameLst>
                                      </p:cBhvr>
                                      <p:to>
                                        <p:strVal val="visible"/>
                                      </p:to>
                                    </p:set>
                                    <p:anim calcmode="lin" valueType="num">
                                      <p:cBhvr additive="base">
                                        <p:cTn id="20" dur="500" fill="hold"/>
                                        <p:tgtEl>
                                          <p:spTgt spid="99"/>
                                        </p:tgtEl>
                                        <p:attrNameLst>
                                          <p:attrName>ppt_x</p:attrName>
                                        </p:attrNameLst>
                                      </p:cBhvr>
                                      <p:tavLst>
                                        <p:tav tm="0">
                                          <p:val>
                                            <p:strVal val="#ppt_x"/>
                                          </p:val>
                                        </p:tav>
                                        <p:tav tm="100000">
                                          <p:val>
                                            <p:strVal val="#ppt_x"/>
                                          </p:val>
                                        </p:tav>
                                      </p:tavLst>
                                    </p:anim>
                                    <p:anim calcmode="lin" valueType="num">
                                      <p:cBhvr additive="base">
                                        <p:cTn id="21" dur="500" fill="hold"/>
                                        <p:tgtEl>
                                          <p:spTgt spid="99"/>
                                        </p:tgtEl>
                                        <p:attrNameLst>
                                          <p:attrName>ppt_y</p:attrName>
                                        </p:attrNameLst>
                                      </p:cBhvr>
                                      <p:tavLst>
                                        <p:tav tm="0">
                                          <p:val>
                                            <p:strVal val="0-#ppt_h/2"/>
                                          </p:val>
                                        </p:tav>
                                        <p:tav tm="100000">
                                          <p:val>
                                            <p:strVal val="#ppt_y"/>
                                          </p:val>
                                        </p:tav>
                                      </p:tavLst>
                                    </p:anim>
                                  </p:childTnLst>
                                </p:cTn>
                              </p:par>
                            </p:childTnLst>
                          </p:cTn>
                        </p:par>
                        <p:par>
                          <p:cTn id="22" fill="hold">
                            <p:stCondLst>
                              <p:cond delay="1000"/>
                            </p:stCondLst>
                            <p:childTnLst>
                              <p:par>
                                <p:cTn id="23" presetID="2" presetClass="entr" presetSubtype="1" fill="hold" nodeType="afterEffect">
                                  <p:stCondLst>
                                    <p:cond delay="0"/>
                                  </p:stCondLst>
                                  <p:childTnLst>
                                    <p:set>
                                      <p:cBhvr>
                                        <p:cTn id="24" dur="1" fill="hold">
                                          <p:stCondLst>
                                            <p:cond delay="0"/>
                                          </p:stCondLst>
                                        </p:cTn>
                                        <p:tgtEl>
                                          <p:spTgt spid="110"/>
                                        </p:tgtEl>
                                        <p:attrNameLst>
                                          <p:attrName>style.visibility</p:attrName>
                                        </p:attrNameLst>
                                      </p:cBhvr>
                                      <p:to>
                                        <p:strVal val="visible"/>
                                      </p:to>
                                    </p:set>
                                    <p:anim calcmode="lin" valueType="num">
                                      <p:cBhvr additive="base">
                                        <p:cTn id="25" dur="500" fill="hold"/>
                                        <p:tgtEl>
                                          <p:spTgt spid="110"/>
                                        </p:tgtEl>
                                        <p:attrNameLst>
                                          <p:attrName>ppt_x</p:attrName>
                                        </p:attrNameLst>
                                      </p:cBhvr>
                                      <p:tavLst>
                                        <p:tav tm="0">
                                          <p:val>
                                            <p:strVal val="#ppt_x"/>
                                          </p:val>
                                        </p:tav>
                                        <p:tav tm="100000">
                                          <p:val>
                                            <p:strVal val="#ppt_x"/>
                                          </p:val>
                                        </p:tav>
                                      </p:tavLst>
                                    </p:anim>
                                    <p:anim calcmode="lin" valueType="num">
                                      <p:cBhvr additive="base">
                                        <p:cTn id="26" dur="500" fill="hold"/>
                                        <p:tgtEl>
                                          <p:spTgt spid="110"/>
                                        </p:tgtEl>
                                        <p:attrNameLst>
                                          <p:attrName>ppt_y</p:attrName>
                                        </p:attrNameLst>
                                      </p:cBhvr>
                                      <p:tavLst>
                                        <p:tav tm="0">
                                          <p:val>
                                            <p:strVal val="0-#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05"/>
                                        </p:tgtEl>
                                        <p:attrNameLst>
                                          <p:attrName>style.visibility</p:attrName>
                                        </p:attrNameLst>
                                      </p:cBhvr>
                                      <p:to>
                                        <p:strVal val="visible"/>
                                      </p:to>
                                    </p:set>
                                    <p:anim calcmode="lin" valueType="num">
                                      <p:cBhvr additive="base">
                                        <p:cTn id="29" dur="500" fill="hold"/>
                                        <p:tgtEl>
                                          <p:spTgt spid="105"/>
                                        </p:tgtEl>
                                        <p:attrNameLst>
                                          <p:attrName>ppt_x</p:attrName>
                                        </p:attrNameLst>
                                      </p:cBhvr>
                                      <p:tavLst>
                                        <p:tav tm="0">
                                          <p:val>
                                            <p:strVal val="#ppt_x"/>
                                          </p:val>
                                        </p:tav>
                                        <p:tav tm="100000">
                                          <p:val>
                                            <p:strVal val="#ppt_x"/>
                                          </p:val>
                                        </p:tav>
                                      </p:tavLst>
                                    </p:anim>
                                    <p:anim calcmode="lin" valueType="num">
                                      <p:cBhvr additive="base">
                                        <p:cTn id="30" dur="500" fill="hold"/>
                                        <p:tgtEl>
                                          <p:spTgt spid="105"/>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1" fill="hold" nodeType="afterEffect">
                                  <p:stCondLst>
                                    <p:cond delay="0"/>
                                  </p:stCondLst>
                                  <p:childTnLst>
                                    <p:set>
                                      <p:cBhvr>
                                        <p:cTn id="33" dur="1" fill="hold">
                                          <p:stCondLst>
                                            <p:cond delay="0"/>
                                          </p:stCondLst>
                                        </p:cTn>
                                        <p:tgtEl>
                                          <p:spTgt spid="121"/>
                                        </p:tgtEl>
                                        <p:attrNameLst>
                                          <p:attrName>style.visibility</p:attrName>
                                        </p:attrNameLst>
                                      </p:cBhvr>
                                      <p:to>
                                        <p:strVal val="visible"/>
                                      </p:to>
                                    </p:set>
                                    <p:anim calcmode="lin" valueType="num">
                                      <p:cBhvr additive="base">
                                        <p:cTn id="34" dur="500" fill="hold"/>
                                        <p:tgtEl>
                                          <p:spTgt spid="121"/>
                                        </p:tgtEl>
                                        <p:attrNameLst>
                                          <p:attrName>ppt_x</p:attrName>
                                        </p:attrNameLst>
                                      </p:cBhvr>
                                      <p:tavLst>
                                        <p:tav tm="0">
                                          <p:val>
                                            <p:strVal val="#ppt_x"/>
                                          </p:val>
                                        </p:tav>
                                        <p:tav tm="100000">
                                          <p:val>
                                            <p:strVal val="#ppt_x"/>
                                          </p:val>
                                        </p:tav>
                                      </p:tavLst>
                                    </p:anim>
                                    <p:anim calcmode="lin" valueType="num">
                                      <p:cBhvr additive="base">
                                        <p:cTn id="35" dur="500" fill="hold"/>
                                        <p:tgtEl>
                                          <p:spTgt spid="121"/>
                                        </p:tgtEl>
                                        <p:attrNameLst>
                                          <p:attrName>ppt_y</p:attrName>
                                        </p:attrNameLst>
                                      </p:cBhvr>
                                      <p:tavLst>
                                        <p:tav tm="0">
                                          <p:val>
                                            <p:strVal val="0-#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16"/>
                                        </p:tgtEl>
                                        <p:attrNameLst>
                                          <p:attrName>style.visibility</p:attrName>
                                        </p:attrNameLst>
                                      </p:cBhvr>
                                      <p:to>
                                        <p:strVal val="visible"/>
                                      </p:to>
                                    </p:set>
                                    <p:anim calcmode="lin" valueType="num">
                                      <p:cBhvr additive="base">
                                        <p:cTn id="38" dur="500" fill="hold"/>
                                        <p:tgtEl>
                                          <p:spTgt spid="116"/>
                                        </p:tgtEl>
                                        <p:attrNameLst>
                                          <p:attrName>ppt_x</p:attrName>
                                        </p:attrNameLst>
                                      </p:cBhvr>
                                      <p:tavLst>
                                        <p:tav tm="0">
                                          <p:val>
                                            <p:strVal val="#ppt_x"/>
                                          </p:val>
                                        </p:tav>
                                        <p:tav tm="100000">
                                          <p:val>
                                            <p:strVal val="#ppt_x"/>
                                          </p:val>
                                        </p:tav>
                                      </p:tavLst>
                                    </p:anim>
                                    <p:anim calcmode="lin" valueType="num">
                                      <p:cBhvr additive="base">
                                        <p:cTn id="39" dur="500" fill="hold"/>
                                        <p:tgtEl>
                                          <p:spTgt spid="116"/>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16" presetClass="entr" presetSubtype="37" fill="hold" nodeType="afterEffect">
                                  <p:stCondLst>
                                    <p:cond delay="0"/>
                                  </p:stCondLst>
                                  <p:childTnLst>
                                    <p:set>
                                      <p:cBhvr>
                                        <p:cTn id="42" dur="1" fill="hold">
                                          <p:stCondLst>
                                            <p:cond delay="0"/>
                                          </p:stCondLst>
                                        </p:cTn>
                                        <p:tgtEl>
                                          <p:spTgt spid="127"/>
                                        </p:tgtEl>
                                        <p:attrNameLst>
                                          <p:attrName>style.visibility</p:attrName>
                                        </p:attrNameLst>
                                      </p:cBhvr>
                                      <p:to>
                                        <p:strVal val="visible"/>
                                      </p:to>
                                    </p:set>
                                    <p:animEffect transition="in" filter="barn(outVertical)">
                                      <p:cBhvr>
                                        <p:cTn id="43" dur="500"/>
                                        <p:tgtEl>
                                          <p:spTgt spid="127"/>
                                        </p:tgtEl>
                                      </p:cBhvr>
                                    </p:animEffect>
                                  </p:childTnLst>
                                </p:cTn>
                              </p:par>
                              <p:par>
                                <p:cTn id="44" presetID="16" presetClass="entr" presetSubtype="37" fill="hold" nodeType="withEffect">
                                  <p:stCondLst>
                                    <p:cond delay="0"/>
                                  </p:stCondLst>
                                  <p:childTnLst>
                                    <p:set>
                                      <p:cBhvr>
                                        <p:cTn id="45" dur="1" fill="hold">
                                          <p:stCondLst>
                                            <p:cond delay="0"/>
                                          </p:stCondLst>
                                        </p:cTn>
                                        <p:tgtEl>
                                          <p:spTgt spid="130"/>
                                        </p:tgtEl>
                                        <p:attrNameLst>
                                          <p:attrName>style.visibility</p:attrName>
                                        </p:attrNameLst>
                                      </p:cBhvr>
                                      <p:to>
                                        <p:strVal val="visible"/>
                                      </p:to>
                                    </p:set>
                                    <p:animEffect transition="in" filter="barn(outVertical)">
                                      <p:cBhvr>
                                        <p:cTn id="46" dur="500"/>
                                        <p:tgtEl>
                                          <p:spTgt spid="130"/>
                                        </p:tgtEl>
                                      </p:cBhvr>
                                    </p:animEffect>
                                  </p:childTnLst>
                                </p:cTn>
                              </p:par>
                              <p:par>
                                <p:cTn id="47" presetID="16" presetClass="entr" presetSubtype="37" fill="hold" nodeType="withEffect">
                                  <p:stCondLst>
                                    <p:cond delay="0"/>
                                  </p:stCondLst>
                                  <p:childTnLst>
                                    <p:set>
                                      <p:cBhvr>
                                        <p:cTn id="48" dur="1" fill="hold">
                                          <p:stCondLst>
                                            <p:cond delay="0"/>
                                          </p:stCondLst>
                                        </p:cTn>
                                        <p:tgtEl>
                                          <p:spTgt spid="133"/>
                                        </p:tgtEl>
                                        <p:attrNameLst>
                                          <p:attrName>style.visibility</p:attrName>
                                        </p:attrNameLst>
                                      </p:cBhvr>
                                      <p:to>
                                        <p:strVal val="visible"/>
                                      </p:to>
                                    </p:set>
                                    <p:animEffect transition="in" filter="barn(outVertical)">
                                      <p:cBhvr>
                                        <p:cTn id="49" dur="500"/>
                                        <p:tgtEl>
                                          <p:spTgt spid="133"/>
                                        </p:tgtEl>
                                      </p:cBhvr>
                                    </p:animEffect>
                                  </p:childTnLst>
                                </p:cTn>
                              </p:par>
                              <p:par>
                                <p:cTn id="50" presetID="16" presetClass="entr" presetSubtype="37" fill="hold" nodeType="withEffect">
                                  <p:stCondLst>
                                    <p:cond delay="0"/>
                                  </p:stCondLst>
                                  <p:childTnLst>
                                    <p:set>
                                      <p:cBhvr>
                                        <p:cTn id="51" dur="1" fill="hold">
                                          <p:stCondLst>
                                            <p:cond delay="0"/>
                                          </p:stCondLst>
                                        </p:cTn>
                                        <p:tgtEl>
                                          <p:spTgt spid="136"/>
                                        </p:tgtEl>
                                        <p:attrNameLst>
                                          <p:attrName>style.visibility</p:attrName>
                                        </p:attrNameLst>
                                      </p:cBhvr>
                                      <p:to>
                                        <p:strVal val="visible"/>
                                      </p:to>
                                    </p:set>
                                    <p:animEffect transition="in" filter="barn(outVertical)">
                                      <p:cBhvr>
                                        <p:cTn id="52" dur="500"/>
                                        <p:tgtEl>
                                          <p:spTgt spid="136"/>
                                        </p:tgtEl>
                                      </p:cBhvr>
                                    </p:animEffect>
                                  </p:childTnLst>
                                </p:cTn>
                              </p:par>
                            </p:childTnLst>
                          </p:cTn>
                        </p:par>
                        <p:par>
                          <p:cTn id="53" fill="hold">
                            <p:stCondLst>
                              <p:cond delay="2500"/>
                            </p:stCondLst>
                            <p:childTnLst>
                              <p:par>
                                <p:cTn id="54" presetID="14" presetClass="entr" presetSubtype="10" fill="hold" nodeType="after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randombar(horizontal)">
                                      <p:cBhvr>
                                        <p:cTn id="56" dur="500"/>
                                        <p:tgtEl>
                                          <p:spTgt spid="86"/>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139"/>
                                        </p:tgtEl>
                                        <p:attrNameLst>
                                          <p:attrName>style.visibility</p:attrName>
                                        </p:attrNameLst>
                                      </p:cBhvr>
                                      <p:to>
                                        <p:strVal val="visible"/>
                                      </p:to>
                                    </p:set>
                                    <p:animEffect transition="in" filter="randombar(horizontal)">
                                      <p:cBhvr>
                                        <p:cTn id="59" dur="500"/>
                                        <p:tgtEl>
                                          <p:spTgt spid="139"/>
                                        </p:tgtEl>
                                      </p:cBhvr>
                                    </p:animEffect>
                                  </p:childTnLst>
                                </p:cTn>
                              </p:par>
                              <p:par>
                                <p:cTn id="60" presetID="14" presetClass="entr" presetSubtype="10" fill="hold" nodeType="withEffect">
                                  <p:stCondLst>
                                    <p:cond delay="0"/>
                                  </p:stCondLst>
                                  <p:childTnLst>
                                    <p:set>
                                      <p:cBhvr>
                                        <p:cTn id="61" dur="1" fill="hold">
                                          <p:stCondLst>
                                            <p:cond delay="0"/>
                                          </p:stCondLst>
                                        </p:cTn>
                                        <p:tgtEl>
                                          <p:spTgt spid="140"/>
                                        </p:tgtEl>
                                        <p:attrNameLst>
                                          <p:attrName>style.visibility</p:attrName>
                                        </p:attrNameLst>
                                      </p:cBhvr>
                                      <p:to>
                                        <p:strVal val="visible"/>
                                      </p:to>
                                    </p:set>
                                    <p:animEffect transition="in" filter="randombar(horizontal)">
                                      <p:cBhvr>
                                        <p:cTn id="62" dur="500"/>
                                        <p:tgtEl>
                                          <p:spTgt spid="140"/>
                                        </p:tgtEl>
                                      </p:cBhvr>
                                    </p:animEffect>
                                  </p:childTnLst>
                                </p:cTn>
                              </p:par>
                              <p:par>
                                <p:cTn id="63" presetID="14" presetClass="entr" presetSubtype="10" fill="hold" nodeType="withEffect">
                                  <p:stCondLst>
                                    <p:cond delay="0"/>
                                  </p:stCondLst>
                                  <p:childTnLst>
                                    <p:set>
                                      <p:cBhvr>
                                        <p:cTn id="64" dur="1" fill="hold">
                                          <p:stCondLst>
                                            <p:cond delay="0"/>
                                          </p:stCondLst>
                                        </p:cTn>
                                        <p:tgtEl>
                                          <p:spTgt spid="143"/>
                                        </p:tgtEl>
                                        <p:attrNameLst>
                                          <p:attrName>style.visibility</p:attrName>
                                        </p:attrNameLst>
                                      </p:cBhvr>
                                      <p:to>
                                        <p:strVal val="visible"/>
                                      </p:to>
                                    </p:set>
                                    <p:animEffect transition="in" filter="randombar(horizontal)">
                                      <p:cBhvr>
                                        <p:cTn id="65" dur="500"/>
                                        <p:tgtEl>
                                          <p:spTgt spid="143"/>
                                        </p:tgtEl>
                                      </p:cBhvr>
                                    </p:animEffect>
                                  </p:childTnLst>
                                </p:cTn>
                              </p:par>
                            </p:childTnLst>
                          </p:cTn>
                        </p:par>
                        <p:par>
                          <p:cTn id="66" fill="hold">
                            <p:stCondLst>
                              <p:cond delay="3000"/>
                            </p:stCondLst>
                            <p:childTnLst>
                              <p:par>
                                <p:cTn id="67" presetID="22" presetClass="entr" presetSubtype="4" fill="hold" nodeType="afterEffect">
                                  <p:stCondLst>
                                    <p:cond delay="0"/>
                                  </p:stCondLst>
                                  <p:childTnLst>
                                    <p:set>
                                      <p:cBhvr>
                                        <p:cTn id="68" dur="1" fill="hold">
                                          <p:stCondLst>
                                            <p:cond delay="0"/>
                                          </p:stCondLst>
                                        </p:cTn>
                                        <p:tgtEl>
                                          <p:spTgt spid="83"/>
                                        </p:tgtEl>
                                        <p:attrNameLst>
                                          <p:attrName>style.visibility</p:attrName>
                                        </p:attrNameLst>
                                      </p:cBhvr>
                                      <p:to>
                                        <p:strVal val="visible"/>
                                      </p:to>
                                    </p:set>
                                    <p:animEffect transition="in" filter="wipe(down)">
                                      <p:cBhvr>
                                        <p:cTn id="69" dur="500"/>
                                        <p:tgtEl>
                                          <p:spTgt spid="83"/>
                                        </p:tgtEl>
                                      </p:cBhvr>
                                    </p:animEffect>
                                  </p:childTnLst>
                                </p:cTn>
                              </p:par>
                              <p:par>
                                <p:cTn id="70" presetID="22" presetClass="entr" presetSubtype="4" fill="hold" nodeType="withEffect">
                                  <p:stCondLst>
                                    <p:cond delay="0"/>
                                  </p:stCondLst>
                                  <p:childTnLst>
                                    <p:set>
                                      <p:cBhvr>
                                        <p:cTn id="71" dur="1" fill="hold">
                                          <p:stCondLst>
                                            <p:cond delay="0"/>
                                          </p:stCondLst>
                                        </p:cTn>
                                        <p:tgtEl>
                                          <p:spTgt spid="102"/>
                                        </p:tgtEl>
                                        <p:attrNameLst>
                                          <p:attrName>style.visibility</p:attrName>
                                        </p:attrNameLst>
                                      </p:cBhvr>
                                      <p:to>
                                        <p:strVal val="visible"/>
                                      </p:to>
                                    </p:set>
                                    <p:animEffect transition="in" filter="wipe(down)">
                                      <p:cBhvr>
                                        <p:cTn id="72" dur="500"/>
                                        <p:tgtEl>
                                          <p:spTgt spid="102"/>
                                        </p:tgtEl>
                                      </p:cBhvr>
                                    </p:animEffect>
                                  </p:childTnLst>
                                </p:cTn>
                              </p:par>
                              <p:par>
                                <p:cTn id="73" presetID="22" presetClass="entr" presetSubtype="4" fill="hold" nodeType="withEffect">
                                  <p:stCondLst>
                                    <p:cond delay="0"/>
                                  </p:stCondLst>
                                  <p:childTnLst>
                                    <p:set>
                                      <p:cBhvr>
                                        <p:cTn id="74" dur="1" fill="hold">
                                          <p:stCondLst>
                                            <p:cond delay="0"/>
                                          </p:stCondLst>
                                        </p:cTn>
                                        <p:tgtEl>
                                          <p:spTgt spid="113"/>
                                        </p:tgtEl>
                                        <p:attrNameLst>
                                          <p:attrName>style.visibility</p:attrName>
                                        </p:attrNameLst>
                                      </p:cBhvr>
                                      <p:to>
                                        <p:strVal val="visible"/>
                                      </p:to>
                                    </p:set>
                                    <p:animEffect transition="in" filter="wipe(down)">
                                      <p:cBhvr>
                                        <p:cTn id="75" dur="500"/>
                                        <p:tgtEl>
                                          <p:spTgt spid="113"/>
                                        </p:tgtEl>
                                      </p:cBhvr>
                                    </p:animEffect>
                                  </p:childTnLst>
                                </p:cTn>
                              </p:par>
                              <p:par>
                                <p:cTn id="76" presetID="22" presetClass="entr" presetSubtype="4" fill="hold" nodeType="withEffect">
                                  <p:stCondLst>
                                    <p:cond delay="0"/>
                                  </p:stCondLst>
                                  <p:childTnLst>
                                    <p:set>
                                      <p:cBhvr>
                                        <p:cTn id="77" dur="1" fill="hold">
                                          <p:stCondLst>
                                            <p:cond delay="0"/>
                                          </p:stCondLst>
                                        </p:cTn>
                                        <p:tgtEl>
                                          <p:spTgt spid="124"/>
                                        </p:tgtEl>
                                        <p:attrNameLst>
                                          <p:attrName>style.visibility</p:attrName>
                                        </p:attrNameLst>
                                      </p:cBhvr>
                                      <p:to>
                                        <p:strVal val="visible"/>
                                      </p:to>
                                    </p:set>
                                    <p:animEffect transition="in" filter="wipe(down)">
                                      <p:cBhvr>
                                        <p:cTn id="78" dur="500"/>
                                        <p:tgtEl>
                                          <p:spTgt spid="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5"/>
          <p:cNvSpPr>
            <a:spLocks noEditPoints="1"/>
          </p:cNvSpPr>
          <p:nvPr/>
        </p:nvSpPr>
        <p:spPr bwMode="auto">
          <a:xfrm>
            <a:off x="5675619" y="2318704"/>
            <a:ext cx="1815066" cy="2147615"/>
          </a:xfrm>
          <a:custGeom>
            <a:avLst/>
            <a:gdLst/>
            <a:ahLst/>
            <a:cxnLst>
              <a:cxn ang="0">
                <a:pos x="1032" y="692"/>
              </a:cxn>
              <a:cxn ang="0">
                <a:pos x="1034" y="692"/>
              </a:cxn>
              <a:cxn ang="0">
                <a:pos x="693" y="631"/>
              </a:cxn>
              <a:cxn ang="0">
                <a:pos x="1034" y="692"/>
              </a:cxn>
              <a:cxn ang="0">
                <a:pos x="1030" y="688"/>
              </a:cxn>
              <a:cxn ang="0">
                <a:pos x="1311" y="688"/>
              </a:cxn>
              <a:cxn ang="0">
                <a:pos x="797" y="352"/>
              </a:cxn>
              <a:cxn ang="0">
                <a:pos x="1070" y="423"/>
              </a:cxn>
              <a:cxn ang="0">
                <a:pos x="1430" y="958"/>
              </a:cxn>
              <a:cxn ang="0">
                <a:pos x="1258" y="1420"/>
              </a:cxn>
              <a:cxn ang="0">
                <a:pos x="709" y="1686"/>
              </a:cxn>
              <a:cxn ang="0">
                <a:pos x="320" y="1465"/>
              </a:cxn>
              <a:cxn ang="0">
                <a:pos x="0" y="516"/>
              </a:cxn>
              <a:cxn ang="0">
                <a:pos x="1108" y="159"/>
              </a:cxn>
              <a:cxn ang="0">
                <a:pos x="1127" y="950"/>
              </a:cxn>
              <a:cxn ang="0">
                <a:pos x="1258" y="1420"/>
              </a:cxn>
              <a:cxn ang="0">
                <a:pos x="1430" y="958"/>
              </a:cxn>
              <a:cxn ang="0">
                <a:pos x="543" y="218"/>
              </a:cxn>
              <a:cxn ang="0">
                <a:pos x="797" y="352"/>
              </a:cxn>
              <a:cxn ang="0">
                <a:pos x="370" y="444"/>
              </a:cxn>
              <a:cxn ang="0">
                <a:pos x="800" y="355"/>
              </a:cxn>
              <a:cxn ang="0">
                <a:pos x="800" y="355"/>
              </a:cxn>
              <a:cxn ang="0">
                <a:pos x="370" y="447"/>
              </a:cxn>
              <a:cxn ang="0">
                <a:pos x="424" y="673"/>
              </a:cxn>
              <a:cxn ang="0">
                <a:pos x="361" y="450"/>
              </a:cxn>
              <a:cxn ang="0">
                <a:pos x="213" y="694"/>
              </a:cxn>
              <a:cxn ang="0">
                <a:pos x="364" y="450"/>
              </a:cxn>
              <a:cxn ang="0">
                <a:pos x="372" y="448"/>
              </a:cxn>
              <a:cxn ang="0">
                <a:pos x="372" y="448"/>
              </a:cxn>
              <a:cxn ang="0">
                <a:pos x="453" y="901"/>
              </a:cxn>
              <a:cxn ang="0">
                <a:pos x="244" y="124"/>
              </a:cxn>
              <a:cxn ang="0">
                <a:pos x="774" y="1179"/>
              </a:cxn>
              <a:cxn ang="0">
                <a:pos x="564" y="1180"/>
              </a:cxn>
              <a:cxn ang="0">
                <a:pos x="744" y="1453"/>
              </a:cxn>
              <a:cxn ang="0">
                <a:pos x="774" y="1179"/>
              </a:cxn>
              <a:cxn ang="0">
                <a:pos x="805" y="941"/>
              </a:cxn>
              <a:cxn ang="0">
                <a:pos x="564" y="1180"/>
              </a:cxn>
              <a:cxn ang="0">
                <a:pos x="454" y="904"/>
              </a:cxn>
              <a:cxn ang="0">
                <a:pos x="446" y="915"/>
              </a:cxn>
              <a:cxn ang="0">
                <a:pos x="744" y="1459"/>
              </a:cxn>
              <a:cxn ang="0">
                <a:pos x="744" y="1459"/>
              </a:cxn>
              <a:cxn ang="0">
                <a:pos x="456" y="903"/>
              </a:cxn>
              <a:cxn ang="0">
                <a:pos x="442" y="904"/>
              </a:cxn>
              <a:cxn ang="0">
                <a:pos x="506" y="1416"/>
              </a:cxn>
              <a:cxn ang="0">
                <a:pos x="501" y="1686"/>
              </a:cxn>
              <a:cxn ang="0">
                <a:pos x="805" y="941"/>
              </a:cxn>
            </a:cxnLst>
            <a:rect l="0" t="0" r="r" b="b"/>
            <a:pathLst>
              <a:path w="1430" h="1692">
                <a:moveTo>
                  <a:pt x="1032" y="694"/>
                </a:moveTo>
                <a:lnTo>
                  <a:pt x="1034" y="692"/>
                </a:lnTo>
                <a:lnTo>
                  <a:pt x="1032" y="692"/>
                </a:lnTo>
                <a:lnTo>
                  <a:pt x="1032" y="694"/>
                </a:lnTo>
                <a:lnTo>
                  <a:pt x="1127" y="950"/>
                </a:lnTo>
                <a:moveTo>
                  <a:pt x="1034" y="692"/>
                </a:moveTo>
                <a:lnTo>
                  <a:pt x="1030" y="688"/>
                </a:lnTo>
                <a:lnTo>
                  <a:pt x="1032" y="692"/>
                </a:lnTo>
                <a:lnTo>
                  <a:pt x="693" y="631"/>
                </a:lnTo>
                <a:lnTo>
                  <a:pt x="803" y="358"/>
                </a:lnTo>
                <a:lnTo>
                  <a:pt x="1030" y="688"/>
                </a:lnTo>
                <a:moveTo>
                  <a:pt x="1034" y="692"/>
                </a:moveTo>
                <a:lnTo>
                  <a:pt x="1290" y="451"/>
                </a:lnTo>
                <a:lnTo>
                  <a:pt x="1070" y="423"/>
                </a:lnTo>
                <a:lnTo>
                  <a:pt x="1030" y="688"/>
                </a:lnTo>
                <a:lnTo>
                  <a:pt x="1030" y="688"/>
                </a:lnTo>
                <a:moveTo>
                  <a:pt x="1034" y="692"/>
                </a:moveTo>
                <a:lnTo>
                  <a:pt x="1311" y="688"/>
                </a:lnTo>
                <a:lnTo>
                  <a:pt x="1290" y="451"/>
                </a:lnTo>
                <a:moveTo>
                  <a:pt x="1108" y="159"/>
                </a:moveTo>
                <a:lnTo>
                  <a:pt x="797" y="352"/>
                </a:lnTo>
                <a:lnTo>
                  <a:pt x="799" y="352"/>
                </a:lnTo>
                <a:lnTo>
                  <a:pt x="805" y="354"/>
                </a:lnTo>
                <a:lnTo>
                  <a:pt x="1070" y="423"/>
                </a:lnTo>
                <a:lnTo>
                  <a:pt x="1108" y="159"/>
                </a:lnTo>
                <a:moveTo>
                  <a:pt x="1311" y="688"/>
                </a:moveTo>
                <a:lnTo>
                  <a:pt x="1430" y="958"/>
                </a:lnTo>
                <a:lnTo>
                  <a:pt x="1311" y="1035"/>
                </a:lnTo>
                <a:lnTo>
                  <a:pt x="1300" y="1234"/>
                </a:lnTo>
                <a:lnTo>
                  <a:pt x="1258" y="1420"/>
                </a:lnTo>
                <a:lnTo>
                  <a:pt x="1049" y="1421"/>
                </a:lnTo>
                <a:lnTo>
                  <a:pt x="948" y="1688"/>
                </a:lnTo>
                <a:lnTo>
                  <a:pt x="709" y="1686"/>
                </a:lnTo>
                <a:lnTo>
                  <a:pt x="501" y="1686"/>
                </a:lnTo>
                <a:lnTo>
                  <a:pt x="309" y="1692"/>
                </a:lnTo>
                <a:lnTo>
                  <a:pt x="320" y="1465"/>
                </a:lnTo>
                <a:lnTo>
                  <a:pt x="276" y="1180"/>
                </a:lnTo>
                <a:lnTo>
                  <a:pt x="61" y="932"/>
                </a:lnTo>
                <a:lnTo>
                  <a:pt x="0" y="516"/>
                </a:lnTo>
                <a:lnTo>
                  <a:pt x="244" y="124"/>
                </a:lnTo>
                <a:lnTo>
                  <a:pt x="745" y="0"/>
                </a:lnTo>
                <a:lnTo>
                  <a:pt x="1108" y="159"/>
                </a:lnTo>
                <a:lnTo>
                  <a:pt x="1290" y="451"/>
                </a:lnTo>
                <a:moveTo>
                  <a:pt x="1311" y="1035"/>
                </a:moveTo>
                <a:lnTo>
                  <a:pt x="1127" y="950"/>
                </a:lnTo>
                <a:lnTo>
                  <a:pt x="1300" y="1234"/>
                </a:lnTo>
                <a:lnTo>
                  <a:pt x="1008" y="1179"/>
                </a:lnTo>
                <a:lnTo>
                  <a:pt x="1258" y="1420"/>
                </a:lnTo>
                <a:moveTo>
                  <a:pt x="1311" y="688"/>
                </a:moveTo>
                <a:lnTo>
                  <a:pt x="1127" y="950"/>
                </a:lnTo>
                <a:lnTo>
                  <a:pt x="1430" y="958"/>
                </a:lnTo>
                <a:moveTo>
                  <a:pt x="244" y="124"/>
                </a:moveTo>
                <a:lnTo>
                  <a:pt x="541" y="220"/>
                </a:lnTo>
                <a:lnTo>
                  <a:pt x="543" y="218"/>
                </a:lnTo>
                <a:lnTo>
                  <a:pt x="745" y="0"/>
                </a:lnTo>
                <a:lnTo>
                  <a:pt x="797" y="352"/>
                </a:lnTo>
                <a:moveTo>
                  <a:pt x="797" y="352"/>
                </a:moveTo>
                <a:lnTo>
                  <a:pt x="797" y="352"/>
                </a:lnTo>
                <a:lnTo>
                  <a:pt x="541" y="220"/>
                </a:lnTo>
                <a:lnTo>
                  <a:pt x="370" y="444"/>
                </a:lnTo>
                <a:lnTo>
                  <a:pt x="370" y="447"/>
                </a:lnTo>
                <a:lnTo>
                  <a:pt x="372" y="447"/>
                </a:lnTo>
                <a:lnTo>
                  <a:pt x="800" y="355"/>
                </a:lnTo>
                <a:lnTo>
                  <a:pt x="799" y="352"/>
                </a:lnTo>
                <a:lnTo>
                  <a:pt x="803" y="354"/>
                </a:lnTo>
                <a:lnTo>
                  <a:pt x="800" y="355"/>
                </a:lnTo>
                <a:lnTo>
                  <a:pt x="803" y="358"/>
                </a:lnTo>
                <a:lnTo>
                  <a:pt x="805" y="354"/>
                </a:lnTo>
                <a:moveTo>
                  <a:pt x="370" y="447"/>
                </a:moveTo>
                <a:lnTo>
                  <a:pt x="372" y="448"/>
                </a:lnTo>
                <a:lnTo>
                  <a:pt x="372" y="448"/>
                </a:lnTo>
                <a:lnTo>
                  <a:pt x="424" y="673"/>
                </a:lnTo>
                <a:lnTo>
                  <a:pt x="693" y="631"/>
                </a:lnTo>
                <a:lnTo>
                  <a:pt x="372" y="447"/>
                </a:lnTo>
                <a:moveTo>
                  <a:pt x="361" y="450"/>
                </a:moveTo>
                <a:lnTo>
                  <a:pt x="0" y="516"/>
                </a:lnTo>
                <a:lnTo>
                  <a:pt x="212" y="695"/>
                </a:lnTo>
                <a:lnTo>
                  <a:pt x="213" y="694"/>
                </a:lnTo>
                <a:lnTo>
                  <a:pt x="366" y="450"/>
                </a:lnTo>
                <a:lnTo>
                  <a:pt x="366" y="448"/>
                </a:lnTo>
                <a:lnTo>
                  <a:pt x="364" y="450"/>
                </a:lnTo>
                <a:lnTo>
                  <a:pt x="367" y="448"/>
                </a:lnTo>
                <a:lnTo>
                  <a:pt x="370" y="447"/>
                </a:lnTo>
                <a:moveTo>
                  <a:pt x="372" y="448"/>
                </a:moveTo>
                <a:lnTo>
                  <a:pt x="367" y="448"/>
                </a:lnTo>
                <a:moveTo>
                  <a:pt x="366" y="448"/>
                </a:moveTo>
                <a:lnTo>
                  <a:pt x="372" y="448"/>
                </a:lnTo>
                <a:moveTo>
                  <a:pt x="213" y="694"/>
                </a:moveTo>
                <a:lnTo>
                  <a:pt x="424" y="673"/>
                </a:lnTo>
                <a:lnTo>
                  <a:pt x="453" y="901"/>
                </a:lnTo>
                <a:lnTo>
                  <a:pt x="212" y="695"/>
                </a:lnTo>
                <a:lnTo>
                  <a:pt x="61" y="932"/>
                </a:lnTo>
                <a:moveTo>
                  <a:pt x="244" y="124"/>
                </a:moveTo>
                <a:lnTo>
                  <a:pt x="370" y="444"/>
                </a:lnTo>
                <a:moveTo>
                  <a:pt x="744" y="1453"/>
                </a:moveTo>
                <a:lnTo>
                  <a:pt x="774" y="1179"/>
                </a:lnTo>
                <a:lnTo>
                  <a:pt x="564" y="1180"/>
                </a:lnTo>
                <a:lnTo>
                  <a:pt x="744" y="1453"/>
                </a:lnTo>
                <a:moveTo>
                  <a:pt x="564" y="1180"/>
                </a:moveTo>
                <a:lnTo>
                  <a:pt x="506" y="1416"/>
                </a:lnTo>
                <a:lnTo>
                  <a:pt x="744" y="1459"/>
                </a:lnTo>
                <a:lnTo>
                  <a:pt x="744" y="1453"/>
                </a:lnTo>
                <a:moveTo>
                  <a:pt x="1008" y="1179"/>
                </a:moveTo>
                <a:lnTo>
                  <a:pt x="805" y="941"/>
                </a:lnTo>
                <a:lnTo>
                  <a:pt x="774" y="1179"/>
                </a:lnTo>
                <a:lnTo>
                  <a:pt x="1008" y="1179"/>
                </a:lnTo>
                <a:lnTo>
                  <a:pt x="1127" y="950"/>
                </a:lnTo>
                <a:lnTo>
                  <a:pt x="805" y="941"/>
                </a:lnTo>
                <a:lnTo>
                  <a:pt x="454" y="904"/>
                </a:lnTo>
                <a:lnTo>
                  <a:pt x="446" y="915"/>
                </a:lnTo>
                <a:lnTo>
                  <a:pt x="564" y="1180"/>
                </a:lnTo>
                <a:lnTo>
                  <a:pt x="805" y="941"/>
                </a:lnTo>
                <a:lnTo>
                  <a:pt x="693" y="631"/>
                </a:lnTo>
                <a:lnTo>
                  <a:pt x="454" y="904"/>
                </a:lnTo>
                <a:lnTo>
                  <a:pt x="454" y="903"/>
                </a:lnTo>
                <a:lnTo>
                  <a:pt x="442" y="904"/>
                </a:lnTo>
                <a:lnTo>
                  <a:pt x="446" y="915"/>
                </a:lnTo>
                <a:lnTo>
                  <a:pt x="276" y="1180"/>
                </a:lnTo>
                <a:lnTo>
                  <a:pt x="564" y="1180"/>
                </a:lnTo>
                <a:moveTo>
                  <a:pt x="744" y="1459"/>
                </a:moveTo>
                <a:lnTo>
                  <a:pt x="1049" y="1421"/>
                </a:lnTo>
                <a:lnTo>
                  <a:pt x="1008" y="1179"/>
                </a:lnTo>
                <a:lnTo>
                  <a:pt x="744" y="1459"/>
                </a:lnTo>
                <a:lnTo>
                  <a:pt x="948" y="1688"/>
                </a:lnTo>
                <a:moveTo>
                  <a:pt x="454" y="903"/>
                </a:moveTo>
                <a:lnTo>
                  <a:pt x="456" y="903"/>
                </a:lnTo>
                <a:lnTo>
                  <a:pt x="453" y="901"/>
                </a:lnTo>
                <a:lnTo>
                  <a:pt x="454" y="903"/>
                </a:lnTo>
                <a:moveTo>
                  <a:pt x="442" y="904"/>
                </a:moveTo>
                <a:lnTo>
                  <a:pt x="61" y="932"/>
                </a:lnTo>
                <a:moveTo>
                  <a:pt x="276" y="1180"/>
                </a:moveTo>
                <a:lnTo>
                  <a:pt x="506" y="1416"/>
                </a:lnTo>
                <a:moveTo>
                  <a:pt x="709" y="1686"/>
                </a:moveTo>
                <a:lnTo>
                  <a:pt x="744" y="1459"/>
                </a:lnTo>
                <a:lnTo>
                  <a:pt x="501" y="1686"/>
                </a:lnTo>
                <a:lnTo>
                  <a:pt x="506" y="1416"/>
                </a:lnTo>
                <a:lnTo>
                  <a:pt x="309" y="1692"/>
                </a:lnTo>
                <a:moveTo>
                  <a:pt x="805" y="941"/>
                </a:moveTo>
                <a:lnTo>
                  <a:pt x="1032" y="694"/>
                </a:lnTo>
              </a:path>
            </a:pathLst>
          </a:custGeom>
          <a:noFill/>
          <a:ln w="9525" cap="rnd">
            <a:solidFill>
              <a:sysClr val="window" lastClr="FFFFFF">
                <a:lumMod val="65000"/>
              </a:sysClr>
            </a:solidFill>
            <a:prstDash val="solid"/>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grpSp>
        <p:nvGrpSpPr>
          <p:cNvPr id="63" name="Group 81"/>
          <p:cNvGrpSpPr/>
          <p:nvPr/>
        </p:nvGrpSpPr>
        <p:grpSpPr>
          <a:xfrm>
            <a:off x="5615328" y="2248895"/>
            <a:ext cx="1917878" cy="2258042"/>
            <a:chOff x="3371851" y="1649413"/>
            <a:chExt cx="2398713" cy="2824162"/>
          </a:xfrm>
        </p:grpSpPr>
        <p:sp>
          <p:nvSpPr>
            <p:cNvPr id="64" name="Freeform 6"/>
            <p:cNvSpPr/>
            <p:nvPr/>
          </p:nvSpPr>
          <p:spPr bwMode="auto">
            <a:xfrm>
              <a:off x="3775076" y="1862138"/>
              <a:ext cx="130175" cy="130175"/>
            </a:xfrm>
            <a:custGeom>
              <a:avLst/>
              <a:gdLst/>
              <a:ahLst/>
              <a:cxnLst>
                <a:cxn ang="0">
                  <a:pos x="46" y="46"/>
                </a:cxn>
                <a:cxn ang="0">
                  <a:pos x="27" y="54"/>
                </a:cxn>
                <a:cxn ang="0">
                  <a:pos x="8" y="46"/>
                </a:cxn>
                <a:cxn ang="0">
                  <a:pos x="0" y="27"/>
                </a:cxn>
                <a:cxn ang="0">
                  <a:pos x="8" y="8"/>
                </a:cxn>
                <a:cxn ang="0">
                  <a:pos x="27" y="0"/>
                </a:cxn>
                <a:cxn ang="0">
                  <a:pos x="46" y="8"/>
                </a:cxn>
                <a:cxn ang="0">
                  <a:pos x="54" y="27"/>
                </a:cxn>
                <a:cxn ang="0">
                  <a:pos x="46" y="46"/>
                </a:cxn>
              </a:cxnLst>
              <a:rect l="0" t="0" r="r" b="b"/>
              <a:pathLst>
                <a:path w="54" h="54">
                  <a:moveTo>
                    <a:pt x="46" y="46"/>
                  </a:moveTo>
                  <a:cubicBezTo>
                    <a:pt x="41" y="51"/>
                    <a:pt x="34" y="54"/>
                    <a:pt x="27" y="54"/>
                  </a:cubicBezTo>
                  <a:cubicBezTo>
                    <a:pt x="20" y="54"/>
                    <a:pt x="13" y="51"/>
                    <a:pt x="8" y="46"/>
                  </a:cubicBezTo>
                  <a:cubicBezTo>
                    <a:pt x="3" y="41"/>
                    <a:pt x="0" y="34"/>
                    <a:pt x="0" y="27"/>
                  </a:cubicBezTo>
                  <a:cubicBezTo>
                    <a:pt x="0" y="20"/>
                    <a:pt x="3" y="13"/>
                    <a:pt x="8" y="8"/>
                  </a:cubicBezTo>
                  <a:cubicBezTo>
                    <a:pt x="13" y="3"/>
                    <a:pt x="20" y="0"/>
                    <a:pt x="27" y="0"/>
                  </a:cubicBezTo>
                  <a:cubicBezTo>
                    <a:pt x="34" y="0"/>
                    <a:pt x="41" y="3"/>
                    <a:pt x="46" y="8"/>
                  </a:cubicBezTo>
                  <a:cubicBezTo>
                    <a:pt x="51" y="13"/>
                    <a:pt x="54" y="20"/>
                    <a:pt x="54" y="27"/>
                  </a:cubicBezTo>
                  <a:cubicBezTo>
                    <a:pt x="54" y="34"/>
                    <a:pt x="51" y="41"/>
                    <a:pt x="46" y="46"/>
                  </a:cubicBezTo>
                  <a:close/>
                </a:path>
              </a:pathLst>
            </a:custGeom>
            <a:solidFill>
              <a:srgbClr val="ED7D31"/>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65" name="Freeform 7"/>
            <p:cNvSpPr/>
            <p:nvPr/>
          </p:nvSpPr>
          <p:spPr bwMode="auto">
            <a:xfrm>
              <a:off x="4518026" y="1649413"/>
              <a:ext cx="188913" cy="188912"/>
            </a:xfrm>
            <a:custGeom>
              <a:avLst/>
              <a:gdLst/>
              <a:ahLst/>
              <a:cxnLst>
                <a:cxn ang="0">
                  <a:pos x="11" y="11"/>
                </a:cxn>
                <a:cxn ang="0">
                  <a:pos x="39" y="0"/>
                </a:cxn>
                <a:cxn ang="0">
                  <a:pos x="66" y="11"/>
                </a:cxn>
                <a:cxn ang="0">
                  <a:pos x="78" y="39"/>
                </a:cxn>
                <a:cxn ang="0">
                  <a:pos x="66" y="66"/>
                </a:cxn>
                <a:cxn ang="0">
                  <a:pos x="39" y="78"/>
                </a:cxn>
                <a:cxn ang="0">
                  <a:pos x="11" y="66"/>
                </a:cxn>
                <a:cxn ang="0">
                  <a:pos x="0" y="39"/>
                </a:cxn>
                <a:cxn ang="0">
                  <a:pos x="11" y="11"/>
                </a:cxn>
              </a:cxnLst>
              <a:rect l="0" t="0" r="r" b="b"/>
              <a:pathLst>
                <a:path w="78" h="78">
                  <a:moveTo>
                    <a:pt x="11" y="11"/>
                  </a:moveTo>
                  <a:cubicBezTo>
                    <a:pt x="19" y="4"/>
                    <a:pt x="28" y="0"/>
                    <a:pt x="39" y="0"/>
                  </a:cubicBezTo>
                  <a:cubicBezTo>
                    <a:pt x="50" y="0"/>
                    <a:pt x="59" y="4"/>
                    <a:pt x="66" y="11"/>
                  </a:cubicBezTo>
                  <a:cubicBezTo>
                    <a:pt x="74" y="19"/>
                    <a:pt x="78" y="28"/>
                    <a:pt x="78" y="39"/>
                  </a:cubicBezTo>
                  <a:cubicBezTo>
                    <a:pt x="78" y="50"/>
                    <a:pt x="74" y="59"/>
                    <a:pt x="66" y="66"/>
                  </a:cubicBezTo>
                  <a:cubicBezTo>
                    <a:pt x="59" y="74"/>
                    <a:pt x="50" y="78"/>
                    <a:pt x="39" y="78"/>
                  </a:cubicBezTo>
                  <a:cubicBezTo>
                    <a:pt x="28" y="78"/>
                    <a:pt x="19" y="74"/>
                    <a:pt x="11" y="66"/>
                  </a:cubicBezTo>
                  <a:cubicBezTo>
                    <a:pt x="4" y="59"/>
                    <a:pt x="0" y="50"/>
                    <a:pt x="0" y="39"/>
                  </a:cubicBezTo>
                  <a:cubicBezTo>
                    <a:pt x="0" y="28"/>
                    <a:pt x="4" y="19"/>
                    <a:pt x="11" y="11"/>
                  </a:cubicBezTo>
                  <a:close/>
                </a:path>
              </a:pathLst>
            </a:custGeom>
            <a:solidFill>
              <a:srgbClr val="5B9BD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66" name="Freeform 8"/>
            <p:cNvSpPr/>
            <p:nvPr/>
          </p:nvSpPr>
          <p:spPr bwMode="auto">
            <a:xfrm>
              <a:off x="4252913" y="2024063"/>
              <a:ext cx="107950" cy="106362"/>
            </a:xfrm>
            <a:custGeom>
              <a:avLst/>
              <a:gdLst/>
              <a:ahLst/>
              <a:cxnLst>
                <a:cxn ang="0">
                  <a:pos x="6" y="6"/>
                </a:cxn>
                <a:cxn ang="0">
                  <a:pos x="22" y="0"/>
                </a:cxn>
                <a:cxn ang="0">
                  <a:pos x="38" y="6"/>
                </a:cxn>
                <a:cxn ang="0">
                  <a:pos x="44" y="22"/>
                </a:cxn>
                <a:cxn ang="0">
                  <a:pos x="38" y="37"/>
                </a:cxn>
                <a:cxn ang="0">
                  <a:pos x="22" y="44"/>
                </a:cxn>
                <a:cxn ang="0">
                  <a:pos x="6" y="37"/>
                </a:cxn>
                <a:cxn ang="0">
                  <a:pos x="0" y="22"/>
                </a:cxn>
                <a:cxn ang="0">
                  <a:pos x="6" y="6"/>
                </a:cxn>
              </a:cxnLst>
              <a:rect l="0" t="0" r="r" b="b"/>
              <a:pathLst>
                <a:path w="44" h="44">
                  <a:moveTo>
                    <a:pt x="6" y="6"/>
                  </a:move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lose/>
                </a:path>
              </a:pathLst>
            </a:custGeom>
            <a:solidFill>
              <a:srgbClr val="4472C4"/>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67" name="Freeform 9"/>
            <p:cNvSpPr/>
            <p:nvPr/>
          </p:nvSpPr>
          <p:spPr bwMode="auto">
            <a:xfrm>
              <a:off x="5154613" y="1927225"/>
              <a:ext cx="106363" cy="106362"/>
            </a:xfrm>
            <a:custGeom>
              <a:avLst/>
              <a:gdLst/>
              <a:ahLst/>
              <a:cxnLst>
                <a:cxn ang="0">
                  <a:pos x="44" y="22"/>
                </a:cxn>
                <a:cxn ang="0">
                  <a:pos x="38" y="37"/>
                </a:cxn>
                <a:cxn ang="0">
                  <a:pos x="22" y="44"/>
                </a:cxn>
                <a:cxn ang="0">
                  <a:pos x="6" y="37"/>
                </a:cxn>
                <a:cxn ang="0">
                  <a:pos x="0" y="22"/>
                </a:cxn>
                <a:cxn ang="0">
                  <a:pos x="6" y="6"/>
                </a:cxn>
                <a:cxn ang="0">
                  <a:pos x="22" y="0"/>
                </a:cxn>
                <a:cxn ang="0">
                  <a:pos x="38" y="6"/>
                </a:cxn>
                <a:cxn ang="0">
                  <a:pos x="44" y="22"/>
                </a:cxn>
              </a:cxnLst>
              <a:rect l="0" t="0" r="r" b="b"/>
              <a:pathLst>
                <a:path w="44" h="44">
                  <a:moveTo>
                    <a:pt x="44" y="22"/>
                  </a:move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lose/>
                </a:path>
              </a:pathLst>
            </a:custGeom>
            <a:solidFill>
              <a:srgbClr val="FFC000"/>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68" name="Freeform 10"/>
            <p:cNvSpPr/>
            <p:nvPr/>
          </p:nvSpPr>
          <p:spPr bwMode="auto">
            <a:xfrm>
              <a:off x="5095876" y="2333625"/>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rgbClr val="A5A5A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69" name="Freeform 11"/>
            <p:cNvSpPr/>
            <p:nvPr/>
          </p:nvSpPr>
          <p:spPr bwMode="auto">
            <a:xfrm>
              <a:off x="5483226" y="2774950"/>
              <a:ext cx="106363" cy="106362"/>
            </a:xfrm>
            <a:custGeom>
              <a:avLst/>
              <a:gdLst/>
              <a:ahLst/>
              <a:cxnLst>
                <a:cxn ang="0">
                  <a:pos x="0" y="22"/>
                </a:cxn>
                <a:cxn ang="0">
                  <a:pos x="6" y="6"/>
                </a:cxn>
                <a:cxn ang="0">
                  <a:pos x="22" y="0"/>
                </a:cxn>
                <a:cxn ang="0">
                  <a:pos x="38" y="6"/>
                </a:cxn>
                <a:cxn ang="0">
                  <a:pos x="44" y="22"/>
                </a:cxn>
                <a:cxn ang="0">
                  <a:pos x="38" y="37"/>
                </a:cxn>
                <a:cxn ang="0">
                  <a:pos x="22" y="44"/>
                </a:cxn>
                <a:cxn ang="0">
                  <a:pos x="6" y="37"/>
                </a:cxn>
                <a:cxn ang="0">
                  <a:pos x="0" y="22"/>
                </a:cxn>
              </a:cxnLst>
              <a:rect l="0" t="0" r="r" b="b"/>
              <a:pathLst>
                <a:path w="44" h="44">
                  <a:moveTo>
                    <a:pt x="0" y="22"/>
                  </a:move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lose/>
                </a:path>
              </a:pathLst>
            </a:custGeom>
            <a:solidFill>
              <a:srgbClr val="5B9BD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0" name="Freeform 12"/>
            <p:cNvSpPr/>
            <p:nvPr/>
          </p:nvSpPr>
          <p:spPr bwMode="auto">
            <a:xfrm>
              <a:off x="5035551" y="2774950"/>
              <a:ext cx="106363" cy="106362"/>
            </a:xfrm>
            <a:custGeom>
              <a:avLst/>
              <a:gdLst/>
              <a:ahLst/>
              <a:cxnLst>
                <a:cxn ang="0">
                  <a:pos x="6" y="6"/>
                </a:cxn>
                <a:cxn ang="0">
                  <a:pos x="22" y="0"/>
                </a:cxn>
                <a:cxn ang="0">
                  <a:pos x="38" y="6"/>
                </a:cxn>
                <a:cxn ang="0">
                  <a:pos x="44" y="22"/>
                </a:cxn>
                <a:cxn ang="0">
                  <a:pos x="38" y="37"/>
                </a:cxn>
                <a:cxn ang="0">
                  <a:pos x="22" y="44"/>
                </a:cxn>
                <a:cxn ang="0">
                  <a:pos x="6" y="37"/>
                </a:cxn>
                <a:cxn ang="0">
                  <a:pos x="0" y="22"/>
                </a:cxn>
                <a:cxn ang="0">
                  <a:pos x="6" y="6"/>
                </a:cxn>
              </a:cxnLst>
              <a:rect l="0" t="0" r="r" b="b"/>
              <a:pathLst>
                <a:path w="44" h="44">
                  <a:moveTo>
                    <a:pt x="6" y="6"/>
                  </a:move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lose/>
                </a:path>
              </a:pathLst>
            </a:custGeom>
            <a:solidFill>
              <a:srgbClr val="ED7D31"/>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1" name="Freeform 13"/>
            <p:cNvSpPr/>
            <p:nvPr/>
          </p:nvSpPr>
          <p:spPr bwMode="auto">
            <a:xfrm>
              <a:off x="3730626" y="2779713"/>
              <a:ext cx="106363" cy="106362"/>
            </a:xfrm>
            <a:custGeom>
              <a:avLst/>
              <a:gdLst/>
              <a:ahLst/>
              <a:cxnLst>
                <a:cxn ang="0">
                  <a:pos x="38" y="6"/>
                </a:cxn>
                <a:cxn ang="0">
                  <a:pos x="44" y="22"/>
                </a:cxn>
                <a:cxn ang="0">
                  <a:pos x="38" y="37"/>
                </a:cxn>
                <a:cxn ang="0">
                  <a:pos x="22" y="44"/>
                </a:cxn>
                <a:cxn ang="0">
                  <a:pos x="6" y="37"/>
                </a:cxn>
                <a:cxn ang="0">
                  <a:pos x="0" y="22"/>
                </a:cxn>
                <a:cxn ang="0">
                  <a:pos x="6" y="6"/>
                </a:cxn>
                <a:cxn ang="0">
                  <a:pos x="22" y="0"/>
                </a:cxn>
                <a:cxn ang="0">
                  <a:pos x="38" y="6"/>
                </a:cxn>
              </a:cxnLst>
              <a:rect l="0" t="0" r="r" b="b"/>
              <a:pathLst>
                <a:path w="44" h="44">
                  <a:moveTo>
                    <a:pt x="38" y="6"/>
                  </a:move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lose/>
                </a:path>
              </a:pathLst>
            </a:custGeom>
            <a:solidFill>
              <a:srgbClr val="A5A5A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2" name="Freeform 14"/>
            <p:cNvSpPr/>
            <p:nvPr/>
          </p:nvSpPr>
          <p:spPr bwMode="auto">
            <a:xfrm>
              <a:off x="4067176" y="2743200"/>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rgbClr val="ED7D31"/>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3" name="Freeform 15"/>
            <p:cNvSpPr/>
            <p:nvPr/>
          </p:nvSpPr>
          <p:spPr bwMode="auto">
            <a:xfrm>
              <a:off x="4638676" y="3135313"/>
              <a:ext cx="174625" cy="174625"/>
            </a:xfrm>
            <a:custGeom>
              <a:avLst/>
              <a:gdLst/>
              <a:ahLst/>
              <a:cxnLst>
                <a:cxn ang="0">
                  <a:pos x="0" y="36"/>
                </a:cxn>
                <a:cxn ang="0">
                  <a:pos x="11" y="10"/>
                </a:cxn>
                <a:cxn ang="0">
                  <a:pos x="36" y="0"/>
                </a:cxn>
                <a:cxn ang="0">
                  <a:pos x="62" y="10"/>
                </a:cxn>
                <a:cxn ang="0">
                  <a:pos x="72" y="36"/>
                </a:cxn>
                <a:cxn ang="0">
                  <a:pos x="62" y="61"/>
                </a:cxn>
                <a:cxn ang="0">
                  <a:pos x="36" y="72"/>
                </a:cxn>
                <a:cxn ang="0">
                  <a:pos x="11" y="61"/>
                </a:cxn>
                <a:cxn ang="0">
                  <a:pos x="0" y="36"/>
                </a:cxn>
              </a:cxnLst>
              <a:rect l="0" t="0" r="r" b="b"/>
              <a:pathLst>
                <a:path w="72" h="72">
                  <a:moveTo>
                    <a:pt x="0" y="36"/>
                  </a:moveTo>
                  <a:cubicBezTo>
                    <a:pt x="0" y="26"/>
                    <a:pt x="4" y="17"/>
                    <a:pt x="11" y="10"/>
                  </a:cubicBezTo>
                  <a:cubicBezTo>
                    <a:pt x="18" y="3"/>
                    <a:pt x="26" y="0"/>
                    <a:pt x="36" y="0"/>
                  </a:cubicBezTo>
                  <a:cubicBezTo>
                    <a:pt x="46" y="0"/>
                    <a:pt x="55" y="3"/>
                    <a:pt x="62" y="10"/>
                  </a:cubicBezTo>
                  <a:cubicBezTo>
                    <a:pt x="69" y="17"/>
                    <a:pt x="72" y="26"/>
                    <a:pt x="72" y="36"/>
                  </a:cubicBezTo>
                  <a:cubicBezTo>
                    <a:pt x="72" y="46"/>
                    <a:pt x="69" y="54"/>
                    <a:pt x="62" y="61"/>
                  </a:cubicBezTo>
                  <a:cubicBezTo>
                    <a:pt x="55" y="68"/>
                    <a:pt x="46" y="72"/>
                    <a:pt x="36" y="72"/>
                  </a:cubicBezTo>
                  <a:cubicBezTo>
                    <a:pt x="26" y="72"/>
                    <a:pt x="18" y="68"/>
                    <a:pt x="11" y="61"/>
                  </a:cubicBezTo>
                  <a:cubicBezTo>
                    <a:pt x="4" y="54"/>
                    <a:pt x="0" y="46"/>
                    <a:pt x="0" y="36"/>
                  </a:cubicBezTo>
                  <a:close/>
                </a:path>
              </a:pathLst>
            </a:custGeom>
            <a:solidFill>
              <a:srgbClr val="70AD47"/>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4" name="Freeform 16"/>
            <p:cNvSpPr/>
            <p:nvPr/>
          </p:nvSpPr>
          <p:spPr bwMode="auto">
            <a:xfrm>
              <a:off x="5183188" y="3182938"/>
              <a:ext cx="106363" cy="107950"/>
            </a:xfrm>
            <a:custGeom>
              <a:avLst/>
              <a:gdLst/>
              <a:ahLst/>
              <a:cxnLst>
                <a:cxn ang="0">
                  <a:pos x="38" y="6"/>
                </a:cxn>
                <a:cxn ang="0">
                  <a:pos x="44" y="22"/>
                </a:cxn>
                <a:cxn ang="0">
                  <a:pos x="38" y="37"/>
                </a:cxn>
                <a:cxn ang="0">
                  <a:pos x="22" y="44"/>
                </a:cxn>
                <a:cxn ang="0">
                  <a:pos x="6" y="37"/>
                </a:cxn>
                <a:cxn ang="0">
                  <a:pos x="0" y="22"/>
                </a:cxn>
                <a:cxn ang="0">
                  <a:pos x="6" y="6"/>
                </a:cxn>
                <a:cxn ang="0">
                  <a:pos x="22" y="0"/>
                </a:cxn>
                <a:cxn ang="0">
                  <a:pos x="38" y="6"/>
                </a:cxn>
              </a:cxnLst>
              <a:rect l="0" t="0" r="r" b="b"/>
              <a:pathLst>
                <a:path w="44" h="44">
                  <a:moveTo>
                    <a:pt x="38" y="6"/>
                  </a:move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ubicBezTo>
                    <a:pt x="0" y="16"/>
                    <a:pt x="2" y="11"/>
                    <a:pt x="6" y="6"/>
                  </a:cubicBezTo>
                  <a:cubicBezTo>
                    <a:pt x="11" y="2"/>
                    <a:pt x="16" y="0"/>
                    <a:pt x="22" y="0"/>
                  </a:cubicBezTo>
                  <a:cubicBezTo>
                    <a:pt x="28" y="0"/>
                    <a:pt x="33" y="2"/>
                    <a:pt x="38" y="6"/>
                  </a:cubicBezTo>
                  <a:close/>
                </a:path>
              </a:pathLst>
            </a:custGeom>
            <a:solidFill>
              <a:srgbClr val="4472C4"/>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5" name="Freeform 17"/>
            <p:cNvSpPr/>
            <p:nvPr/>
          </p:nvSpPr>
          <p:spPr bwMode="auto">
            <a:xfrm>
              <a:off x="5491163" y="3333750"/>
              <a:ext cx="76200" cy="77787"/>
            </a:xfrm>
            <a:custGeom>
              <a:avLst/>
              <a:gdLst/>
              <a:ahLst/>
              <a:cxnLst>
                <a:cxn ang="0">
                  <a:pos x="5" y="27"/>
                </a:cxn>
                <a:cxn ang="0">
                  <a:pos x="0" y="16"/>
                </a:cxn>
                <a:cxn ang="0">
                  <a:pos x="5" y="4"/>
                </a:cxn>
                <a:cxn ang="0">
                  <a:pos x="16" y="0"/>
                </a:cxn>
                <a:cxn ang="0">
                  <a:pos x="27" y="4"/>
                </a:cxn>
                <a:cxn ang="0">
                  <a:pos x="32" y="16"/>
                </a:cxn>
                <a:cxn ang="0">
                  <a:pos x="27" y="27"/>
                </a:cxn>
                <a:cxn ang="0">
                  <a:pos x="16" y="32"/>
                </a:cxn>
                <a:cxn ang="0">
                  <a:pos x="5" y="27"/>
                </a:cxn>
              </a:cxnLst>
              <a:rect l="0" t="0" r="r" b="b"/>
              <a:pathLst>
                <a:path w="32" h="32">
                  <a:moveTo>
                    <a:pt x="5" y="27"/>
                  </a:moveTo>
                  <a:cubicBezTo>
                    <a:pt x="1" y="24"/>
                    <a:pt x="0" y="20"/>
                    <a:pt x="0" y="16"/>
                  </a:cubicBezTo>
                  <a:cubicBezTo>
                    <a:pt x="0" y="11"/>
                    <a:pt x="1" y="8"/>
                    <a:pt x="5" y="4"/>
                  </a:cubicBez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lose/>
                </a:path>
              </a:pathLst>
            </a:custGeom>
            <a:solidFill>
              <a:srgbClr val="ED7D31"/>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6" name="Freeform 18"/>
            <p:cNvSpPr/>
            <p:nvPr/>
          </p:nvSpPr>
          <p:spPr bwMode="auto">
            <a:xfrm>
              <a:off x="3490913" y="3154363"/>
              <a:ext cx="106363" cy="106362"/>
            </a:xfrm>
            <a:custGeom>
              <a:avLst/>
              <a:gdLst/>
              <a:ahLst/>
              <a:cxnLst>
                <a:cxn ang="0">
                  <a:pos x="0" y="22"/>
                </a:cxn>
                <a:cxn ang="0">
                  <a:pos x="6" y="6"/>
                </a:cxn>
                <a:cxn ang="0">
                  <a:pos x="22" y="0"/>
                </a:cxn>
                <a:cxn ang="0">
                  <a:pos x="38" y="6"/>
                </a:cxn>
                <a:cxn ang="0">
                  <a:pos x="44" y="22"/>
                </a:cxn>
                <a:cxn ang="0">
                  <a:pos x="38" y="37"/>
                </a:cxn>
                <a:cxn ang="0">
                  <a:pos x="22" y="44"/>
                </a:cxn>
                <a:cxn ang="0">
                  <a:pos x="6" y="37"/>
                </a:cxn>
                <a:cxn ang="0">
                  <a:pos x="0" y="22"/>
                </a:cxn>
              </a:cxnLst>
              <a:rect l="0" t="0" r="r" b="b"/>
              <a:pathLst>
                <a:path w="44" h="44">
                  <a:moveTo>
                    <a:pt x="0" y="22"/>
                  </a:move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ubicBezTo>
                    <a:pt x="2" y="33"/>
                    <a:pt x="0" y="28"/>
                    <a:pt x="0" y="22"/>
                  </a:cubicBezTo>
                  <a:close/>
                </a:path>
              </a:pathLst>
            </a:custGeom>
            <a:solidFill>
              <a:srgbClr val="FFC000"/>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7" name="Freeform 19"/>
            <p:cNvSpPr/>
            <p:nvPr/>
          </p:nvSpPr>
          <p:spPr bwMode="auto">
            <a:xfrm>
              <a:off x="3810001" y="3529013"/>
              <a:ext cx="147638" cy="147637"/>
            </a:xfrm>
            <a:custGeom>
              <a:avLst/>
              <a:gdLst/>
              <a:ahLst/>
              <a:cxnLst>
                <a:cxn ang="0">
                  <a:pos x="31" y="0"/>
                </a:cxn>
                <a:cxn ang="0">
                  <a:pos x="52" y="9"/>
                </a:cxn>
                <a:cxn ang="0">
                  <a:pos x="61" y="30"/>
                </a:cxn>
                <a:cxn ang="0">
                  <a:pos x="52" y="52"/>
                </a:cxn>
                <a:cxn ang="0">
                  <a:pos x="31" y="61"/>
                </a:cxn>
                <a:cxn ang="0">
                  <a:pos x="9" y="52"/>
                </a:cxn>
                <a:cxn ang="0">
                  <a:pos x="0" y="30"/>
                </a:cxn>
                <a:cxn ang="0">
                  <a:pos x="9" y="9"/>
                </a:cxn>
                <a:cxn ang="0">
                  <a:pos x="31" y="0"/>
                </a:cxn>
              </a:cxnLst>
              <a:rect l="0" t="0" r="r" b="b"/>
              <a:pathLst>
                <a:path w="61" h="61">
                  <a:moveTo>
                    <a:pt x="31" y="0"/>
                  </a:moveTo>
                  <a:cubicBezTo>
                    <a:pt x="39" y="0"/>
                    <a:pt x="46" y="3"/>
                    <a:pt x="52" y="9"/>
                  </a:cubicBezTo>
                  <a:cubicBezTo>
                    <a:pt x="58" y="15"/>
                    <a:pt x="61" y="22"/>
                    <a:pt x="61" y="30"/>
                  </a:cubicBezTo>
                  <a:cubicBezTo>
                    <a:pt x="61" y="39"/>
                    <a:pt x="58" y="46"/>
                    <a:pt x="52" y="52"/>
                  </a:cubicBezTo>
                  <a:cubicBezTo>
                    <a:pt x="46" y="58"/>
                    <a:pt x="39" y="61"/>
                    <a:pt x="31" y="61"/>
                  </a:cubicBezTo>
                  <a:cubicBezTo>
                    <a:pt x="22" y="61"/>
                    <a:pt x="15" y="58"/>
                    <a:pt x="9" y="52"/>
                  </a:cubicBezTo>
                  <a:cubicBezTo>
                    <a:pt x="3" y="46"/>
                    <a:pt x="0" y="39"/>
                    <a:pt x="0" y="30"/>
                  </a:cubicBezTo>
                  <a:cubicBezTo>
                    <a:pt x="0" y="22"/>
                    <a:pt x="3" y="15"/>
                    <a:pt x="9" y="9"/>
                  </a:cubicBezTo>
                  <a:cubicBezTo>
                    <a:pt x="15" y="3"/>
                    <a:pt x="22" y="0"/>
                    <a:pt x="31" y="0"/>
                  </a:cubicBezTo>
                  <a:close/>
                </a:path>
              </a:pathLst>
            </a:custGeom>
            <a:solidFill>
              <a:srgbClr val="ED7D31"/>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8" name="Freeform 20"/>
            <p:cNvSpPr/>
            <p:nvPr/>
          </p:nvSpPr>
          <p:spPr bwMode="auto">
            <a:xfrm>
              <a:off x="4268788" y="3529013"/>
              <a:ext cx="147638" cy="147637"/>
            </a:xfrm>
            <a:custGeom>
              <a:avLst/>
              <a:gdLst/>
              <a:ahLst/>
              <a:cxnLst>
                <a:cxn ang="0">
                  <a:pos x="31" y="0"/>
                </a:cxn>
                <a:cxn ang="0">
                  <a:pos x="52" y="9"/>
                </a:cxn>
                <a:cxn ang="0">
                  <a:pos x="61" y="30"/>
                </a:cxn>
                <a:cxn ang="0">
                  <a:pos x="52" y="52"/>
                </a:cxn>
                <a:cxn ang="0">
                  <a:pos x="31" y="61"/>
                </a:cxn>
                <a:cxn ang="0">
                  <a:pos x="9" y="52"/>
                </a:cxn>
                <a:cxn ang="0">
                  <a:pos x="0" y="30"/>
                </a:cxn>
                <a:cxn ang="0">
                  <a:pos x="9" y="9"/>
                </a:cxn>
                <a:cxn ang="0">
                  <a:pos x="31" y="0"/>
                </a:cxn>
              </a:cxnLst>
              <a:rect l="0" t="0" r="r" b="b"/>
              <a:pathLst>
                <a:path w="61" h="61">
                  <a:moveTo>
                    <a:pt x="31" y="0"/>
                  </a:moveTo>
                  <a:cubicBezTo>
                    <a:pt x="39" y="0"/>
                    <a:pt x="46" y="3"/>
                    <a:pt x="52" y="9"/>
                  </a:cubicBezTo>
                  <a:cubicBezTo>
                    <a:pt x="58" y="15"/>
                    <a:pt x="61" y="22"/>
                    <a:pt x="61" y="30"/>
                  </a:cubicBezTo>
                  <a:cubicBezTo>
                    <a:pt x="61" y="39"/>
                    <a:pt x="58" y="46"/>
                    <a:pt x="52" y="52"/>
                  </a:cubicBezTo>
                  <a:cubicBezTo>
                    <a:pt x="46" y="58"/>
                    <a:pt x="39" y="61"/>
                    <a:pt x="31" y="61"/>
                  </a:cubicBezTo>
                  <a:cubicBezTo>
                    <a:pt x="22" y="61"/>
                    <a:pt x="15" y="58"/>
                    <a:pt x="9" y="52"/>
                  </a:cubicBezTo>
                  <a:cubicBezTo>
                    <a:pt x="3" y="46"/>
                    <a:pt x="0" y="39"/>
                    <a:pt x="0" y="30"/>
                  </a:cubicBezTo>
                  <a:cubicBezTo>
                    <a:pt x="0" y="22"/>
                    <a:pt x="3" y="15"/>
                    <a:pt x="9" y="9"/>
                  </a:cubicBezTo>
                  <a:cubicBezTo>
                    <a:pt x="15" y="3"/>
                    <a:pt x="22" y="0"/>
                    <a:pt x="31" y="0"/>
                  </a:cubicBezTo>
                  <a:close/>
                </a:path>
              </a:pathLst>
            </a:custGeom>
            <a:solidFill>
              <a:srgbClr val="5B9BD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9" name="Freeform 21"/>
            <p:cNvSpPr/>
            <p:nvPr/>
          </p:nvSpPr>
          <p:spPr bwMode="auto">
            <a:xfrm>
              <a:off x="4081463" y="3079750"/>
              <a:ext cx="171450" cy="171450"/>
            </a:xfrm>
            <a:custGeom>
              <a:avLst/>
              <a:gdLst/>
              <a:ahLst/>
              <a:cxnLst>
                <a:cxn ang="0">
                  <a:pos x="61" y="10"/>
                </a:cxn>
                <a:cxn ang="0">
                  <a:pos x="71" y="35"/>
                </a:cxn>
                <a:cxn ang="0">
                  <a:pos x="61" y="60"/>
                </a:cxn>
                <a:cxn ang="0">
                  <a:pos x="36" y="71"/>
                </a:cxn>
                <a:cxn ang="0">
                  <a:pos x="10" y="60"/>
                </a:cxn>
                <a:cxn ang="0">
                  <a:pos x="0" y="35"/>
                </a:cxn>
                <a:cxn ang="0">
                  <a:pos x="10" y="10"/>
                </a:cxn>
                <a:cxn ang="0">
                  <a:pos x="36" y="0"/>
                </a:cxn>
                <a:cxn ang="0">
                  <a:pos x="61" y="10"/>
                </a:cxn>
              </a:cxnLst>
              <a:rect l="0" t="0" r="r" b="b"/>
              <a:pathLst>
                <a:path w="71" h="71">
                  <a:moveTo>
                    <a:pt x="61" y="10"/>
                  </a:moveTo>
                  <a:cubicBezTo>
                    <a:pt x="68" y="17"/>
                    <a:pt x="71" y="26"/>
                    <a:pt x="71" y="35"/>
                  </a:cubicBezTo>
                  <a:cubicBezTo>
                    <a:pt x="71" y="45"/>
                    <a:pt x="68" y="54"/>
                    <a:pt x="61" y="60"/>
                  </a:cubicBezTo>
                  <a:cubicBezTo>
                    <a:pt x="54" y="68"/>
                    <a:pt x="45" y="71"/>
                    <a:pt x="36" y="71"/>
                  </a:cubicBezTo>
                  <a:cubicBezTo>
                    <a:pt x="26" y="71"/>
                    <a:pt x="17" y="68"/>
                    <a:pt x="10" y="60"/>
                  </a:cubicBezTo>
                  <a:cubicBezTo>
                    <a:pt x="3" y="54"/>
                    <a:pt x="0" y="45"/>
                    <a:pt x="0" y="35"/>
                  </a:cubicBezTo>
                  <a:cubicBezTo>
                    <a:pt x="0" y="26"/>
                    <a:pt x="3" y="17"/>
                    <a:pt x="10" y="10"/>
                  </a:cubicBezTo>
                  <a:cubicBezTo>
                    <a:pt x="17" y="3"/>
                    <a:pt x="26" y="0"/>
                    <a:pt x="36" y="0"/>
                  </a:cubicBezTo>
                  <a:cubicBezTo>
                    <a:pt x="45" y="0"/>
                    <a:pt x="54" y="3"/>
                    <a:pt x="61" y="10"/>
                  </a:cubicBezTo>
                  <a:close/>
                </a:path>
              </a:pathLst>
            </a:custGeom>
            <a:solidFill>
              <a:srgbClr val="4472C4"/>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0" name="Freeform 22"/>
            <p:cNvSpPr/>
            <p:nvPr/>
          </p:nvSpPr>
          <p:spPr bwMode="auto">
            <a:xfrm>
              <a:off x="5405438" y="3943350"/>
              <a:ext cx="77788" cy="77787"/>
            </a:xfrm>
            <a:custGeom>
              <a:avLst/>
              <a:gdLst/>
              <a:ahLst/>
              <a:cxnLst>
                <a:cxn ang="0">
                  <a:pos x="0" y="16"/>
                </a:cxn>
                <a:cxn ang="0">
                  <a:pos x="5" y="4"/>
                </a:cxn>
                <a:cxn ang="0">
                  <a:pos x="16" y="0"/>
                </a:cxn>
                <a:cxn ang="0">
                  <a:pos x="27" y="4"/>
                </a:cxn>
                <a:cxn ang="0">
                  <a:pos x="32" y="16"/>
                </a:cxn>
                <a:cxn ang="0">
                  <a:pos x="27" y="27"/>
                </a:cxn>
                <a:cxn ang="0">
                  <a:pos x="16" y="32"/>
                </a:cxn>
                <a:cxn ang="0">
                  <a:pos x="5" y="27"/>
                </a:cxn>
                <a:cxn ang="0">
                  <a:pos x="0" y="16"/>
                </a:cxn>
              </a:cxnLst>
              <a:rect l="0" t="0" r="r" b="b"/>
              <a:pathLst>
                <a:path w="32" h="32">
                  <a:moveTo>
                    <a:pt x="0" y="16"/>
                  </a:moveTo>
                  <a:cubicBezTo>
                    <a:pt x="0" y="11"/>
                    <a:pt x="2" y="8"/>
                    <a:pt x="5" y="4"/>
                  </a:cubicBez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ubicBezTo>
                    <a:pt x="2" y="24"/>
                    <a:pt x="0" y="20"/>
                    <a:pt x="0" y="16"/>
                  </a:cubicBezTo>
                  <a:close/>
                </a:path>
              </a:pathLst>
            </a:custGeom>
            <a:solidFill>
              <a:srgbClr val="5B9BD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1" name="Freeform 23"/>
            <p:cNvSpPr/>
            <p:nvPr/>
          </p:nvSpPr>
          <p:spPr bwMode="auto">
            <a:xfrm>
              <a:off x="4638676" y="3560763"/>
              <a:ext cx="77788" cy="77787"/>
            </a:xfrm>
            <a:custGeom>
              <a:avLst/>
              <a:gdLst/>
              <a:ahLst/>
              <a:cxnLst>
                <a:cxn ang="0">
                  <a:pos x="5" y="4"/>
                </a:cxn>
                <a:cxn ang="0">
                  <a:pos x="16" y="0"/>
                </a:cxn>
                <a:cxn ang="0">
                  <a:pos x="27" y="4"/>
                </a:cxn>
                <a:cxn ang="0">
                  <a:pos x="32" y="16"/>
                </a:cxn>
                <a:cxn ang="0">
                  <a:pos x="27" y="27"/>
                </a:cxn>
                <a:cxn ang="0">
                  <a:pos x="16" y="32"/>
                </a:cxn>
                <a:cxn ang="0">
                  <a:pos x="5" y="27"/>
                </a:cxn>
                <a:cxn ang="0">
                  <a:pos x="0" y="16"/>
                </a:cxn>
                <a:cxn ang="0">
                  <a:pos x="5" y="4"/>
                </a:cxn>
              </a:cxnLst>
              <a:rect l="0" t="0" r="r" b="b"/>
              <a:pathLst>
                <a:path w="32" h="32">
                  <a:moveTo>
                    <a:pt x="5" y="4"/>
                  </a:moveTo>
                  <a:cubicBezTo>
                    <a:pt x="8" y="1"/>
                    <a:pt x="12" y="0"/>
                    <a:pt x="16" y="0"/>
                  </a:cubicBezTo>
                  <a:cubicBezTo>
                    <a:pt x="20" y="0"/>
                    <a:pt x="24" y="1"/>
                    <a:pt x="27" y="4"/>
                  </a:cubicBezTo>
                  <a:cubicBezTo>
                    <a:pt x="30" y="8"/>
                    <a:pt x="32" y="11"/>
                    <a:pt x="32" y="16"/>
                  </a:cubicBezTo>
                  <a:cubicBezTo>
                    <a:pt x="32" y="20"/>
                    <a:pt x="30" y="24"/>
                    <a:pt x="27" y="27"/>
                  </a:cubicBezTo>
                  <a:cubicBezTo>
                    <a:pt x="24" y="30"/>
                    <a:pt x="20" y="32"/>
                    <a:pt x="16" y="32"/>
                  </a:cubicBezTo>
                  <a:cubicBezTo>
                    <a:pt x="12" y="32"/>
                    <a:pt x="8" y="30"/>
                    <a:pt x="5" y="27"/>
                  </a:cubicBezTo>
                  <a:cubicBezTo>
                    <a:pt x="2" y="24"/>
                    <a:pt x="0" y="20"/>
                    <a:pt x="0" y="16"/>
                  </a:cubicBezTo>
                  <a:cubicBezTo>
                    <a:pt x="0" y="11"/>
                    <a:pt x="2" y="8"/>
                    <a:pt x="5" y="4"/>
                  </a:cubicBezTo>
                  <a:close/>
                </a:path>
              </a:pathLst>
            </a:custGeom>
            <a:solidFill>
              <a:srgbClr val="A5A5A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2" name="Freeform 24"/>
            <p:cNvSpPr/>
            <p:nvPr/>
          </p:nvSpPr>
          <p:spPr bwMode="auto">
            <a:xfrm>
              <a:off x="4984751" y="3536950"/>
              <a:ext cx="125413" cy="125412"/>
            </a:xfrm>
            <a:custGeom>
              <a:avLst/>
              <a:gdLst/>
              <a:ahLst/>
              <a:cxnLst>
                <a:cxn ang="0">
                  <a:pos x="44" y="7"/>
                </a:cxn>
                <a:cxn ang="0">
                  <a:pos x="52" y="26"/>
                </a:cxn>
                <a:cxn ang="0">
                  <a:pos x="44" y="44"/>
                </a:cxn>
                <a:cxn ang="0">
                  <a:pos x="26" y="52"/>
                </a:cxn>
                <a:cxn ang="0">
                  <a:pos x="7" y="44"/>
                </a:cxn>
                <a:cxn ang="0">
                  <a:pos x="0" y="26"/>
                </a:cxn>
                <a:cxn ang="0">
                  <a:pos x="7" y="7"/>
                </a:cxn>
                <a:cxn ang="0">
                  <a:pos x="26" y="0"/>
                </a:cxn>
                <a:cxn ang="0">
                  <a:pos x="44" y="7"/>
                </a:cxn>
              </a:cxnLst>
              <a:rect l="0" t="0" r="r" b="b"/>
              <a:pathLst>
                <a:path w="52" h="52">
                  <a:moveTo>
                    <a:pt x="44" y="7"/>
                  </a:moveTo>
                  <a:cubicBezTo>
                    <a:pt x="49" y="12"/>
                    <a:pt x="52" y="19"/>
                    <a:pt x="52" y="26"/>
                  </a:cubicBezTo>
                  <a:cubicBezTo>
                    <a:pt x="52" y="33"/>
                    <a:pt x="49" y="39"/>
                    <a:pt x="44" y="44"/>
                  </a:cubicBezTo>
                  <a:cubicBezTo>
                    <a:pt x="39" y="49"/>
                    <a:pt x="33" y="52"/>
                    <a:pt x="26" y="52"/>
                  </a:cubicBezTo>
                  <a:cubicBezTo>
                    <a:pt x="19" y="52"/>
                    <a:pt x="13" y="49"/>
                    <a:pt x="7" y="44"/>
                  </a:cubicBezTo>
                  <a:cubicBezTo>
                    <a:pt x="2" y="39"/>
                    <a:pt x="0" y="33"/>
                    <a:pt x="0" y="26"/>
                  </a:cubicBezTo>
                  <a:cubicBezTo>
                    <a:pt x="0" y="19"/>
                    <a:pt x="2" y="12"/>
                    <a:pt x="7" y="7"/>
                  </a:cubicBezTo>
                  <a:cubicBezTo>
                    <a:pt x="13" y="2"/>
                    <a:pt x="19" y="0"/>
                    <a:pt x="26" y="0"/>
                  </a:cubicBezTo>
                  <a:cubicBezTo>
                    <a:pt x="33" y="0"/>
                    <a:pt x="39" y="2"/>
                    <a:pt x="44" y="7"/>
                  </a:cubicBezTo>
                  <a:close/>
                </a:path>
              </a:pathLst>
            </a:custGeom>
            <a:solidFill>
              <a:srgbClr val="FFC000"/>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3" name="Freeform 25"/>
            <p:cNvSpPr/>
            <p:nvPr/>
          </p:nvSpPr>
          <p:spPr bwMode="auto">
            <a:xfrm>
              <a:off x="5049838" y="3921125"/>
              <a:ext cx="125413" cy="127000"/>
            </a:xfrm>
            <a:custGeom>
              <a:avLst/>
              <a:gdLst/>
              <a:ahLst/>
              <a:cxnLst>
                <a:cxn ang="0">
                  <a:pos x="44" y="44"/>
                </a:cxn>
                <a:cxn ang="0">
                  <a:pos x="26" y="52"/>
                </a:cxn>
                <a:cxn ang="0">
                  <a:pos x="7" y="44"/>
                </a:cxn>
                <a:cxn ang="0">
                  <a:pos x="0" y="26"/>
                </a:cxn>
                <a:cxn ang="0">
                  <a:pos x="7" y="7"/>
                </a:cxn>
                <a:cxn ang="0">
                  <a:pos x="26" y="0"/>
                </a:cxn>
                <a:cxn ang="0">
                  <a:pos x="44" y="7"/>
                </a:cxn>
                <a:cxn ang="0">
                  <a:pos x="52" y="26"/>
                </a:cxn>
                <a:cxn ang="0">
                  <a:pos x="44" y="44"/>
                </a:cxn>
              </a:cxnLst>
              <a:rect l="0" t="0" r="r" b="b"/>
              <a:pathLst>
                <a:path w="52" h="52">
                  <a:moveTo>
                    <a:pt x="44" y="44"/>
                  </a:moveTo>
                  <a:cubicBezTo>
                    <a:pt x="39" y="49"/>
                    <a:pt x="33" y="52"/>
                    <a:pt x="26" y="52"/>
                  </a:cubicBezTo>
                  <a:cubicBezTo>
                    <a:pt x="19" y="52"/>
                    <a:pt x="13" y="49"/>
                    <a:pt x="7" y="44"/>
                  </a:cubicBezTo>
                  <a:cubicBezTo>
                    <a:pt x="2" y="39"/>
                    <a:pt x="0" y="33"/>
                    <a:pt x="0" y="26"/>
                  </a:cubicBezTo>
                  <a:cubicBezTo>
                    <a:pt x="0" y="19"/>
                    <a:pt x="2" y="12"/>
                    <a:pt x="7" y="7"/>
                  </a:cubicBezTo>
                  <a:cubicBezTo>
                    <a:pt x="13" y="2"/>
                    <a:pt x="19" y="0"/>
                    <a:pt x="26" y="0"/>
                  </a:cubicBezTo>
                  <a:cubicBezTo>
                    <a:pt x="33" y="0"/>
                    <a:pt x="39" y="2"/>
                    <a:pt x="44" y="7"/>
                  </a:cubicBezTo>
                  <a:cubicBezTo>
                    <a:pt x="49" y="12"/>
                    <a:pt x="52" y="19"/>
                    <a:pt x="52" y="26"/>
                  </a:cubicBezTo>
                  <a:cubicBezTo>
                    <a:pt x="52" y="33"/>
                    <a:pt x="49" y="39"/>
                    <a:pt x="44" y="44"/>
                  </a:cubicBezTo>
                  <a:close/>
                </a:path>
              </a:pathLst>
            </a:custGeom>
            <a:solidFill>
              <a:srgbClr val="5B9BD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4" name="Freeform 26"/>
            <p:cNvSpPr/>
            <p:nvPr/>
          </p:nvSpPr>
          <p:spPr bwMode="auto">
            <a:xfrm>
              <a:off x="4551363" y="3967163"/>
              <a:ext cx="155575" cy="155575"/>
            </a:xfrm>
            <a:custGeom>
              <a:avLst/>
              <a:gdLst/>
              <a:ahLst/>
              <a:cxnLst>
                <a:cxn ang="0">
                  <a:pos x="32" y="64"/>
                </a:cxn>
                <a:cxn ang="0">
                  <a:pos x="9" y="54"/>
                </a:cxn>
                <a:cxn ang="0">
                  <a:pos x="0" y="32"/>
                </a:cxn>
                <a:cxn ang="0">
                  <a:pos x="9" y="9"/>
                </a:cxn>
                <a:cxn ang="0">
                  <a:pos x="32" y="0"/>
                </a:cxn>
                <a:cxn ang="0">
                  <a:pos x="54" y="9"/>
                </a:cxn>
                <a:cxn ang="0">
                  <a:pos x="64" y="32"/>
                </a:cxn>
                <a:cxn ang="0">
                  <a:pos x="54" y="54"/>
                </a:cxn>
                <a:cxn ang="0">
                  <a:pos x="32" y="64"/>
                </a:cxn>
              </a:cxnLst>
              <a:rect l="0" t="0" r="r" b="b"/>
              <a:pathLst>
                <a:path w="64" h="64">
                  <a:moveTo>
                    <a:pt x="32" y="64"/>
                  </a:moveTo>
                  <a:cubicBezTo>
                    <a:pt x="23" y="64"/>
                    <a:pt x="16" y="61"/>
                    <a:pt x="9" y="54"/>
                  </a:cubicBezTo>
                  <a:cubicBezTo>
                    <a:pt x="3" y="48"/>
                    <a:pt x="0" y="40"/>
                    <a:pt x="0" y="32"/>
                  </a:cubicBezTo>
                  <a:cubicBezTo>
                    <a:pt x="0" y="23"/>
                    <a:pt x="3" y="15"/>
                    <a:pt x="9" y="9"/>
                  </a:cubicBezTo>
                  <a:cubicBezTo>
                    <a:pt x="16" y="3"/>
                    <a:pt x="23" y="0"/>
                    <a:pt x="32" y="0"/>
                  </a:cubicBezTo>
                  <a:cubicBezTo>
                    <a:pt x="41" y="0"/>
                    <a:pt x="48" y="3"/>
                    <a:pt x="54" y="9"/>
                  </a:cubicBezTo>
                  <a:cubicBezTo>
                    <a:pt x="61" y="15"/>
                    <a:pt x="64" y="23"/>
                    <a:pt x="64" y="32"/>
                  </a:cubicBezTo>
                  <a:cubicBezTo>
                    <a:pt x="64" y="40"/>
                    <a:pt x="61" y="48"/>
                    <a:pt x="54" y="54"/>
                  </a:cubicBezTo>
                  <a:cubicBezTo>
                    <a:pt x="48" y="61"/>
                    <a:pt x="41" y="64"/>
                    <a:pt x="32" y="64"/>
                  </a:cubicBezTo>
                  <a:close/>
                </a:path>
              </a:pathLst>
            </a:custGeom>
            <a:solidFill>
              <a:srgbClr val="ED7D31"/>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5" name="Freeform 27"/>
            <p:cNvSpPr/>
            <p:nvPr/>
          </p:nvSpPr>
          <p:spPr bwMode="auto">
            <a:xfrm>
              <a:off x="5451476" y="3625850"/>
              <a:ext cx="120650" cy="122237"/>
            </a:xfrm>
            <a:custGeom>
              <a:avLst/>
              <a:gdLst/>
              <a:ahLst/>
              <a:cxnLst>
                <a:cxn ang="0">
                  <a:pos x="42" y="7"/>
                </a:cxn>
                <a:cxn ang="0">
                  <a:pos x="50" y="25"/>
                </a:cxn>
                <a:cxn ang="0">
                  <a:pos x="42" y="42"/>
                </a:cxn>
                <a:cxn ang="0">
                  <a:pos x="25" y="50"/>
                </a:cxn>
                <a:cxn ang="0">
                  <a:pos x="7" y="42"/>
                </a:cxn>
                <a:cxn ang="0">
                  <a:pos x="0" y="25"/>
                </a:cxn>
                <a:cxn ang="0">
                  <a:pos x="7" y="7"/>
                </a:cxn>
                <a:cxn ang="0">
                  <a:pos x="25" y="0"/>
                </a:cxn>
                <a:cxn ang="0">
                  <a:pos x="42" y="7"/>
                </a:cxn>
              </a:cxnLst>
              <a:rect l="0" t="0" r="r" b="b"/>
              <a:pathLst>
                <a:path w="50" h="50">
                  <a:moveTo>
                    <a:pt x="42" y="7"/>
                  </a:moveTo>
                  <a:cubicBezTo>
                    <a:pt x="47" y="12"/>
                    <a:pt x="50" y="18"/>
                    <a:pt x="50" y="25"/>
                  </a:cubicBezTo>
                  <a:cubicBezTo>
                    <a:pt x="50" y="32"/>
                    <a:pt x="47" y="37"/>
                    <a:pt x="42" y="42"/>
                  </a:cubicBezTo>
                  <a:cubicBezTo>
                    <a:pt x="38" y="47"/>
                    <a:pt x="32" y="50"/>
                    <a:pt x="25" y="50"/>
                  </a:cubicBezTo>
                  <a:cubicBezTo>
                    <a:pt x="18" y="50"/>
                    <a:pt x="12" y="47"/>
                    <a:pt x="7" y="42"/>
                  </a:cubicBezTo>
                  <a:cubicBezTo>
                    <a:pt x="2" y="37"/>
                    <a:pt x="0" y="32"/>
                    <a:pt x="0" y="25"/>
                  </a:cubicBezTo>
                  <a:cubicBezTo>
                    <a:pt x="0" y="18"/>
                    <a:pt x="2" y="12"/>
                    <a:pt x="7" y="7"/>
                  </a:cubicBezTo>
                  <a:cubicBezTo>
                    <a:pt x="12" y="2"/>
                    <a:pt x="18" y="0"/>
                    <a:pt x="25" y="0"/>
                  </a:cubicBezTo>
                  <a:cubicBezTo>
                    <a:pt x="32" y="0"/>
                    <a:pt x="38" y="2"/>
                    <a:pt x="42" y="7"/>
                  </a:cubicBezTo>
                  <a:close/>
                </a:path>
              </a:pathLst>
            </a:custGeom>
            <a:solidFill>
              <a:srgbClr val="A5A5A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6" name="Freeform 28"/>
            <p:cNvSpPr/>
            <p:nvPr/>
          </p:nvSpPr>
          <p:spPr bwMode="auto">
            <a:xfrm>
              <a:off x="4192588" y="3921125"/>
              <a:ext cx="114300" cy="114300"/>
            </a:xfrm>
            <a:custGeom>
              <a:avLst/>
              <a:gdLst/>
              <a:ahLst/>
              <a:cxnLst>
                <a:cxn ang="0">
                  <a:pos x="40" y="6"/>
                </a:cxn>
                <a:cxn ang="0">
                  <a:pos x="47" y="23"/>
                </a:cxn>
                <a:cxn ang="0">
                  <a:pos x="40" y="40"/>
                </a:cxn>
                <a:cxn ang="0">
                  <a:pos x="24" y="47"/>
                </a:cxn>
                <a:cxn ang="0">
                  <a:pos x="7" y="40"/>
                </a:cxn>
                <a:cxn ang="0">
                  <a:pos x="0" y="23"/>
                </a:cxn>
                <a:cxn ang="0">
                  <a:pos x="7" y="6"/>
                </a:cxn>
                <a:cxn ang="0">
                  <a:pos x="24" y="0"/>
                </a:cxn>
                <a:cxn ang="0">
                  <a:pos x="40" y="6"/>
                </a:cxn>
              </a:cxnLst>
              <a:rect l="0" t="0" r="r" b="b"/>
              <a:pathLst>
                <a:path w="47" h="47">
                  <a:moveTo>
                    <a:pt x="40" y="6"/>
                  </a:moveTo>
                  <a:cubicBezTo>
                    <a:pt x="45" y="11"/>
                    <a:pt x="47" y="17"/>
                    <a:pt x="47" y="23"/>
                  </a:cubicBezTo>
                  <a:cubicBezTo>
                    <a:pt x="47" y="30"/>
                    <a:pt x="45" y="35"/>
                    <a:pt x="40" y="40"/>
                  </a:cubicBezTo>
                  <a:cubicBezTo>
                    <a:pt x="36" y="45"/>
                    <a:pt x="30" y="47"/>
                    <a:pt x="24" y="47"/>
                  </a:cubicBezTo>
                  <a:cubicBezTo>
                    <a:pt x="17" y="47"/>
                    <a:pt x="12" y="45"/>
                    <a:pt x="7" y="40"/>
                  </a:cubicBezTo>
                  <a:cubicBezTo>
                    <a:pt x="2" y="35"/>
                    <a:pt x="0" y="30"/>
                    <a:pt x="0" y="23"/>
                  </a:cubicBezTo>
                  <a:cubicBezTo>
                    <a:pt x="0" y="17"/>
                    <a:pt x="2" y="11"/>
                    <a:pt x="7" y="6"/>
                  </a:cubicBezTo>
                  <a:cubicBezTo>
                    <a:pt x="12" y="2"/>
                    <a:pt x="17" y="0"/>
                    <a:pt x="24" y="0"/>
                  </a:cubicBezTo>
                  <a:cubicBezTo>
                    <a:pt x="30" y="0"/>
                    <a:pt x="36" y="2"/>
                    <a:pt x="40" y="6"/>
                  </a:cubicBezTo>
                  <a:close/>
                </a:path>
              </a:pathLst>
            </a:custGeom>
            <a:solidFill>
              <a:srgbClr val="A5A5A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7" name="Freeform 29"/>
            <p:cNvSpPr/>
            <p:nvPr/>
          </p:nvSpPr>
          <p:spPr bwMode="auto">
            <a:xfrm>
              <a:off x="4895851" y="4352925"/>
              <a:ext cx="112713" cy="112712"/>
            </a:xfrm>
            <a:custGeom>
              <a:avLst/>
              <a:gdLst/>
              <a:ahLst/>
              <a:cxnLst>
                <a:cxn ang="0">
                  <a:pos x="47" y="23"/>
                </a:cxn>
                <a:cxn ang="0">
                  <a:pos x="40" y="40"/>
                </a:cxn>
                <a:cxn ang="0">
                  <a:pos x="24" y="47"/>
                </a:cxn>
                <a:cxn ang="0">
                  <a:pos x="7" y="40"/>
                </a:cxn>
                <a:cxn ang="0">
                  <a:pos x="0" y="23"/>
                </a:cxn>
                <a:cxn ang="0">
                  <a:pos x="7" y="6"/>
                </a:cxn>
                <a:cxn ang="0">
                  <a:pos x="24" y="0"/>
                </a:cxn>
                <a:cxn ang="0">
                  <a:pos x="40" y="6"/>
                </a:cxn>
                <a:cxn ang="0">
                  <a:pos x="47" y="23"/>
                </a:cxn>
              </a:cxnLst>
              <a:rect l="0" t="0" r="r" b="b"/>
              <a:pathLst>
                <a:path w="47" h="47">
                  <a:moveTo>
                    <a:pt x="47" y="23"/>
                  </a:moveTo>
                  <a:cubicBezTo>
                    <a:pt x="47" y="30"/>
                    <a:pt x="45" y="35"/>
                    <a:pt x="40" y="40"/>
                  </a:cubicBezTo>
                  <a:cubicBezTo>
                    <a:pt x="35" y="45"/>
                    <a:pt x="30" y="47"/>
                    <a:pt x="24" y="47"/>
                  </a:cubicBezTo>
                  <a:cubicBezTo>
                    <a:pt x="17" y="47"/>
                    <a:pt x="11" y="45"/>
                    <a:pt x="7" y="40"/>
                  </a:cubicBezTo>
                  <a:cubicBezTo>
                    <a:pt x="2" y="35"/>
                    <a:pt x="0" y="30"/>
                    <a:pt x="0" y="23"/>
                  </a:cubicBezTo>
                  <a:cubicBezTo>
                    <a:pt x="0" y="17"/>
                    <a:pt x="2" y="11"/>
                    <a:pt x="7" y="6"/>
                  </a:cubicBezTo>
                  <a:cubicBezTo>
                    <a:pt x="11" y="2"/>
                    <a:pt x="17" y="0"/>
                    <a:pt x="24" y="0"/>
                  </a:cubicBezTo>
                  <a:cubicBezTo>
                    <a:pt x="30" y="0"/>
                    <a:pt x="35" y="2"/>
                    <a:pt x="40" y="6"/>
                  </a:cubicBezTo>
                  <a:cubicBezTo>
                    <a:pt x="45" y="11"/>
                    <a:pt x="47" y="17"/>
                    <a:pt x="47" y="23"/>
                  </a:cubicBezTo>
                  <a:close/>
                </a:path>
              </a:pathLst>
            </a:custGeom>
            <a:solidFill>
              <a:srgbClr val="A5A5A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8" name="Freeform 30"/>
            <p:cNvSpPr/>
            <p:nvPr/>
          </p:nvSpPr>
          <p:spPr bwMode="auto">
            <a:xfrm>
              <a:off x="3905251" y="4006850"/>
              <a:ext cx="98425" cy="98425"/>
            </a:xfrm>
            <a:custGeom>
              <a:avLst/>
              <a:gdLst/>
              <a:ahLst/>
              <a:cxnLst>
                <a:cxn ang="0">
                  <a:pos x="41" y="20"/>
                </a:cxn>
                <a:cxn ang="0">
                  <a:pos x="35" y="35"/>
                </a:cxn>
                <a:cxn ang="0">
                  <a:pos x="21" y="41"/>
                </a:cxn>
                <a:cxn ang="0">
                  <a:pos x="6" y="35"/>
                </a:cxn>
                <a:cxn ang="0">
                  <a:pos x="0" y="20"/>
                </a:cxn>
                <a:cxn ang="0">
                  <a:pos x="6" y="6"/>
                </a:cxn>
                <a:cxn ang="0">
                  <a:pos x="21" y="0"/>
                </a:cxn>
                <a:cxn ang="0">
                  <a:pos x="35" y="6"/>
                </a:cxn>
                <a:cxn ang="0">
                  <a:pos x="41" y="20"/>
                </a:cxn>
              </a:cxnLst>
              <a:rect l="0" t="0" r="r" b="b"/>
              <a:pathLst>
                <a:path w="41" h="41">
                  <a:moveTo>
                    <a:pt x="41" y="20"/>
                  </a:moveTo>
                  <a:cubicBezTo>
                    <a:pt x="41" y="26"/>
                    <a:pt x="39" y="31"/>
                    <a:pt x="35" y="35"/>
                  </a:cubicBezTo>
                  <a:cubicBezTo>
                    <a:pt x="31" y="39"/>
                    <a:pt x="26" y="41"/>
                    <a:pt x="21" y="41"/>
                  </a:cubicBezTo>
                  <a:cubicBezTo>
                    <a:pt x="15" y="41"/>
                    <a:pt x="10" y="39"/>
                    <a:pt x="6" y="35"/>
                  </a:cubicBezTo>
                  <a:cubicBezTo>
                    <a:pt x="2" y="31"/>
                    <a:pt x="0" y="26"/>
                    <a:pt x="0" y="20"/>
                  </a:cubicBezTo>
                  <a:cubicBezTo>
                    <a:pt x="0" y="15"/>
                    <a:pt x="2" y="10"/>
                    <a:pt x="6" y="6"/>
                  </a:cubicBezTo>
                  <a:cubicBezTo>
                    <a:pt x="10" y="2"/>
                    <a:pt x="15" y="0"/>
                    <a:pt x="21" y="0"/>
                  </a:cubicBezTo>
                  <a:cubicBezTo>
                    <a:pt x="26" y="0"/>
                    <a:pt x="31" y="2"/>
                    <a:pt x="35" y="6"/>
                  </a:cubicBezTo>
                  <a:cubicBezTo>
                    <a:pt x="39" y="10"/>
                    <a:pt x="41" y="15"/>
                    <a:pt x="41" y="20"/>
                  </a:cubicBezTo>
                  <a:close/>
                </a:path>
              </a:pathLst>
            </a:custGeom>
            <a:solidFill>
              <a:srgbClr val="FFC000"/>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89" name="Freeform 31"/>
            <p:cNvSpPr/>
            <p:nvPr/>
          </p:nvSpPr>
          <p:spPr bwMode="auto">
            <a:xfrm>
              <a:off x="4192588" y="4367213"/>
              <a:ext cx="100013" cy="98425"/>
            </a:xfrm>
            <a:custGeom>
              <a:avLst/>
              <a:gdLst/>
              <a:ahLst/>
              <a:cxnLst>
                <a:cxn ang="0">
                  <a:pos x="35" y="6"/>
                </a:cxn>
                <a:cxn ang="0">
                  <a:pos x="41" y="20"/>
                </a:cxn>
                <a:cxn ang="0">
                  <a:pos x="35" y="35"/>
                </a:cxn>
                <a:cxn ang="0">
                  <a:pos x="21" y="41"/>
                </a:cxn>
                <a:cxn ang="0">
                  <a:pos x="6" y="35"/>
                </a:cxn>
                <a:cxn ang="0">
                  <a:pos x="0" y="20"/>
                </a:cxn>
                <a:cxn ang="0">
                  <a:pos x="6" y="6"/>
                </a:cxn>
                <a:cxn ang="0">
                  <a:pos x="21" y="0"/>
                </a:cxn>
                <a:cxn ang="0">
                  <a:pos x="35" y="6"/>
                </a:cxn>
              </a:cxnLst>
              <a:rect l="0" t="0" r="r" b="b"/>
              <a:pathLst>
                <a:path w="41" h="41">
                  <a:moveTo>
                    <a:pt x="35" y="6"/>
                  </a:moveTo>
                  <a:cubicBezTo>
                    <a:pt x="39" y="10"/>
                    <a:pt x="41" y="15"/>
                    <a:pt x="41" y="20"/>
                  </a:cubicBezTo>
                  <a:cubicBezTo>
                    <a:pt x="41" y="26"/>
                    <a:pt x="39" y="31"/>
                    <a:pt x="35" y="35"/>
                  </a:cubicBezTo>
                  <a:cubicBezTo>
                    <a:pt x="31" y="39"/>
                    <a:pt x="26" y="41"/>
                    <a:pt x="21" y="41"/>
                  </a:cubicBezTo>
                  <a:cubicBezTo>
                    <a:pt x="15" y="41"/>
                    <a:pt x="10" y="39"/>
                    <a:pt x="6" y="35"/>
                  </a:cubicBezTo>
                  <a:cubicBezTo>
                    <a:pt x="2" y="31"/>
                    <a:pt x="0" y="26"/>
                    <a:pt x="0" y="20"/>
                  </a:cubicBezTo>
                  <a:cubicBezTo>
                    <a:pt x="0" y="15"/>
                    <a:pt x="2" y="10"/>
                    <a:pt x="6" y="6"/>
                  </a:cubicBezTo>
                  <a:cubicBezTo>
                    <a:pt x="10" y="2"/>
                    <a:pt x="15" y="0"/>
                    <a:pt x="21" y="0"/>
                  </a:cubicBezTo>
                  <a:cubicBezTo>
                    <a:pt x="26" y="0"/>
                    <a:pt x="31" y="2"/>
                    <a:pt x="35" y="6"/>
                  </a:cubicBezTo>
                  <a:close/>
                </a:path>
              </a:pathLst>
            </a:custGeom>
            <a:solidFill>
              <a:srgbClr val="70AD47"/>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0" name="Freeform 32"/>
            <p:cNvSpPr/>
            <p:nvPr/>
          </p:nvSpPr>
          <p:spPr bwMode="auto">
            <a:xfrm>
              <a:off x="4522788" y="4367213"/>
              <a:ext cx="98425" cy="98425"/>
            </a:xfrm>
            <a:custGeom>
              <a:avLst/>
              <a:gdLst/>
              <a:ahLst/>
              <a:cxnLst>
                <a:cxn ang="0">
                  <a:pos x="0" y="20"/>
                </a:cxn>
                <a:cxn ang="0">
                  <a:pos x="6" y="6"/>
                </a:cxn>
                <a:cxn ang="0">
                  <a:pos x="21" y="0"/>
                </a:cxn>
                <a:cxn ang="0">
                  <a:pos x="35" y="6"/>
                </a:cxn>
                <a:cxn ang="0">
                  <a:pos x="41" y="20"/>
                </a:cxn>
                <a:cxn ang="0">
                  <a:pos x="35" y="35"/>
                </a:cxn>
                <a:cxn ang="0">
                  <a:pos x="21" y="41"/>
                </a:cxn>
                <a:cxn ang="0">
                  <a:pos x="6" y="35"/>
                </a:cxn>
                <a:cxn ang="0">
                  <a:pos x="0" y="20"/>
                </a:cxn>
              </a:cxnLst>
              <a:rect l="0" t="0" r="r" b="b"/>
              <a:pathLst>
                <a:path w="41" h="41">
                  <a:moveTo>
                    <a:pt x="0" y="20"/>
                  </a:moveTo>
                  <a:cubicBezTo>
                    <a:pt x="0" y="15"/>
                    <a:pt x="2" y="10"/>
                    <a:pt x="6" y="6"/>
                  </a:cubicBezTo>
                  <a:cubicBezTo>
                    <a:pt x="10" y="2"/>
                    <a:pt x="15" y="0"/>
                    <a:pt x="21" y="0"/>
                  </a:cubicBezTo>
                  <a:cubicBezTo>
                    <a:pt x="26" y="0"/>
                    <a:pt x="31" y="2"/>
                    <a:pt x="35" y="6"/>
                  </a:cubicBezTo>
                  <a:cubicBezTo>
                    <a:pt x="39" y="10"/>
                    <a:pt x="41" y="15"/>
                    <a:pt x="41" y="20"/>
                  </a:cubicBezTo>
                  <a:cubicBezTo>
                    <a:pt x="41" y="26"/>
                    <a:pt x="39" y="31"/>
                    <a:pt x="35" y="35"/>
                  </a:cubicBezTo>
                  <a:cubicBezTo>
                    <a:pt x="31" y="39"/>
                    <a:pt x="26" y="41"/>
                    <a:pt x="21" y="41"/>
                  </a:cubicBezTo>
                  <a:cubicBezTo>
                    <a:pt x="15" y="41"/>
                    <a:pt x="10" y="39"/>
                    <a:pt x="6" y="35"/>
                  </a:cubicBezTo>
                  <a:cubicBezTo>
                    <a:pt x="2" y="31"/>
                    <a:pt x="0" y="26"/>
                    <a:pt x="0" y="20"/>
                  </a:cubicBezTo>
                  <a:close/>
                </a:path>
              </a:pathLst>
            </a:custGeom>
            <a:solidFill>
              <a:srgbClr val="5B9BD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1" name="Freeform 33"/>
            <p:cNvSpPr/>
            <p:nvPr/>
          </p:nvSpPr>
          <p:spPr bwMode="auto">
            <a:xfrm>
              <a:off x="5664201" y="3195638"/>
              <a:ext cx="106363" cy="106362"/>
            </a:xfrm>
            <a:custGeom>
              <a:avLst/>
              <a:gdLst/>
              <a:ahLst/>
              <a:cxnLst>
                <a:cxn ang="0">
                  <a:pos x="6" y="37"/>
                </a:cxn>
                <a:cxn ang="0">
                  <a:pos x="0" y="22"/>
                </a:cxn>
                <a:cxn ang="0">
                  <a:pos x="6" y="6"/>
                </a:cxn>
                <a:cxn ang="0">
                  <a:pos x="22" y="0"/>
                </a:cxn>
                <a:cxn ang="0">
                  <a:pos x="38" y="6"/>
                </a:cxn>
                <a:cxn ang="0">
                  <a:pos x="44" y="22"/>
                </a:cxn>
                <a:cxn ang="0">
                  <a:pos x="38" y="37"/>
                </a:cxn>
                <a:cxn ang="0">
                  <a:pos x="22" y="44"/>
                </a:cxn>
                <a:cxn ang="0">
                  <a:pos x="6" y="37"/>
                </a:cxn>
              </a:cxnLst>
              <a:rect l="0" t="0" r="r" b="b"/>
              <a:pathLst>
                <a:path w="44" h="44">
                  <a:moveTo>
                    <a:pt x="6" y="37"/>
                  </a:moveTo>
                  <a:cubicBezTo>
                    <a:pt x="2" y="33"/>
                    <a:pt x="0" y="28"/>
                    <a:pt x="0" y="22"/>
                  </a:cubicBezTo>
                  <a:cubicBezTo>
                    <a:pt x="0" y="16"/>
                    <a:pt x="2" y="11"/>
                    <a:pt x="6" y="6"/>
                  </a:cubicBezTo>
                  <a:cubicBezTo>
                    <a:pt x="11" y="2"/>
                    <a:pt x="16" y="0"/>
                    <a:pt x="22" y="0"/>
                  </a:cubicBezTo>
                  <a:cubicBezTo>
                    <a:pt x="28" y="0"/>
                    <a:pt x="33" y="2"/>
                    <a:pt x="38" y="6"/>
                  </a:cubicBezTo>
                  <a:cubicBezTo>
                    <a:pt x="42" y="11"/>
                    <a:pt x="44" y="16"/>
                    <a:pt x="44" y="22"/>
                  </a:cubicBezTo>
                  <a:cubicBezTo>
                    <a:pt x="44" y="28"/>
                    <a:pt x="42" y="33"/>
                    <a:pt x="38" y="37"/>
                  </a:cubicBezTo>
                  <a:cubicBezTo>
                    <a:pt x="33" y="42"/>
                    <a:pt x="28" y="44"/>
                    <a:pt x="22" y="44"/>
                  </a:cubicBezTo>
                  <a:cubicBezTo>
                    <a:pt x="16" y="44"/>
                    <a:pt x="11" y="42"/>
                    <a:pt x="6" y="37"/>
                  </a:cubicBezTo>
                  <a:close/>
                </a:path>
              </a:pathLst>
            </a:custGeom>
            <a:solidFill>
              <a:srgbClr val="70AD47"/>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2" name="Freeform 34"/>
            <p:cNvSpPr/>
            <p:nvPr/>
          </p:nvSpPr>
          <p:spPr bwMode="auto">
            <a:xfrm>
              <a:off x="5422901" y="2373313"/>
              <a:ext cx="144463" cy="144462"/>
            </a:xfrm>
            <a:custGeom>
              <a:avLst/>
              <a:gdLst/>
              <a:ahLst/>
              <a:cxnLst>
                <a:cxn ang="0">
                  <a:pos x="9" y="51"/>
                </a:cxn>
                <a:cxn ang="0">
                  <a:pos x="0" y="30"/>
                </a:cxn>
                <a:cxn ang="0">
                  <a:pos x="9" y="8"/>
                </a:cxn>
                <a:cxn ang="0">
                  <a:pos x="30" y="0"/>
                </a:cxn>
                <a:cxn ang="0">
                  <a:pos x="51" y="8"/>
                </a:cxn>
                <a:cxn ang="0">
                  <a:pos x="60" y="30"/>
                </a:cxn>
                <a:cxn ang="0">
                  <a:pos x="51" y="51"/>
                </a:cxn>
                <a:cxn ang="0">
                  <a:pos x="30" y="60"/>
                </a:cxn>
                <a:cxn ang="0">
                  <a:pos x="9" y="51"/>
                </a:cxn>
              </a:cxnLst>
              <a:rect l="0" t="0" r="r" b="b"/>
              <a:pathLst>
                <a:path w="60" h="60">
                  <a:moveTo>
                    <a:pt x="9" y="51"/>
                  </a:moveTo>
                  <a:cubicBezTo>
                    <a:pt x="3" y="45"/>
                    <a:pt x="0" y="38"/>
                    <a:pt x="0" y="30"/>
                  </a:cubicBezTo>
                  <a:cubicBezTo>
                    <a:pt x="0" y="22"/>
                    <a:pt x="3" y="14"/>
                    <a:pt x="9" y="8"/>
                  </a:cubicBezTo>
                  <a:cubicBezTo>
                    <a:pt x="15" y="3"/>
                    <a:pt x="22" y="0"/>
                    <a:pt x="30" y="0"/>
                  </a:cubicBezTo>
                  <a:cubicBezTo>
                    <a:pt x="38" y="0"/>
                    <a:pt x="45" y="3"/>
                    <a:pt x="51" y="8"/>
                  </a:cubicBezTo>
                  <a:cubicBezTo>
                    <a:pt x="57" y="14"/>
                    <a:pt x="60" y="22"/>
                    <a:pt x="60" y="30"/>
                  </a:cubicBezTo>
                  <a:cubicBezTo>
                    <a:pt x="60" y="38"/>
                    <a:pt x="57" y="45"/>
                    <a:pt x="51" y="51"/>
                  </a:cubicBezTo>
                  <a:cubicBezTo>
                    <a:pt x="45" y="57"/>
                    <a:pt x="38" y="60"/>
                    <a:pt x="30" y="60"/>
                  </a:cubicBezTo>
                  <a:cubicBezTo>
                    <a:pt x="22" y="60"/>
                    <a:pt x="15" y="57"/>
                    <a:pt x="9" y="51"/>
                  </a:cubicBezTo>
                  <a:close/>
                </a:path>
              </a:pathLst>
            </a:custGeom>
            <a:solidFill>
              <a:srgbClr val="4472C4"/>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3" name="Freeform 35"/>
            <p:cNvSpPr/>
            <p:nvPr/>
          </p:nvSpPr>
          <p:spPr bwMode="auto">
            <a:xfrm>
              <a:off x="4624388" y="2185988"/>
              <a:ext cx="203200" cy="203200"/>
            </a:xfrm>
            <a:custGeom>
              <a:avLst/>
              <a:gdLst/>
              <a:ahLst/>
              <a:cxnLst>
                <a:cxn ang="0">
                  <a:pos x="72" y="12"/>
                </a:cxn>
                <a:cxn ang="0">
                  <a:pos x="84" y="42"/>
                </a:cxn>
                <a:cxn ang="0">
                  <a:pos x="72" y="71"/>
                </a:cxn>
                <a:cxn ang="0">
                  <a:pos x="42" y="84"/>
                </a:cxn>
                <a:cxn ang="0">
                  <a:pos x="12" y="71"/>
                </a:cxn>
                <a:cxn ang="0">
                  <a:pos x="0" y="42"/>
                </a:cxn>
                <a:cxn ang="0">
                  <a:pos x="12" y="12"/>
                </a:cxn>
                <a:cxn ang="0">
                  <a:pos x="42" y="0"/>
                </a:cxn>
                <a:cxn ang="0">
                  <a:pos x="72" y="12"/>
                </a:cxn>
              </a:cxnLst>
              <a:rect l="0" t="0" r="r" b="b"/>
              <a:pathLst>
                <a:path w="84" h="84">
                  <a:moveTo>
                    <a:pt x="72" y="12"/>
                  </a:moveTo>
                  <a:cubicBezTo>
                    <a:pt x="80" y="20"/>
                    <a:pt x="84" y="30"/>
                    <a:pt x="84" y="42"/>
                  </a:cubicBezTo>
                  <a:cubicBezTo>
                    <a:pt x="84" y="53"/>
                    <a:pt x="80" y="63"/>
                    <a:pt x="72" y="71"/>
                  </a:cubicBezTo>
                  <a:cubicBezTo>
                    <a:pt x="64" y="80"/>
                    <a:pt x="54" y="84"/>
                    <a:pt x="42" y="84"/>
                  </a:cubicBezTo>
                  <a:cubicBezTo>
                    <a:pt x="31" y="84"/>
                    <a:pt x="21" y="80"/>
                    <a:pt x="12" y="71"/>
                  </a:cubicBezTo>
                  <a:cubicBezTo>
                    <a:pt x="4" y="63"/>
                    <a:pt x="0" y="53"/>
                    <a:pt x="0" y="42"/>
                  </a:cubicBezTo>
                  <a:cubicBezTo>
                    <a:pt x="0" y="30"/>
                    <a:pt x="4" y="20"/>
                    <a:pt x="12" y="12"/>
                  </a:cubicBezTo>
                  <a:cubicBezTo>
                    <a:pt x="21" y="4"/>
                    <a:pt x="31" y="0"/>
                    <a:pt x="42" y="0"/>
                  </a:cubicBezTo>
                  <a:cubicBezTo>
                    <a:pt x="54" y="0"/>
                    <a:pt x="64" y="4"/>
                    <a:pt x="72" y="12"/>
                  </a:cubicBezTo>
                  <a:close/>
                </a:path>
              </a:pathLst>
            </a:custGeom>
            <a:solidFill>
              <a:srgbClr val="70AD47"/>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4" name="Freeform 36"/>
            <p:cNvSpPr/>
            <p:nvPr/>
          </p:nvSpPr>
          <p:spPr bwMode="auto">
            <a:xfrm>
              <a:off x="3937001" y="2338388"/>
              <a:ext cx="203200" cy="203200"/>
            </a:xfrm>
            <a:custGeom>
              <a:avLst/>
              <a:gdLst/>
              <a:ahLst/>
              <a:cxnLst>
                <a:cxn ang="0">
                  <a:pos x="84" y="42"/>
                </a:cxn>
                <a:cxn ang="0">
                  <a:pos x="72" y="71"/>
                </a:cxn>
                <a:cxn ang="0">
                  <a:pos x="42" y="84"/>
                </a:cxn>
                <a:cxn ang="0">
                  <a:pos x="12" y="71"/>
                </a:cxn>
                <a:cxn ang="0">
                  <a:pos x="0" y="42"/>
                </a:cxn>
                <a:cxn ang="0">
                  <a:pos x="12" y="12"/>
                </a:cxn>
                <a:cxn ang="0">
                  <a:pos x="42" y="0"/>
                </a:cxn>
                <a:cxn ang="0">
                  <a:pos x="72" y="12"/>
                </a:cxn>
                <a:cxn ang="0">
                  <a:pos x="84" y="42"/>
                </a:cxn>
              </a:cxnLst>
              <a:rect l="0" t="0" r="r" b="b"/>
              <a:pathLst>
                <a:path w="84" h="84">
                  <a:moveTo>
                    <a:pt x="84" y="42"/>
                  </a:moveTo>
                  <a:cubicBezTo>
                    <a:pt x="84" y="53"/>
                    <a:pt x="80" y="63"/>
                    <a:pt x="72" y="71"/>
                  </a:cubicBezTo>
                  <a:cubicBezTo>
                    <a:pt x="64" y="80"/>
                    <a:pt x="54" y="84"/>
                    <a:pt x="42" y="84"/>
                  </a:cubicBezTo>
                  <a:cubicBezTo>
                    <a:pt x="31" y="84"/>
                    <a:pt x="21" y="80"/>
                    <a:pt x="12" y="71"/>
                  </a:cubicBezTo>
                  <a:cubicBezTo>
                    <a:pt x="4" y="63"/>
                    <a:pt x="0" y="53"/>
                    <a:pt x="0" y="42"/>
                  </a:cubicBezTo>
                  <a:cubicBezTo>
                    <a:pt x="0" y="30"/>
                    <a:pt x="4" y="20"/>
                    <a:pt x="12" y="12"/>
                  </a:cubicBezTo>
                  <a:cubicBezTo>
                    <a:pt x="21" y="4"/>
                    <a:pt x="31" y="0"/>
                    <a:pt x="42" y="0"/>
                  </a:cubicBezTo>
                  <a:cubicBezTo>
                    <a:pt x="54" y="0"/>
                    <a:pt x="64" y="4"/>
                    <a:pt x="72" y="12"/>
                  </a:cubicBezTo>
                  <a:cubicBezTo>
                    <a:pt x="80" y="20"/>
                    <a:pt x="84" y="30"/>
                    <a:pt x="84" y="42"/>
                  </a:cubicBezTo>
                  <a:close/>
                </a:path>
              </a:pathLst>
            </a:custGeom>
            <a:solidFill>
              <a:srgbClr val="FFC000"/>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5" name="Freeform 37"/>
            <p:cNvSpPr/>
            <p:nvPr/>
          </p:nvSpPr>
          <p:spPr bwMode="auto">
            <a:xfrm>
              <a:off x="3371851" y="2474913"/>
              <a:ext cx="147638" cy="147637"/>
            </a:xfrm>
            <a:custGeom>
              <a:avLst/>
              <a:gdLst/>
              <a:ahLst/>
              <a:cxnLst>
                <a:cxn ang="0">
                  <a:pos x="9" y="52"/>
                </a:cxn>
                <a:cxn ang="0">
                  <a:pos x="0" y="30"/>
                </a:cxn>
                <a:cxn ang="0">
                  <a:pos x="9" y="8"/>
                </a:cxn>
                <a:cxn ang="0">
                  <a:pos x="31" y="0"/>
                </a:cxn>
                <a:cxn ang="0">
                  <a:pos x="52" y="8"/>
                </a:cxn>
                <a:cxn ang="0">
                  <a:pos x="61" y="30"/>
                </a:cxn>
                <a:cxn ang="0">
                  <a:pos x="52" y="52"/>
                </a:cxn>
                <a:cxn ang="0">
                  <a:pos x="31" y="61"/>
                </a:cxn>
                <a:cxn ang="0">
                  <a:pos x="9" y="52"/>
                </a:cxn>
              </a:cxnLst>
              <a:rect l="0" t="0" r="r" b="b"/>
              <a:pathLst>
                <a:path w="61" h="61">
                  <a:moveTo>
                    <a:pt x="9" y="52"/>
                  </a:moveTo>
                  <a:cubicBezTo>
                    <a:pt x="3" y="46"/>
                    <a:pt x="0" y="39"/>
                    <a:pt x="0" y="30"/>
                  </a:cubicBezTo>
                  <a:cubicBezTo>
                    <a:pt x="0" y="22"/>
                    <a:pt x="3" y="15"/>
                    <a:pt x="9" y="8"/>
                  </a:cubicBezTo>
                  <a:cubicBezTo>
                    <a:pt x="15" y="3"/>
                    <a:pt x="22" y="0"/>
                    <a:pt x="31" y="0"/>
                  </a:cubicBezTo>
                  <a:cubicBezTo>
                    <a:pt x="39" y="0"/>
                    <a:pt x="46" y="3"/>
                    <a:pt x="52" y="8"/>
                  </a:cubicBezTo>
                  <a:cubicBezTo>
                    <a:pt x="58" y="15"/>
                    <a:pt x="61" y="22"/>
                    <a:pt x="61" y="30"/>
                  </a:cubicBezTo>
                  <a:cubicBezTo>
                    <a:pt x="61" y="39"/>
                    <a:pt x="58" y="46"/>
                    <a:pt x="52" y="52"/>
                  </a:cubicBezTo>
                  <a:cubicBezTo>
                    <a:pt x="46" y="58"/>
                    <a:pt x="39" y="61"/>
                    <a:pt x="31" y="61"/>
                  </a:cubicBezTo>
                  <a:cubicBezTo>
                    <a:pt x="22" y="61"/>
                    <a:pt x="15" y="58"/>
                    <a:pt x="9" y="52"/>
                  </a:cubicBezTo>
                  <a:close/>
                </a:path>
              </a:pathLst>
            </a:custGeom>
            <a:solidFill>
              <a:srgbClr val="A5A5A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6" name="Freeform 38"/>
            <p:cNvSpPr/>
            <p:nvPr/>
          </p:nvSpPr>
          <p:spPr bwMode="auto">
            <a:xfrm>
              <a:off x="4446588" y="2628900"/>
              <a:ext cx="204788" cy="203200"/>
            </a:xfrm>
            <a:custGeom>
              <a:avLst/>
              <a:gdLst/>
              <a:ahLst/>
              <a:cxnLst>
                <a:cxn ang="0">
                  <a:pos x="12" y="71"/>
                </a:cxn>
                <a:cxn ang="0">
                  <a:pos x="0" y="42"/>
                </a:cxn>
                <a:cxn ang="0">
                  <a:pos x="12" y="12"/>
                </a:cxn>
                <a:cxn ang="0">
                  <a:pos x="42" y="0"/>
                </a:cxn>
                <a:cxn ang="0">
                  <a:pos x="72" y="12"/>
                </a:cxn>
                <a:cxn ang="0">
                  <a:pos x="84" y="42"/>
                </a:cxn>
                <a:cxn ang="0">
                  <a:pos x="72" y="71"/>
                </a:cxn>
                <a:cxn ang="0">
                  <a:pos x="42" y="84"/>
                </a:cxn>
                <a:cxn ang="0">
                  <a:pos x="12" y="71"/>
                </a:cxn>
              </a:cxnLst>
              <a:rect l="0" t="0" r="r" b="b"/>
              <a:pathLst>
                <a:path w="84" h="84">
                  <a:moveTo>
                    <a:pt x="12" y="71"/>
                  </a:moveTo>
                  <a:cubicBezTo>
                    <a:pt x="4" y="63"/>
                    <a:pt x="0" y="53"/>
                    <a:pt x="0" y="42"/>
                  </a:cubicBezTo>
                  <a:cubicBezTo>
                    <a:pt x="0" y="30"/>
                    <a:pt x="4" y="20"/>
                    <a:pt x="12" y="12"/>
                  </a:cubicBezTo>
                  <a:cubicBezTo>
                    <a:pt x="21" y="4"/>
                    <a:pt x="31" y="0"/>
                    <a:pt x="42" y="0"/>
                  </a:cubicBezTo>
                  <a:cubicBezTo>
                    <a:pt x="54" y="0"/>
                    <a:pt x="64" y="4"/>
                    <a:pt x="72" y="12"/>
                  </a:cubicBezTo>
                  <a:cubicBezTo>
                    <a:pt x="80" y="20"/>
                    <a:pt x="84" y="30"/>
                    <a:pt x="84" y="42"/>
                  </a:cubicBezTo>
                  <a:cubicBezTo>
                    <a:pt x="84" y="53"/>
                    <a:pt x="80" y="63"/>
                    <a:pt x="72" y="71"/>
                  </a:cubicBezTo>
                  <a:cubicBezTo>
                    <a:pt x="64" y="80"/>
                    <a:pt x="54" y="84"/>
                    <a:pt x="42" y="84"/>
                  </a:cubicBezTo>
                  <a:cubicBezTo>
                    <a:pt x="31" y="84"/>
                    <a:pt x="21" y="80"/>
                    <a:pt x="12" y="71"/>
                  </a:cubicBezTo>
                  <a:close/>
                </a:path>
              </a:pathLst>
            </a:custGeom>
            <a:solidFill>
              <a:srgbClr val="5B9BD5"/>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97" name="Freeform 39"/>
            <p:cNvSpPr/>
            <p:nvPr/>
          </p:nvSpPr>
          <p:spPr bwMode="auto">
            <a:xfrm>
              <a:off x="3881438" y="4359275"/>
              <a:ext cx="112713" cy="114300"/>
            </a:xfrm>
            <a:custGeom>
              <a:avLst/>
              <a:gdLst/>
              <a:ahLst/>
              <a:cxnLst>
                <a:cxn ang="0">
                  <a:pos x="47" y="23"/>
                </a:cxn>
                <a:cxn ang="0">
                  <a:pos x="40" y="40"/>
                </a:cxn>
                <a:cxn ang="0">
                  <a:pos x="24" y="47"/>
                </a:cxn>
                <a:cxn ang="0">
                  <a:pos x="7" y="40"/>
                </a:cxn>
                <a:cxn ang="0">
                  <a:pos x="0" y="23"/>
                </a:cxn>
                <a:cxn ang="0">
                  <a:pos x="7" y="6"/>
                </a:cxn>
                <a:cxn ang="0">
                  <a:pos x="24" y="0"/>
                </a:cxn>
                <a:cxn ang="0">
                  <a:pos x="40" y="6"/>
                </a:cxn>
                <a:cxn ang="0">
                  <a:pos x="47" y="23"/>
                </a:cxn>
              </a:cxnLst>
              <a:rect l="0" t="0" r="r" b="b"/>
              <a:pathLst>
                <a:path w="47" h="47">
                  <a:moveTo>
                    <a:pt x="47" y="23"/>
                  </a:moveTo>
                  <a:cubicBezTo>
                    <a:pt x="47" y="30"/>
                    <a:pt x="45" y="35"/>
                    <a:pt x="40" y="40"/>
                  </a:cubicBezTo>
                  <a:cubicBezTo>
                    <a:pt x="35" y="45"/>
                    <a:pt x="30" y="47"/>
                    <a:pt x="24" y="47"/>
                  </a:cubicBezTo>
                  <a:cubicBezTo>
                    <a:pt x="17" y="47"/>
                    <a:pt x="11" y="45"/>
                    <a:pt x="7" y="40"/>
                  </a:cubicBezTo>
                  <a:cubicBezTo>
                    <a:pt x="2" y="35"/>
                    <a:pt x="0" y="30"/>
                    <a:pt x="0" y="23"/>
                  </a:cubicBezTo>
                  <a:cubicBezTo>
                    <a:pt x="0" y="17"/>
                    <a:pt x="2" y="11"/>
                    <a:pt x="7" y="6"/>
                  </a:cubicBezTo>
                  <a:cubicBezTo>
                    <a:pt x="11" y="2"/>
                    <a:pt x="17" y="0"/>
                    <a:pt x="24" y="0"/>
                  </a:cubicBezTo>
                  <a:cubicBezTo>
                    <a:pt x="30" y="0"/>
                    <a:pt x="35" y="2"/>
                    <a:pt x="40" y="6"/>
                  </a:cubicBezTo>
                  <a:cubicBezTo>
                    <a:pt x="45" y="11"/>
                    <a:pt x="47" y="17"/>
                    <a:pt x="47" y="23"/>
                  </a:cubicBezTo>
                  <a:close/>
                </a:path>
              </a:pathLst>
            </a:custGeom>
            <a:solidFill>
              <a:srgbClr val="4472C4"/>
            </a:solidFill>
            <a:ln w="9525">
              <a:noFill/>
              <a:round/>
            </a:ln>
          </p:spPr>
          <p:txBody>
            <a:bodyPr vert="horz" wrap="square" lIns="91440" tIns="45720" rIns="91440" bIns="45720" numCol="1" anchor="t" anchorCtr="0" compatLnSpc="1"/>
            <a:lstStyle/>
            <a:p>
              <a:pPr marL="0" marR="0" lvl="0" indent="0"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98" name="Arc 140"/>
          <p:cNvSpPr/>
          <p:nvPr/>
        </p:nvSpPr>
        <p:spPr>
          <a:xfrm>
            <a:off x="5134356" y="1760321"/>
            <a:ext cx="3346370" cy="3346368"/>
          </a:xfrm>
          <a:prstGeom prst="arc">
            <a:avLst>
              <a:gd name="adj1" fmla="val 16200000"/>
              <a:gd name="adj2" fmla="val 5686778"/>
            </a:avLst>
          </a:prstGeom>
          <a:noFill/>
          <a:ln w="19050" cap="flat" cmpd="sng" algn="ctr">
            <a:solidFill>
              <a:sysClr val="window" lastClr="FFFFFF">
                <a:lumMod val="6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smtClean="0">
              <a:ln>
                <a:noFill/>
              </a:ln>
              <a:solidFill>
                <a:prstClr val="black"/>
              </a:solidFill>
              <a:effectLst/>
              <a:uLnTx/>
              <a:uFillTx/>
              <a:latin typeface="Calibri" panose="020F0502020204030204"/>
              <a:ea typeface="+mn-ea"/>
              <a:cs typeface="+mn-cs"/>
            </a:endParaRPr>
          </a:p>
        </p:txBody>
      </p:sp>
      <p:sp>
        <p:nvSpPr>
          <p:cNvPr id="99" name="Oval 142"/>
          <p:cNvSpPr/>
          <p:nvPr/>
        </p:nvSpPr>
        <p:spPr>
          <a:xfrm>
            <a:off x="6600932" y="1556792"/>
            <a:ext cx="359314" cy="359314"/>
          </a:xfrm>
          <a:prstGeom prst="ellipse">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100" name="Oval 143"/>
          <p:cNvSpPr/>
          <p:nvPr/>
        </p:nvSpPr>
        <p:spPr>
          <a:xfrm>
            <a:off x="7699886" y="1977077"/>
            <a:ext cx="359314" cy="359314"/>
          </a:xfrm>
          <a:prstGeom prst="ellipse">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101" name="Oval 144"/>
          <p:cNvSpPr/>
          <p:nvPr/>
        </p:nvSpPr>
        <p:spPr>
          <a:xfrm>
            <a:off x="8231462" y="2779671"/>
            <a:ext cx="359314" cy="359314"/>
          </a:xfrm>
          <a:prstGeom prst="ellipse">
            <a:avLst/>
          </a:prstGeom>
          <a:solidFill>
            <a:srgbClr val="A5A5A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102" name="Oval 145"/>
          <p:cNvSpPr/>
          <p:nvPr/>
        </p:nvSpPr>
        <p:spPr>
          <a:xfrm>
            <a:off x="8245134" y="3707932"/>
            <a:ext cx="359314" cy="359314"/>
          </a:xfrm>
          <a:prstGeom prst="ellipse">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103" name="Oval 146"/>
          <p:cNvSpPr/>
          <p:nvPr/>
        </p:nvSpPr>
        <p:spPr>
          <a:xfrm>
            <a:off x="7597785" y="4583064"/>
            <a:ext cx="359314" cy="359314"/>
          </a:xfrm>
          <a:prstGeom prst="ellipse">
            <a:avLst/>
          </a:prstGeom>
          <a:solidFill>
            <a:srgbClr val="4472C4"/>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104" name="Oval 148"/>
          <p:cNvSpPr/>
          <p:nvPr/>
        </p:nvSpPr>
        <p:spPr>
          <a:xfrm>
            <a:off x="6600932" y="4927032"/>
            <a:ext cx="359314" cy="359314"/>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105" name="TextBox 1"/>
          <p:cNvSpPr txBox="1"/>
          <p:nvPr/>
        </p:nvSpPr>
        <p:spPr>
          <a:xfrm>
            <a:off x="422391" y="2636162"/>
            <a:ext cx="4768363" cy="646331"/>
          </a:xfrm>
          <a:prstGeom prst="rect">
            <a:avLst/>
          </a:prstGeom>
          <a:noFill/>
        </p:spPr>
        <p:txBody>
          <a:bodyPr wrap="square" rtlCol="0">
            <a:spAutoFit/>
          </a:bodyPr>
          <a:lstStyle/>
          <a:p>
            <a:pPr defTabSz="685800" fontAlgn="auto">
              <a:spcBef>
                <a:spcPts val="0"/>
              </a:spcBef>
              <a:spcAft>
                <a:spcPts val="0"/>
              </a:spcAft>
            </a:pPr>
            <a:r>
              <a:rPr lang="zh-CN" altLang="en-US" sz="3600" dirty="0" smtClean="0">
                <a:solidFill>
                  <a:srgbClr val="01ACBE"/>
                </a:solidFill>
                <a:latin typeface="微软雅黑" panose="020B0503020204020204" pitchFamily="34" charset="-122"/>
                <a:ea typeface="微软雅黑" panose="020B0503020204020204" pitchFamily="34" charset="-122"/>
              </a:rPr>
              <a:t>演示完毕</a:t>
            </a:r>
            <a:r>
              <a:rPr lang="zh-CN" altLang="en-US" sz="3600" dirty="0" smtClean="0">
                <a:solidFill>
                  <a:srgbClr val="E87071"/>
                </a:solidFill>
                <a:latin typeface="微软雅黑" panose="020B0503020204020204" pitchFamily="34" charset="-122"/>
                <a:ea typeface="微软雅黑" panose="020B0503020204020204" pitchFamily="34" charset="-122"/>
              </a:rPr>
              <a:t>，</a:t>
            </a:r>
            <a:r>
              <a:rPr lang="zh-CN" altLang="en-US" sz="3600" dirty="0" smtClean="0">
                <a:solidFill>
                  <a:srgbClr val="663A77"/>
                </a:solidFill>
                <a:latin typeface="微软雅黑" panose="020B0503020204020204" pitchFamily="34" charset="-122"/>
                <a:ea typeface="微软雅黑" panose="020B0503020204020204" pitchFamily="34" charset="-122"/>
              </a:rPr>
              <a:t>谢谢观看</a:t>
            </a:r>
            <a:endParaRPr lang="en-US" altLang="zh-CN" sz="3600" dirty="0" smtClean="0">
              <a:solidFill>
                <a:srgbClr val="663A77"/>
              </a:solidFill>
              <a:latin typeface="微软雅黑" panose="020B0503020204020204" pitchFamily="34" charset="-122"/>
              <a:ea typeface="微软雅黑" panose="020B0503020204020204" pitchFamily="34" charset="-122"/>
            </a:endParaRPr>
          </a:p>
        </p:txBody>
      </p:sp>
      <p:grpSp>
        <p:nvGrpSpPr>
          <p:cNvPr id="108" name="组合 107"/>
          <p:cNvGrpSpPr/>
          <p:nvPr/>
        </p:nvGrpSpPr>
        <p:grpSpPr>
          <a:xfrm>
            <a:off x="1277230" y="3717032"/>
            <a:ext cx="363304" cy="363304"/>
            <a:chOff x="5551721" y="4646172"/>
            <a:chExt cx="363304" cy="363304"/>
          </a:xfrm>
        </p:grpSpPr>
        <p:sp>
          <p:nvSpPr>
            <p:cNvPr id="109" name="圆角矩形 108"/>
            <p:cNvSpPr/>
            <p:nvPr/>
          </p:nvSpPr>
          <p:spPr>
            <a:xfrm>
              <a:off x="5551721" y="4646172"/>
              <a:ext cx="363304" cy="363304"/>
            </a:xfrm>
            <a:prstGeom prst="roundRect">
              <a:avLst/>
            </a:prstGeom>
            <a:gradFill flip="none" rotWithShape="1">
              <a:gsLst>
                <a:gs pos="0">
                  <a:sysClr val="window" lastClr="FFFFFF"/>
                </a:gs>
                <a:gs pos="100000">
                  <a:sysClr val="window" lastClr="FFFFFF">
                    <a:lumMod val="85000"/>
                  </a:sysClr>
                </a:gs>
              </a:gsLst>
              <a:lin ang="18900000" scaled="1"/>
              <a:tileRect/>
            </a:gradFill>
            <a:ln w="25400" cap="flat" cmpd="sng" algn="ctr">
              <a:gradFill flip="none" rotWithShape="1">
                <a:gsLst>
                  <a:gs pos="0">
                    <a:sysClr val="window" lastClr="FFFFFF">
                      <a:lumMod val="85000"/>
                    </a:sysClr>
                  </a:gs>
                  <a:gs pos="100000">
                    <a:sysClr val="window" lastClr="FFFFFF"/>
                  </a:gs>
                </a:gsLst>
                <a:lin ang="18900000" scaled="1"/>
                <a:tileRect/>
              </a:gradFill>
              <a:prstDash val="solid"/>
              <a:miter lim="800000"/>
            </a:ln>
            <a:effectLst>
              <a:outerShdw blurRad="190500" dist="635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0" name="KSO_Shape"/>
            <p:cNvSpPr>
              <a:spLocks/>
            </p:cNvSpPr>
            <p:nvPr/>
          </p:nvSpPr>
          <p:spPr bwMode="auto">
            <a:xfrm>
              <a:off x="5671035" y="4706853"/>
              <a:ext cx="114465" cy="228929"/>
            </a:xfrm>
            <a:custGeom>
              <a:avLst/>
              <a:gdLst/>
              <a:ahLst/>
              <a:cxnLst/>
              <a:rect l="0" t="0" r="r" b="b"/>
              <a:pathLst>
                <a:path w="725488" h="1450976">
                  <a:moveTo>
                    <a:pt x="180975" y="543686"/>
                  </a:moveTo>
                  <a:lnTo>
                    <a:pt x="544513" y="543686"/>
                  </a:lnTo>
                  <a:lnTo>
                    <a:pt x="544513" y="785648"/>
                  </a:lnTo>
                  <a:lnTo>
                    <a:pt x="544248" y="794903"/>
                  </a:lnTo>
                  <a:lnTo>
                    <a:pt x="543187" y="804158"/>
                  </a:lnTo>
                  <a:lnTo>
                    <a:pt x="542392" y="813149"/>
                  </a:lnTo>
                  <a:lnTo>
                    <a:pt x="540536" y="822140"/>
                  </a:lnTo>
                  <a:lnTo>
                    <a:pt x="538679" y="830867"/>
                  </a:lnTo>
                  <a:lnTo>
                    <a:pt x="536293" y="839329"/>
                  </a:lnTo>
                  <a:lnTo>
                    <a:pt x="533111" y="847791"/>
                  </a:lnTo>
                  <a:lnTo>
                    <a:pt x="530194" y="856253"/>
                  </a:lnTo>
                  <a:lnTo>
                    <a:pt x="526482" y="864186"/>
                  </a:lnTo>
                  <a:lnTo>
                    <a:pt x="522504" y="871855"/>
                  </a:lnTo>
                  <a:lnTo>
                    <a:pt x="517997" y="879523"/>
                  </a:lnTo>
                  <a:lnTo>
                    <a:pt x="513224" y="886928"/>
                  </a:lnTo>
                  <a:lnTo>
                    <a:pt x="508186" y="893803"/>
                  </a:lnTo>
                  <a:lnTo>
                    <a:pt x="502882" y="900943"/>
                  </a:lnTo>
                  <a:lnTo>
                    <a:pt x="497049" y="907290"/>
                  </a:lnTo>
                  <a:lnTo>
                    <a:pt x="490950" y="913636"/>
                  </a:lnTo>
                  <a:lnTo>
                    <a:pt x="484851" y="919718"/>
                  </a:lnTo>
                  <a:lnTo>
                    <a:pt x="478222" y="925271"/>
                  </a:lnTo>
                  <a:lnTo>
                    <a:pt x="471328" y="930825"/>
                  </a:lnTo>
                  <a:lnTo>
                    <a:pt x="464169" y="935849"/>
                  </a:lnTo>
                  <a:lnTo>
                    <a:pt x="456744" y="940609"/>
                  </a:lnTo>
                  <a:lnTo>
                    <a:pt x="449054" y="944840"/>
                  </a:lnTo>
                  <a:lnTo>
                    <a:pt x="441630" y="949071"/>
                  </a:lnTo>
                  <a:lnTo>
                    <a:pt x="433145" y="952773"/>
                  </a:lnTo>
                  <a:lnTo>
                    <a:pt x="424925" y="955682"/>
                  </a:lnTo>
                  <a:lnTo>
                    <a:pt x="416705" y="958855"/>
                  </a:lnTo>
                  <a:lnTo>
                    <a:pt x="407954" y="961235"/>
                  </a:lnTo>
                  <a:lnTo>
                    <a:pt x="399204" y="963086"/>
                  </a:lnTo>
                  <a:lnTo>
                    <a:pt x="390188" y="964673"/>
                  </a:lnTo>
                  <a:lnTo>
                    <a:pt x="380908" y="965730"/>
                  </a:lnTo>
                  <a:lnTo>
                    <a:pt x="371892" y="966788"/>
                  </a:lnTo>
                  <a:lnTo>
                    <a:pt x="362612" y="966788"/>
                  </a:lnTo>
                  <a:lnTo>
                    <a:pt x="353331" y="966788"/>
                  </a:lnTo>
                  <a:lnTo>
                    <a:pt x="344050" y="965730"/>
                  </a:lnTo>
                  <a:lnTo>
                    <a:pt x="334770" y="964673"/>
                  </a:lnTo>
                  <a:lnTo>
                    <a:pt x="326019" y="963086"/>
                  </a:lnTo>
                  <a:lnTo>
                    <a:pt x="317269" y="961235"/>
                  </a:lnTo>
                  <a:lnTo>
                    <a:pt x="308518" y="958855"/>
                  </a:lnTo>
                  <a:lnTo>
                    <a:pt x="300033" y="955682"/>
                  </a:lnTo>
                  <a:lnTo>
                    <a:pt x="291813" y="952773"/>
                  </a:lnTo>
                  <a:lnTo>
                    <a:pt x="283858" y="949071"/>
                  </a:lnTo>
                  <a:lnTo>
                    <a:pt x="275903" y="944840"/>
                  </a:lnTo>
                  <a:lnTo>
                    <a:pt x="268214" y="940609"/>
                  </a:lnTo>
                  <a:lnTo>
                    <a:pt x="261054" y="935849"/>
                  </a:lnTo>
                  <a:lnTo>
                    <a:pt x="253895" y="930825"/>
                  </a:lnTo>
                  <a:lnTo>
                    <a:pt x="247001" y="925271"/>
                  </a:lnTo>
                  <a:lnTo>
                    <a:pt x="240372" y="919718"/>
                  </a:lnTo>
                  <a:lnTo>
                    <a:pt x="234008" y="913636"/>
                  </a:lnTo>
                  <a:lnTo>
                    <a:pt x="228174" y="907290"/>
                  </a:lnTo>
                  <a:lnTo>
                    <a:pt x="222341" y="900943"/>
                  </a:lnTo>
                  <a:lnTo>
                    <a:pt x="217037" y="893803"/>
                  </a:lnTo>
                  <a:lnTo>
                    <a:pt x="211999" y="886928"/>
                  </a:lnTo>
                  <a:lnTo>
                    <a:pt x="207226" y="879523"/>
                  </a:lnTo>
                  <a:lnTo>
                    <a:pt x="202984" y="871855"/>
                  </a:lnTo>
                  <a:lnTo>
                    <a:pt x="199006" y="864186"/>
                  </a:lnTo>
                  <a:lnTo>
                    <a:pt x="195294" y="856253"/>
                  </a:lnTo>
                  <a:lnTo>
                    <a:pt x="191847" y="847791"/>
                  </a:lnTo>
                  <a:lnTo>
                    <a:pt x="189195" y="839329"/>
                  </a:lnTo>
                  <a:lnTo>
                    <a:pt x="186809" y="830867"/>
                  </a:lnTo>
                  <a:lnTo>
                    <a:pt x="184422" y="822140"/>
                  </a:lnTo>
                  <a:lnTo>
                    <a:pt x="183097" y="813149"/>
                  </a:lnTo>
                  <a:lnTo>
                    <a:pt x="181771" y="804158"/>
                  </a:lnTo>
                  <a:lnTo>
                    <a:pt x="181240" y="794903"/>
                  </a:lnTo>
                  <a:lnTo>
                    <a:pt x="180975" y="785648"/>
                  </a:lnTo>
                  <a:lnTo>
                    <a:pt x="180975" y="543686"/>
                  </a:lnTo>
                  <a:close/>
                  <a:moveTo>
                    <a:pt x="60589" y="484188"/>
                  </a:moveTo>
                  <a:lnTo>
                    <a:pt x="66675" y="484453"/>
                  </a:lnTo>
                  <a:lnTo>
                    <a:pt x="72760" y="485510"/>
                  </a:lnTo>
                  <a:lnTo>
                    <a:pt x="78581" y="487096"/>
                  </a:lnTo>
                  <a:lnTo>
                    <a:pt x="84137" y="488947"/>
                  </a:lnTo>
                  <a:lnTo>
                    <a:pt x="89429" y="491591"/>
                  </a:lnTo>
                  <a:lnTo>
                    <a:pt x="94191" y="494499"/>
                  </a:lnTo>
                  <a:lnTo>
                    <a:pt x="99219" y="497935"/>
                  </a:lnTo>
                  <a:lnTo>
                    <a:pt x="103452" y="501901"/>
                  </a:lnTo>
                  <a:lnTo>
                    <a:pt x="107421" y="506131"/>
                  </a:lnTo>
                  <a:lnTo>
                    <a:pt x="110596" y="510889"/>
                  </a:lnTo>
                  <a:lnTo>
                    <a:pt x="113771" y="515912"/>
                  </a:lnTo>
                  <a:lnTo>
                    <a:pt x="116152" y="521200"/>
                  </a:lnTo>
                  <a:lnTo>
                    <a:pt x="118269" y="526487"/>
                  </a:lnTo>
                  <a:lnTo>
                    <a:pt x="119856" y="532303"/>
                  </a:lnTo>
                  <a:lnTo>
                    <a:pt x="120650" y="538383"/>
                  </a:lnTo>
                  <a:lnTo>
                    <a:pt x="121179" y="544464"/>
                  </a:lnTo>
                  <a:lnTo>
                    <a:pt x="121179" y="786095"/>
                  </a:lnTo>
                  <a:lnTo>
                    <a:pt x="121179" y="793233"/>
                  </a:lnTo>
                  <a:lnTo>
                    <a:pt x="121973" y="803807"/>
                  </a:lnTo>
                  <a:lnTo>
                    <a:pt x="123560" y="817554"/>
                  </a:lnTo>
                  <a:lnTo>
                    <a:pt x="124619" y="825750"/>
                  </a:lnTo>
                  <a:lnTo>
                    <a:pt x="126206" y="834209"/>
                  </a:lnTo>
                  <a:lnTo>
                    <a:pt x="128058" y="843462"/>
                  </a:lnTo>
                  <a:lnTo>
                    <a:pt x="130175" y="853244"/>
                  </a:lnTo>
                  <a:lnTo>
                    <a:pt x="132821" y="863290"/>
                  </a:lnTo>
                  <a:lnTo>
                    <a:pt x="136260" y="873600"/>
                  </a:lnTo>
                  <a:lnTo>
                    <a:pt x="139964" y="883910"/>
                  </a:lnTo>
                  <a:lnTo>
                    <a:pt x="144198" y="894485"/>
                  </a:lnTo>
                  <a:lnTo>
                    <a:pt x="149225" y="905588"/>
                  </a:lnTo>
                  <a:lnTo>
                    <a:pt x="154517" y="916163"/>
                  </a:lnTo>
                  <a:lnTo>
                    <a:pt x="160867" y="927002"/>
                  </a:lnTo>
                  <a:lnTo>
                    <a:pt x="164306" y="932289"/>
                  </a:lnTo>
                  <a:lnTo>
                    <a:pt x="167746" y="937577"/>
                  </a:lnTo>
                  <a:lnTo>
                    <a:pt x="171714" y="942864"/>
                  </a:lnTo>
                  <a:lnTo>
                    <a:pt x="175683" y="947887"/>
                  </a:lnTo>
                  <a:lnTo>
                    <a:pt x="179652" y="953174"/>
                  </a:lnTo>
                  <a:lnTo>
                    <a:pt x="184150" y="957933"/>
                  </a:lnTo>
                  <a:lnTo>
                    <a:pt x="188384" y="962956"/>
                  </a:lnTo>
                  <a:lnTo>
                    <a:pt x="193411" y="967714"/>
                  </a:lnTo>
                  <a:lnTo>
                    <a:pt x="198438" y="972209"/>
                  </a:lnTo>
                  <a:lnTo>
                    <a:pt x="203730" y="976967"/>
                  </a:lnTo>
                  <a:lnTo>
                    <a:pt x="209286" y="981197"/>
                  </a:lnTo>
                  <a:lnTo>
                    <a:pt x="214577" y="985427"/>
                  </a:lnTo>
                  <a:lnTo>
                    <a:pt x="220663" y="989657"/>
                  </a:lnTo>
                  <a:lnTo>
                    <a:pt x="226748" y="993622"/>
                  </a:lnTo>
                  <a:lnTo>
                    <a:pt x="233363" y="997323"/>
                  </a:lnTo>
                  <a:lnTo>
                    <a:pt x="239977" y="1001025"/>
                  </a:lnTo>
                  <a:lnTo>
                    <a:pt x="246857" y="1004461"/>
                  </a:lnTo>
                  <a:lnTo>
                    <a:pt x="254000" y="1007634"/>
                  </a:lnTo>
                  <a:lnTo>
                    <a:pt x="261673" y="1010542"/>
                  </a:lnTo>
                  <a:lnTo>
                    <a:pt x="269346" y="1013714"/>
                  </a:lnTo>
                  <a:lnTo>
                    <a:pt x="277019" y="1016093"/>
                  </a:lnTo>
                  <a:lnTo>
                    <a:pt x="285750" y="1018473"/>
                  </a:lnTo>
                  <a:lnTo>
                    <a:pt x="294217" y="1020852"/>
                  </a:lnTo>
                  <a:lnTo>
                    <a:pt x="302948" y="1022438"/>
                  </a:lnTo>
                  <a:lnTo>
                    <a:pt x="312209" y="1024024"/>
                  </a:lnTo>
                  <a:lnTo>
                    <a:pt x="321734" y="1025611"/>
                  </a:lnTo>
                  <a:lnTo>
                    <a:pt x="331523" y="1026404"/>
                  </a:lnTo>
                  <a:lnTo>
                    <a:pt x="341842" y="1027461"/>
                  </a:lnTo>
                  <a:lnTo>
                    <a:pt x="352161" y="1027726"/>
                  </a:lnTo>
                  <a:lnTo>
                    <a:pt x="362744" y="1027990"/>
                  </a:lnTo>
                  <a:lnTo>
                    <a:pt x="373857" y="1027726"/>
                  </a:lnTo>
                  <a:lnTo>
                    <a:pt x="384440" y="1027197"/>
                  </a:lnTo>
                  <a:lnTo>
                    <a:pt x="394759" y="1026404"/>
                  </a:lnTo>
                  <a:lnTo>
                    <a:pt x="404813" y="1025346"/>
                  </a:lnTo>
                  <a:lnTo>
                    <a:pt x="414602" y="1023760"/>
                  </a:lnTo>
                  <a:lnTo>
                    <a:pt x="424127" y="1022174"/>
                  </a:lnTo>
                  <a:lnTo>
                    <a:pt x="432859" y="1020059"/>
                  </a:lnTo>
                  <a:lnTo>
                    <a:pt x="441854" y="1017944"/>
                  </a:lnTo>
                  <a:lnTo>
                    <a:pt x="450321" y="1015565"/>
                  </a:lnTo>
                  <a:lnTo>
                    <a:pt x="458523" y="1012921"/>
                  </a:lnTo>
                  <a:lnTo>
                    <a:pt x="466196" y="1009749"/>
                  </a:lnTo>
                  <a:lnTo>
                    <a:pt x="473869" y="1006312"/>
                  </a:lnTo>
                  <a:lnTo>
                    <a:pt x="481013" y="1003140"/>
                  </a:lnTo>
                  <a:lnTo>
                    <a:pt x="488157" y="999438"/>
                  </a:lnTo>
                  <a:lnTo>
                    <a:pt x="494771" y="995473"/>
                  </a:lnTo>
                  <a:lnTo>
                    <a:pt x="501386" y="991507"/>
                  </a:lnTo>
                  <a:lnTo>
                    <a:pt x="507736" y="987278"/>
                  </a:lnTo>
                  <a:lnTo>
                    <a:pt x="513821" y="983048"/>
                  </a:lnTo>
                  <a:lnTo>
                    <a:pt x="519113" y="978289"/>
                  </a:lnTo>
                  <a:lnTo>
                    <a:pt x="524669" y="973795"/>
                  </a:lnTo>
                  <a:lnTo>
                    <a:pt x="530225" y="969036"/>
                  </a:lnTo>
                  <a:lnTo>
                    <a:pt x="534988" y="964013"/>
                  </a:lnTo>
                  <a:lnTo>
                    <a:pt x="540015" y="959255"/>
                  </a:lnTo>
                  <a:lnTo>
                    <a:pt x="544248" y="953967"/>
                  </a:lnTo>
                  <a:lnTo>
                    <a:pt x="548746" y="948944"/>
                  </a:lnTo>
                  <a:lnTo>
                    <a:pt x="552715" y="943657"/>
                  </a:lnTo>
                  <a:lnTo>
                    <a:pt x="556684" y="938105"/>
                  </a:lnTo>
                  <a:lnTo>
                    <a:pt x="560388" y="932554"/>
                  </a:lnTo>
                  <a:lnTo>
                    <a:pt x="564092" y="927266"/>
                  </a:lnTo>
                  <a:lnTo>
                    <a:pt x="567267" y="921715"/>
                  </a:lnTo>
                  <a:lnTo>
                    <a:pt x="573352" y="910876"/>
                  </a:lnTo>
                  <a:lnTo>
                    <a:pt x="578644" y="899772"/>
                  </a:lnTo>
                  <a:lnTo>
                    <a:pt x="583407" y="888404"/>
                  </a:lnTo>
                  <a:lnTo>
                    <a:pt x="587375" y="877830"/>
                  </a:lnTo>
                  <a:lnTo>
                    <a:pt x="591080" y="867255"/>
                  </a:lnTo>
                  <a:lnTo>
                    <a:pt x="594255" y="856416"/>
                  </a:lnTo>
                  <a:lnTo>
                    <a:pt x="596636" y="846899"/>
                  </a:lnTo>
                  <a:lnTo>
                    <a:pt x="598752" y="837117"/>
                  </a:lnTo>
                  <a:lnTo>
                    <a:pt x="600605" y="828129"/>
                  </a:lnTo>
                  <a:lnTo>
                    <a:pt x="601928" y="819934"/>
                  </a:lnTo>
                  <a:lnTo>
                    <a:pt x="602721" y="812267"/>
                  </a:lnTo>
                  <a:lnTo>
                    <a:pt x="604044" y="799577"/>
                  </a:lnTo>
                  <a:lnTo>
                    <a:pt x="604573" y="790853"/>
                  </a:lnTo>
                  <a:lnTo>
                    <a:pt x="604573" y="786095"/>
                  </a:lnTo>
                  <a:lnTo>
                    <a:pt x="604573" y="544464"/>
                  </a:lnTo>
                  <a:lnTo>
                    <a:pt x="604838" y="538383"/>
                  </a:lnTo>
                  <a:lnTo>
                    <a:pt x="605896" y="532303"/>
                  </a:lnTo>
                  <a:lnTo>
                    <a:pt x="607219" y="526487"/>
                  </a:lnTo>
                  <a:lnTo>
                    <a:pt x="609336" y="521200"/>
                  </a:lnTo>
                  <a:lnTo>
                    <a:pt x="611982" y="515912"/>
                  </a:lnTo>
                  <a:lnTo>
                    <a:pt x="614892" y="510889"/>
                  </a:lnTo>
                  <a:lnTo>
                    <a:pt x="618332" y="506131"/>
                  </a:lnTo>
                  <a:lnTo>
                    <a:pt x="622300" y="501901"/>
                  </a:lnTo>
                  <a:lnTo>
                    <a:pt x="626534" y="497935"/>
                  </a:lnTo>
                  <a:lnTo>
                    <a:pt x="631296" y="494499"/>
                  </a:lnTo>
                  <a:lnTo>
                    <a:pt x="636323" y="491591"/>
                  </a:lnTo>
                  <a:lnTo>
                    <a:pt x="641350" y="488947"/>
                  </a:lnTo>
                  <a:lnTo>
                    <a:pt x="646907" y="487096"/>
                  </a:lnTo>
                  <a:lnTo>
                    <a:pt x="652992" y="485510"/>
                  </a:lnTo>
                  <a:lnTo>
                    <a:pt x="658813" y="484453"/>
                  </a:lnTo>
                  <a:lnTo>
                    <a:pt x="664898" y="484188"/>
                  </a:lnTo>
                  <a:lnTo>
                    <a:pt x="671248" y="484453"/>
                  </a:lnTo>
                  <a:lnTo>
                    <a:pt x="677069" y="485510"/>
                  </a:lnTo>
                  <a:lnTo>
                    <a:pt x="682890" y="487096"/>
                  </a:lnTo>
                  <a:lnTo>
                    <a:pt x="688711" y="488947"/>
                  </a:lnTo>
                  <a:lnTo>
                    <a:pt x="694003" y="491591"/>
                  </a:lnTo>
                  <a:lnTo>
                    <a:pt x="698765" y="494499"/>
                  </a:lnTo>
                  <a:lnTo>
                    <a:pt x="703528" y="497935"/>
                  </a:lnTo>
                  <a:lnTo>
                    <a:pt x="708026" y="501901"/>
                  </a:lnTo>
                  <a:lnTo>
                    <a:pt x="711994" y="506131"/>
                  </a:lnTo>
                  <a:lnTo>
                    <a:pt x="715169" y="510889"/>
                  </a:lnTo>
                  <a:lnTo>
                    <a:pt x="718344" y="515912"/>
                  </a:lnTo>
                  <a:lnTo>
                    <a:pt x="720726" y="521200"/>
                  </a:lnTo>
                  <a:lnTo>
                    <a:pt x="722842" y="526487"/>
                  </a:lnTo>
                  <a:lnTo>
                    <a:pt x="724430" y="532303"/>
                  </a:lnTo>
                  <a:lnTo>
                    <a:pt x="725223" y="538383"/>
                  </a:lnTo>
                  <a:lnTo>
                    <a:pt x="725488" y="544464"/>
                  </a:lnTo>
                  <a:lnTo>
                    <a:pt x="725488" y="786095"/>
                  </a:lnTo>
                  <a:lnTo>
                    <a:pt x="725223" y="797462"/>
                  </a:lnTo>
                  <a:lnTo>
                    <a:pt x="724694" y="809095"/>
                  </a:lnTo>
                  <a:lnTo>
                    <a:pt x="723636" y="821255"/>
                  </a:lnTo>
                  <a:lnTo>
                    <a:pt x="722313" y="833681"/>
                  </a:lnTo>
                  <a:lnTo>
                    <a:pt x="720461" y="846370"/>
                  </a:lnTo>
                  <a:lnTo>
                    <a:pt x="718080" y="859853"/>
                  </a:lnTo>
                  <a:lnTo>
                    <a:pt x="714905" y="873336"/>
                  </a:lnTo>
                  <a:lnTo>
                    <a:pt x="711465" y="886554"/>
                  </a:lnTo>
                  <a:lnTo>
                    <a:pt x="707496" y="900830"/>
                  </a:lnTo>
                  <a:lnTo>
                    <a:pt x="702998" y="914312"/>
                  </a:lnTo>
                  <a:lnTo>
                    <a:pt x="698236" y="928324"/>
                  </a:lnTo>
                  <a:lnTo>
                    <a:pt x="692415" y="942335"/>
                  </a:lnTo>
                  <a:lnTo>
                    <a:pt x="686065" y="956347"/>
                  </a:lnTo>
                  <a:lnTo>
                    <a:pt x="679186" y="970094"/>
                  </a:lnTo>
                  <a:lnTo>
                    <a:pt x="671513" y="983841"/>
                  </a:lnTo>
                  <a:lnTo>
                    <a:pt x="663311" y="997323"/>
                  </a:lnTo>
                  <a:lnTo>
                    <a:pt x="658813" y="1003933"/>
                  </a:lnTo>
                  <a:lnTo>
                    <a:pt x="654315" y="1010542"/>
                  </a:lnTo>
                  <a:lnTo>
                    <a:pt x="649552" y="1017151"/>
                  </a:lnTo>
                  <a:lnTo>
                    <a:pt x="644525" y="1023496"/>
                  </a:lnTo>
                  <a:lnTo>
                    <a:pt x="639498" y="1029841"/>
                  </a:lnTo>
                  <a:lnTo>
                    <a:pt x="634207" y="1035921"/>
                  </a:lnTo>
                  <a:lnTo>
                    <a:pt x="628650" y="1042001"/>
                  </a:lnTo>
                  <a:lnTo>
                    <a:pt x="623094" y="1048082"/>
                  </a:lnTo>
                  <a:lnTo>
                    <a:pt x="617009" y="1054162"/>
                  </a:lnTo>
                  <a:lnTo>
                    <a:pt x="610923" y="1059978"/>
                  </a:lnTo>
                  <a:lnTo>
                    <a:pt x="604838" y="1065530"/>
                  </a:lnTo>
                  <a:lnTo>
                    <a:pt x="598488" y="1071082"/>
                  </a:lnTo>
                  <a:lnTo>
                    <a:pt x="591873" y="1076369"/>
                  </a:lnTo>
                  <a:lnTo>
                    <a:pt x="584730" y="1081656"/>
                  </a:lnTo>
                  <a:lnTo>
                    <a:pt x="577850" y="1086944"/>
                  </a:lnTo>
                  <a:lnTo>
                    <a:pt x="570442" y="1091702"/>
                  </a:lnTo>
                  <a:lnTo>
                    <a:pt x="563034" y="1096461"/>
                  </a:lnTo>
                  <a:lnTo>
                    <a:pt x="555096" y="1101219"/>
                  </a:lnTo>
                  <a:lnTo>
                    <a:pt x="547159" y="1105714"/>
                  </a:lnTo>
                  <a:lnTo>
                    <a:pt x="538957" y="1109944"/>
                  </a:lnTo>
                  <a:lnTo>
                    <a:pt x="530755" y="1113909"/>
                  </a:lnTo>
                  <a:lnTo>
                    <a:pt x="522288" y="1117875"/>
                  </a:lnTo>
                  <a:lnTo>
                    <a:pt x="513292" y="1121576"/>
                  </a:lnTo>
                  <a:lnTo>
                    <a:pt x="504296" y="1125277"/>
                  </a:lnTo>
                  <a:lnTo>
                    <a:pt x="495036" y="1128185"/>
                  </a:lnTo>
                  <a:lnTo>
                    <a:pt x="485246" y="1131357"/>
                  </a:lnTo>
                  <a:lnTo>
                    <a:pt x="475721" y="1134001"/>
                  </a:lnTo>
                  <a:lnTo>
                    <a:pt x="465932" y="1136909"/>
                  </a:lnTo>
                  <a:lnTo>
                    <a:pt x="455613" y="1139288"/>
                  </a:lnTo>
                  <a:lnTo>
                    <a:pt x="445029" y="1141139"/>
                  </a:lnTo>
                  <a:lnTo>
                    <a:pt x="434182" y="1142989"/>
                  </a:lnTo>
                  <a:lnTo>
                    <a:pt x="423069" y="1144840"/>
                  </a:lnTo>
                  <a:lnTo>
                    <a:pt x="423069" y="1329896"/>
                  </a:lnTo>
                  <a:lnTo>
                    <a:pt x="664898" y="1329896"/>
                  </a:lnTo>
                  <a:lnTo>
                    <a:pt x="671248" y="1330161"/>
                  </a:lnTo>
                  <a:lnTo>
                    <a:pt x="677069" y="1331218"/>
                  </a:lnTo>
                  <a:lnTo>
                    <a:pt x="682890" y="1332540"/>
                  </a:lnTo>
                  <a:lnTo>
                    <a:pt x="688711" y="1334919"/>
                  </a:lnTo>
                  <a:lnTo>
                    <a:pt x="694003" y="1337299"/>
                  </a:lnTo>
                  <a:lnTo>
                    <a:pt x="698765" y="1340207"/>
                  </a:lnTo>
                  <a:lnTo>
                    <a:pt x="703528" y="1343643"/>
                  </a:lnTo>
                  <a:lnTo>
                    <a:pt x="708026" y="1347609"/>
                  </a:lnTo>
                  <a:lnTo>
                    <a:pt x="711994" y="1351839"/>
                  </a:lnTo>
                  <a:lnTo>
                    <a:pt x="715169" y="1356862"/>
                  </a:lnTo>
                  <a:lnTo>
                    <a:pt x="718344" y="1361620"/>
                  </a:lnTo>
                  <a:lnTo>
                    <a:pt x="720726" y="1366908"/>
                  </a:lnTo>
                  <a:lnTo>
                    <a:pt x="722842" y="1372195"/>
                  </a:lnTo>
                  <a:lnTo>
                    <a:pt x="724430" y="1378011"/>
                  </a:lnTo>
                  <a:lnTo>
                    <a:pt x="725223" y="1384092"/>
                  </a:lnTo>
                  <a:lnTo>
                    <a:pt x="725488" y="1390172"/>
                  </a:lnTo>
                  <a:lnTo>
                    <a:pt x="725223" y="1396517"/>
                  </a:lnTo>
                  <a:lnTo>
                    <a:pt x="724430" y="1402333"/>
                  </a:lnTo>
                  <a:lnTo>
                    <a:pt x="722842" y="1408149"/>
                  </a:lnTo>
                  <a:lnTo>
                    <a:pt x="720726" y="1413965"/>
                  </a:lnTo>
                  <a:lnTo>
                    <a:pt x="718344" y="1419252"/>
                  </a:lnTo>
                  <a:lnTo>
                    <a:pt x="715169" y="1424011"/>
                  </a:lnTo>
                  <a:lnTo>
                    <a:pt x="711994" y="1429034"/>
                  </a:lnTo>
                  <a:lnTo>
                    <a:pt x="708026" y="1433264"/>
                  </a:lnTo>
                  <a:lnTo>
                    <a:pt x="703528" y="1436965"/>
                  </a:lnTo>
                  <a:lnTo>
                    <a:pt x="698765" y="1440402"/>
                  </a:lnTo>
                  <a:lnTo>
                    <a:pt x="694003" y="1443574"/>
                  </a:lnTo>
                  <a:lnTo>
                    <a:pt x="688711" y="1445953"/>
                  </a:lnTo>
                  <a:lnTo>
                    <a:pt x="682890" y="1448068"/>
                  </a:lnTo>
                  <a:lnTo>
                    <a:pt x="677069" y="1449654"/>
                  </a:lnTo>
                  <a:lnTo>
                    <a:pt x="671248" y="1450447"/>
                  </a:lnTo>
                  <a:lnTo>
                    <a:pt x="664898" y="1450976"/>
                  </a:lnTo>
                  <a:lnTo>
                    <a:pt x="60589" y="1450976"/>
                  </a:lnTo>
                  <a:lnTo>
                    <a:pt x="54239" y="1450447"/>
                  </a:lnTo>
                  <a:lnTo>
                    <a:pt x="48419" y="1449654"/>
                  </a:lnTo>
                  <a:lnTo>
                    <a:pt x="42598" y="1448068"/>
                  </a:lnTo>
                  <a:lnTo>
                    <a:pt x="37041" y="1445953"/>
                  </a:lnTo>
                  <a:lnTo>
                    <a:pt x="31750" y="1443574"/>
                  </a:lnTo>
                  <a:lnTo>
                    <a:pt x="26723" y="1440402"/>
                  </a:lnTo>
                  <a:lnTo>
                    <a:pt x="21960" y="1436965"/>
                  </a:lnTo>
                  <a:lnTo>
                    <a:pt x="17727" y="1433264"/>
                  </a:lnTo>
                  <a:lnTo>
                    <a:pt x="13758" y="1429034"/>
                  </a:lnTo>
                  <a:lnTo>
                    <a:pt x="10319" y="1424011"/>
                  </a:lnTo>
                  <a:lnTo>
                    <a:pt x="7408" y="1419252"/>
                  </a:lnTo>
                  <a:lnTo>
                    <a:pt x="5027" y="1413965"/>
                  </a:lnTo>
                  <a:lnTo>
                    <a:pt x="2646" y="1408149"/>
                  </a:lnTo>
                  <a:lnTo>
                    <a:pt x="1323" y="1402333"/>
                  </a:lnTo>
                  <a:lnTo>
                    <a:pt x="264" y="1396517"/>
                  </a:lnTo>
                  <a:lnTo>
                    <a:pt x="0" y="1390172"/>
                  </a:lnTo>
                  <a:lnTo>
                    <a:pt x="264" y="1384092"/>
                  </a:lnTo>
                  <a:lnTo>
                    <a:pt x="1323" y="1378011"/>
                  </a:lnTo>
                  <a:lnTo>
                    <a:pt x="2646" y="1372195"/>
                  </a:lnTo>
                  <a:lnTo>
                    <a:pt x="5027" y="1366908"/>
                  </a:lnTo>
                  <a:lnTo>
                    <a:pt x="7408" y="1361620"/>
                  </a:lnTo>
                  <a:lnTo>
                    <a:pt x="10319" y="1356862"/>
                  </a:lnTo>
                  <a:lnTo>
                    <a:pt x="13758" y="1351839"/>
                  </a:lnTo>
                  <a:lnTo>
                    <a:pt x="17727" y="1347609"/>
                  </a:lnTo>
                  <a:lnTo>
                    <a:pt x="21960" y="1343643"/>
                  </a:lnTo>
                  <a:lnTo>
                    <a:pt x="26723" y="1340207"/>
                  </a:lnTo>
                  <a:lnTo>
                    <a:pt x="31750" y="1337299"/>
                  </a:lnTo>
                  <a:lnTo>
                    <a:pt x="37041" y="1334919"/>
                  </a:lnTo>
                  <a:lnTo>
                    <a:pt x="42598" y="1332540"/>
                  </a:lnTo>
                  <a:lnTo>
                    <a:pt x="48419" y="1331218"/>
                  </a:lnTo>
                  <a:lnTo>
                    <a:pt x="54239" y="1330161"/>
                  </a:lnTo>
                  <a:lnTo>
                    <a:pt x="60589" y="1329896"/>
                  </a:lnTo>
                  <a:lnTo>
                    <a:pt x="302419" y="1329896"/>
                  </a:lnTo>
                  <a:lnTo>
                    <a:pt x="302419" y="1144840"/>
                  </a:lnTo>
                  <a:lnTo>
                    <a:pt x="291571" y="1142989"/>
                  </a:lnTo>
                  <a:lnTo>
                    <a:pt x="280459" y="1141139"/>
                  </a:lnTo>
                  <a:lnTo>
                    <a:pt x="270140" y="1139288"/>
                  </a:lnTo>
                  <a:lnTo>
                    <a:pt x="259821" y="1136909"/>
                  </a:lnTo>
                  <a:lnTo>
                    <a:pt x="250032" y="1134001"/>
                  </a:lnTo>
                  <a:lnTo>
                    <a:pt x="240242" y="1131357"/>
                  </a:lnTo>
                  <a:lnTo>
                    <a:pt x="230452" y="1128185"/>
                  </a:lnTo>
                  <a:lnTo>
                    <a:pt x="221457" y="1125277"/>
                  </a:lnTo>
                  <a:lnTo>
                    <a:pt x="212196" y="1121576"/>
                  </a:lnTo>
                  <a:lnTo>
                    <a:pt x="203465" y="1117875"/>
                  </a:lnTo>
                  <a:lnTo>
                    <a:pt x="194734" y="1113909"/>
                  </a:lnTo>
                  <a:lnTo>
                    <a:pt x="186532" y="1109944"/>
                  </a:lnTo>
                  <a:lnTo>
                    <a:pt x="178329" y="1105714"/>
                  </a:lnTo>
                  <a:lnTo>
                    <a:pt x="170392" y="1101219"/>
                  </a:lnTo>
                  <a:lnTo>
                    <a:pt x="162454" y="1096461"/>
                  </a:lnTo>
                  <a:lnTo>
                    <a:pt x="155310" y="1091702"/>
                  </a:lnTo>
                  <a:lnTo>
                    <a:pt x="147902" y="1086944"/>
                  </a:lnTo>
                  <a:lnTo>
                    <a:pt x="140758" y="1081656"/>
                  </a:lnTo>
                  <a:lnTo>
                    <a:pt x="133879" y="1076369"/>
                  </a:lnTo>
                  <a:lnTo>
                    <a:pt x="127264" y="1071082"/>
                  </a:lnTo>
                  <a:lnTo>
                    <a:pt x="120650" y="1065530"/>
                  </a:lnTo>
                  <a:lnTo>
                    <a:pt x="114564" y="1059978"/>
                  </a:lnTo>
                  <a:lnTo>
                    <a:pt x="108479" y="1054162"/>
                  </a:lnTo>
                  <a:lnTo>
                    <a:pt x="102394" y="1048082"/>
                  </a:lnTo>
                  <a:lnTo>
                    <a:pt x="97102" y="1042001"/>
                  </a:lnTo>
                  <a:lnTo>
                    <a:pt x="91546" y="1035921"/>
                  </a:lnTo>
                  <a:lnTo>
                    <a:pt x="85989" y="1029841"/>
                  </a:lnTo>
                  <a:lnTo>
                    <a:pt x="81227" y="1023496"/>
                  </a:lnTo>
                  <a:lnTo>
                    <a:pt x="75935" y="1017151"/>
                  </a:lnTo>
                  <a:lnTo>
                    <a:pt x="71437" y="1010542"/>
                  </a:lnTo>
                  <a:lnTo>
                    <a:pt x="66675" y="1003933"/>
                  </a:lnTo>
                  <a:lnTo>
                    <a:pt x="62177" y="997323"/>
                  </a:lnTo>
                  <a:lnTo>
                    <a:pt x="53975" y="983841"/>
                  </a:lnTo>
                  <a:lnTo>
                    <a:pt x="46302" y="970094"/>
                  </a:lnTo>
                  <a:lnTo>
                    <a:pt x="39687" y="956347"/>
                  </a:lnTo>
                  <a:lnTo>
                    <a:pt x="33337" y="942335"/>
                  </a:lnTo>
                  <a:lnTo>
                    <a:pt x="27516" y="928324"/>
                  </a:lnTo>
                  <a:lnTo>
                    <a:pt x="22489" y="914312"/>
                  </a:lnTo>
                  <a:lnTo>
                    <a:pt x="17991" y="900830"/>
                  </a:lnTo>
                  <a:lnTo>
                    <a:pt x="14023" y="886554"/>
                  </a:lnTo>
                  <a:lnTo>
                    <a:pt x="10583" y="873336"/>
                  </a:lnTo>
                  <a:lnTo>
                    <a:pt x="7673" y="859853"/>
                  </a:lnTo>
                  <a:lnTo>
                    <a:pt x="5291" y="846370"/>
                  </a:lnTo>
                  <a:lnTo>
                    <a:pt x="3439" y="833681"/>
                  </a:lnTo>
                  <a:lnTo>
                    <a:pt x="1852" y="821255"/>
                  </a:lnTo>
                  <a:lnTo>
                    <a:pt x="1058" y="809095"/>
                  </a:lnTo>
                  <a:lnTo>
                    <a:pt x="264" y="797462"/>
                  </a:lnTo>
                  <a:lnTo>
                    <a:pt x="0" y="786095"/>
                  </a:lnTo>
                  <a:lnTo>
                    <a:pt x="0" y="544464"/>
                  </a:lnTo>
                  <a:lnTo>
                    <a:pt x="264" y="538383"/>
                  </a:lnTo>
                  <a:lnTo>
                    <a:pt x="1323" y="532303"/>
                  </a:lnTo>
                  <a:lnTo>
                    <a:pt x="2646" y="526487"/>
                  </a:lnTo>
                  <a:lnTo>
                    <a:pt x="5027" y="521200"/>
                  </a:lnTo>
                  <a:lnTo>
                    <a:pt x="7408" y="515912"/>
                  </a:lnTo>
                  <a:lnTo>
                    <a:pt x="10319" y="510889"/>
                  </a:lnTo>
                  <a:lnTo>
                    <a:pt x="13758" y="506131"/>
                  </a:lnTo>
                  <a:lnTo>
                    <a:pt x="17727" y="501901"/>
                  </a:lnTo>
                  <a:lnTo>
                    <a:pt x="21960" y="497935"/>
                  </a:lnTo>
                  <a:lnTo>
                    <a:pt x="26723" y="494499"/>
                  </a:lnTo>
                  <a:lnTo>
                    <a:pt x="31750" y="491591"/>
                  </a:lnTo>
                  <a:lnTo>
                    <a:pt x="37041" y="488947"/>
                  </a:lnTo>
                  <a:lnTo>
                    <a:pt x="42598" y="487096"/>
                  </a:lnTo>
                  <a:lnTo>
                    <a:pt x="48419" y="485510"/>
                  </a:lnTo>
                  <a:lnTo>
                    <a:pt x="54239" y="484453"/>
                  </a:lnTo>
                  <a:lnTo>
                    <a:pt x="60589" y="484188"/>
                  </a:lnTo>
                  <a:close/>
                  <a:moveTo>
                    <a:pt x="362612" y="0"/>
                  </a:moveTo>
                  <a:lnTo>
                    <a:pt x="372158" y="265"/>
                  </a:lnTo>
                  <a:lnTo>
                    <a:pt x="381438" y="1058"/>
                  </a:lnTo>
                  <a:lnTo>
                    <a:pt x="390454" y="2116"/>
                  </a:lnTo>
                  <a:lnTo>
                    <a:pt x="399204" y="3967"/>
                  </a:lnTo>
                  <a:lnTo>
                    <a:pt x="408219" y="5553"/>
                  </a:lnTo>
                  <a:lnTo>
                    <a:pt x="416705" y="8198"/>
                  </a:lnTo>
                  <a:lnTo>
                    <a:pt x="424925" y="11107"/>
                  </a:lnTo>
                  <a:lnTo>
                    <a:pt x="433145" y="14280"/>
                  </a:lnTo>
                  <a:lnTo>
                    <a:pt x="441630" y="17982"/>
                  </a:lnTo>
                  <a:lnTo>
                    <a:pt x="449054" y="21949"/>
                  </a:lnTo>
                  <a:lnTo>
                    <a:pt x="456744" y="26444"/>
                  </a:lnTo>
                  <a:lnTo>
                    <a:pt x="464169" y="30939"/>
                  </a:lnTo>
                  <a:lnTo>
                    <a:pt x="471328" y="36228"/>
                  </a:lnTo>
                  <a:lnTo>
                    <a:pt x="478222" y="41253"/>
                  </a:lnTo>
                  <a:lnTo>
                    <a:pt x="484851" y="47070"/>
                  </a:lnTo>
                  <a:lnTo>
                    <a:pt x="490950" y="53152"/>
                  </a:lnTo>
                  <a:lnTo>
                    <a:pt x="497049" y="59234"/>
                  </a:lnTo>
                  <a:lnTo>
                    <a:pt x="502882" y="66110"/>
                  </a:lnTo>
                  <a:lnTo>
                    <a:pt x="508186" y="72721"/>
                  </a:lnTo>
                  <a:lnTo>
                    <a:pt x="513224" y="80125"/>
                  </a:lnTo>
                  <a:lnTo>
                    <a:pt x="517997" y="87265"/>
                  </a:lnTo>
                  <a:lnTo>
                    <a:pt x="522504" y="94934"/>
                  </a:lnTo>
                  <a:lnTo>
                    <a:pt x="526482" y="102602"/>
                  </a:lnTo>
                  <a:lnTo>
                    <a:pt x="530194" y="110800"/>
                  </a:lnTo>
                  <a:lnTo>
                    <a:pt x="533111" y="118998"/>
                  </a:lnTo>
                  <a:lnTo>
                    <a:pt x="536293" y="127195"/>
                  </a:lnTo>
                  <a:lnTo>
                    <a:pt x="538679" y="136186"/>
                  </a:lnTo>
                  <a:lnTo>
                    <a:pt x="540536" y="144648"/>
                  </a:lnTo>
                  <a:lnTo>
                    <a:pt x="542392" y="153903"/>
                  </a:lnTo>
                  <a:lnTo>
                    <a:pt x="543187" y="162630"/>
                  </a:lnTo>
                  <a:lnTo>
                    <a:pt x="544248" y="172150"/>
                  </a:lnTo>
                  <a:lnTo>
                    <a:pt x="544513" y="181141"/>
                  </a:lnTo>
                  <a:lnTo>
                    <a:pt x="544513" y="483394"/>
                  </a:lnTo>
                  <a:lnTo>
                    <a:pt x="180975" y="483394"/>
                  </a:lnTo>
                  <a:lnTo>
                    <a:pt x="180975" y="181141"/>
                  </a:lnTo>
                  <a:lnTo>
                    <a:pt x="181240" y="172150"/>
                  </a:lnTo>
                  <a:lnTo>
                    <a:pt x="181771" y="162630"/>
                  </a:lnTo>
                  <a:lnTo>
                    <a:pt x="183097" y="153903"/>
                  </a:lnTo>
                  <a:lnTo>
                    <a:pt x="184422" y="144648"/>
                  </a:lnTo>
                  <a:lnTo>
                    <a:pt x="186809" y="136186"/>
                  </a:lnTo>
                  <a:lnTo>
                    <a:pt x="189195" y="127195"/>
                  </a:lnTo>
                  <a:lnTo>
                    <a:pt x="191847" y="118998"/>
                  </a:lnTo>
                  <a:lnTo>
                    <a:pt x="195294" y="110800"/>
                  </a:lnTo>
                  <a:lnTo>
                    <a:pt x="199006" y="102602"/>
                  </a:lnTo>
                  <a:lnTo>
                    <a:pt x="202984" y="94934"/>
                  </a:lnTo>
                  <a:lnTo>
                    <a:pt x="207226" y="87265"/>
                  </a:lnTo>
                  <a:lnTo>
                    <a:pt x="211999" y="80125"/>
                  </a:lnTo>
                  <a:lnTo>
                    <a:pt x="217037" y="72721"/>
                  </a:lnTo>
                  <a:lnTo>
                    <a:pt x="222341" y="66110"/>
                  </a:lnTo>
                  <a:lnTo>
                    <a:pt x="228174" y="59234"/>
                  </a:lnTo>
                  <a:lnTo>
                    <a:pt x="234008" y="53152"/>
                  </a:lnTo>
                  <a:lnTo>
                    <a:pt x="240372" y="47070"/>
                  </a:lnTo>
                  <a:lnTo>
                    <a:pt x="247266" y="41253"/>
                  </a:lnTo>
                  <a:lnTo>
                    <a:pt x="253895" y="36228"/>
                  </a:lnTo>
                  <a:lnTo>
                    <a:pt x="261054" y="30939"/>
                  </a:lnTo>
                  <a:lnTo>
                    <a:pt x="268479" y="26444"/>
                  </a:lnTo>
                  <a:lnTo>
                    <a:pt x="275903" y="21949"/>
                  </a:lnTo>
                  <a:lnTo>
                    <a:pt x="283858" y="17982"/>
                  </a:lnTo>
                  <a:lnTo>
                    <a:pt x="291813" y="14280"/>
                  </a:lnTo>
                  <a:lnTo>
                    <a:pt x="300033" y="11107"/>
                  </a:lnTo>
                  <a:lnTo>
                    <a:pt x="308518" y="8198"/>
                  </a:lnTo>
                  <a:lnTo>
                    <a:pt x="317269" y="5553"/>
                  </a:lnTo>
                  <a:lnTo>
                    <a:pt x="326019" y="3967"/>
                  </a:lnTo>
                  <a:lnTo>
                    <a:pt x="334770" y="2116"/>
                  </a:lnTo>
                  <a:lnTo>
                    <a:pt x="344050" y="1058"/>
                  </a:lnTo>
                  <a:lnTo>
                    <a:pt x="353331" y="265"/>
                  </a:lnTo>
                  <a:lnTo>
                    <a:pt x="362612" y="0"/>
                  </a:lnTo>
                  <a:close/>
                </a:path>
              </a:pathLst>
            </a:custGeom>
            <a:solidFill>
              <a:srgbClr val="01ACBE"/>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111" name="组合 110"/>
          <p:cNvGrpSpPr/>
          <p:nvPr/>
        </p:nvGrpSpPr>
        <p:grpSpPr>
          <a:xfrm>
            <a:off x="3334836" y="3717032"/>
            <a:ext cx="363304" cy="363304"/>
            <a:chOff x="7251245" y="4646172"/>
            <a:chExt cx="363304" cy="363304"/>
          </a:xfrm>
        </p:grpSpPr>
        <p:sp>
          <p:nvSpPr>
            <p:cNvPr id="112" name="圆角矩形 111"/>
            <p:cNvSpPr/>
            <p:nvPr/>
          </p:nvSpPr>
          <p:spPr>
            <a:xfrm>
              <a:off x="7251245" y="4646172"/>
              <a:ext cx="363304" cy="363304"/>
            </a:xfrm>
            <a:prstGeom prst="roundRect">
              <a:avLst/>
            </a:prstGeom>
            <a:gradFill flip="none" rotWithShape="1">
              <a:gsLst>
                <a:gs pos="0">
                  <a:sysClr val="window" lastClr="FFFFFF"/>
                </a:gs>
                <a:gs pos="100000">
                  <a:sysClr val="window" lastClr="FFFFFF">
                    <a:lumMod val="85000"/>
                  </a:sysClr>
                </a:gs>
              </a:gsLst>
              <a:lin ang="18900000" scaled="1"/>
              <a:tileRect/>
            </a:gradFill>
            <a:ln w="25400" cap="flat" cmpd="sng" algn="ctr">
              <a:gradFill flip="none" rotWithShape="1">
                <a:gsLst>
                  <a:gs pos="0">
                    <a:sysClr val="window" lastClr="FFFFFF">
                      <a:lumMod val="85000"/>
                    </a:sysClr>
                  </a:gs>
                  <a:gs pos="100000">
                    <a:sysClr val="window" lastClr="FFFFFF"/>
                  </a:gs>
                </a:gsLst>
                <a:lin ang="18900000" scaled="1"/>
                <a:tileRect/>
              </a:gradFill>
              <a:prstDash val="solid"/>
              <a:miter lim="800000"/>
            </a:ln>
            <a:effectLst>
              <a:outerShdw blurRad="190500" dist="635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3" name="KSO_Shape"/>
            <p:cNvSpPr>
              <a:spLocks/>
            </p:cNvSpPr>
            <p:nvPr/>
          </p:nvSpPr>
          <p:spPr bwMode="auto">
            <a:xfrm>
              <a:off x="7330647" y="4706296"/>
              <a:ext cx="204499" cy="204499"/>
            </a:xfrm>
            <a:custGeom>
              <a:avLst/>
              <a:gdLst>
                <a:gd name="T0" fmla="*/ 366124 w 1611313"/>
                <a:gd name="T1" fmla="*/ 1610945 h 1611313"/>
                <a:gd name="T2" fmla="*/ 489434 w 1611313"/>
                <a:gd name="T3" fmla="*/ 1727064 h 1611313"/>
                <a:gd name="T4" fmla="*/ 599113 w 1611313"/>
                <a:gd name="T5" fmla="*/ 1611260 h 1611313"/>
                <a:gd name="T6" fmla="*/ 599113 w 1611313"/>
                <a:gd name="T7" fmla="*/ 1952659 h 1611313"/>
                <a:gd name="T8" fmla="*/ 366124 w 1611313"/>
                <a:gd name="T9" fmla="*/ 1952659 h 1611313"/>
                <a:gd name="T10" fmla="*/ 1027366 w 1611313"/>
                <a:gd name="T11" fmla="*/ 1324703 h 1611313"/>
                <a:gd name="T12" fmla="*/ 1156381 w 1611313"/>
                <a:gd name="T13" fmla="*/ 1446550 h 1611313"/>
                <a:gd name="T14" fmla="*/ 1252430 w 1611313"/>
                <a:gd name="T15" fmla="*/ 1537618 h 1611313"/>
                <a:gd name="T16" fmla="*/ 1260354 w 1611313"/>
                <a:gd name="T17" fmla="*/ 1529368 h 1611313"/>
                <a:gd name="T18" fmla="*/ 1260354 w 1611313"/>
                <a:gd name="T19" fmla="*/ 1952661 h 1611313"/>
                <a:gd name="T20" fmla="*/ 1027366 w 1611313"/>
                <a:gd name="T21" fmla="*/ 1952661 h 1611313"/>
                <a:gd name="T22" fmla="*/ 929733 w 1611313"/>
                <a:gd name="T23" fmla="*/ 1260353 h 1611313"/>
                <a:gd name="T24" fmla="*/ 929733 w 1611313"/>
                <a:gd name="T25" fmla="*/ 1952659 h 1611313"/>
                <a:gd name="T26" fmla="*/ 696745 w 1611313"/>
                <a:gd name="T27" fmla="*/ 1952659 h 1611313"/>
                <a:gd name="T28" fmla="*/ 696745 w 1611313"/>
                <a:gd name="T29" fmla="*/ 1507605 h 1611313"/>
                <a:gd name="T30" fmla="*/ 1590975 w 1611313"/>
                <a:gd name="T31" fmla="*/ 1180471 h 1611313"/>
                <a:gd name="T32" fmla="*/ 1590975 w 1611313"/>
                <a:gd name="T33" fmla="*/ 1952659 h 1611313"/>
                <a:gd name="T34" fmla="*/ 1357986 w 1611313"/>
                <a:gd name="T35" fmla="*/ 1952659 h 1611313"/>
                <a:gd name="T36" fmla="*/ 1357986 w 1611313"/>
                <a:gd name="T37" fmla="*/ 1427204 h 1611313"/>
                <a:gd name="T38" fmla="*/ 1846571 w 1611313"/>
                <a:gd name="T39" fmla="*/ 909762 h 1611313"/>
                <a:gd name="T40" fmla="*/ 1921595 w 1611313"/>
                <a:gd name="T41" fmla="*/ 980386 h 1611313"/>
                <a:gd name="T42" fmla="*/ 1921595 w 1611313"/>
                <a:gd name="T43" fmla="*/ 1952659 h 1611313"/>
                <a:gd name="T44" fmla="*/ 1688608 w 1611313"/>
                <a:gd name="T45" fmla="*/ 1952659 h 1611313"/>
                <a:gd name="T46" fmla="*/ 1688608 w 1611313"/>
                <a:gd name="T47" fmla="*/ 1077614 h 1611313"/>
                <a:gd name="T48" fmla="*/ 1369516 w 1611313"/>
                <a:gd name="T49" fmla="*/ 201924 h 1611313"/>
                <a:gd name="T50" fmla="*/ 1966622 w 1611313"/>
                <a:gd name="T51" fmla="*/ 256445 h 1611313"/>
                <a:gd name="T52" fmla="*/ 2048074 w 1611313"/>
                <a:gd name="T53" fmla="*/ 848901 h 1611313"/>
                <a:gd name="T54" fmla="*/ 1846503 w 1611313"/>
                <a:gd name="T55" fmla="*/ 655536 h 1611313"/>
                <a:gd name="T56" fmla="*/ 1253200 w 1611313"/>
                <a:gd name="T57" fmla="*/ 1284446 h 1611313"/>
                <a:gd name="T58" fmla="*/ 1157170 w 1611313"/>
                <a:gd name="T59" fmla="*/ 1193787 h 1611313"/>
                <a:gd name="T60" fmla="*/ 977783 w 1611313"/>
                <a:gd name="T61" fmla="*/ 1024514 h 1611313"/>
                <a:gd name="T62" fmla="*/ 944188 w 1611313"/>
                <a:gd name="T63" fmla="*/ 992815 h 1611313"/>
                <a:gd name="T64" fmla="*/ 490970 w 1611313"/>
                <a:gd name="T65" fmla="*/ 1473371 h 1611313"/>
                <a:gd name="T66" fmla="*/ 215237 w 1611313"/>
                <a:gd name="T67" fmla="*/ 1213123 h 1611313"/>
                <a:gd name="T68" fmla="*/ 668454 w 1611313"/>
                <a:gd name="T69" fmla="*/ 732565 h 1611313"/>
                <a:gd name="T70" fmla="*/ 793961 w 1611313"/>
                <a:gd name="T71" fmla="*/ 599429 h 1611313"/>
                <a:gd name="T72" fmla="*/ 919784 w 1611313"/>
                <a:gd name="T73" fmla="*/ 466293 h 1611313"/>
                <a:gd name="T74" fmla="*/ 1228796 w 1611313"/>
                <a:gd name="T75" fmla="*/ 757924 h 1611313"/>
                <a:gd name="T76" fmla="*/ 1570770 w 1611313"/>
                <a:gd name="T77" fmla="*/ 395287 h 1611313"/>
                <a:gd name="T78" fmla="*/ 0 w 1611313"/>
                <a:gd name="T79" fmla="*/ 0 h 1611313"/>
                <a:gd name="T80" fmla="*/ 96958 w 1611313"/>
                <a:gd name="T81" fmla="*/ 0 h 1611313"/>
                <a:gd name="T82" fmla="*/ 96958 w 1611313"/>
                <a:gd name="T83" fmla="*/ 2155273 h 1611313"/>
                <a:gd name="T84" fmla="*/ 2252216 w 1611313"/>
                <a:gd name="T85" fmla="*/ 2155273 h 1611313"/>
                <a:gd name="T86" fmla="*/ 2252216 w 1611313"/>
                <a:gd name="T87" fmla="*/ 2252216 h 1611313"/>
                <a:gd name="T88" fmla="*/ 96958 w 1611313"/>
                <a:gd name="T89" fmla="*/ 2252216 h 1611313"/>
                <a:gd name="T90" fmla="*/ 0 w 1611313"/>
                <a:gd name="T91" fmla="*/ 2252216 h 1611313"/>
                <a:gd name="T92" fmla="*/ 0 w 1611313"/>
                <a:gd name="T93" fmla="*/ 2155273 h 161131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611313" h="1611313">
                  <a:moveTo>
                    <a:pt x="261938" y="1152525"/>
                  </a:moveTo>
                  <a:lnTo>
                    <a:pt x="350158" y="1235601"/>
                  </a:lnTo>
                  <a:lnTo>
                    <a:pt x="428626" y="1152751"/>
                  </a:lnTo>
                  <a:lnTo>
                    <a:pt x="428626" y="1397000"/>
                  </a:lnTo>
                  <a:lnTo>
                    <a:pt x="261938" y="1397000"/>
                  </a:lnTo>
                  <a:lnTo>
                    <a:pt x="261938" y="1152525"/>
                  </a:lnTo>
                  <a:close/>
                  <a:moveTo>
                    <a:pt x="735013" y="947738"/>
                  </a:moveTo>
                  <a:lnTo>
                    <a:pt x="827315" y="1034912"/>
                  </a:lnTo>
                  <a:lnTo>
                    <a:pt x="896031" y="1100065"/>
                  </a:lnTo>
                  <a:lnTo>
                    <a:pt x="901701" y="1094163"/>
                  </a:lnTo>
                  <a:lnTo>
                    <a:pt x="901701" y="1397001"/>
                  </a:lnTo>
                  <a:lnTo>
                    <a:pt x="735013" y="1397001"/>
                  </a:lnTo>
                  <a:lnTo>
                    <a:pt x="735013" y="947738"/>
                  </a:lnTo>
                  <a:close/>
                  <a:moveTo>
                    <a:pt x="665163" y="901700"/>
                  </a:moveTo>
                  <a:lnTo>
                    <a:pt x="665163" y="1397000"/>
                  </a:lnTo>
                  <a:lnTo>
                    <a:pt x="498475" y="1397000"/>
                  </a:lnTo>
                  <a:lnTo>
                    <a:pt x="498475" y="1078593"/>
                  </a:lnTo>
                  <a:lnTo>
                    <a:pt x="665163" y="901700"/>
                  </a:lnTo>
                  <a:close/>
                  <a:moveTo>
                    <a:pt x="1138238" y="844550"/>
                  </a:moveTo>
                  <a:lnTo>
                    <a:pt x="1138238" y="1397000"/>
                  </a:lnTo>
                  <a:lnTo>
                    <a:pt x="971550" y="1397000"/>
                  </a:lnTo>
                  <a:lnTo>
                    <a:pt x="971550" y="1021071"/>
                  </a:lnTo>
                  <a:lnTo>
                    <a:pt x="1138238" y="844550"/>
                  </a:lnTo>
                  <a:close/>
                  <a:moveTo>
                    <a:pt x="1321101" y="650875"/>
                  </a:moveTo>
                  <a:lnTo>
                    <a:pt x="1374776" y="701402"/>
                  </a:lnTo>
                  <a:lnTo>
                    <a:pt x="1374776" y="1397000"/>
                  </a:lnTo>
                  <a:lnTo>
                    <a:pt x="1208088" y="1397000"/>
                  </a:lnTo>
                  <a:lnTo>
                    <a:pt x="1208088" y="770962"/>
                  </a:lnTo>
                  <a:lnTo>
                    <a:pt x="1321101" y="650875"/>
                  </a:lnTo>
                  <a:close/>
                  <a:moveTo>
                    <a:pt x="979799" y="144463"/>
                  </a:moveTo>
                  <a:lnTo>
                    <a:pt x="1406989" y="183470"/>
                  </a:lnTo>
                  <a:lnTo>
                    <a:pt x="1465263" y="607333"/>
                  </a:lnTo>
                  <a:lnTo>
                    <a:pt x="1321052" y="468993"/>
                  </a:lnTo>
                  <a:lnTo>
                    <a:pt x="896583" y="918937"/>
                  </a:lnTo>
                  <a:lnTo>
                    <a:pt x="827879" y="854076"/>
                  </a:lnTo>
                  <a:lnTo>
                    <a:pt x="699540" y="732972"/>
                  </a:lnTo>
                  <a:lnTo>
                    <a:pt x="675505" y="710294"/>
                  </a:lnTo>
                  <a:lnTo>
                    <a:pt x="351257" y="1054101"/>
                  </a:lnTo>
                  <a:lnTo>
                    <a:pt x="153988" y="867910"/>
                  </a:lnTo>
                  <a:lnTo>
                    <a:pt x="478235" y="524102"/>
                  </a:lnTo>
                  <a:lnTo>
                    <a:pt x="568027" y="428852"/>
                  </a:lnTo>
                  <a:lnTo>
                    <a:pt x="658045" y="333602"/>
                  </a:lnTo>
                  <a:lnTo>
                    <a:pt x="879123" y="542245"/>
                  </a:lnTo>
                  <a:lnTo>
                    <a:pt x="1123783" y="282802"/>
                  </a:lnTo>
                  <a:lnTo>
                    <a:pt x="979799" y="144463"/>
                  </a:lnTo>
                  <a:close/>
                  <a:moveTo>
                    <a:pt x="0" y="0"/>
                  </a:moveTo>
                  <a:lnTo>
                    <a:pt x="69367" y="0"/>
                  </a:lnTo>
                  <a:lnTo>
                    <a:pt x="69367" y="1541956"/>
                  </a:lnTo>
                  <a:lnTo>
                    <a:pt x="1611313" y="1541956"/>
                  </a:lnTo>
                  <a:lnTo>
                    <a:pt x="1611313" y="1611313"/>
                  </a:lnTo>
                  <a:lnTo>
                    <a:pt x="69367" y="1611313"/>
                  </a:lnTo>
                  <a:lnTo>
                    <a:pt x="0" y="1611313"/>
                  </a:lnTo>
                  <a:lnTo>
                    <a:pt x="0" y="1541956"/>
                  </a:lnTo>
                  <a:lnTo>
                    <a:pt x="0" y="0"/>
                  </a:lnTo>
                  <a:close/>
                </a:path>
              </a:pathLst>
            </a:custGeom>
            <a:solidFill>
              <a:srgbClr val="E8707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114" name="组合 113"/>
          <p:cNvGrpSpPr/>
          <p:nvPr/>
        </p:nvGrpSpPr>
        <p:grpSpPr>
          <a:xfrm>
            <a:off x="2640441" y="3717032"/>
            <a:ext cx="363304" cy="363304"/>
            <a:chOff x="6684737" y="4646172"/>
            <a:chExt cx="363304" cy="363304"/>
          </a:xfrm>
        </p:grpSpPr>
        <p:sp>
          <p:nvSpPr>
            <p:cNvPr id="115" name="圆角矩形 114"/>
            <p:cNvSpPr/>
            <p:nvPr/>
          </p:nvSpPr>
          <p:spPr>
            <a:xfrm>
              <a:off x="6684737" y="4646172"/>
              <a:ext cx="363304" cy="363304"/>
            </a:xfrm>
            <a:prstGeom prst="roundRect">
              <a:avLst/>
            </a:prstGeom>
            <a:gradFill flip="none" rotWithShape="1">
              <a:gsLst>
                <a:gs pos="0">
                  <a:sysClr val="window" lastClr="FFFFFF"/>
                </a:gs>
                <a:gs pos="100000">
                  <a:sysClr val="window" lastClr="FFFFFF">
                    <a:lumMod val="85000"/>
                  </a:sysClr>
                </a:gs>
              </a:gsLst>
              <a:lin ang="18900000" scaled="1"/>
              <a:tileRect/>
            </a:gradFill>
            <a:ln w="25400" cap="flat" cmpd="sng" algn="ctr">
              <a:gradFill flip="none" rotWithShape="1">
                <a:gsLst>
                  <a:gs pos="0">
                    <a:sysClr val="window" lastClr="FFFFFF">
                      <a:lumMod val="85000"/>
                    </a:sysClr>
                  </a:gs>
                  <a:gs pos="100000">
                    <a:sysClr val="window" lastClr="FFFFFF"/>
                  </a:gs>
                </a:gsLst>
                <a:lin ang="18900000" scaled="1"/>
                <a:tileRect/>
              </a:gradFill>
              <a:prstDash val="solid"/>
              <a:miter lim="800000"/>
            </a:ln>
            <a:effectLst>
              <a:outerShdw blurRad="190500" dist="635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6" name="KSO_Shape"/>
            <p:cNvSpPr>
              <a:spLocks noChangeArrowheads="1"/>
            </p:cNvSpPr>
            <p:nvPr/>
          </p:nvSpPr>
          <p:spPr bwMode="auto">
            <a:xfrm>
              <a:off x="6781942" y="4755479"/>
              <a:ext cx="193094" cy="160912"/>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rgbClr val="FFB850"/>
            </a:solidFill>
            <a:ln>
              <a:noFill/>
            </a:ln>
            <a:extLst/>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endParaRPr kumimoji="0" lang="zh-CN" altLang="en-US" sz="1350" b="0" i="0" u="none" strike="noStrike" kern="1200" cap="none" spc="0" normalizeH="0" baseline="0" noProof="0" dirty="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117" name="组合 116"/>
          <p:cNvGrpSpPr/>
          <p:nvPr/>
        </p:nvGrpSpPr>
        <p:grpSpPr>
          <a:xfrm>
            <a:off x="1997204" y="3717032"/>
            <a:ext cx="363304" cy="363304"/>
            <a:chOff x="6118229" y="4646172"/>
            <a:chExt cx="363304" cy="363304"/>
          </a:xfrm>
        </p:grpSpPr>
        <p:sp>
          <p:nvSpPr>
            <p:cNvPr id="118" name="圆角矩形 117"/>
            <p:cNvSpPr/>
            <p:nvPr/>
          </p:nvSpPr>
          <p:spPr>
            <a:xfrm>
              <a:off x="6118229" y="4646172"/>
              <a:ext cx="363304" cy="363304"/>
            </a:xfrm>
            <a:prstGeom prst="roundRect">
              <a:avLst/>
            </a:prstGeom>
            <a:gradFill flip="none" rotWithShape="1">
              <a:gsLst>
                <a:gs pos="0">
                  <a:sysClr val="window" lastClr="FFFFFF"/>
                </a:gs>
                <a:gs pos="100000">
                  <a:sysClr val="window" lastClr="FFFFFF">
                    <a:lumMod val="85000"/>
                  </a:sysClr>
                </a:gs>
              </a:gsLst>
              <a:lin ang="18900000" scaled="1"/>
              <a:tileRect/>
            </a:gradFill>
            <a:ln w="25400" cap="flat" cmpd="sng" algn="ctr">
              <a:gradFill flip="none" rotWithShape="1">
                <a:gsLst>
                  <a:gs pos="0">
                    <a:sysClr val="window" lastClr="FFFFFF">
                      <a:lumMod val="85000"/>
                    </a:sysClr>
                  </a:gs>
                  <a:gs pos="100000">
                    <a:sysClr val="window" lastClr="FFFFFF"/>
                  </a:gs>
                </a:gsLst>
                <a:lin ang="18900000" scaled="1"/>
                <a:tileRect/>
              </a:gradFill>
              <a:prstDash val="solid"/>
              <a:miter lim="800000"/>
            </a:ln>
            <a:effectLst>
              <a:outerShdw blurRad="190500" dist="63500" dir="8100000" algn="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350"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19" name="组合 118"/>
            <p:cNvGrpSpPr/>
            <p:nvPr/>
          </p:nvGrpSpPr>
          <p:grpSpPr>
            <a:xfrm>
              <a:off x="6214000" y="4706853"/>
              <a:ext cx="221200" cy="224740"/>
              <a:chOff x="3619500" y="2434166"/>
              <a:chExt cx="590102" cy="599547"/>
            </a:xfrm>
            <a:solidFill>
              <a:srgbClr val="10D29E"/>
            </a:solidFill>
          </p:grpSpPr>
          <p:sp>
            <p:nvSpPr>
              <p:cNvPr id="120" name="KSO_Shape"/>
              <p:cNvSpPr/>
              <p:nvPr/>
            </p:nvSpPr>
            <p:spPr>
              <a:xfrm>
                <a:off x="3619500" y="2476500"/>
                <a:ext cx="557213" cy="557213"/>
              </a:xfrm>
              <a:prstGeom prst="pie">
                <a:avLst/>
              </a:prstGeom>
              <a:solidFill>
                <a:srgbClr val="663A77"/>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a:ea typeface="宋体"/>
                  <a:cs typeface="+mn-cs"/>
                </a:endParaRPr>
              </a:p>
            </p:txBody>
          </p:sp>
          <p:sp>
            <p:nvSpPr>
              <p:cNvPr id="121" name="KSO_Shape"/>
              <p:cNvSpPr/>
              <p:nvPr/>
            </p:nvSpPr>
            <p:spPr>
              <a:xfrm rot="17344659">
                <a:off x="3652389" y="2434166"/>
                <a:ext cx="557213" cy="557213"/>
              </a:xfrm>
              <a:prstGeom prst="pie">
                <a:avLst>
                  <a:gd name="adj1" fmla="val 20720386"/>
                  <a:gd name="adj2" fmla="val 4065144"/>
                </a:avLst>
              </a:prstGeom>
              <a:solidFill>
                <a:srgbClr val="663A77"/>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panose="020F0502020204030204"/>
                  <a:ea typeface="宋体"/>
                  <a:cs typeface="+mn-cs"/>
                </a:endParaRPr>
              </a:p>
            </p:txBody>
          </p:sp>
        </p:gr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down)">
                                      <p:cBhvr>
                                        <p:cTn id="7" dur="500"/>
                                        <p:tgtEl>
                                          <p:spTgt spid="6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animEffect transition="in" filter="fade">
                                      <p:cBhvr>
                                        <p:cTn id="14" dur="500"/>
                                        <p:tgtEl>
                                          <p:spTgt spid="63"/>
                                        </p:tgtEl>
                                      </p:cBhvr>
                                    </p:animEffect>
                                  </p:childTnLst>
                                </p:cTn>
                              </p:par>
                            </p:childTnLst>
                          </p:cTn>
                        </p:par>
                        <p:par>
                          <p:cTn id="15" fill="hold">
                            <p:stCondLst>
                              <p:cond delay="500"/>
                            </p:stCondLst>
                            <p:childTnLst>
                              <p:par>
                                <p:cTn id="16" presetID="18" presetClass="entr" presetSubtype="6" fill="hold" grpId="0" nodeType="afterEffect">
                                  <p:stCondLst>
                                    <p:cond delay="0"/>
                                  </p:stCondLst>
                                  <p:childTnLst>
                                    <p:set>
                                      <p:cBhvr>
                                        <p:cTn id="17" dur="1" fill="hold">
                                          <p:stCondLst>
                                            <p:cond delay="0"/>
                                          </p:stCondLst>
                                        </p:cTn>
                                        <p:tgtEl>
                                          <p:spTgt spid="98"/>
                                        </p:tgtEl>
                                        <p:attrNameLst>
                                          <p:attrName>style.visibility</p:attrName>
                                        </p:attrNameLst>
                                      </p:cBhvr>
                                      <p:to>
                                        <p:strVal val="visible"/>
                                      </p:to>
                                    </p:set>
                                    <p:animEffect transition="in" filter="strips(downRight)">
                                      <p:cBhvr>
                                        <p:cTn id="18" dur="1000"/>
                                        <p:tgtEl>
                                          <p:spTgt spid="98"/>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99"/>
                                        </p:tgtEl>
                                        <p:attrNameLst>
                                          <p:attrName>style.visibility</p:attrName>
                                        </p:attrNameLst>
                                      </p:cBhvr>
                                      <p:to>
                                        <p:strVal val="visible"/>
                                      </p:to>
                                    </p:set>
                                    <p:anim calcmode="lin" valueType="num">
                                      <p:cBhvr>
                                        <p:cTn id="22" dur="500" fill="hold"/>
                                        <p:tgtEl>
                                          <p:spTgt spid="99"/>
                                        </p:tgtEl>
                                        <p:attrNameLst>
                                          <p:attrName>ppt_w</p:attrName>
                                        </p:attrNameLst>
                                      </p:cBhvr>
                                      <p:tavLst>
                                        <p:tav tm="0">
                                          <p:val>
                                            <p:fltVal val="0"/>
                                          </p:val>
                                        </p:tav>
                                        <p:tav tm="100000">
                                          <p:val>
                                            <p:strVal val="#ppt_w"/>
                                          </p:val>
                                        </p:tav>
                                      </p:tavLst>
                                    </p:anim>
                                    <p:anim calcmode="lin" valueType="num">
                                      <p:cBhvr>
                                        <p:cTn id="23" dur="500" fill="hold"/>
                                        <p:tgtEl>
                                          <p:spTgt spid="99"/>
                                        </p:tgtEl>
                                        <p:attrNameLst>
                                          <p:attrName>ppt_h</p:attrName>
                                        </p:attrNameLst>
                                      </p:cBhvr>
                                      <p:tavLst>
                                        <p:tav tm="0">
                                          <p:val>
                                            <p:fltVal val="0"/>
                                          </p:val>
                                        </p:tav>
                                        <p:tav tm="100000">
                                          <p:val>
                                            <p:strVal val="#ppt_h"/>
                                          </p:val>
                                        </p:tav>
                                      </p:tavLst>
                                    </p:anim>
                                    <p:animEffect transition="in" filter="fade">
                                      <p:cBhvr>
                                        <p:cTn id="24" dur="500"/>
                                        <p:tgtEl>
                                          <p:spTgt spid="99"/>
                                        </p:tgtEl>
                                      </p:cBhvr>
                                    </p:animEffect>
                                  </p:childTnLst>
                                </p:cTn>
                              </p:par>
                            </p:childTnLst>
                          </p:cTn>
                        </p:par>
                        <p:par>
                          <p:cTn id="25" fill="hold">
                            <p:stCondLst>
                              <p:cond delay="2000"/>
                            </p:stCondLst>
                            <p:childTnLst>
                              <p:par>
                                <p:cTn id="26" presetID="53" presetClass="entr" presetSubtype="16" fill="hold" grpId="0" nodeType="afterEffect">
                                  <p:stCondLst>
                                    <p:cond delay="0"/>
                                  </p:stCondLst>
                                  <p:childTnLst>
                                    <p:set>
                                      <p:cBhvr>
                                        <p:cTn id="27" dur="1" fill="hold">
                                          <p:stCondLst>
                                            <p:cond delay="0"/>
                                          </p:stCondLst>
                                        </p:cTn>
                                        <p:tgtEl>
                                          <p:spTgt spid="100"/>
                                        </p:tgtEl>
                                        <p:attrNameLst>
                                          <p:attrName>style.visibility</p:attrName>
                                        </p:attrNameLst>
                                      </p:cBhvr>
                                      <p:to>
                                        <p:strVal val="visible"/>
                                      </p:to>
                                    </p:set>
                                    <p:anim calcmode="lin" valueType="num">
                                      <p:cBhvr>
                                        <p:cTn id="28" dur="500" fill="hold"/>
                                        <p:tgtEl>
                                          <p:spTgt spid="100"/>
                                        </p:tgtEl>
                                        <p:attrNameLst>
                                          <p:attrName>ppt_w</p:attrName>
                                        </p:attrNameLst>
                                      </p:cBhvr>
                                      <p:tavLst>
                                        <p:tav tm="0">
                                          <p:val>
                                            <p:fltVal val="0"/>
                                          </p:val>
                                        </p:tav>
                                        <p:tav tm="100000">
                                          <p:val>
                                            <p:strVal val="#ppt_w"/>
                                          </p:val>
                                        </p:tav>
                                      </p:tavLst>
                                    </p:anim>
                                    <p:anim calcmode="lin" valueType="num">
                                      <p:cBhvr>
                                        <p:cTn id="29" dur="500" fill="hold"/>
                                        <p:tgtEl>
                                          <p:spTgt spid="100"/>
                                        </p:tgtEl>
                                        <p:attrNameLst>
                                          <p:attrName>ppt_h</p:attrName>
                                        </p:attrNameLst>
                                      </p:cBhvr>
                                      <p:tavLst>
                                        <p:tav tm="0">
                                          <p:val>
                                            <p:fltVal val="0"/>
                                          </p:val>
                                        </p:tav>
                                        <p:tav tm="100000">
                                          <p:val>
                                            <p:strVal val="#ppt_h"/>
                                          </p:val>
                                        </p:tav>
                                      </p:tavLst>
                                    </p:anim>
                                    <p:animEffect transition="in" filter="fade">
                                      <p:cBhvr>
                                        <p:cTn id="30" dur="500"/>
                                        <p:tgtEl>
                                          <p:spTgt spid="100"/>
                                        </p:tgtEl>
                                      </p:cBhvr>
                                    </p:animEffect>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01"/>
                                        </p:tgtEl>
                                        <p:attrNameLst>
                                          <p:attrName>style.visibility</p:attrName>
                                        </p:attrNameLst>
                                      </p:cBhvr>
                                      <p:to>
                                        <p:strVal val="visible"/>
                                      </p:to>
                                    </p:set>
                                    <p:anim calcmode="lin" valueType="num">
                                      <p:cBhvr>
                                        <p:cTn id="34" dur="500" fill="hold"/>
                                        <p:tgtEl>
                                          <p:spTgt spid="101"/>
                                        </p:tgtEl>
                                        <p:attrNameLst>
                                          <p:attrName>ppt_w</p:attrName>
                                        </p:attrNameLst>
                                      </p:cBhvr>
                                      <p:tavLst>
                                        <p:tav tm="0">
                                          <p:val>
                                            <p:fltVal val="0"/>
                                          </p:val>
                                        </p:tav>
                                        <p:tav tm="100000">
                                          <p:val>
                                            <p:strVal val="#ppt_w"/>
                                          </p:val>
                                        </p:tav>
                                      </p:tavLst>
                                    </p:anim>
                                    <p:anim calcmode="lin" valueType="num">
                                      <p:cBhvr>
                                        <p:cTn id="35" dur="500" fill="hold"/>
                                        <p:tgtEl>
                                          <p:spTgt spid="101"/>
                                        </p:tgtEl>
                                        <p:attrNameLst>
                                          <p:attrName>ppt_h</p:attrName>
                                        </p:attrNameLst>
                                      </p:cBhvr>
                                      <p:tavLst>
                                        <p:tav tm="0">
                                          <p:val>
                                            <p:fltVal val="0"/>
                                          </p:val>
                                        </p:tav>
                                        <p:tav tm="100000">
                                          <p:val>
                                            <p:strVal val="#ppt_h"/>
                                          </p:val>
                                        </p:tav>
                                      </p:tavLst>
                                    </p:anim>
                                    <p:animEffect transition="in" filter="fade">
                                      <p:cBhvr>
                                        <p:cTn id="36" dur="500"/>
                                        <p:tgtEl>
                                          <p:spTgt spid="101"/>
                                        </p:tgtEl>
                                      </p:cBhvr>
                                    </p:animEffect>
                                  </p:childTnLst>
                                </p:cTn>
                              </p:par>
                            </p:childTnLst>
                          </p:cTn>
                        </p:par>
                        <p:par>
                          <p:cTn id="37" fill="hold">
                            <p:stCondLst>
                              <p:cond delay="3000"/>
                            </p:stCondLst>
                            <p:childTnLst>
                              <p:par>
                                <p:cTn id="38" presetID="53" presetClass="entr" presetSubtype="16" fill="hold" grpId="0" nodeType="afterEffect">
                                  <p:stCondLst>
                                    <p:cond delay="0"/>
                                  </p:stCondLst>
                                  <p:childTnLst>
                                    <p:set>
                                      <p:cBhvr>
                                        <p:cTn id="39" dur="1" fill="hold">
                                          <p:stCondLst>
                                            <p:cond delay="0"/>
                                          </p:stCondLst>
                                        </p:cTn>
                                        <p:tgtEl>
                                          <p:spTgt spid="102"/>
                                        </p:tgtEl>
                                        <p:attrNameLst>
                                          <p:attrName>style.visibility</p:attrName>
                                        </p:attrNameLst>
                                      </p:cBhvr>
                                      <p:to>
                                        <p:strVal val="visible"/>
                                      </p:to>
                                    </p:set>
                                    <p:anim calcmode="lin" valueType="num">
                                      <p:cBhvr>
                                        <p:cTn id="40" dur="500" fill="hold"/>
                                        <p:tgtEl>
                                          <p:spTgt spid="102"/>
                                        </p:tgtEl>
                                        <p:attrNameLst>
                                          <p:attrName>ppt_w</p:attrName>
                                        </p:attrNameLst>
                                      </p:cBhvr>
                                      <p:tavLst>
                                        <p:tav tm="0">
                                          <p:val>
                                            <p:fltVal val="0"/>
                                          </p:val>
                                        </p:tav>
                                        <p:tav tm="100000">
                                          <p:val>
                                            <p:strVal val="#ppt_w"/>
                                          </p:val>
                                        </p:tav>
                                      </p:tavLst>
                                    </p:anim>
                                    <p:anim calcmode="lin" valueType="num">
                                      <p:cBhvr>
                                        <p:cTn id="41" dur="500" fill="hold"/>
                                        <p:tgtEl>
                                          <p:spTgt spid="102"/>
                                        </p:tgtEl>
                                        <p:attrNameLst>
                                          <p:attrName>ppt_h</p:attrName>
                                        </p:attrNameLst>
                                      </p:cBhvr>
                                      <p:tavLst>
                                        <p:tav tm="0">
                                          <p:val>
                                            <p:fltVal val="0"/>
                                          </p:val>
                                        </p:tav>
                                        <p:tav tm="100000">
                                          <p:val>
                                            <p:strVal val="#ppt_h"/>
                                          </p:val>
                                        </p:tav>
                                      </p:tavLst>
                                    </p:anim>
                                    <p:animEffect transition="in" filter="fade">
                                      <p:cBhvr>
                                        <p:cTn id="42" dur="500"/>
                                        <p:tgtEl>
                                          <p:spTgt spid="102"/>
                                        </p:tgtEl>
                                      </p:cBhvr>
                                    </p:animEffect>
                                  </p:childTnLst>
                                </p:cTn>
                              </p:par>
                            </p:childTnLst>
                          </p:cTn>
                        </p:par>
                        <p:par>
                          <p:cTn id="43" fill="hold">
                            <p:stCondLst>
                              <p:cond delay="3500"/>
                            </p:stCondLst>
                            <p:childTnLst>
                              <p:par>
                                <p:cTn id="44" presetID="53" presetClass="entr" presetSubtype="16" fill="hold" grpId="0" nodeType="afterEffect">
                                  <p:stCondLst>
                                    <p:cond delay="0"/>
                                  </p:stCondLst>
                                  <p:childTnLst>
                                    <p:set>
                                      <p:cBhvr>
                                        <p:cTn id="45" dur="1" fill="hold">
                                          <p:stCondLst>
                                            <p:cond delay="0"/>
                                          </p:stCondLst>
                                        </p:cTn>
                                        <p:tgtEl>
                                          <p:spTgt spid="103"/>
                                        </p:tgtEl>
                                        <p:attrNameLst>
                                          <p:attrName>style.visibility</p:attrName>
                                        </p:attrNameLst>
                                      </p:cBhvr>
                                      <p:to>
                                        <p:strVal val="visible"/>
                                      </p:to>
                                    </p:set>
                                    <p:anim calcmode="lin" valueType="num">
                                      <p:cBhvr>
                                        <p:cTn id="46" dur="500" fill="hold"/>
                                        <p:tgtEl>
                                          <p:spTgt spid="103"/>
                                        </p:tgtEl>
                                        <p:attrNameLst>
                                          <p:attrName>ppt_w</p:attrName>
                                        </p:attrNameLst>
                                      </p:cBhvr>
                                      <p:tavLst>
                                        <p:tav tm="0">
                                          <p:val>
                                            <p:fltVal val="0"/>
                                          </p:val>
                                        </p:tav>
                                        <p:tav tm="100000">
                                          <p:val>
                                            <p:strVal val="#ppt_w"/>
                                          </p:val>
                                        </p:tav>
                                      </p:tavLst>
                                    </p:anim>
                                    <p:anim calcmode="lin" valueType="num">
                                      <p:cBhvr>
                                        <p:cTn id="47" dur="500" fill="hold"/>
                                        <p:tgtEl>
                                          <p:spTgt spid="103"/>
                                        </p:tgtEl>
                                        <p:attrNameLst>
                                          <p:attrName>ppt_h</p:attrName>
                                        </p:attrNameLst>
                                      </p:cBhvr>
                                      <p:tavLst>
                                        <p:tav tm="0">
                                          <p:val>
                                            <p:fltVal val="0"/>
                                          </p:val>
                                        </p:tav>
                                        <p:tav tm="100000">
                                          <p:val>
                                            <p:strVal val="#ppt_h"/>
                                          </p:val>
                                        </p:tav>
                                      </p:tavLst>
                                    </p:anim>
                                    <p:animEffect transition="in" filter="fade">
                                      <p:cBhvr>
                                        <p:cTn id="48" dur="500"/>
                                        <p:tgtEl>
                                          <p:spTgt spid="103"/>
                                        </p:tgtEl>
                                      </p:cBhvr>
                                    </p:animEffect>
                                  </p:childTnLst>
                                </p:cTn>
                              </p:par>
                            </p:childTnLst>
                          </p:cTn>
                        </p:par>
                        <p:par>
                          <p:cTn id="49" fill="hold">
                            <p:stCondLst>
                              <p:cond delay="4000"/>
                            </p:stCondLst>
                            <p:childTnLst>
                              <p:par>
                                <p:cTn id="50" presetID="53" presetClass="entr" presetSubtype="16" fill="hold" grpId="0" nodeType="afterEffect">
                                  <p:stCondLst>
                                    <p:cond delay="0"/>
                                  </p:stCondLst>
                                  <p:childTnLst>
                                    <p:set>
                                      <p:cBhvr>
                                        <p:cTn id="51" dur="1" fill="hold">
                                          <p:stCondLst>
                                            <p:cond delay="0"/>
                                          </p:stCondLst>
                                        </p:cTn>
                                        <p:tgtEl>
                                          <p:spTgt spid="104"/>
                                        </p:tgtEl>
                                        <p:attrNameLst>
                                          <p:attrName>style.visibility</p:attrName>
                                        </p:attrNameLst>
                                      </p:cBhvr>
                                      <p:to>
                                        <p:strVal val="visible"/>
                                      </p:to>
                                    </p:set>
                                    <p:anim calcmode="lin" valueType="num">
                                      <p:cBhvr>
                                        <p:cTn id="52" dur="500" fill="hold"/>
                                        <p:tgtEl>
                                          <p:spTgt spid="104"/>
                                        </p:tgtEl>
                                        <p:attrNameLst>
                                          <p:attrName>ppt_w</p:attrName>
                                        </p:attrNameLst>
                                      </p:cBhvr>
                                      <p:tavLst>
                                        <p:tav tm="0">
                                          <p:val>
                                            <p:fltVal val="0"/>
                                          </p:val>
                                        </p:tav>
                                        <p:tav tm="100000">
                                          <p:val>
                                            <p:strVal val="#ppt_w"/>
                                          </p:val>
                                        </p:tav>
                                      </p:tavLst>
                                    </p:anim>
                                    <p:anim calcmode="lin" valueType="num">
                                      <p:cBhvr>
                                        <p:cTn id="53" dur="500" fill="hold"/>
                                        <p:tgtEl>
                                          <p:spTgt spid="104"/>
                                        </p:tgtEl>
                                        <p:attrNameLst>
                                          <p:attrName>ppt_h</p:attrName>
                                        </p:attrNameLst>
                                      </p:cBhvr>
                                      <p:tavLst>
                                        <p:tav tm="0">
                                          <p:val>
                                            <p:fltVal val="0"/>
                                          </p:val>
                                        </p:tav>
                                        <p:tav tm="100000">
                                          <p:val>
                                            <p:strVal val="#ppt_h"/>
                                          </p:val>
                                        </p:tav>
                                      </p:tavLst>
                                    </p:anim>
                                    <p:animEffect transition="in" filter="fade">
                                      <p:cBhvr>
                                        <p:cTn id="54" dur="500"/>
                                        <p:tgtEl>
                                          <p:spTgt spid="104"/>
                                        </p:tgtEl>
                                      </p:cBhvr>
                                    </p:animEffect>
                                  </p:childTnLst>
                                </p:cTn>
                              </p:par>
                            </p:childTnLst>
                          </p:cTn>
                        </p:par>
                      </p:childTnLst>
                    </p:cTn>
                  </p:par>
                  <p:par>
                    <p:cTn id="55" fill="hold">
                      <p:stCondLst>
                        <p:cond delay="indefinite"/>
                      </p:stCondLst>
                      <p:childTnLst>
                        <p:par>
                          <p:cTn id="56" fill="hold">
                            <p:stCondLst>
                              <p:cond delay="0"/>
                            </p:stCondLst>
                            <p:childTnLst>
                              <p:par>
                                <p:cTn id="57" presetID="52" presetClass="entr" presetSubtype="0" fill="hold" grpId="0" nodeType="clickEffect">
                                  <p:stCondLst>
                                    <p:cond delay="0"/>
                                  </p:stCondLst>
                                  <p:iterate type="lt">
                                    <p:tmPct val="10000"/>
                                  </p:iterate>
                                  <p:childTnLst>
                                    <p:set>
                                      <p:cBhvr>
                                        <p:cTn id="58" dur="1" fill="hold">
                                          <p:stCondLst>
                                            <p:cond delay="0"/>
                                          </p:stCondLst>
                                        </p:cTn>
                                        <p:tgtEl>
                                          <p:spTgt spid="105"/>
                                        </p:tgtEl>
                                        <p:attrNameLst>
                                          <p:attrName>style.visibility</p:attrName>
                                        </p:attrNameLst>
                                      </p:cBhvr>
                                      <p:to>
                                        <p:strVal val="visible"/>
                                      </p:to>
                                    </p:set>
                                    <p:animScale>
                                      <p:cBhvr>
                                        <p:cTn id="59" dur="1000" decel="50000" fill="hold">
                                          <p:stCondLst>
                                            <p:cond delay="0"/>
                                          </p:stCondLst>
                                        </p:cTn>
                                        <p:tgtEl>
                                          <p:spTgt spid="10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0" dur="1000" decel="50000" fill="hold">
                                          <p:stCondLst>
                                            <p:cond delay="0"/>
                                          </p:stCondLst>
                                        </p:cTn>
                                        <p:tgtEl>
                                          <p:spTgt spid="105"/>
                                        </p:tgtEl>
                                        <p:attrNameLst>
                                          <p:attrName>ppt_x</p:attrName>
                                          <p:attrName>ppt_y</p:attrName>
                                        </p:attrNameLst>
                                      </p:cBhvr>
                                    </p:animMotion>
                                    <p:animEffect transition="in" filter="fade">
                                      <p:cBhvr>
                                        <p:cTn id="61" dur="1000"/>
                                        <p:tgtEl>
                                          <p:spTgt spid="105"/>
                                        </p:tgtEl>
                                      </p:cBhvr>
                                    </p:animEffect>
                                  </p:childTnLst>
                                </p:cTn>
                              </p:par>
                            </p:childTnLst>
                          </p:cTn>
                        </p:par>
                        <p:par>
                          <p:cTn id="62" fill="hold">
                            <p:stCondLst>
                              <p:cond delay="1800"/>
                            </p:stCondLst>
                            <p:childTnLst>
                              <p:par>
                                <p:cTn id="63" presetID="14" presetClass="entr" presetSubtype="10" fill="hold" nodeType="afterEffect">
                                  <p:stCondLst>
                                    <p:cond delay="0"/>
                                  </p:stCondLst>
                                  <p:childTnLst>
                                    <p:set>
                                      <p:cBhvr>
                                        <p:cTn id="64" dur="1" fill="hold">
                                          <p:stCondLst>
                                            <p:cond delay="0"/>
                                          </p:stCondLst>
                                        </p:cTn>
                                        <p:tgtEl>
                                          <p:spTgt spid="108"/>
                                        </p:tgtEl>
                                        <p:attrNameLst>
                                          <p:attrName>style.visibility</p:attrName>
                                        </p:attrNameLst>
                                      </p:cBhvr>
                                      <p:to>
                                        <p:strVal val="visible"/>
                                      </p:to>
                                    </p:set>
                                    <p:animEffect transition="in" filter="randombar(horizontal)">
                                      <p:cBhvr>
                                        <p:cTn id="65" dur="500"/>
                                        <p:tgtEl>
                                          <p:spTgt spid="108"/>
                                        </p:tgtEl>
                                      </p:cBhvr>
                                    </p:animEffect>
                                  </p:childTnLst>
                                </p:cTn>
                              </p:par>
                              <p:par>
                                <p:cTn id="66" presetID="14" presetClass="entr" presetSubtype="10" fill="hold" nodeType="withEffect">
                                  <p:stCondLst>
                                    <p:cond delay="250"/>
                                  </p:stCondLst>
                                  <p:childTnLst>
                                    <p:set>
                                      <p:cBhvr>
                                        <p:cTn id="67" dur="1" fill="hold">
                                          <p:stCondLst>
                                            <p:cond delay="0"/>
                                          </p:stCondLst>
                                        </p:cTn>
                                        <p:tgtEl>
                                          <p:spTgt spid="117"/>
                                        </p:tgtEl>
                                        <p:attrNameLst>
                                          <p:attrName>style.visibility</p:attrName>
                                        </p:attrNameLst>
                                      </p:cBhvr>
                                      <p:to>
                                        <p:strVal val="visible"/>
                                      </p:to>
                                    </p:set>
                                    <p:animEffect transition="in" filter="randombar(horizontal)">
                                      <p:cBhvr>
                                        <p:cTn id="68" dur="500"/>
                                        <p:tgtEl>
                                          <p:spTgt spid="117"/>
                                        </p:tgtEl>
                                      </p:cBhvr>
                                    </p:animEffect>
                                  </p:childTnLst>
                                </p:cTn>
                              </p:par>
                              <p:par>
                                <p:cTn id="69" presetID="14" presetClass="entr" presetSubtype="10" fill="hold" nodeType="withEffect">
                                  <p:stCondLst>
                                    <p:cond delay="500"/>
                                  </p:stCondLst>
                                  <p:childTnLst>
                                    <p:set>
                                      <p:cBhvr>
                                        <p:cTn id="70" dur="1" fill="hold">
                                          <p:stCondLst>
                                            <p:cond delay="0"/>
                                          </p:stCondLst>
                                        </p:cTn>
                                        <p:tgtEl>
                                          <p:spTgt spid="114"/>
                                        </p:tgtEl>
                                        <p:attrNameLst>
                                          <p:attrName>style.visibility</p:attrName>
                                        </p:attrNameLst>
                                      </p:cBhvr>
                                      <p:to>
                                        <p:strVal val="visible"/>
                                      </p:to>
                                    </p:set>
                                    <p:animEffect transition="in" filter="randombar(horizontal)">
                                      <p:cBhvr>
                                        <p:cTn id="71" dur="500"/>
                                        <p:tgtEl>
                                          <p:spTgt spid="114"/>
                                        </p:tgtEl>
                                      </p:cBhvr>
                                    </p:animEffect>
                                  </p:childTnLst>
                                </p:cTn>
                              </p:par>
                              <p:par>
                                <p:cTn id="72" presetID="14" presetClass="entr" presetSubtype="10" fill="hold" nodeType="withEffect">
                                  <p:stCondLst>
                                    <p:cond delay="750"/>
                                  </p:stCondLst>
                                  <p:childTnLst>
                                    <p:set>
                                      <p:cBhvr>
                                        <p:cTn id="73" dur="1" fill="hold">
                                          <p:stCondLst>
                                            <p:cond delay="0"/>
                                          </p:stCondLst>
                                        </p:cTn>
                                        <p:tgtEl>
                                          <p:spTgt spid="111"/>
                                        </p:tgtEl>
                                        <p:attrNameLst>
                                          <p:attrName>style.visibility</p:attrName>
                                        </p:attrNameLst>
                                      </p:cBhvr>
                                      <p:to>
                                        <p:strVal val="visible"/>
                                      </p:to>
                                    </p:set>
                                    <p:animEffect transition="in" filter="randombar(horizontal)">
                                      <p:cBhvr>
                                        <p:cTn id="74" dur="500"/>
                                        <p:tgtEl>
                                          <p:spTgt spid="1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98" grpId="0" animBg="1"/>
      <p:bldP spid="99" grpId="0" animBg="1"/>
      <p:bldP spid="100" grpId="0" animBg="1"/>
      <p:bldP spid="101" grpId="0" animBg="1"/>
      <p:bldP spid="102" grpId="0" animBg="1"/>
      <p:bldP spid="103" grpId="0" animBg="1"/>
      <p:bldP spid="104" grpId="0" animBg="1"/>
      <p:bldP spid="10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 name="组合 162"/>
          <p:cNvGrpSpPr/>
          <p:nvPr/>
        </p:nvGrpSpPr>
        <p:grpSpPr>
          <a:xfrm>
            <a:off x="1763688" y="4189620"/>
            <a:ext cx="5037336" cy="1111588"/>
            <a:chOff x="2413926" y="4611278"/>
            <a:chExt cx="6716448" cy="1482117"/>
          </a:xfrm>
        </p:grpSpPr>
        <p:sp>
          <p:nvSpPr>
            <p:cNvPr id="164" name="圆角矩形 163"/>
            <p:cNvSpPr/>
            <p:nvPr/>
          </p:nvSpPr>
          <p:spPr>
            <a:xfrm>
              <a:off x="2413926" y="4611278"/>
              <a:ext cx="6716448" cy="1482117"/>
            </a:xfrm>
            <a:prstGeom prst="roundRect">
              <a:avLst>
                <a:gd name="adj" fmla="val 14744"/>
              </a:avLst>
            </a:prstGeom>
            <a:solidFill>
              <a:srgbClr val="DEDDC4"/>
            </a:solidFill>
            <a:ln w="12700" cap="flat" cmpd="sng" algn="ctr">
              <a:gradFill flip="none" rotWithShape="1">
                <a:gsLst>
                  <a:gs pos="0">
                    <a:srgbClr val="EAEADA"/>
                  </a:gs>
                  <a:gs pos="100000">
                    <a:srgbClr val="BFBE8B"/>
                  </a:gs>
                </a:gsLst>
                <a:lin ang="2700000" scaled="1"/>
                <a:tileRect/>
              </a:gradFill>
              <a:prstDash val="solid"/>
              <a:miter lim="800000"/>
            </a:ln>
            <a:effectLst>
              <a:outerShdw blurRad="127000" dist="635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5" name="圆角矩形 164"/>
            <p:cNvSpPr/>
            <p:nvPr/>
          </p:nvSpPr>
          <p:spPr>
            <a:xfrm>
              <a:off x="2900874" y="4875090"/>
              <a:ext cx="5233475" cy="983521"/>
            </a:xfrm>
            <a:prstGeom prst="roundRect">
              <a:avLst>
                <a:gd name="adj" fmla="val 5811"/>
              </a:avLst>
            </a:prstGeom>
            <a:solidFill>
              <a:srgbClr val="F7F7F7"/>
            </a:solidFill>
            <a:ln w="12700" cap="flat" cmpd="sng" algn="ctr">
              <a:noFill/>
              <a:prstDash val="solid"/>
              <a:miter lim="800000"/>
            </a:ln>
            <a:effectLst>
              <a:outerShdw blurRad="50800" dist="254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66" name="组合 165"/>
            <p:cNvGrpSpPr/>
            <p:nvPr/>
          </p:nvGrpSpPr>
          <p:grpSpPr>
            <a:xfrm>
              <a:off x="3097474" y="4969077"/>
              <a:ext cx="751951" cy="784263"/>
              <a:chOff x="3424887" y="4553810"/>
              <a:chExt cx="751951" cy="784263"/>
            </a:xfrm>
          </p:grpSpPr>
          <p:sp>
            <p:nvSpPr>
              <p:cNvPr id="171" name="同侧圆角矩形 170"/>
              <p:cNvSpPr/>
              <p:nvPr/>
            </p:nvSpPr>
            <p:spPr>
              <a:xfrm>
                <a:off x="3424887" y="4553810"/>
                <a:ext cx="344777" cy="306380"/>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2" name="同侧圆角矩形 171"/>
              <p:cNvSpPr/>
              <p:nvPr/>
            </p:nvSpPr>
            <p:spPr>
              <a:xfrm flipV="1">
                <a:off x="3424887" y="5031693"/>
                <a:ext cx="344777" cy="306380"/>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3" name="同侧圆角矩形 172"/>
              <p:cNvSpPr/>
              <p:nvPr/>
            </p:nvSpPr>
            <p:spPr>
              <a:xfrm rot="16200000" flipH="1">
                <a:off x="3886521" y="4803880"/>
                <a:ext cx="296509" cy="284125"/>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4" name="任意多边形 173"/>
              <p:cNvSpPr/>
              <p:nvPr/>
            </p:nvSpPr>
            <p:spPr>
              <a:xfrm flipH="1">
                <a:off x="3469576" y="4603604"/>
                <a:ext cx="250635" cy="206791"/>
              </a:xfrm>
              <a:custGeom>
                <a:avLst/>
                <a:gdLst>
                  <a:gd name="connsiteX0" fmla="*/ 228200 w 444015"/>
                  <a:gd name="connsiteY0" fmla="*/ 0 h 366343"/>
                  <a:gd name="connsiteX1" fmla="*/ 215816 w 444015"/>
                  <a:gd name="connsiteY1" fmla="*/ 0 h 366343"/>
                  <a:gd name="connsiteX2" fmla="*/ 73753 w 444015"/>
                  <a:gd name="connsiteY2" fmla="*/ 142063 h 366343"/>
                  <a:gd name="connsiteX3" fmla="*/ 73753 w 444015"/>
                  <a:gd name="connsiteY3" fmla="*/ 284125 h 366343"/>
                  <a:gd name="connsiteX4" fmla="*/ 41109 w 444015"/>
                  <a:gd name="connsiteY4" fmla="*/ 284125 h 366343"/>
                  <a:gd name="connsiteX5" fmla="*/ 0 w 444015"/>
                  <a:gd name="connsiteY5" fmla="*/ 325234 h 366343"/>
                  <a:gd name="connsiteX6" fmla="*/ 41109 w 444015"/>
                  <a:gd name="connsiteY6" fmla="*/ 366343 h 366343"/>
                  <a:gd name="connsiteX7" fmla="*/ 402906 w 444015"/>
                  <a:gd name="connsiteY7" fmla="*/ 366343 h 366343"/>
                  <a:gd name="connsiteX8" fmla="*/ 444015 w 444015"/>
                  <a:gd name="connsiteY8" fmla="*/ 325234 h 366343"/>
                  <a:gd name="connsiteX9" fmla="*/ 402906 w 444015"/>
                  <a:gd name="connsiteY9" fmla="*/ 284125 h 366343"/>
                  <a:gd name="connsiteX10" fmla="*/ 370262 w 444015"/>
                  <a:gd name="connsiteY10" fmla="*/ 284125 h 366343"/>
                  <a:gd name="connsiteX11" fmla="*/ 370263 w 444015"/>
                  <a:gd name="connsiteY11" fmla="*/ 142063 h 366343"/>
                  <a:gd name="connsiteX12" fmla="*/ 228200 w 444015"/>
                  <a:gd name="connsiteY12" fmla="*/ 0 h 36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015" h="366343">
                    <a:moveTo>
                      <a:pt x="228200" y="0"/>
                    </a:moveTo>
                    <a:lnTo>
                      <a:pt x="215816" y="0"/>
                    </a:lnTo>
                    <a:cubicBezTo>
                      <a:pt x="137357" y="0"/>
                      <a:pt x="73753" y="63604"/>
                      <a:pt x="73753" y="142063"/>
                    </a:cubicBezTo>
                    <a:lnTo>
                      <a:pt x="73753" y="284125"/>
                    </a:lnTo>
                    <a:lnTo>
                      <a:pt x="41109" y="284125"/>
                    </a:lnTo>
                    <a:cubicBezTo>
                      <a:pt x="18405" y="284125"/>
                      <a:pt x="0" y="302530"/>
                      <a:pt x="0" y="325234"/>
                    </a:cubicBezTo>
                    <a:cubicBezTo>
                      <a:pt x="0" y="347938"/>
                      <a:pt x="18405" y="366343"/>
                      <a:pt x="41109" y="366343"/>
                    </a:cubicBezTo>
                    <a:lnTo>
                      <a:pt x="402906" y="366343"/>
                    </a:lnTo>
                    <a:cubicBezTo>
                      <a:pt x="425610" y="366343"/>
                      <a:pt x="444015" y="347938"/>
                      <a:pt x="444015" y="325234"/>
                    </a:cubicBezTo>
                    <a:cubicBezTo>
                      <a:pt x="444015" y="302530"/>
                      <a:pt x="425610" y="284125"/>
                      <a:pt x="402906" y="284125"/>
                    </a:cubicBezTo>
                    <a:lnTo>
                      <a:pt x="370262" y="284125"/>
                    </a:lnTo>
                    <a:cubicBezTo>
                      <a:pt x="370262" y="236771"/>
                      <a:pt x="370263" y="189417"/>
                      <a:pt x="370263" y="142063"/>
                    </a:cubicBezTo>
                    <a:cubicBezTo>
                      <a:pt x="370263" y="63604"/>
                      <a:pt x="306659" y="0"/>
                      <a:pt x="228200" y="0"/>
                    </a:cubicBez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5" name="任意多边形 174"/>
              <p:cNvSpPr/>
              <p:nvPr/>
            </p:nvSpPr>
            <p:spPr>
              <a:xfrm flipH="1" flipV="1">
                <a:off x="3469576" y="5076601"/>
                <a:ext cx="250635" cy="206791"/>
              </a:xfrm>
              <a:custGeom>
                <a:avLst/>
                <a:gdLst>
                  <a:gd name="connsiteX0" fmla="*/ 228200 w 444015"/>
                  <a:gd name="connsiteY0" fmla="*/ 0 h 366343"/>
                  <a:gd name="connsiteX1" fmla="*/ 215816 w 444015"/>
                  <a:gd name="connsiteY1" fmla="*/ 0 h 366343"/>
                  <a:gd name="connsiteX2" fmla="*/ 73753 w 444015"/>
                  <a:gd name="connsiteY2" fmla="*/ 142063 h 366343"/>
                  <a:gd name="connsiteX3" fmla="*/ 73753 w 444015"/>
                  <a:gd name="connsiteY3" fmla="*/ 284125 h 366343"/>
                  <a:gd name="connsiteX4" fmla="*/ 41109 w 444015"/>
                  <a:gd name="connsiteY4" fmla="*/ 284125 h 366343"/>
                  <a:gd name="connsiteX5" fmla="*/ 0 w 444015"/>
                  <a:gd name="connsiteY5" fmla="*/ 325234 h 366343"/>
                  <a:gd name="connsiteX6" fmla="*/ 41109 w 444015"/>
                  <a:gd name="connsiteY6" fmla="*/ 366343 h 366343"/>
                  <a:gd name="connsiteX7" fmla="*/ 402906 w 444015"/>
                  <a:gd name="connsiteY7" fmla="*/ 366343 h 366343"/>
                  <a:gd name="connsiteX8" fmla="*/ 444015 w 444015"/>
                  <a:gd name="connsiteY8" fmla="*/ 325234 h 366343"/>
                  <a:gd name="connsiteX9" fmla="*/ 402906 w 444015"/>
                  <a:gd name="connsiteY9" fmla="*/ 284125 h 366343"/>
                  <a:gd name="connsiteX10" fmla="*/ 370262 w 444015"/>
                  <a:gd name="connsiteY10" fmla="*/ 284125 h 366343"/>
                  <a:gd name="connsiteX11" fmla="*/ 370263 w 444015"/>
                  <a:gd name="connsiteY11" fmla="*/ 142063 h 366343"/>
                  <a:gd name="connsiteX12" fmla="*/ 228200 w 444015"/>
                  <a:gd name="connsiteY12" fmla="*/ 0 h 36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015" h="366343">
                    <a:moveTo>
                      <a:pt x="228200" y="0"/>
                    </a:moveTo>
                    <a:lnTo>
                      <a:pt x="215816" y="0"/>
                    </a:lnTo>
                    <a:cubicBezTo>
                      <a:pt x="137357" y="0"/>
                      <a:pt x="73753" y="63604"/>
                      <a:pt x="73753" y="142063"/>
                    </a:cubicBezTo>
                    <a:lnTo>
                      <a:pt x="73753" y="284125"/>
                    </a:lnTo>
                    <a:lnTo>
                      <a:pt x="41109" y="284125"/>
                    </a:lnTo>
                    <a:cubicBezTo>
                      <a:pt x="18405" y="284125"/>
                      <a:pt x="0" y="302530"/>
                      <a:pt x="0" y="325234"/>
                    </a:cubicBezTo>
                    <a:cubicBezTo>
                      <a:pt x="0" y="347938"/>
                      <a:pt x="18405" y="366343"/>
                      <a:pt x="41109" y="366343"/>
                    </a:cubicBezTo>
                    <a:lnTo>
                      <a:pt x="402906" y="366343"/>
                    </a:lnTo>
                    <a:cubicBezTo>
                      <a:pt x="425610" y="366343"/>
                      <a:pt x="444015" y="347938"/>
                      <a:pt x="444015" y="325234"/>
                    </a:cubicBezTo>
                    <a:cubicBezTo>
                      <a:pt x="444015" y="302530"/>
                      <a:pt x="425610" y="284125"/>
                      <a:pt x="402906" y="284125"/>
                    </a:cubicBezTo>
                    <a:lnTo>
                      <a:pt x="370262" y="284125"/>
                    </a:lnTo>
                    <a:cubicBezTo>
                      <a:pt x="370262" y="236771"/>
                      <a:pt x="370263" y="189417"/>
                      <a:pt x="370263" y="142063"/>
                    </a:cubicBezTo>
                    <a:cubicBezTo>
                      <a:pt x="370263" y="63604"/>
                      <a:pt x="306659" y="0"/>
                      <a:pt x="228200" y="0"/>
                    </a:cubicBez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6" name="同侧圆角矩形 175"/>
              <p:cNvSpPr/>
              <p:nvPr/>
            </p:nvSpPr>
            <p:spPr>
              <a:xfrm rot="16200000" flipH="1">
                <a:off x="3943575" y="4857733"/>
                <a:ext cx="167372" cy="176419"/>
              </a:xfrm>
              <a:prstGeom prst="round2SameRect">
                <a:avLst>
                  <a:gd name="adj1" fmla="val 50000"/>
                  <a:gd name="adj2" fmla="val 0"/>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67" name="椭圆 166"/>
            <p:cNvSpPr/>
            <p:nvPr/>
          </p:nvSpPr>
          <p:spPr>
            <a:xfrm>
              <a:off x="8272765" y="5047016"/>
              <a:ext cx="647072" cy="647072"/>
            </a:xfrm>
            <a:prstGeom prst="ellipse">
              <a:avLst/>
            </a:prstGeom>
            <a:solidFill>
              <a:sysClr val="windowText" lastClr="000000">
                <a:lumMod val="65000"/>
                <a:lumOff val="35000"/>
              </a:sysClr>
            </a:solidFill>
            <a:ln w="41275" cap="flat" cmpd="sng" algn="ctr">
              <a:gradFill flip="none" rotWithShape="1">
                <a:gsLst>
                  <a:gs pos="0">
                    <a:srgbClr val="C3C193"/>
                  </a:gs>
                  <a:gs pos="100000">
                    <a:srgbClr val="F0EFE4"/>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8" name="椭圆 167"/>
            <p:cNvSpPr/>
            <p:nvPr/>
          </p:nvSpPr>
          <p:spPr>
            <a:xfrm>
              <a:off x="8324616" y="5098867"/>
              <a:ext cx="543370" cy="543370"/>
            </a:xfrm>
            <a:prstGeom prst="ellipse">
              <a:avLst/>
            </a:prstGeom>
            <a:solidFill>
              <a:srgbClr val="E9E7D7"/>
            </a:solidFill>
            <a:ln w="25400" cap="flat" cmpd="sng" algn="ctr">
              <a:gradFill flip="none" rotWithShape="1">
                <a:gsLst>
                  <a:gs pos="100000">
                    <a:srgbClr val="C3C193"/>
                  </a:gs>
                  <a:gs pos="0">
                    <a:srgbClr val="F6F5F0"/>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9" name="任意多边形 168"/>
            <p:cNvSpPr/>
            <p:nvPr/>
          </p:nvSpPr>
          <p:spPr>
            <a:xfrm>
              <a:off x="8496052" y="5290431"/>
              <a:ext cx="209450" cy="196573"/>
            </a:xfrm>
            <a:custGeom>
              <a:avLst/>
              <a:gdLst>
                <a:gd name="connsiteX0" fmla="*/ 223101 w 306656"/>
                <a:gd name="connsiteY0" fmla="*/ 0 h 287803"/>
                <a:gd name="connsiteX1" fmla="*/ 261747 w 306656"/>
                <a:gd name="connsiteY1" fmla="*/ 26056 h 287803"/>
                <a:gd name="connsiteX2" fmla="*/ 306656 w 306656"/>
                <a:gd name="connsiteY2" fmla="*/ 134475 h 287803"/>
                <a:gd name="connsiteX3" fmla="*/ 153328 w 306656"/>
                <a:gd name="connsiteY3" fmla="*/ 287803 h 287803"/>
                <a:gd name="connsiteX4" fmla="*/ 0 w 306656"/>
                <a:gd name="connsiteY4" fmla="*/ 134475 h 287803"/>
                <a:gd name="connsiteX5" fmla="*/ 44909 w 306656"/>
                <a:gd name="connsiteY5" fmla="*/ 26056 h 287803"/>
                <a:gd name="connsiteX6" fmla="*/ 83554 w 306656"/>
                <a:gd name="connsiteY6" fmla="*/ 0 h 287803"/>
                <a:gd name="connsiteX7" fmla="*/ 83554 w 306656"/>
                <a:gd name="connsiteY7" fmla="*/ 40930 h 287803"/>
                <a:gd name="connsiteX8" fmla="*/ 69355 w 306656"/>
                <a:gd name="connsiteY8" fmla="*/ 50503 h 287803"/>
                <a:gd name="connsiteX9" fmla="*/ 34573 w 306656"/>
                <a:gd name="connsiteY9" fmla="*/ 134475 h 287803"/>
                <a:gd name="connsiteX10" fmla="*/ 153328 w 306656"/>
                <a:gd name="connsiteY10" fmla="*/ 253230 h 287803"/>
                <a:gd name="connsiteX11" fmla="*/ 272083 w 306656"/>
                <a:gd name="connsiteY11" fmla="*/ 134475 h 287803"/>
                <a:gd name="connsiteX12" fmla="*/ 237301 w 306656"/>
                <a:gd name="connsiteY12" fmla="*/ 50503 h 287803"/>
                <a:gd name="connsiteX13" fmla="*/ 223101 w 306656"/>
                <a:gd name="connsiteY13" fmla="*/ 40929 h 287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6656" h="287803">
                  <a:moveTo>
                    <a:pt x="223101" y="0"/>
                  </a:moveTo>
                  <a:lnTo>
                    <a:pt x="261747" y="26056"/>
                  </a:lnTo>
                  <a:cubicBezTo>
                    <a:pt x="289494" y="53803"/>
                    <a:pt x="306656" y="92135"/>
                    <a:pt x="306656" y="134475"/>
                  </a:cubicBezTo>
                  <a:cubicBezTo>
                    <a:pt x="306656" y="219156"/>
                    <a:pt x="238009" y="287803"/>
                    <a:pt x="153328" y="287803"/>
                  </a:cubicBezTo>
                  <a:cubicBezTo>
                    <a:pt x="68647" y="287803"/>
                    <a:pt x="0" y="219156"/>
                    <a:pt x="0" y="134475"/>
                  </a:cubicBezTo>
                  <a:cubicBezTo>
                    <a:pt x="0" y="92135"/>
                    <a:pt x="17162" y="53803"/>
                    <a:pt x="44909" y="26056"/>
                  </a:cubicBezTo>
                  <a:lnTo>
                    <a:pt x="83554" y="0"/>
                  </a:lnTo>
                  <a:lnTo>
                    <a:pt x="83554" y="40930"/>
                  </a:lnTo>
                  <a:lnTo>
                    <a:pt x="69355" y="50503"/>
                  </a:lnTo>
                  <a:cubicBezTo>
                    <a:pt x="47865" y="71993"/>
                    <a:pt x="34573" y="101682"/>
                    <a:pt x="34573" y="134475"/>
                  </a:cubicBezTo>
                  <a:cubicBezTo>
                    <a:pt x="34573" y="200062"/>
                    <a:pt x="87741" y="253230"/>
                    <a:pt x="153328" y="253230"/>
                  </a:cubicBezTo>
                  <a:cubicBezTo>
                    <a:pt x="218915" y="253230"/>
                    <a:pt x="272083" y="200062"/>
                    <a:pt x="272083" y="134475"/>
                  </a:cubicBezTo>
                  <a:cubicBezTo>
                    <a:pt x="272083" y="101682"/>
                    <a:pt x="258791" y="71993"/>
                    <a:pt x="237301" y="50503"/>
                  </a:cubicBezTo>
                  <a:lnTo>
                    <a:pt x="223101" y="40929"/>
                  </a:lnTo>
                  <a:close/>
                </a:path>
              </a:pathLst>
            </a:custGeom>
            <a:solidFill>
              <a:sysClr val="window" lastClr="FFFFFF"/>
            </a:solidFill>
            <a:ln w="3175"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0" name="矩形 169"/>
            <p:cNvSpPr/>
            <p:nvPr/>
          </p:nvSpPr>
          <p:spPr>
            <a:xfrm>
              <a:off x="8586387" y="5254091"/>
              <a:ext cx="28958" cy="125950"/>
            </a:xfrm>
            <a:prstGeom prst="rect">
              <a:avLst/>
            </a:prstGeom>
            <a:solidFill>
              <a:sysClr val="window" lastClr="FFFFFF"/>
            </a:solidFill>
            <a:ln w="3175"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177" name="组合 176"/>
          <p:cNvGrpSpPr/>
          <p:nvPr/>
        </p:nvGrpSpPr>
        <p:grpSpPr>
          <a:xfrm>
            <a:off x="3042741" y="1488888"/>
            <a:ext cx="564334" cy="3557279"/>
            <a:chOff x="4119330" y="1010301"/>
            <a:chExt cx="752445" cy="4743039"/>
          </a:xfrm>
        </p:grpSpPr>
        <p:grpSp>
          <p:nvGrpSpPr>
            <p:cNvPr id="178" name="组合 177"/>
            <p:cNvGrpSpPr/>
            <p:nvPr/>
          </p:nvGrpSpPr>
          <p:grpSpPr>
            <a:xfrm>
              <a:off x="4119824" y="4969077"/>
              <a:ext cx="751951" cy="784263"/>
              <a:chOff x="3424887" y="4553810"/>
              <a:chExt cx="751951" cy="784263"/>
            </a:xfrm>
          </p:grpSpPr>
          <p:sp>
            <p:nvSpPr>
              <p:cNvPr id="201" name="同侧圆角矩形 200"/>
              <p:cNvSpPr/>
              <p:nvPr/>
            </p:nvSpPr>
            <p:spPr>
              <a:xfrm>
                <a:off x="3424887" y="4553810"/>
                <a:ext cx="344777" cy="306380"/>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2" name="同侧圆角矩形 201"/>
              <p:cNvSpPr/>
              <p:nvPr/>
            </p:nvSpPr>
            <p:spPr>
              <a:xfrm flipV="1">
                <a:off x="3424887" y="5031693"/>
                <a:ext cx="344777" cy="306380"/>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3" name="同侧圆角矩形 202"/>
              <p:cNvSpPr/>
              <p:nvPr/>
            </p:nvSpPr>
            <p:spPr>
              <a:xfrm rot="16200000" flipH="1">
                <a:off x="3886521" y="4803880"/>
                <a:ext cx="296509" cy="284125"/>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4" name="任意多边形 203"/>
              <p:cNvSpPr/>
              <p:nvPr/>
            </p:nvSpPr>
            <p:spPr>
              <a:xfrm flipH="1">
                <a:off x="3469576" y="4603604"/>
                <a:ext cx="250635" cy="206791"/>
              </a:xfrm>
              <a:custGeom>
                <a:avLst/>
                <a:gdLst>
                  <a:gd name="connsiteX0" fmla="*/ 228200 w 444015"/>
                  <a:gd name="connsiteY0" fmla="*/ 0 h 366343"/>
                  <a:gd name="connsiteX1" fmla="*/ 215816 w 444015"/>
                  <a:gd name="connsiteY1" fmla="*/ 0 h 366343"/>
                  <a:gd name="connsiteX2" fmla="*/ 73753 w 444015"/>
                  <a:gd name="connsiteY2" fmla="*/ 142063 h 366343"/>
                  <a:gd name="connsiteX3" fmla="*/ 73753 w 444015"/>
                  <a:gd name="connsiteY3" fmla="*/ 284125 h 366343"/>
                  <a:gd name="connsiteX4" fmla="*/ 41109 w 444015"/>
                  <a:gd name="connsiteY4" fmla="*/ 284125 h 366343"/>
                  <a:gd name="connsiteX5" fmla="*/ 0 w 444015"/>
                  <a:gd name="connsiteY5" fmla="*/ 325234 h 366343"/>
                  <a:gd name="connsiteX6" fmla="*/ 41109 w 444015"/>
                  <a:gd name="connsiteY6" fmla="*/ 366343 h 366343"/>
                  <a:gd name="connsiteX7" fmla="*/ 402906 w 444015"/>
                  <a:gd name="connsiteY7" fmla="*/ 366343 h 366343"/>
                  <a:gd name="connsiteX8" fmla="*/ 444015 w 444015"/>
                  <a:gd name="connsiteY8" fmla="*/ 325234 h 366343"/>
                  <a:gd name="connsiteX9" fmla="*/ 402906 w 444015"/>
                  <a:gd name="connsiteY9" fmla="*/ 284125 h 366343"/>
                  <a:gd name="connsiteX10" fmla="*/ 370262 w 444015"/>
                  <a:gd name="connsiteY10" fmla="*/ 284125 h 366343"/>
                  <a:gd name="connsiteX11" fmla="*/ 370263 w 444015"/>
                  <a:gd name="connsiteY11" fmla="*/ 142063 h 366343"/>
                  <a:gd name="connsiteX12" fmla="*/ 228200 w 444015"/>
                  <a:gd name="connsiteY12" fmla="*/ 0 h 36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015" h="366343">
                    <a:moveTo>
                      <a:pt x="228200" y="0"/>
                    </a:moveTo>
                    <a:lnTo>
                      <a:pt x="215816" y="0"/>
                    </a:lnTo>
                    <a:cubicBezTo>
                      <a:pt x="137357" y="0"/>
                      <a:pt x="73753" y="63604"/>
                      <a:pt x="73753" y="142063"/>
                    </a:cubicBezTo>
                    <a:lnTo>
                      <a:pt x="73753" y="284125"/>
                    </a:lnTo>
                    <a:lnTo>
                      <a:pt x="41109" y="284125"/>
                    </a:lnTo>
                    <a:cubicBezTo>
                      <a:pt x="18405" y="284125"/>
                      <a:pt x="0" y="302530"/>
                      <a:pt x="0" y="325234"/>
                    </a:cubicBezTo>
                    <a:cubicBezTo>
                      <a:pt x="0" y="347938"/>
                      <a:pt x="18405" y="366343"/>
                      <a:pt x="41109" y="366343"/>
                    </a:cubicBezTo>
                    <a:lnTo>
                      <a:pt x="402906" y="366343"/>
                    </a:lnTo>
                    <a:cubicBezTo>
                      <a:pt x="425610" y="366343"/>
                      <a:pt x="444015" y="347938"/>
                      <a:pt x="444015" y="325234"/>
                    </a:cubicBezTo>
                    <a:cubicBezTo>
                      <a:pt x="444015" y="302530"/>
                      <a:pt x="425610" y="284125"/>
                      <a:pt x="402906" y="284125"/>
                    </a:cubicBezTo>
                    <a:lnTo>
                      <a:pt x="370262" y="284125"/>
                    </a:lnTo>
                    <a:cubicBezTo>
                      <a:pt x="370262" y="236771"/>
                      <a:pt x="370263" y="189417"/>
                      <a:pt x="370263" y="142063"/>
                    </a:cubicBezTo>
                    <a:cubicBezTo>
                      <a:pt x="370263" y="63604"/>
                      <a:pt x="306659" y="0"/>
                      <a:pt x="228200" y="0"/>
                    </a:cubicBez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5" name="任意多边形 204"/>
              <p:cNvSpPr/>
              <p:nvPr/>
            </p:nvSpPr>
            <p:spPr>
              <a:xfrm flipH="1" flipV="1">
                <a:off x="3469576" y="5076601"/>
                <a:ext cx="250635" cy="206791"/>
              </a:xfrm>
              <a:custGeom>
                <a:avLst/>
                <a:gdLst>
                  <a:gd name="connsiteX0" fmla="*/ 228200 w 444015"/>
                  <a:gd name="connsiteY0" fmla="*/ 0 h 366343"/>
                  <a:gd name="connsiteX1" fmla="*/ 215816 w 444015"/>
                  <a:gd name="connsiteY1" fmla="*/ 0 h 366343"/>
                  <a:gd name="connsiteX2" fmla="*/ 73753 w 444015"/>
                  <a:gd name="connsiteY2" fmla="*/ 142063 h 366343"/>
                  <a:gd name="connsiteX3" fmla="*/ 73753 w 444015"/>
                  <a:gd name="connsiteY3" fmla="*/ 284125 h 366343"/>
                  <a:gd name="connsiteX4" fmla="*/ 41109 w 444015"/>
                  <a:gd name="connsiteY4" fmla="*/ 284125 h 366343"/>
                  <a:gd name="connsiteX5" fmla="*/ 0 w 444015"/>
                  <a:gd name="connsiteY5" fmla="*/ 325234 h 366343"/>
                  <a:gd name="connsiteX6" fmla="*/ 41109 w 444015"/>
                  <a:gd name="connsiteY6" fmla="*/ 366343 h 366343"/>
                  <a:gd name="connsiteX7" fmla="*/ 402906 w 444015"/>
                  <a:gd name="connsiteY7" fmla="*/ 366343 h 366343"/>
                  <a:gd name="connsiteX8" fmla="*/ 444015 w 444015"/>
                  <a:gd name="connsiteY8" fmla="*/ 325234 h 366343"/>
                  <a:gd name="connsiteX9" fmla="*/ 402906 w 444015"/>
                  <a:gd name="connsiteY9" fmla="*/ 284125 h 366343"/>
                  <a:gd name="connsiteX10" fmla="*/ 370262 w 444015"/>
                  <a:gd name="connsiteY10" fmla="*/ 284125 h 366343"/>
                  <a:gd name="connsiteX11" fmla="*/ 370263 w 444015"/>
                  <a:gd name="connsiteY11" fmla="*/ 142063 h 366343"/>
                  <a:gd name="connsiteX12" fmla="*/ 228200 w 444015"/>
                  <a:gd name="connsiteY12" fmla="*/ 0 h 36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015" h="366343">
                    <a:moveTo>
                      <a:pt x="228200" y="0"/>
                    </a:moveTo>
                    <a:lnTo>
                      <a:pt x="215816" y="0"/>
                    </a:lnTo>
                    <a:cubicBezTo>
                      <a:pt x="137357" y="0"/>
                      <a:pt x="73753" y="63604"/>
                      <a:pt x="73753" y="142063"/>
                    </a:cubicBezTo>
                    <a:lnTo>
                      <a:pt x="73753" y="284125"/>
                    </a:lnTo>
                    <a:lnTo>
                      <a:pt x="41109" y="284125"/>
                    </a:lnTo>
                    <a:cubicBezTo>
                      <a:pt x="18405" y="284125"/>
                      <a:pt x="0" y="302530"/>
                      <a:pt x="0" y="325234"/>
                    </a:cubicBezTo>
                    <a:cubicBezTo>
                      <a:pt x="0" y="347938"/>
                      <a:pt x="18405" y="366343"/>
                      <a:pt x="41109" y="366343"/>
                    </a:cubicBezTo>
                    <a:lnTo>
                      <a:pt x="402906" y="366343"/>
                    </a:lnTo>
                    <a:cubicBezTo>
                      <a:pt x="425610" y="366343"/>
                      <a:pt x="444015" y="347938"/>
                      <a:pt x="444015" y="325234"/>
                    </a:cubicBezTo>
                    <a:cubicBezTo>
                      <a:pt x="444015" y="302530"/>
                      <a:pt x="425610" y="284125"/>
                      <a:pt x="402906" y="284125"/>
                    </a:cubicBezTo>
                    <a:lnTo>
                      <a:pt x="370262" y="284125"/>
                    </a:lnTo>
                    <a:cubicBezTo>
                      <a:pt x="370262" y="236771"/>
                      <a:pt x="370263" y="189417"/>
                      <a:pt x="370263" y="142063"/>
                    </a:cubicBezTo>
                    <a:cubicBezTo>
                      <a:pt x="370263" y="63604"/>
                      <a:pt x="306659" y="0"/>
                      <a:pt x="228200" y="0"/>
                    </a:cubicBez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6" name="同侧圆角矩形 205"/>
              <p:cNvSpPr/>
              <p:nvPr/>
            </p:nvSpPr>
            <p:spPr>
              <a:xfrm rot="16200000" flipH="1">
                <a:off x="3943575" y="4857733"/>
                <a:ext cx="167372" cy="176419"/>
              </a:xfrm>
              <a:prstGeom prst="round2SameRect">
                <a:avLst>
                  <a:gd name="adj1" fmla="val 50000"/>
                  <a:gd name="adj2" fmla="val 0"/>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79" name="组合 178"/>
            <p:cNvGrpSpPr/>
            <p:nvPr/>
          </p:nvGrpSpPr>
          <p:grpSpPr>
            <a:xfrm>
              <a:off x="4136980" y="1883840"/>
              <a:ext cx="628740" cy="3770435"/>
              <a:chOff x="4465005" y="1605180"/>
              <a:chExt cx="628740" cy="3770435"/>
            </a:xfrm>
            <a:gradFill>
              <a:gsLst>
                <a:gs pos="50000">
                  <a:sysClr val="windowText" lastClr="000000">
                    <a:lumMod val="65000"/>
                    <a:lumOff val="35000"/>
                  </a:sysClr>
                </a:gs>
                <a:gs pos="0">
                  <a:sysClr val="windowText" lastClr="000000">
                    <a:lumMod val="75000"/>
                    <a:lumOff val="25000"/>
                  </a:sysClr>
                </a:gs>
                <a:gs pos="100000">
                  <a:sysClr val="windowText" lastClr="000000">
                    <a:lumMod val="75000"/>
                    <a:lumOff val="25000"/>
                  </a:sysClr>
                </a:gs>
              </a:gsLst>
              <a:lin ang="0" scaled="0"/>
            </a:gradFill>
          </p:grpSpPr>
          <p:sp>
            <p:nvSpPr>
              <p:cNvPr id="199" name="矩形 198"/>
              <p:cNvSpPr/>
              <p:nvPr/>
            </p:nvSpPr>
            <p:spPr>
              <a:xfrm>
                <a:off x="4735068" y="1605180"/>
                <a:ext cx="88614" cy="3159738"/>
              </a:xfrm>
              <a:prstGeom prst="rect">
                <a:avLst/>
              </a:prstGeom>
              <a:grpFill/>
              <a:ln w="12700" cap="flat" cmpd="sng" algn="ctr">
                <a:noFill/>
                <a:prstDash val="solid"/>
                <a:miter lim="800000"/>
              </a:ln>
              <a:effectLst/>
              <a:scene3d>
                <a:camera prst="orthographicFront"/>
                <a:lightRig rig="threePt" dir="t"/>
              </a:scene3d>
              <a:sp3d>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0" name="任意多边形 199"/>
              <p:cNvSpPr/>
              <p:nvPr/>
            </p:nvSpPr>
            <p:spPr>
              <a:xfrm>
                <a:off x="4465005" y="4233730"/>
                <a:ext cx="628740" cy="1141885"/>
              </a:xfrm>
              <a:custGeom>
                <a:avLst/>
                <a:gdLst>
                  <a:gd name="connsiteX0" fmla="*/ 199451 w 628740"/>
                  <a:gd name="connsiteY0" fmla="*/ 0 h 1141885"/>
                  <a:gd name="connsiteX1" fmla="*/ 429290 w 628740"/>
                  <a:gd name="connsiteY1" fmla="*/ 0 h 1141885"/>
                  <a:gd name="connsiteX2" fmla="*/ 429290 w 628740"/>
                  <a:gd name="connsiteY2" fmla="*/ 145269 h 1141885"/>
                  <a:gd name="connsiteX3" fmla="*/ 482624 w 628740"/>
                  <a:gd name="connsiteY3" fmla="*/ 145269 h 1141885"/>
                  <a:gd name="connsiteX4" fmla="*/ 482624 w 628740"/>
                  <a:gd name="connsiteY4" fmla="*/ 513145 h 1141885"/>
                  <a:gd name="connsiteX5" fmla="*/ 523948 w 628740"/>
                  <a:gd name="connsiteY5" fmla="*/ 513145 h 1141885"/>
                  <a:gd name="connsiteX6" fmla="*/ 628740 w 628740"/>
                  <a:gd name="connsiteY6" fmla="*/ 617937 h 1141885"/>
                  <a:gd name="connsiteX7" fmla="*/ 628740 w 628740"/>
                  <a:gd name="connsiteY7" fmla="*/ 1037093 h 1141885"/>
                  <a:gd name="connsiteX8" fmla="*/ 523948 w 628740"/>
                  <a:gd name="connsiteY8" fmla="*/ 1141885 h 1141885"/>
                  <a:gd name="connsiteX9" fmla="*/ 104792 w 628740"/>
                  <a:gd name="connsiteY9" fmla="*/ 1141885 h 1141885"/>
                  <a:gd name="connsiteX10" fmla="*/ 0 w 628740"/>
                  <a:gd name="connsiteY10" fmla="*/ 1037093 h 1141885"/>
                  <a:gd name="connsiteX11" fmla="*/ 0 w 628740"/>
                  <a:gd name="connsiteY11" fmla="*/ 617937 h 1141885"/>
                  <a:gd name="connsiteX12" fmla="*/ 104792 w 628740"/>
                  <a:gd name="connsiteY12" fmla="*/ 513145 h 1141885"/>
                  <a:gd name="connsiteX13" fmla="*/ 146117 w 628740"/>
                  <a:gd name="connsiteY13" fmla="*/ 513145 h 1141885"/>
                  <a:gd name="connsiteX14" fmla="*/ 146117 w 628740"/>
                  <a:gd name="connsiteY14" fmla="*/ 145269 h 1141885"/>
                  <a:gd name="connsiteX15" fmla="*/ 199451 w 628740"/>
                  <a:gd name="connsiteY15" fmla="*/ 145269 h 114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8740" h="1141885">
                    <a:moveTo>
                      <a:pt x="199451" y="0"/>
                    </a:moveTo>
                    <a:lnTo>
                      <a:pt x="429290" y="0"/>
                    </a:lnTo>
                    <a:lnTo>
                      <a:pt x="429290" y="145269"/>
                    </a:lnTo>
                    <a:lnTo>
                      <a:pt x="482624" y="145269"/>
                    </a:lnTo>
                    <a:lnTo>
                      <a:pt x="482624" y="513145"/>
                    </a:lnTo>
                    <a:lnTo>
                      <a:pt x="523948" y="513145"/>
                    </a:lnTo>
                    <a:cubicBezTo>
                      <a:pt x="581823" y="513145"/>
                      <a:pt x="628740" y="560062"/>
                      <a:pt x="628740" y="617937"/>
                    </a:cubicBezTo>
                    <a:lnTo>
                      <a:pt x="628740" y="1037093"/>
                    </a:lnTo>
                    <a:cubicBezTo>
                      <a:pt x="628740" y="1094968"/>
                      <a:pt x="581823" y="1141885"/>
                      <a:pt x="523948" y="1141885"/>
                    </a:cubicBezTo>
                    <a:lnTo>
                      <a:pt x="104792" y="1141885"/>
                    </a:lnTo>
                    <a:cubicBezTo>
                      <a:pt x="46917" y="1141885"/>
                      <a:pt x="0" y="1094968"/>
                      <a:pt x="0" y="1037093"/>
                    </a:cubicBezTo>
                    <a:lnTo>
                      <a:pt x="0" y="617937"/>
                    </a:lnTo>
                    <a:cubicBezTo>
                      <a:pt x="0" y="560062"/>
                      <a:pt x="46917" y="513145"/>
                      <a:pt x="104792" y="513145"/>
                    </a:cubicBezTo>
                    <a:lnTo>
                      <a:pt x="146117" y="513145"/>
                    </a:lnTo>
                    <a:lnTo>
                      <a:pt x="146117" y="145269"/>
                    </a:lnTo>
                    <a:lnTo>
                      <a:pt x="199451" y="145269"/>
                    </a:lnTo>
                    <a:close/>
                  </a:path>
                </a:pathLst>
              </a:custGeom>
              <a:grpFill/>
              <a:ln w="12700" cap="flat" cmpd="sng" algn="ctr">
                <a:noFill/>
                <a:prstDash val="solid"/>
                <a:miter lim="800000"/>
              </a:ln>
              <a:effectLst/>
              <a:scene3d>
                <a:camera prst="orthographicFront"/>
                <a:lightRig rig="threePt" dir="t"/>
              </a:scene3d>
              <a:sp3d>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80" name="组合 179"/>
            <p:cNvGrpSpPr/>
            <p:nvPr/>
          </p:nvGrpSpPr>
          <p:grpSpPr>
            <a:xfrm>
              <a:off x="4134759" y="1010301"/>
              <a:ext cx="633182" cy="1010890"/>
              <a:chOff x="2628900" y="0"/>
              <a:chExt cx="3924300" cy="6265240"/>
            </a:xfrm>
            <a:effectLst>
              <a:outerShdw blurRad="88900" dist="25400" dir="2700000" algn="tl" rotWithShape="0">
                <a:prstClr val="black">
                  <a:alpha val="10000"/>
                </a:prstClr>
              </a:outerShdw>
            </a:effectLst>
          </p:grpSpPr>
          <p:sp>
            <p:nvSpPr>
              <p:cNvPr id="183" name="圆角矩形 182"/>
              <p:cNvSpPr/>
              <p:nvPr/>
            </p:nvSpPr>
            <p:spPr>
              <a:xfrm>
                <a:off x="4210045" y="6028873"/>
                <a:ext cx="762006" cy="217714"/>
              </a:xfrm>
              <a:prstGeom prst="roundRect">
                <a:avLst/>
              </a:prstGeom>
              <a:gradFill>
                <a:gsLst>
                  <a:gs pos="53000">
                    <a:sysClr val="window" lastClr="FFFFFF">
                      <a:lumMod val="75000"/>
                    </a:sysClr>
                  </a:gs>
                  <a:gs pos="100000">
                    <a:sysClr val="window" lastClr="FFFFFF">
                      <a:lumMod val="6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4" name="任意多边形 183"/>
              <p:cNvSpPr/>
              <p:nvPr/>
            </p:nvSpPr>
            <p:spPr>
              <a:xfrm rot="18900000">
                <a:off x="3939602" y="4936160"/>
                <a:ext cx="1302892" cy="1329080"/>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ysClr val="window" lastClr="FFFFFF">
                      <a:lumMod val="65000"/>
                    </a:sysClr>
                  </a:gs>
                  <a:gs pos="100000">
                    <a:sysClr val="window" lastClr="FFFFFF">
                      <a:lumMod val="75000"/>
                      <a:alpha val="82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5" name="任意多边形 184"/>
              <p:cNvSpPr/>
              <p:nvPr/>
            </p:nvSpPr>
            <p:spPr>
              <a:xfrm>
                <a:off x="3748087" y="4667248"/>
                <a:ext cx="1685925" cy="93345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ysClr val="window" lastClr="FFFFFF">
                      <a:lumMod val="75000"/>
                    </a:sysClr>
                  </a:gs>
                  <a:gs pos="51000">
                    <a:sysClr val="window" lastClr="FFFFFF">
                      <a:lumMod val="65000"/>
                    </a:sysClr>
                  </a:gs>
                  <a:gs pos="64000">
                    <a:sysClr val="window" lastClr="FFFFFF">
                      <a:lumMod val="85000"/>
                    </a:sysClr>
                  </a:gs>
                  <a:gs pos="76000">
                    <a:sysClr val="window" lastClr="FFFFFF"/>
                  </a:gs>
                  <a:gs pos="37000">
                    <a:sysClr val="window" lastClr="FFFFFF">
                      <a:lumMod val="85000"/>
                    </a:sysClr>
                  </a:gs>
                  <a:gs pos="22000">
                    <a:sysClr val="window" lastClr="FFFFFF"/>
                  </a:gs>
                  <a:gs pos="100000">
                    <a:sysClr val="window" lastClr="FFFFFF">
                      <a:lumMod val="65000"/>
                    </a:sysClr>
                  </a:gs>
                  <a:gs pos="3000">
                    <a:sysClr val="window" lastClr="FFFFFF">
                      <a:lumMod val="65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6" name="圆角矩形 185"/>
              <p:cNvSpPr/>
              <p:nvPr/>
            </p:nvSpPr>
            <p:spPr>
              <a:xfrm rot="-300000">
                <a:off x="3745777" y="5473848"/>
                <a:ext cx="1674823" cy="82848"/>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7" name="圆角矩形 186"/>
              <p:cNvSpPr/>
              <p:nvPr/>
            </p:nvSpPr>
            <p:spPr>
              <a:xfrm rot="-300000">
                <a:off x="3745777" y="5003011"/>
                <a:ext cx="1674823" cy="78828"/>
              </a:xfrm>
              <a:prstGeom prst="roundRect">
                <a:avLst>
                  <a:gd name="adj" fmla="val 18590"/>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8" name="圆角矩形 187"/>
              <p:cNvSpPr/>
              <p:nvPr/>
            </p:nvSpPr>
            <p:spPr>
              <a:xfrm rot="-300000">
                <a:off x="3745777" y="5169689"/>
                <a:ext cx="1674823" cy="78828"/>
              </a:xfrm>
              <a:prstGeom prst="roundRect">
                <a:avLst>
                  <a:gd name="adj" fmla="val 1062"/>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9" name="圆角矩形 188"/>
              <p:cNvSpPr/>
              <p:nvPr/>
            </p:nvSpPr>
            <p:spPr>
              <a:xfrm rot="-300000">
                <a:off x="3745777" y="5338507"/>
                <a:ext cx="1674823" cy="78828"/>
              </a:xfrm>
              <a:prstGeom prst="roundRect">
                <a:avLst>
                  <a:gd name="adj" fmla="val 14265"/>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0" name="任意多边形 189"/>
              <p:cNvSpPr/>
              <p:nvPr/>
            </p:nvSpPr>
            <p:spPr>
              <a:xfrm>
                <a:off x="2628900" y="0"/>
                <a:ext cx="3924300" cy="4667248"/>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71000">
                    <a:sysClr val="window" lastClr="FFFFFF">
                      <a:alpha val="84000"/>
                    </a:sysClr>
                  </a:gs>
                  <a:gs pos="0">
                    <a:sysClr val="window" lastClr="FFFFFF">
                      <a:lumMod val="100000"/>
                      <a:alpha val="0"/>
                    </a:sys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1" name="圆角矩形 190"/>
              <p:cNvSpPr/>
              <p:nvPr/>
            </p:nvSpPr>
            <p:spPr>
              <a:xfrm>
                <a:off x="3710114" y="4705817"/>
                <a:ext cx="1788889" cy="32662"/>
              </a:xfrm>
              <a:prstGeom prst="roundRect">
                <a:avLst>
                  <a:gd name="adj" fmla="val 50000"/>
                </a:avLst>
              </a:prstGeom>
              <a:gradFill>
                <a:gsLst>
                  <a:gs pos="100000">
                    <a:sysClr val="window" lastClr="FFFFFF">
                      <a:lumMod val="50000"/>
                    </a:sysClr>
                  </a:gs>
                  <a:gs pos="51500">
                    <a:sysClr val="window" lastClr="FFFFFF">
                      <a:lumMod val="85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2" name="圆角矩形 191"/>
              <p:cNvSpPr/>
              <p:nvPr/>
            </p:nvSpPr>
            <p:spPr>
              <a:xfrm rot="-300000">
                <a:off x="3667323" y="4909975"/>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3" name="圆角矩形 192"/>
              <p:cNvSpPr/>
              <p:nvPr/>
            </p:nvSpPr>
            <p:spPr>
              <a:xfrm rot="-300000">
                <a:off x="3667323" y="5070121"/>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4" name="圆角矩形 193"/>
              <p:cNvSpPr/>
              <p:nvPr/>
            </p:nvSpPr>
            <p:spPr>
              <a:xfrm rot="-300000">
                <a:off x="3667323" y="5236799"/>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5" name="圆角矩形 194"/>
              <p:cNvSpPr/>
              <p:nvPr/>
            </p:nvSpPr>
            <p:spPr>
              <a:xfrm rot="-300000">
                <a:off x="3667323" y="5405617"/>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6" name="圆角矩形 195"/>
              <p:cNvSpPr/>
              <p:nvPr/>
            </p:nvSpPr>
            <p:spPr>
              <a:xfrm rot="-300000">
                <a:off x="3667323" y="5540958"/>
                <a:ext cx="1831730" cy="8284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7" name="圆角矩形 196"/>
              <p:cNvSpPr/>
              <p:nvPr/>
            </p:nvSpPr>
            <p:spPr>
              <a:xfrm>
                <a:off x="4009769" y="5933116"/>
                <a:ext cx="1178588" cy="35135"/>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8" name="圆角矩形 197"/>
              <p:cNvSpPr/>
              <p:nvPr/>
            </p:nvSpPr>
            <p:spPr>
              <a:xfrm>
                <a:off x="4201536" y="6135966"/>
                <a:ext cx="776005" cy="16227"/>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81" name="文本框 27"/>
            <p:cNvSpPr txBox="1"/>
            <p:nvPr/>
          </p:nvSpPr>
          <p:spPr>
            <a:xfrm>
              <a:off x="4119330" y="1140300"/>
              <a:ext cx="672449" cy="615553"/>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FFB850"/>
                  </a:solidFill>
                  <a:effectLst/>
                  <a:uLnTx/>
                  <a:uFillTx/>
                  <a:latin typeface="Impact" panose="020B0806030902050204" pitchFamily="34" charset="0"/>
                  <a:ea typeface="宋体"/>
                </a:rPr>
                <a:t>100</a:t>
              </a:r>
              <a:r>
                <a:rPr kumimoji="0" lang="en-US" altLang="zh-CN" sz="900" b="0" i="0" u="none" strike="noStrike" kern="0" cap="none" spc="0" normalizeH="0" baseline="0" noProof="0" dirty="0" smtClean="0">
                  <a:ln>
                    <a:noFill/>
                  </a:ln>
                  <a:solidFill>
                    <a:srgbClr val="FFB850"/>
                  </a:solidFill>
                  <a:effectLst/>
                  <a:uLnTx/>
                  <a:uFillTx/>
                  <a:latin typeface="Impact" panose="020B0806030902050204" pitchFamily="34" charset="0"/>
                  <a:ea typeface="宋体"/>
                </a:rPr>
                <a:t>%</a:t>
              </a:r>
              <a:endParaRPr kumimoji="0" lang="zh-CN" altLang="en-US" sz="1500" b="0" i="0" u="none" strike="noStrike" kern="0" cap="none" spc="0" normalizeH="0" baseline="0" noProof="0" dirty="0" smtClean="0">
                <a:ln>
                  <a:noFill/>
                </a:ln>
                <a:solidFill>
                  <a:srgbClr val="FFB850"/>
                </a:solidFill>
                <a:effectLst/>
                <a:uLnTx/>
                <a:uFillTx/>
                <a:latin typeface="Impact" panose="020B0806030902050204" pitchFamily="34" charset="0"/>
                <a:ea typeface="宋体"/>
              </a:endParaRPr>
            </a:p>
          </p:txBody>
        </p:sp>
        <p:sp>
          <p:nvSpPr>
            <p:cNvPr id="182" name="文本框 28"/>
            <p:cNvSpPr txBox="1"/>
            <p:nvPr/>
          </p:nvSpPr>
          <p:spPr>
            <a:xfrm>
              <a:off x="4142773" y="5149088"/>
              <a:ext cx="620994" cy="430887"/>
            </a:xfrm>
            <a:prstGeom prst="rect">
              <a:avLst/>
            </a:prstGeom>
            <a:noFill/>
          </p:spPr>
          <p:txBody>
            <a:bodyPr wrap="square" rtlCol="0">
              <a:spAutoFit/>
              <a:scene3d>
                <a:camera prst="orthographicFront"/>
                <a:lightRig rig="threePt" dir="t"/>
              </a:scene3d>
              <a:sp3d extrusionH="57150">
                <a:bevelT w="12700" h="6350" prst="angle"/>
              </a:sp3d>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white"/>
                  </a:solidFill>
                  <a:effectLst>
                    <a:outerShdw blurRad="76200" dist="50800" dir="2700000" algn="tl" rotWithShape="0">
                      <a:prstClr val="black">
                        <a:alpha val="40000"/>
                      </a:prstClr>
                    </a:outerShdw>
                  </a:effectLst>
                  <a:uLnTx/>
                  <a:uFillTx/>
                  <a:latin typeface="Impact" panose="020B0806030902050204" pitchFamily="34" charset="0"/>
                  <a:ea typeface="宋体"/>
                </a:rPr>
                <a:t>01</a:t>
              </a:r>
              <a:endParaRPr kumimoji="0" lang="zh-CN" altLang="en-US" sz="1500" b="0" i="0" u="none" strike="noStrike" kern="0" cap="none" spc="0" normalizeH="0" baseline="0" noProof="0" dirty="0" smtClean="0">
                <a:ln>
                  <a:noFill/>
                </a:ln>
                <a:solidFill>
                  <a:prstClr val="white"/>
                </a:solidFill>
                <a:effectLst>
                  <a:outerShdw blurRad="76200" dist="50800" dir="2700000" algn="tl" rotWithShape="0">
                    <a:prstClr val="black">
                      <a:alpha val="40000"/>
                    </a:prstClr>
                  </a:outerShdw>
                </a:effectLst>
                <a:uLnTx/>
                <a:uFillTx/>
                <a:latin typeface="Impact" panose="020B0806030902050204" pitchFamily="34" charset="0"/>
                <a:ea typeface="宋体"/>
              </a:endParaRPr>
            </a:p>
          </p:txBody>
        </p:sp>
      </p:grpSp>
      <p:grpSp>
        <p:nvGrpSpPr>
          <p:cNvPr id="207" name="组合 206"/>
          <p:cNvGrpSpPr/>
          <p:nvPr/>
        </p:nvGrpSpPr>
        <p:grpSpPr>
          <a:xfrm>
            <a:off x="3809054" y="2064459"/>
            <a:ext cx="564783" cy="2981708"/>
            <a:chOff x="5141081" y="1777729"/>
            <a:chExt cx="753044" cy="3975611"/>
          </a:xfrm>
        </p:grpSpPr>
        <p:grpSp>
          <p:nvGrpSpPr>
            <p:cNvPr id="208" name="组合 207"/>
            <p:cNvGrpSpPr/>
            <p:nvPr/>
          </p:nvGrpSpPr>
          <p:grpSpPr>
            <a:xfrm>
              <a:off x="5142174" y="4969077"/>
              <a:ext cx="751951" cy="784263"/>
              <a:chOff x="3424887" y="4553810"/>
              <a:chExt cx="751951" cy="784263"/>
            </a:xfrm>
          </p:grpSpPr>
          <p:sp>
            <p:nvSpPr>
              <p:cNvPr id="231" name="同侧圆角矩形 230"/>
              <p:cNvSpPr/>
              <p:nvPr/>
            </p:nvSpPr>
            <p:spPr>
              <a:xfrm>
                <a:off x="3424887" y="4553810"/>
                <a:ext cx="344777" cy="306380"/>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2" name="同侧圆角矩形 231"/>
              <p:cNvSpPr/>
              <p:nvPr/>
            </p:nvSpPr>
            <p:spPr>
              <a:xfrm flipV="1">
                <a:off x="3424887" y="5031693"/>
                <a:ext cx="344777" cy="306380"/>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3" name="同侧圆角矩形 232"/>
              <p:cNvSpPr/>
              <p:nvPr/>
            </p:nvSpPr>
            <p:spPr>
              <a:xfrm rot="16200000" flipH="1">
                <a:off x="3886521" y="4803880"/>
                <a:ext cx="296509" cy="284125"/>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4" name="任意多边形 233"/>
              <p:cNvSpPr/>
              <p:nvPr/>
            </p:nvSpPr>
            <p:spPr>
              <a:xfrm flipH="1">
                <a:off x="3469576" y="4603604"/>
                <a:ext cx="250635" cy="206791"/>
              </a:xfrm>
              <a:custGeom>
                <a:avLst/>
                <a:gdLst>
                  <a:gd name="connsiteX0" fmla="*/ 228200 w 444015"/>
                  <a:gd name="connsiteY0" fmla="*/ 0 h 366343"/>
                  <a:gd name="connsiteX1" fmla="*/ 215816 w 444015"/>
                  <a:gd name="connsiteY1" fmla="*/ 0 h 366343"/>
                  <a:gd name="connsiteX2" fmla="*/ 73753 w 444015"/>
                  <a:gd name="connsiteY2" fmla="*/ 142063 h 366343"/>
                  <a:gd name="connsiteX3" fmla="*/ 73753 w 444015"/>
                  <a:gd name="connsiteY3" fmla="*/ 284125 h 366343"/>
                  <a:gd name="connsiteX4" fmla="*/ 41109 w 444015"/>
                  <a:gd name="connsiteY4" fmla="*/ 284125 h 366343"/>
                  <a:gd name="connsiteX5" fmla="*/ 0 w 444015"/>
                  <a:gd name="connsiteY5" fmla="*/ 325234 h 366343"/>
                  <a:gd name="connsiteX6" fmla="*/ 41109 w 444015"/>
                  <a:gd name="connsiteY6" fmla="*/ 366343 h 366343"/>
                  <a:gd name="connsiteX7" fmla="*/ 402906 w 444015"/>
                  <a:gd name="connsiteY7" fmla="*/ 366343 h 366343"/>
                  <a:gd name="connsiteX8" fmla="*/ 444015 w 444015"/>
                  <a:gd name="connsiteY8" fmla="*/ 325234 h 366343"/>
                  <a:gd name="connsiteX9" fmla="*/ 402906 w 444015"/>
                  <a:gd name="connsiteY9" fmla="*/ 284125 h 366343"/>
                  <a:gd name="connsiteX10" fmla="*/ 370262 w 444015"/>
                  <a:gd name="connsiteY10" fmla="*/ 284125 h 366343"/>
                  <a:gd name="connsiteX11" fmla="*/ 370263 w 444015"/>
                  <a:gd name="connsiteY11" fmla="*/ 142063 h 366343"/>
                  <a:gd name="connsiteX12" fmla="*/ 228200 w 444015"/>
                  <a:gd name="connsiteY12" fmla="*/ 0 h 36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015" h="366343">
                    <a:moveTo>
                      <a:pt x="228200" y="0"/>
                    </a:moveTo>
                    <a:lnTo>
                      <a:pt x="215816" y="0"/>
                    </a:lnTo>
                    <a:cubicBezTo>
                      <a:pt x="137357" y="0"/>
                      <a:pt x="73753" y="63604"/>
                      <a:pt x="73753" y="142063"/>
                    </a:cubicBezTo>
                    <a:lnTo>
                      <a:pt x="73753" y="284125"/>
                    </a:lnTo>
                    <a:lnTo>
                      <a:pt x="41109" y="284125"/>
                    </a:lnTo>
                    <a:cubicBezTo>
                      <a:pt x="18405" y="284125"/>
                      <a:pt x="0" y="302530"/>
                      <a:pt x="0" y="325234"/>
                    </a:cubicBezTo>
                    <a:cubicBezTo>
                      <a:pt x="0" y="347938"/>
                      <a:pt x="18405" y="366343"/>
                      <a:pt x="41109" y="366343"/>
                    </a:cubicBezTo>
                    <a:lnTo>
                      <a:pt x="402906" y="366343"/>
                    </a:lnTo>
                    <a:cubicBezTo>
                      <a:pt x="425610" y="366343"/>
                      <a:pt x="444015" y="347938"/>
                      <a:pt x="444015" y="325234"/>
                    </a:cubicBezTo>
                    <a:cubicBezTo>
                      <a:pt x="444015" y="302530"/>
                      <a:pt x="425610" y="284125"/>
                      <a:pt x="402906" y="284125"/>
                    </a:cubicBezTo>
                    <a:lnTo>
                      <a:pt x="370262" y="284125"/>
                    </a:lnTo>
                    <a:cubicBezTo>
                      <a:pt x="370262" y="236771"/>
                      <a:pt x="370263" y="189417"/>
                      <a:pt x="370263" y="142063"/>
                    </a:cubicBezTo>
                    <a:cubicBezTo>
                      <a:pt x="370263" y="63604"/>
                      <a:pt x="306659" y="0"/>
                      <a:pt x="228200" y="0"/>
                    </a:cubicBez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5" name="任意多边形 234"/>
              <p:cNvSpPr/>
              <p:nvPr/>
            </p:nvSpPr>
            <p:spPr>
              <a:xfrm flipH="1" flipV="1">
                <a:off x="3469576" y="5076601"/>
                <a:ext cx="250635" cy="206791"/>
              </a:xfrm>
              <a:custGeom>
                <a:avLst/>
                <a:gdLst>
                  <a:gd name="connsiteX0" fmla="*/ 228200 w 444015"/>
                  <a:gd name="connsiteY0" fmla="*/ 0 h 366343"/>
                  <a:gd name="connsiteX1" fmla="*/ 215816 w 444015"/>
                  <a:gd name="connsiteY1" fmla="*/ 0 h 366343"/>
                  <a:gd name="connsiteX2" fmla="*/ 73753 w 444015"/>
                  <a:gd name="connsiteY2" fmla="*/ 142063 h 366343"/>
                  <a:gd name="connsiteX3" fmla="*/ 73753 w 444015"/>
                  <a:gd name="connsiteY3" fmla="*/ 284125 h 366343"/>
                  <a:gd name="connsiteX4" fmla="*/ 41109 w 444015"/>
                  <a:gd name="connsiteY4" fmla="*/ 284125 h 366343"/>
                  <a:gd name="connsiteX5" fmla="*/ 0 w 444015"/>
                  <a:gd name="connsiteY5" fmla="*/ 325234 h 366343"/>
                  <a:gd name="connsiteX6" fmla="*/ 41109 w 444015"/>
                  <a:gd name="connsiteY6" fmla="*/ 366343 h 366343"/>
                  <a:gd name="connsiteX7" fmla="*/ 402906 w 444015"/>
                  <a:gd name="connsiteY7" fmla="*/ 366343 h 366343"/>
                  <a:gd name="connsiteX8" fmla="*/ 444015 w 444015"/>
                  <a:gd name="connsiteY8" fmla="*/ 325234 h 366343"/>
                  <a:gd name="connsiteX9" fmla="*/ 402906 w 444015"/>
                  <a:gd name="connsiteY9" fmla="*/ 284125 h 366343"/>
                  <a:gd name="connsiteX10" fmla="*/ 370262 w 444015"/>
                  <a:gd name="connsiteY10" fmla="*/ 284125 h 366343"/>
                  <a:gd name="connsiteX11" fmla="*/ 370263 w 444015"/>
                  <a:gd name="connsiteY11" fmla="*/ 142063 h 366343"/>
                  <a:gd name="connsiteX12" fmla="*/ 228200 w 444015"/>
                  <a:gd name="connsiteY12" fmla="*/ 0 h 36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015" h="366343">
                    <a:moveTo>
                      <a:pt x="228200" y="0"/>
                    </a:moveTo>
                    <a:lnTo>
                      <a:pt x="215816" y="0"/>
                    </a:lnTo>
                    <a:cubicBezTo>
                      <a:pt x="137357" y="0"/>
                      <a:pt x="73753" y="63604"/>
                      <a:pt x="73753" y="142063"/>
                    </a:cubicBezTo>
                    <a:lnTo>
                      <a:pt x="73753" y="284125"/>
                    </a:lnTo>
                    <a:lnTo>
                      <a:pt x="41109" y="284125"/>
                    </a:lnTo>
                    <a:cubicBezTo>
                      <a:pt x="18405" y="284125"/>
                      <a:pt x="0" y="302530"/>
                      <a:pt x="0" y="325234"/>
                    </a:cubicBezTo>
                    <a:cubicBezTo>
                      <a:pt x="0" y="347938"/>
                      <a:pt x="18405" y="366343"/>
                      <a:pt x="41109" y="366343"/>
                    </a:cubicBezTo>
                    <a:lnTo>
                      <a:pt x="402906" y="366343"/>
                    </a:lnTo>
                    <a:cubicBezTo>
                      <a:pt x="425610" y="366343"/>
                      <a:pt x="444015" y="347938"/>
                      <a:pt x="444015" y="325234"/>
                    </a:cubicBezTo>
                    <a:cubicBezTo>
                      <a:pt x="444015" y="302530"/>
                      <a:pt x="425610" y="284125"/>
                      <a:pt x="402906" y="284125"/>
                    </a:cubicBezTo>
                    <a:lnTo>
                      <a:pt x="370262" y="284125"/>
                    </a:lnTo>
                    <a:cubicBezTo>
                      <a:pt x="370262" y="236771"/>
                      <a:pt x="370263" y="189417"/>
                      <a:pt x="370263" y="142063"/>
                    </a:cubicBezTo>
                    <a:cubicBezTo>
                      <a:pt x="370263" y="63604"/>
                      <a:pt x="306659" y="0"/>
                      <a:pt x="228200" y="0"/>
                    </a:cubicBez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6" name="同侧圆角矩形 235"/>
              <p:cNvSpPr/>
              <p:nvPr/>
            </p:nvSpPr>
            <p:spPr>
              <a:xfrm rot="16200000" flipH="1">
                <a:off x="3943575" y="4857733"/>
                <a:ext cx="167372" cy="176419"/>
              </a:xfrm>
              <a:prstGeom prst="round2SameRect">
                <a:avLst>
                  <a:gd name="adj1" fmla="val 50000"/>
                  <a:gd name="adj2" fmla="val 0"/>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09" name="组合 208"/>
            <p:cNvGrpSpPr/>
            <p:nvPr/>
          </p:nvGrpSpPr>
          <p:grpSpPr>
            <a:xfrm>
              <a:off x="5157214" y="2727664"/>
              <a:ext cx="628740" cy="2926611"/>
              <a:chOff x="4465005" y="2449004"/>
              <a:chExt cx="628740" cy="2926611"/>
            </a:xfrm>
            <a:gradFill>
              <a:gsLst>
                <a:gs pos="50000">
                  <a:sysClr val="windowText" lastClr="000000">
                    <a:lumMod val="65000"/>
                    <a:lumOff val="35000"/>
                  </a:sysClr>
                </a:gs>
                <a:gs pos="0">
                  <a:sysClr val="windowText" lastClr="000000">
                    <a:lumMod val="75000"/>
                    <a:lumOff val="25000"/>
                  </a:sysClr>
                </a:gs>
                <a:gs pos="100000">
                  <a:sysClr val="windowText" lastClr="000000">
                    <a:lumMod val="75000"/>
                    <a:lumOff val="25000"/>
                  </a:sysClr>
                </a:gs>
              </a:gsLst>
              <a:lin ang="0" scaled="0"/>
            </a:gradFill>
          </p:grpSpPr>
          <p:sp>
            <p:nvSpPr>
              <p:cNvPr id="229" name="矩形 228"/>
              <p:cNvSpPr/>
              <p:nvPr/>
            </p:nvSpPr>
            <p:spPr>
              <a:xfrm>
                <a:off x="4735068" y="2449004"/>
                <a:ext cx="88614" cy="1961949"/>
              </a:xfrm>
              <a:prstGeom prst="rect">
                <a:avLst/>
              </a:prstGeom>
              <a:grpFill/>
              <a:ln w="12700" cap="flat" cmpd="sng" algn="ctr">
                <a:noFill/>
                <a:prstDash val="solid"/>
                <a:miter lim="800000"/>
              </a:ln>
              <a:effectLst/>
              <a:scene3d>
                <a:camera prst="orthographicFront"/>
                <a:lightRig rig="threePt" dir="t"/>
              </a:scene3d>
              <a:sp3d>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0" name="任意多边形 229"/>
              <p:cNvSpPr/>
              <p:nvPr/>
            </p:nvSpPr>
            <p:spPr>
              <a:xfrm>
                <a:off x="4465005" y="4233730"/>
                <a:ext cx="628740" cy="1141885"/>
              </a:xfrm>
              <a:custGeom>
                <a:avLst/>
                <a:gdLst>
                  <a:gd name="connsiteX0" fmla="*/ 199451 w 628740"/>
                  <a:gd name="connsiteY0" fmla="*/ 0 h 1141885"/>
                  <a:gd name="connsiteX1" fmla="*/ 429290 w 628740"/>
                  <a:gd name="connsiteY1" fmla="*/ 0 h 1141885"/>
                  <a:gd name="connsiteX2" fmla="*/ 429290 w 628740"/>
                  <a:gd name="connsiteY2" fmla="*/ 145269 h 1141885"/>
                  <a:gd name="connsiteX3" fmla="*/ 482624 w 628740"/>
                  <a:gd name="connsiteY3" fmla="*/ 145269 h 1141885"/>
                  <a:gd name="connsiteX4" fmla="*/ 482624 w 628740"/>
                  <a:gd name="connsiteY4" fmla="*/ 513145 h 1141885"/>
                  <a:gd name="connsiteX5" fmla="*/ 523948 w 628740"/>
                  <a:gd name="connsiteY5" fmla="*/ 513145 h 1141885"/>
                  <a:gd name="connsiteX6" fmla="*/ 628740 w 628740"/>
                  <a:gd name="connsiteY6" fmla="*/ 617937 h 1141885"/>
                  <a:gd name="connsiteX7" fmla="*/ 628740 w 628740"/>
                  <a:gd name="connsiteY7" fmla="*/ 1037093 h 1141885"/>
                  <a:gd name="connsiteX8" fmla="*/ 523948 w 628740"/>
                  <a:gd name="connsiteY8" fmla="*/ 1141885 h 1141885"/>
                  <a:gd name="connsiteX9" fmla="*/ 104792 w 628740"/>
                  <a:gd name="connsiteY9" fmla="*/ 1141885 h 1141885"/>
                  <a:gd name="connsiteX10" fmla="*/ 0 w 628740"/>
                  <a:gd name="connsiteY10" fmla="*/ 1037093 h 1141885"/>
                  <a:gd name="connsiteX11" fmla="*/ 0 w 628740"/>
                  <a:gd name="connsiteY11" fmla="*/ 617937 h 1141885"/>
                  <a:gd name="connsiteX12" fmla="*/ 104792 w 628740"/>
                  <a:gd name="connsiteY12" fmla="*/ 513145 h 1141885"/>
                  <a:gd name="connsiteX13" fmla="*/ 146117 w 628740"/>
                  <a:gd name="connsiteY13" fmla="*/ 513145 h 1141885"/>
                  <a:gd name="connsiteX14" fmla="*/ 146117 w 628740"/>
                  <a:gd name="connsiteY14" fmla="*/ 145269 h 1141885"/>
                  <a:gd name="connsiteX15" fmla="*/ 199451 w 628740"/>
                  <a:gd name="connsiteY15" fmla="*/ 145269 h 114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8740" h="1141885">
                    <a:moveTo>
                      <a:pt x="199451" y="0"/>
                    </a:moveTo>
                    <a:lnTo>
                      <a:pt x="429290" y="0"/>
                    </a:lnTo>
                    <a:lnTo>
                      <a:pt x="429290" y="145269"/>
                    </a:lnTo>
                    <a:lnTo>
                      <a:pt x="482624" y="145269"/>
                    </a:lnTo>
                    <a:lnTo>
                      <a:pt x="482624" y="513145"/>
                    </a:lnTo>
                    <a:lnTo>
                      <a:pt x="523948" y="513145"/>
                    </a:lnTo>
                    <a:cubicBezTo>
                      <a:pt x="581823" y="513145"/>
                      <a:pt x="628740" y="560062"/>
                      <a:pt x="628740" y="617937"/>
                    </a:cubicBezTo>
                    <a:lnTo>
                      <a:pt x="628740" y="1037093"/>
                    </a:lnTo>
                    <a:cubicBezTo>
                      <a:pt x="628740" y="1094968"/>
                      <a:pt x="581823" y="1141885"/>
                      <a:pt x="523948" y="1141885"/>
                    </a:cubicBezTo>
                    <a:lnTo>
                      <a:pt x="104792" y="1141885"/>
                    </a:lnTo>
                    <a:cubicBezTo>
                      <a:pt x="46917" y="1141885"/>
                      <a:pt x="0" y="1094968"/>
                      <a:pt x="0" y="1037093"/>
                    </a:cubicBezTo>
                    <a:lnTo>
                      <a:pt x="0" y="617937"/>
                    </a:lnTo>
                    <a:cubicBezTo>
                      <a:pt x="0" y="560062"/>
                      <a:pt x="46917" y="513145"/>
                      <a:pt x="104792" y="513145"/>
                    </a:cubicBezTo>
                    <a:lnTo>
                      <a:pt x="146117" y="513145"/>
                    </a:lnTo>
                    <a:lnTo>
                      <a:pt x="146117" y="145269"/>
                    </a:lnTo>
                    <a:lnTo>
                      <a:pt x="199451" y="145269"/>
                    </a:lnTo>
                    <a:close/>
                  </a:path>
                </a:pathLst>
              </a:custGeom>
              <a:grpFill/>
              <a:ln w="12700" cap="flat" cmpd="sng" algn="ctr">
                <a:noFill/>
                <a:prstDash val="solid"/>
                <a:miter lim="800000"/>
              </a:ln>
              <a:effectLst/>
              <a:scene3d>
                <a:camera prst="orthographicFront"/>
                <a:lightRig rig="threePt" dir="t"/>
              </a:scene3d>
              <a:sp3d>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10" name="组合 209"/>
            <p:cNvGrpSpPr/>
            <p:nvPr/>
          </p:nvGrpSpPr>
          <p:grpSpPr>
            <a:xfrm>
              <a:off x="5170360" y="1777729"/>
              <a:ext cx="633182" cy="1010890"/>
              <a:chOff x="2628900" y="0"/>
              <a:chExt cx="3924300" cy="6265240"/>
            </a:xfrm>
            <a:effectLst>
              <a:outerShdw blurRad="88900" dist="25400" dir="2700000" algn="tl" rotWithShape="0">
                <a:prstClr val="black">
                  <a:alpha val="10000"/>
                </a:prstClr>
              </a:outerShdw>
            </a:effectLst>
          </p:grpSpPr>
          <p:sp>
            <p:nvSpPr>
              <p:cNvPr id="213" name="圆角矩形 212"/>
              <p:cNvSpPr/>
              <p:nvPr/>
            </p:nvSpPr>
            <p:spPr>
              <a:xfrm>
                <a:off x="4210045" y="6028873"/>
                <a:ext cx="762006" cy="217714"/>
              </a:xfrm>
              <a:prstGeom prst="roundRect">
                <a:avLst/>
              </a:prstGeom>
              <a:gradFill>
                <a:gsLst>
                  <a:gs pos="53000">
                    <a:sysClr val="window" lastClr="FFFFFF">
                      <a:lumMod val="75000"/>
                    </a:sysClr>
                  </a:gs>
                  <a:gs pos="100000">
                    <a:sysClr val="window" lastClr="FFFFFF">
                      <a:lumMod val="6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 name="任意多边形 213"/>
              <p:cNvSpPr/>
              <p:nvPr/>
            </p:nvSpPr>
            <p:spPr>
              <a:xfrm rot="18900000">
                <a:off x="3939602" y="4936160"/>
                <a:ext cx="1302892" cy="1329080"/>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ysClr val="window" lastClr="FFFFFF">
                      <a:lumMod val="65000"/>
                    </a:sysClr>
                  </a:gs>
                  <a:gs pos="100000">
                    <a:sysClr val="window" lastClr="FFFFFF">
                      <a:lumMod val="75000"/>
                      <a:alpha val="82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 name="任意多边形 214"/>
              <p:cNvSpPr/>
              <p:nvPr/>
            </p:nvSpPr>
            <p:spPr>
              <a:xfrm>
                <a:off x="3748087" y="4667248"/>
                <a:ext cx="1685925" cy="93345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ysClr val="window" lastClr="FFFFFF">
                      <a:lumMod val="75000"/>
                    </a:sysClr>
                  </a:gs>
                  <a:gs pos="51000">
                    <a:sysClr val="window" lastClr="FFFFFF">
                      <a:lumMod val="65000"/>
                    </a:sysClr>
                  </a:gs>
                  <a:gs pos="64000">
                    <a:sysClr val="window" lastClr="FFFFFF">
                      <a:lumMod val="85000"/>
                    </a:sysClr>
                  </a:gs>
                  <a:gs pos="76000">
                    <a:sysClr val="window" lastClr="FFFFFF"/>
                  </a:gs>
                  <a:gs pos="37000">
                    <a:sysClr val="window" lastClr="FFFFFF">
                      <a:lumMod val="85000"/>
                    </a:sysClr>
                  </a:gs>
                  <a:gs pos="22000">
                    <a:sysClr val="window" lastClr="FFFFFF"/>
                  </a:gs>
                  <a:gs pos="100000">
                    <a:sysClr val="window" lastClr="FFFFFF">
                      <a:lumMod val="65000"/>
                    </a:sysClr>
                  </a:gs>
                  <a:gs pos="3000">
                    <a:sysClr val="window" lastClr="FFFFFF">
                      <a:lumMod val="65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 name="圆角矩形 215"/>
              <p:cNvSpPr/>
              <p:nvPr/>
            </p:nvSpPr>
            <p:spPr>
              <a:xfrm rot="-300000">
                <a:off x="3745777" y="5473848"/>
                <a:ext cx="1674823" cy="82848"/>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7" name="圆角矩形 216"/>
              <p:cNvSpPr/>
              <p:nvPr/>
            </p:nvSpPr>
            <p:spPr>
              <a:xfrm rot="-300000">
                <a:off x="3745777" y="5003011"/>
                <a:ext cx="1674823" cy="78828"/>
              </a:xfrm>
              <a:prstGeom prst="roundRect">
                <a:avLst>
                  <a:gd name="adj" fmla="val 18590"/>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8" name="圆角矩形 217"/>
              <p:cNvSpPr/>
              <p:nvPr/>
            </p:nvSpPr>
            <p:spPr>
              <a:xfrm rot="-300000">
                <a:off x="3745777" y="5169689"/>
                <a:ext cx="1674823" cy="78828"/>
              </a:xfrm>
              <a:prstGeom prst="roundRect">
                <a:avLst>
                  <a:gd name="adj" fmla="val 1062"/>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9" name="圆角矩形 218"/>
              <p:cNvSpPr/>
              <p:nvPr/>
            </p:nvSpPr>
            <p:spPr>
              <a:xfrm rot="-300000">
                <a:off x="3745777" y="5338507"/>
                <a:ext cx="1674823" cy="78828"/>
              </a:xfrm>
              <a:prstGeom prst="roundRect">
                <a:avLst>
                  <a:gd name="adj" fmla="val 14265"/>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0" name="任意多边形 219"/>
              <p:cNvSpPr/>
              <p:nvPr/>
            </p:nvSpPr>
            <p:spPr>
              <a:xfrm>
                <a:off x="2628900" y="0"/>
                <a:ext cx="3924300" cy="4667248"/>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71000">
                    <a:sysClr val="window" lastClr="FFFFFF">
                      <a:alpha val="84000"/>
                    </a:sysClr>
                  </a:gs>
                  <a:gs pos="0">
                    <a:sysClr val="window" lastClr="FFFFFF">
                      <a:lumMod val="100000"/>
                      <a:alpha val="0"/>
                    </a:sys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1" name="圆角矩形 220"/>
              <p:cNvSpPr/>
              <p:nvPr/>
            </p:nvSpPr>
            <p:spPr>
              <a:xfrm>
                <a:off x="3710114" y="4705817"/>
                <a:ext cx="1788889" cy="32662"/>
              </a:xfrm>
              <a:prstGeom prst="roundRect">
                <a:avLst>
                  <a:gd name="adj" fmla="val 50000"/>
                </a:avLst>
              </a:prstGeom>
              <a:gradFill>
                <a:gsLst>
                  <a:gs pos="100000">
                    <a:sysClr val="window" lastClr="FFFFFF">
                      <a:lumMod val="50000"/>
                    </a:sysClr>
                  </a:gs>
                  <a:gs pos="51500">
                    <a:sysClr val="window" lastClr="FFFFFF">
                      <a:lumMod val="85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2" name="圆角矩形 221"/>
              <p:cNvSpPr/>
              <p:nvPr/>
            </p:nvSpPr>
            <p:spPr>
              <a:xfrm rot="-300000">
                <a:off x="3667323" y="4909975"/>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3" name="圆角矩形 222"/>
              <p:cNvSpPr/>
              <p:nvPr/>
            </p:nvSpPr>
            <p:spPr>
              <a:xfrm rot="-300000">
                <a:off x="3667323" y="5070121"/>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4" name="圆角矩形 223"/>
              <p:cNvSpPr/>
              <p:nvPr/>
            </p:nvSpPr>
            <p:spPr>
              <a:xfrm rot="-300000">
                <a:off x="3667323" y="5236799"/>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5" name="圆角矩形 224"/>
              <p:cNvSpPr/>
              <p:nvPr/>
            </p:nvSpPr>
            <p:spPr>
              <a:xfrm rot="-300000">
                <a:off x="3667323" y="5405617"/>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6" name="圆角矩形 225"/>
              <p:cNvSpPr/>
              <p:nvPr/>
            </p:nvSpPr>
            <p:spPr>
              <a:xfrm rot="-300000">
                <a:off x="3667323" y="5540958"/>
                <a:ext cx="1831730" cy="8284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7" name="圆角矩形 226"/>
              <p:cNvSpPr/>
              <p:nvPr/>
            </p:nvSpPr>
            <p:spPr>
              <a:xfrm>
                <a:off x="4009769" y="5933116"/>
                <a:ext cx="1178588" cy="35135"/>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28" name="圆角矩形 227"/>
              <p:cNvSpPr/>
              <p:nvPr/>
            </p:nvSpPr>
            <p:spPr>
              <a:xfrm>
                <a:off x="4201536" y="6135966"/>
                <a:ext cx="776005" cy="16227"/>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11" name="文本框 57"/>
            <p:cNvSpPr txBox="1"/>
            <p:nvPr/>
          </p:nvSpPr>
          <p:spPr>
            <a:xfrm>
              <a:off x="5141081" y="1886710"/>
              <a:ext cx="672449" cy="43088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01ACBE"/>
                  </a:solidFill>
                  <a:effectLst/>
                  <a:uLnTx/>
                  <a:uFillTx/>
                  <a:latin typeface="Impact" panose="020B0806030902050204" pitchFamily="34" charset="0"/>
                  <a:ea typeface="宋体"/>
                </a:rPr>
                <a:t>75</a:t>
              </a:r>
              <a:r>
                <a:rPr kumimoji="0" lang="en-US" altLang="zh-CN" sz="900" b="0" i="0" u="none" strike="noStrike" kern="0" cap="none" spc="0" normalizeH="0" baseline="0" noProof="0" dirty="0" smtClean="0">
                  <a:ln>
                    <a:noFill/>
                  </a:ln>
                  <a:solidFill>
                    <a:srgbClr val="01ACBE"/>
                  </a:solidFill>
                  <a:effectLst/>
                  <a:uLnTx/>
                  <a:uFillTx/>
                  <a:latin typeface="Impact" panose="020B0806030902050204" pitchFamily="34" charset="0"/>
                  <a:ea typeface="宋体"/>
                </a:rPr>
                <a:t>%</a:t>
              </a:r>
              <a:endParaRPr kumimoji="0" lang="zh-CN" altLang="en-US" sz="1500" b="0" i="0" u="none" strike="noStrike" kern="0" cap="none" spc="0" normalizeH="0" baseline="0" noProof="0" dirty="0" smtClean="0">
                <a:ln>
                  <a:noFill/>
                </a:ln>
                <a:solidFill>
                  <a:srgbClr val="01ACBE"/>
                </a:solidFill>
                <a:effectLst/>
                <a:uLnTx/>
                <a:uFillTx/>
                <a:latin typeface="Impact" panose="020B0806030902050204" pitchFamily="34" charset="0"/>
                <a:ea typeface="宋体"/>
              </a:endParaRPr>
            </a:p>
          </p:txBody>
        </p:sp>
        <p:sp>
          <p:nvSpPr>
            <p:cNvPr id="212" name="文本框 58"/>
            <p:cNvSpPr txBox="1"/>
            <p:nvPr/>
          </p:nvSpPr>
          <p:spPr>
            <a:xfrm>
              <a:off x="5147849" y="5149088"/>
              <a:ext cx="620995" cy="430887"/>
            </a:xfrm>
            <a:prstGeom prst="rect">
              <a:avLst/>
            </a:prstGeom>
            <a:noFill/>
          </p:spPr>
          <p:txBody>
            <a:bodyPr wrap="square" rtlCol="0">
              <a:spAutoFit/>
              <a:scene3d>
                <a:camera prst="orthographicFront"/>
                <a:lightRig rig="threePt" dir="t"/>
              </a:scene3d>
              <a:sp3d extrusionH="57150">
                <a:bevelT w="12700" h="6350" prst="angle"/>
              </a:sp3d>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white"/>
                  </a:solidFill>
                  <a:effectLst>
                    <a:outerShdw blurRad="76200" dist="50800" dir="2700000" algn="tl" rotWithShape="0">
                      <a:prstClr val="black">
                        <a:alpha val="40000"/>
                      </a:prstClr>
                    </a:outerShdw>
                  </a:effectLst>
                  <a:uLnTx/>
                  <a:uFillTx/>
                  <a:latin typeface="Impact" panose="020B0806030902050204" pitchFamily="34" charset="0"/>
                  <a:ea typeface="宋体"/>
                </a:rPr>
                <a:t>02</a:t>
              </a:r>
              <a:endParaRPr kumimoji="0" lang="zh-CN" altLang="en-US" sz="1500" b="0" i="0" u="none" strike="noStrike" kern="0" cap="none" spc="0" normalizeH="0" baseline="0" noProof="0" dirty="0" smtClean="0">
                <a:ln>
                  <a:noFill/>
                </a:ln>
                <a:solidFill>
                  <a:prstClr val="white"/>
                </a:solidFill>
                <a:effectLst>
                  <a:outerShdw blurRad="76200" dist="50800" dir="2700000" algn="tl" rotWithShape="0">
                    <a:prstClr val="black">
                      <a:alpha val="40000"/>
                    </a:prstClr>
                  </a:outerShdw>
                </a:effectLst>
                <a:uLnTx/>
                <a:uFillTx/>
                <a:latin typeface="Impact" panose="020B0806030902050204" pitchFamily="34" charset="0"/>
                <a:ea typeface="宋体"/>
              </a:endParaRPr>
            </a:p>
          </p:txBody>
        </p:sp>
      </p:grpSp>
      <p:grpSp>
        <p:nvGrpSpPr>
          <p:cNvPr id="237" name="组合 236"/>
          <p:cNvGrpSpPr/>
          <p:nvPr/>
        </p:nvGrpSpPr>
        <p:grpSpPr>
          <a:xfrm>
            <a:off x="4567377" y="2583781"/>
            <a:ext cx="573222" cy="2462386"/>
            <a:chOff x="6152179" y="2470159"/>
            <a:chExt cx="764296" cy="3283181"/>
          </a:xfrm>
        </p:grpSpPr>
        <p:grpSp>
          <p:nvGrpSpPr>
            <p:cNvPr id="238" name="组合 237"/>
            <p:cNvGrpSpPr/>
            <p:nvPr/>
          </p:nvGrpSpPr>
          <p:grpSpPr>
            <a:xfrm>
              <a:off x="6164524" y="4969077"/>
              <a:ext cx="751951" cy="784263"/>
              <a:chOff x="3424887" y="4553810"/>
              <a:chExt cx="751951" cy="784263"/>
            </a:xfrm>
          </p:grpSpPr>
          <p:sp>
            <p:nvSpPr>
              <p:cNvPr id="261" name="同侧圆角矩形 260"/>
              <p:cNvSpPr/>
              <p:nvPr/>
            </p:nvSpPr>
            <p:spPr>
              <a:xfrm>
                <a:off x="3424887" y="4553810"/>
                <a:ext cx="344777" cy="306380"/>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62" name="同侧圆角矩形 261"/>
              <p:cNvSpPr/>
              <p:nvPr/>
            </p:nvSpPr>
            <p:spPr>
              <a:xfrm flipV="1">
                <a:off x="3424887" y="5031693"/>
                <a:ext cx="344777" cy="306380"/>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63" name="同侧圆角矩形 262"/>
              <p:cNvSpPr/>
              <p:nvPr/>
            </p:nvSpPr>
            <p:spPr>
              <a:xfrm rot="16200000" flipH="1">
                <a:off x="3886521" y="4803880"/>
                <a:ext cx="296509" cy="284125"/>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64" name="任意多边形 263"/>
              <p:cNvSpPr/>
              <p:nvPr/>
            </p:nvSpPr>
            <p:spPr>
              <a:xfrm flipH="1">
                <a:off x="3469576" y="4603604"/>
                <a:ext cx="250635" cy="206791"/>
              </a:xfrm>
              <a:custGeom>
                <a:avLst/>
                <a:gdLst>
                  <a:gd name="connsiteX0" fmla="*/ 228200 w 444015"/>
                  <a:gd name="connsiteY0" fmla="*/ 0 h 366343"/>
                  <a:gd name="connsiteX1" fmla="*/ 215816 w 444015"/>
                  <a:gd name="connsiteY1" fmla="*/ 0 h 366343"/>
                  <a:gd name="connsiteX2" fmla="*/ 73753 w 444015"/>
                  <a:gd name="connsiteY2" fmla="*/ 142063 h 366343"/>
                  <a:gd name="connsiteX3" fmla="*/ 73753 w 444015"/>
                  <a:gd name="connsiteY3" fmla="*/ 284125 h 366343"/>
                  <a:gd name="connsiteX4" fmla="*/ 41109 w 444015"/>
                  <a:gd name="connsiteY4" fmla="*/ 284125 h 366343"/>
                  <a:gd name="connsiteX5" fmla="*/ 0 w 444015"/>
                  <a:gd name="connsiteY5" fmla="*/ 325234 h 366343"/>
                  <a:gd name="connsiteX6" fmla="*/ 41109 w 444015"/>
                  <a:gd name="connsiteY6" fmla="*/ 366343 h 366343"/>
                  <a:gd name="connsiteX7" fmla="*/ 402906 w 444015"/>
                  <a:gd name="connsiteY7" fmla="*/ 366343 h 366343"/>
                  <a:gd name="connsiteX8" fmla="*/ 444015 w 444015"/>
                  <a:gd name="connsiteY8" fmla="*/ 325234 h 366343"/>
                  <a:gd name="connsiteX9" fmla="*/ 402906 w 444015"/>
                  <a:gd name="connsiteY9" fmla="*/ 284125 h 366343"/>
                  <a:gd name="connsiteX10" fmla="*/ 370262 w 444015"/>
                  <a:gd name="connsiteY10" fmla="*/ 284125 h 366343"/>
                  <a:gd name="connsiteX11" fmla="*/ 370263 w 444015"/>
                  <a:gd name="connsiteY11" fmla="*/ 142063 h 366343"/>
                  <a:gd name="connsiteX12" fmla="*/ 228200 w 444015"/>
                  <a:gd name="connsiteY12" fmla="*/ 0 h 36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015" h="366343">
                    <a:moveTo>
                      <a:pt x="228200" y="0"/>
                    </a:moveTo>
                    <a:lnTo>
                      <a:pt x="215816" y="0"/>
                    </a:lnTo>
                    <a:cubicBezTo>
                      <a:pt x="137357" y="0"/>
                      <a:pt x="73753" y="63604"/>
                      <a:pt x="73753" y="142063"/>
                    </a:cubicBezTo>
                    <a:lnTo>
                      <a:pt x="73753" y="284125"/>
                    </a:lnTo>
                    <a:lnTo>
                      <a:pt x="41109" y="284125"/>
                    </a:lnTo>
                    <a:cubicBezTo>
                      <a:pt x="18405" y="284125"/>
                      <a:pt x="0" y="302530"/>
                      <a:pt x="0" y="325234"/>
                    </a:cubicBezTo>
                    <a:cubicBezTo>
                      <a:pt x="0" y="347938"/>
                      <a:pt x="18405" y="366343"/>
                      <a:pt x="41109" y="366343"/>
                    </a:cubicBezTo>
                    <a:lnTo>
                      <a:pt x="402906" y="366343"/>
                    </a:lnTo>
                    <a:cubicBezTo>
                      <a:pt x="425610" y="366343"/>
                      <a:pt x="444015" y="347938"/>
                      <a:pt x="444015" y="325234"/>
                    </a:cubicBezTo>
                    <a:cubicBezTo>
                      <a:pt x="444015" y="302530"/>
                      <a:pt x="425610" y="284125"/>
                      <a:pt x="402906" y="284125"/>
                    </a:cubicBezTo>
                    <a:lnTo>
                      <a:pt x="370262" y="284125"/>
                    </a:lnTo>
                    <a:cubicBezTo>
                      <a:pt x="370262" y="236771"/>
                      <a:pt x="370263" y="189417"/>
                      <a:pt x="370263" y="142063"/>
                    </a:cubicBezTo>
                    <a:cubicBezTo>
                      <a:pt x="370263" y="63604"/>
                      <a:pt x="306659" y="0"/>
                      <a:pt x="228200" y="0"/>
                    </a:cubicBez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65" name="任意多边形 264"/>
              <p:cNvSpPr/>
              <p:nvPr/>
            </p:nvSpPr>
            <p:spPr>
              <a:xfrm flipH="1" flipV="1">
                <a:off x="3469576" y="5076601"/>
                <a:ext cx="250635" cy="206791"/>
              </a:xfrm>
              <a:custGeom>
                <a:avLst/>
                <a:gdLst>
                  <a:gd name="connsiteX0" fmla="*/ 228200 w 444015"/>
                  <a:gd name="connsiteY0" fmla="*/ 0 h 366343"/>
                  <a:gd name="connsiteX1" fmla="*/ 215816 w 444015"/>
                  <a:gd name="connsiteY1" fmla="*/ 0 h 366343"/>
                  <a:gd name="connsiteX2" fmla="*/ 73753 w 444015"/>
                  <a:gd name="connsiteY2" fmla="*/ 142063 h 366343"/>
                  <a:gd name="connsiteX3" fmla="*/ 73753 w 444015"/>
                  <a:gd name="connsiteY3" fmla="*/ 284125 h 366343"/>
                  <a:gd name="connsiteX4" fmla="*/ 41109 w 444015"/>
                  <a:gd name="connsiteY4" fmla="*/ 284125 h 366343"/>
                  <a:gd name="connsiteX5" fmla="*/ 0 w 444015"/>
                  <a:gd name="connsiteY5" fmla="*/ 325234 h 366343"/>
                  <a:gd name="connsiteX6" fmla="*/ 41109 w 444015"/>
                  <a:gd name="connsiteY6" fmla="*/ 366343 h 366343"/>
                  <a:gd name="connsiteX7" fmla="*/ 402906 w 444015"/>
                  <a:gd name="connsiteY7" fmla="*/ 366343 h 366343"/>
                  <a:gd name="connsiteX8" fmla="*/ 444015 w 444015"/>
                  <a:gd name="connsiteY8" fmla="*/ 325234 h 366343"/>
                  <a:gd name="connsiteX9" fmla="*/ 402906 w 444015"/>
                  <a:gd name="connsiteY9" fmla="*/ 284125 h 366343"/>
                  <a:gd name="connsiteX10" fmla="*/ 370262 w 444015"/>
                  <a:gd name="connsiteY10" fmla="*/ 284125 h 366343"/>
                  <a:gd name="connsiteX11" fmla="*/ 370263 w 444015"/>
                  <a:gd name="connsiteY11" fmla="*/ 142063 h 366343"/>
                  <a:gd name="connsiteX12" fmla="*/ 228200 w 444015"/>
                  <a:gd name="connsiteY12" fmla="*/ 0 h 36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015" h="366343">
                    <a:moveTo>
                      <a:pt x="228200" y="0"/>
                    </a:moveTo>
                    <a:lnTo>
                      <a:pt x="215816" y="0"/>
                    </a:lnTo>
                    <a:cubicBezTo>
                      <a:pt x="137357" y="0"/>
                      <a:pt x="73753" y="63604"/>
                      <a:pt x="73753" y="142063"/>
                    </a:cubicBezTo>
                    <a:lnTo>
                      <a:pt x="73753" y="284125"/>
                    </a:lnTo>
                    <a:lnTo>
                      <a:pt x="41109" y="284125"/>
                    </a:lnTo>
                    <a:cubicBezTo>
                      <a:pt x="18405" y="284125"/>
                      <a:pt x="0" y="302530"/>
                      <a:pt x="0" y="325234"/>
                    </a:cubicBezTo>
                    <a:cubicBezTo>
                      <a:pt x="0" y="347938"/>
                      <a:pt x="18405" y="366343"/>
                      <a:pt x="41109" y="366343"/>
                    </a:cubicBezTo>
                    <a:lnTo>
                      <a:pt x="402906" y="366343"/>
                    </a:lnTo>
                    <a:cubicBezTo>
                      <a:pt x="425610" y="366343"/>
                      <a:pt x="444015" y="347938"/>
                      <a:pt x="444015" y="325234"/>
                    </a:cubicBezTo>
                    <a:cubicBezTo>
                      <a:pt x="444015" y="302530"/>
                      <a:pt x="425610" y="284125"/>
                      <a:pt x="402906" y="284125"/>
                    </a:cubicBezTo>
                    <a:lnTo>
                      <a:pt x="370262" y="284125"/>
                    </a:lnTo>
                    <a:cubicBezTo>
                      <a:pt x="370262" y="236771"/>
                      <a:pt x="370263" y="189417"/>
                      <a:pt x="370263" y="142063"/>
                    </a:cubicBezTo>
                    <a:cubicBezTo>
                      <a:pt x="370263" y="63604"/>
                      <a:pt x="306659" y="0"/>
                      <a:pt x="228200" y="0"/>
                    </a:cubicBez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66" name="同侧圆角矩形 265"/>
              <p:cNvSpPr/>
              <p:nvPr/>
            </p:nvSpPr>
            <p:spPr>
              <a:xfrm rot="16200000" flipH="1">
                <a:off x="3943575" y="4857733"/>
                <a:ext cx="167372" cy="176419"/>
              </a:xfrm>
              <a:prstGeom prst="round2SameRect">
                <a:avLst>
                  <a:gd name="adj1" fmla="val 50000"/>
                  <a:gd name="adj2" fmla="val 0"/>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39" name="组合 238"/>
            <p:cNvGrpSpPr/>
            <p:nvPr/>
          </p:nvGrpSpPr>
          <p:grpSpPr>
            <a:xfrm>
              <a:off x="6177447" y="3425335"/>
              <a:ext cx="628740" cy="2228940"/>
              <a:chOff x="4465005" y="3146675"/>
              <a:chExt cx="628740" cy="2228940"/>
            </a:xfrm>
            <a:gradFill>
              <a:gsLst>
                <a:gs pos="50000">
                  <a:sysClr val="windowText" lastClr="000000">
                    <a:lumMod val="65000"/>
                    <a:lumOff val="35000"/>
                  </a:sysClr>
                </a:gs>
                <a:gs pos="0">
                  <a:sysClr val="windowText" lastClr="000000">
                    <a:lumMod val="75000"/>
                    <a:lumOff val="25000"/>
                  </a:sysClr>
                </a:gs>
                <a:gs pos="100000">
                  <a:sysClr val="windowText" lastClr="000000">
                    <a:lumMod val="75000"/>
                    <a:lumOff val="25000"/>
                  </a:sysClr>
                </a:gs>
              </a:gsLst>
              <a:lin ang="0" scaled="0"/>
            </a:gradFill>
          </p:grpSpPr>
          <p:sp>
            <p:nvSpPr>
              <p:cNvPr id="259" name="矩形 258"/>
              <p:cNvSpPr/>
              <p:nvPr/>
            </p:nvSpPr>
            <p:spPr>
              <a:xfrm>
                <a:off x="4735068" y="3146675"/>
                <a:ext cx="88614" cy="1340037"/>
              </a:xfrm>
              <a:prstGeom prst="rect">
                <a:avLst/>
              </a:prstGeom>
              <a:grpFill/>
              <a:ln w="12700" cap="flat" cmpd="sng" algn="ctr">
                <a:noFill/>
                <a:prstDash val="solid"/>
                <a:miter lim="800000"/>
              </a:ln>
              <a:effectLst/>
              <a:scene3d>
                <a:camera prst="orthographicFront"/>
                <a:lightRig rig="threePt" dir="t"/>
              </a:scene3d>
              <a:sp3d>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60" name="任意多边形 259"/>
              <p:cNvSpPr/>
              <p:nvPr/>
            </p:nvSpPr>
            <p:spPr>
              <a:xfrm>
                <a:off x="4465005" y="4233730"/>
                <a:ext cx="628740" cy="1141885"/>
              </a:xfrm>
              <a:custGeom>
                <a:avLst/>
                <a:gdLst>
                  <a:gd name="connsiteX0" fmla="*/ 199451 w 628740"/>
                  <a:gd name="connsiteY0" fmla="*/ 0 h 1141885"/>
                  <a:gd name="connsiteX1" fmla="*/ 429290 w 628740"/>
                  <a:gd name="connsiteY1" fmla="*/ 0 h 1141885"/>
                  <a:gd name="connsiteX2" fmla="*/ 429290 w 628740"/>
                  <a:gd name="connsiteY2" fmla="*/ 145269 h 1141885"/>
                  <a:gd name="connsiteX3" fmla="*/ 482624 w 628740"/>
                  <a:gd name="connsiteY3" fmla="*/ 145269 h 1141885"/>
                  <a:gd name="connsiteX4" fmla="*/ 482624 w 628740"/>
                  <a:gd name="connsiteY4" fmla="*/ 513145 h 1141885"/>
                  <a:gd name="connsiteX5" fmla="*/ 523948 w 628740"/>
                  <a:gd name="connsiteY5" fmla="*/ 513145 h 1141885"/>
                  <a:gd name="connsiteX6" fmla="*/ 628740 w 628740"/>
                  <a:gd name="connsiteY6" fmla="*/ 617937 h 1141885"/>
                  <a:gd name="connsiteX7" fmla="*/ 628740 w 628740"/>
                  <a:gd name="connsiteY7" fmla="*/ 1037093 h 1141885"/>
                  <a:gd name="connsiteX8" fmla="*/ 523948 w 628740"/>
                  <a:gd name="connsiteY8" fmla="*/ 1141885 h 1141885"/>
                  <a:gd name="connsiteX9" fmla="*/ 104792 w 628740"/>
                  <a:gd name="connsiteY9" fmla="*/ 1141885 h 1141885"/>
                  <a:gd name="connsiteX10" fmla="*/ 0 w 628740"/>
                  <a:gd name="connsiteY10" fmla="*/ 1037093 h 1141885"/>
                  <a:gd name="connsiteX11" fmla="*/ 0 w 628740"/>
                  <a:gd name="connsiteY11" fmla="*/ 617937 h 1141885"/>
                  <a:gd name="connsiteX12" fmla="*/ 104792 w 628740"/>
                  <a:gd name="connsiteY12" fmla="*/ 513145 h 1141885"/>
                  <a:gd name="connsiteX13" fmla="*/ 146117 w 628740"/>
                  <a:gd name="connsiteY13" fmla="*/ 513145 h 1141885"/>
                  <a:gd name="connsiteX14" fmla="*/ 146117 w 628740"/>
                  <a:gd name="connsiteY14" fmla="*/ 145269 h 1141885"/>
                  <a:gd name="connsiteX15" fmla="*/ 199451 w 628740"/>
                  <a:gd name="connsiteY15" fmla="*/ 145269 h 114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8740" h="1141885">
                    <a:moveTo>
                      <a:pt x="199451" y="0"/>
                    </a:moveTo>
                    <a:lnTo>
                      <a:pt x="429290" y="0"/>
                    </a:lnTo>
                    <a:lnTo>
                      <a:pt x="429290" y="145269"/>
                    </a:lnTo>
                    <a:lnTo>
                      <a:pt x="482624" y="145269"/>
                    </a:lnTo>
                    <a:lnTo>
                      <a:pt x="482624" y="513145"/>
                    </a:lnTo>
                    <a:lnTo>
                      <a:pt x="523948" y="513145"/>
                    </a:lnTo>
                    <a:cubicBezTo>
                      <a:pt x="581823" y="513145"/>
                      <a:pt x="628740" y="560062"/>
                      <a:pt x="628740" y="617937"/>
                    </a:cubicBezTo>
                    <a:lnTo>
                      <a:pt x="628740" y="1037093"/>
                    </a:lnTo>
                    <a:cubicBezTo>
                      <a:pt x="628740" y="1094968"/>
                      <a:pt x="581823" y="1141885"/>
                      <a:pt x="523948" y="1141885"/>
                    </a:cubicBezTo>
                    <a:lnTo>
                      <a:pt x="104792" y="1141885"/>
                    </a:lnTo>
                    <a:cubicBezTo>
                      <a:pt x="46917" y="1141885"/>
                      <a:pt x="0" y="1094968"/>
                      <a:pt x="0" y="1037093"/>
                    </a:cubicBezTo>
                    <a:lnTo>
                      <a:pt x="0" y="617937"/>
                    </a:lnTo>
                    <a:cubicBezTo>
                      <a:pt x="0" y="560062"/>
                      <a:pt x="46917" y="513145"/>
                      <a:pt x="104792" y="513145"/>
                    </a:cubicBezTo>
                    <a:lnTo>
                      <a:pt x="146117" y="513145"/>
                    </a:lnTo>
                    <a:lnTo>
                      <a:pt x="146117" y="145269"/>
                    </a:lnTo>
                    <a:lnTo>
                      <a:pt x="199451" y="145269"/>
                    </a:lnTo>
                    <a:close/>
                  </a:path>
                </a:pathLst>
              </a:custGeom>
              <a:grpFill/>
              <a:ln w="12700" cap="flat" cmpd="sng" algn="ctr">
                <a:noFill/>
                <a:prstDash val="solid"/>
                <a:miter lim="800000"/>
              </a:ln>
              <a:effectLst/>
              <a:scene3d>
                <a:camera prst="orthographicFront"/>
                <a:lightRig rig="threePt" dir="t"/>
              </a:scene3d>
              <a:sp3d>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40" name="组合 239"/>
            <p:cNvGrpSpPr/>
            <p:nvPr/>
          </p:nvGrpSpPr>
          <p:grpSpPr>
            <a:xfrm>
              <a:off x="6172141" y="2470159"/>
              <a:ext cx="633182" cy="1010890"/>
              <a:chOff x="2628900" y="0"/>
              <a:chExt cx="3924300" cy="6265240"/>
            </a:xfrm>
            <a:effectLst>
              <a:outerShdw blurRad="88900" dist="25400" dir="2700000" algn="tl" rotWithShape="0">
                <a:prstClr val="black">
                  <a:alpha val="10000"/>
                </a:prstClr>
              </a:outerShdw>
            </a:effectLst>
          </p:grpSpPr>
          <p:sp>
            <p:nvSpPr>
              <p:cNvPr id="243" name="圆角矩形 242"/>
              <p:cNvSpPr/>
              <p:nvPr/>
            </p:nvSpPr>
            <p:spPr>
              <a:xfrm>
                <a:off x="4210045" y="6028873"/>
                <a:ext cx="762006" cy="217714"/>
              </a:xfrm>
              <a:prstGeom prst="roundRect">
                <a:avLst/>
              </a:prstGeom>
              <a:gradFill>
                <a:gsLst>
                  <a:gs pos="53000">
                    <a:sysClr val="window" lastClr="FFFFFF">
                      <a:lumMod val="75000"/>
                    </a:sysClr>
                  </a:gs>
                  <a:gs pos="100000">
                    <a:sysClr val="window" lastClr="FFFFFF">
                      <a:lumMod val="6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44" name="任意多边形 243"/>
              <p:cNvSpPr/>
              <p:nvPr/>
            </p:nvSpPr>
            <p:spPr>
              <a:xfrm rot="18900000">
                <a:off x="3939602" y="4936160"/>
                <a:ext cx="1302892" cy="1329080"/>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ysClr val="window" lastClr="FFFFFF">
                      <a:lumMod val="65000"/>
                    </a:sysClr>
                  </a:gs>
                  <a:gs pos="100000">
                    <a:sysClr val="window" lastClr="FFFFFF">
                      <a:lumMod val="75000"/>
                      <a:alpha val="82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45" name="任意多边形 244"/>
              <p:cNvSpPr/>
              <p:nvPr/>
            </p:nvSpPr>
            <p:spPr>
              <a:xfrm>
                <a:off x="3748087" y="4667248"/>
                <a:ext cx="1685925" cy="93345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ysClr val="window" lastClr="FFFFFF">
                      <a:lumMod val="75000"/>
                    </a:sysClr>
                  </a:gs>
                  <a:gs pos="51000">
                    <a:sysClr val="window" lastClr="FFFFFF">
                      <a:lumMod val="65000"/>
                    </a:sysClr>
                  </a:gs>
                  <a:gs pos="64000">
                    <a:sysClr val="window" lastClr="FFFFFF">
                      <a:lumMod val="85000"/>
                    </a:sysClr>
                  </a:gs>
                  <a:gs pos="76000">
                    <a:sysClr val="window" lastClr="FFFFFF"/>
                  </a:gs>
                  <a:gs pos="37000">
                    <a:sysClr val="window" lastClr="FFFFFF">
                      <a:lumMod val="85000"/>
                    </a:sysClr>
                  </a:gs>
                  <a:gs pos="22000">
                    <a:sysClr val="window" lastClr="FFFFFF"/>
                  </a:gs>
                  <a:gs pos="100000">
                    <a:sysClr val="window" lastClr="FFFFFF">
                      <a:lumMod val="65000"/>
                    </a:sysClr>
                  </a:gs>
                  <a:gs pos="3000">
                    <a:sysClr val="window" lastClr="FFFFFF">
                      <a:lumMod val="65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46" name="圆角矩形 245"/>
              <p:cNvSpPr/>
              <p:nvPr/>
            </p:nvSpPr>
            <p:spPr>
              <a:xfrm rot="-300000">
                <a:off x="3745777" y="5473848"/>
                <a:ext cx="1674823" cy="82848"/>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47" name="圆角矩形 246"/>
              <p:cNvSpPr/>
              <p:nvPr/>
            </p:nvSpPr>
            <p:spPr>
              <a:xfrm rot="-300000">
                <a:off x="3745777" y="5003011"/>
                <a:ext cx="1674823" cy="78828"/>
              </a:xfrm>
              <a:prstGeom prst="roundRect">
                <a:avLst>
                  <a:gd name="adj" fmla="val 18590"/>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48" name="圆角矩形 247"/>
              <p:cNvSpPr/>
              <p:nvPr/>
            </p:nvSpPr>
            <p:spPr>
              <a:xfrm rot="-300000">
                <a:off x="3745777" y="5169689"/>
                <a:ext cx="1674823" cy="78828"/>
              </a:xfrm>
              <a:prstGeom prst="roundRect">
                <a:avLst>
                  <a:gd name="adj" fmla="val 1062"/>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49" name="圆角矩形 248"/>
              <p:cNvSpPr/>
              <p:nvPr/>
            </p:nvSpPr>
            <p:spPr>
              <a:xfrm rot="-300000">
                <a:off x="3745777" y="5338507"/>
                <a:ext cx="1674823" cy="78828"/>
              </a:xfrm>
              <a:prstGeom prst="roundRect">
                <a:avLst>
                  <a:gd name="adj" fmla="val 14265"/>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0" name="任意多边形 249"/>
              <p:cNvSpPr/>
              <p:nvPr/>
            </p:nvSpPr>
            <p:spPr>
              <a:xfrm>
                <a:off x="2628900" y="0"/>
                <a:ext cx="3924300" cy="4667248"/>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71000">
                    <a:sysClr val="window" lastClr="FFFFFF">
                      <a:alpha val="84000"/>
                    </a:sysClr>
                  </a:gs>
                  <a:gs pos="0">
                    <a:sysClr val="window" lastClr="FFFFFF">
                      <a:lumMod val="100000"/>
                      <a:alpha val="0"/>
                    </a:sys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1" name="圆角矩形 250"/>
              <p:cNvSpPr/>
              <p:nvPr/>
            </p:nvSpPr>
            <p:spPr>
              <a:xfrm>
                <a:off x="3710114" y="4705817"/>
                <a:ext cx="1788889" cy="32662"/>
              </a:xfrm>
              <a:prstGeom prst="roundRect">
                <a:avLst>
                  <a:gd name="adj" fmla="val 50000"/>
                </a:avLst>
              </a:prstGeom>
              <a:gradFill>
                <a:gsLst>
                  <a:gs pos="100000">
                    <a:sysClr val="window" lastClr="FFFFFF">
                      <a:lumMod val="50000"/>
                    </a:sysClr>
                  </a:gs>
                  <a:gs pos="51500">
                    <a:sysClr val="window" lastClr="FFFFFF">
                      <a:lumMod val="85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2" name="圆角矩形 251"/>
              <p:cNvSpPr/>
              <p:nvPr/>
            </p:nvSpPr>
            <p:spPr>
              <a:xfrm rot="-300000">
                <a:off x="3667323" y="4909975"/>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3" name="圆角矩形 252"/>
              <p:cNvSpPr/>
              <p:nvPr/>
            </p:nvSpPr>
            <p:spPr>
              <a:xfrm rot="-300000">
                <a:off x="3667323" y="5070121"/>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4" name="圆角矩形 253"/>
              <p:cNvSpPr/>
              <p:nvPr/>
            </p:nvSpPr>
            <p:spPr>
              <a:xfrm rot="-300000">
                <a:off x="3667323" y="5236799"/>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5" name="圆角矩形 254"/>
              <p:cNvSpPr/>
              <p:nvPr/>
            </p:nvSpPr>
            <p:spPr>
              <a:xfrm rot="-300000">
                <a:off x="3667323" y="5405617"/>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6" name="圆角矩形 255"/>
              <p:cNvSpPr/>
              <p:nvPr/>
            </p:nvSpPr>
            <p:spPr>
              <a:xfrm rot="-300000">
                <a:off x="3667323" y="5540958"/>
                <a:ext cx="1831730" cy="8284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7" name="圆角矩形 256"/>
              <p:cNvSpPr/>
              <p:nvPr/>
            </p:nvSpPr>
            <p:spPr>
              <a:xfrm>
                <a:off x="4009769" y="5933116"/>
                <a:ext cx="1178588" cy="35135"/>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58" name="圆角矩形 257"/>
              <p:cNvSpPr/>
              <p:nvPr/>
            </p:nvSpPr>
            <p:spPr>
              <a:xfrm>
                <a:off x="4201536" y="6135966"/>
                <a:ext cx="776005" cy="16227"/>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41" name="文本框 87"/>
            <p:cNvSpPr txBox="1"/>
            <p:nvPr/>
          </p:nvSpPr>
          <p:spPr>
            <a:xfrm>
              <a:off x="6152179" y="2564846"/>
              <a:ext cx="672449" cy="43088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E87071"/>
                  </a:solidFill>
                  <a:effectLst/>
                  <a:uLnTx/>
                  <a:uFillTx/>
                  <a:latin typeface="Impact" panose="020B0806030902050204" pitchFamily="34" charset="0"/>
                  <a:ea typeface="宋体"/>
                </a:rPr>
                <a:t>50</a:t>
              </a:r>
              <a:r>
                <a:rPr kumimoji="0" lang="en-US" altLang="zh-CN" sz="900" b="0" i="0" u="none" strike="noStrike" kern="0" cap="none" spc="0" normalizeH="0" baseline="0" noProof="0" dirty="0" smtClean="0">
                  <a:ln>
                    <a:noFill/>
                  </a:ln>
                  <a:solidFill>
                    <a:srgbClr val="E87071"/>
                  </a:solidFill>
                  <a:effectLst/>
                  <a:uLnTx/>
                  <a:uFillTx/>
                  <a:latin typeface="Impact" panose="020B0806030902050204" pitchFamily="34" charset="0"/>
                  <a:ea typeface="宋体"/>
                </a:rPr>
                <a:t>%</a:t>
              </a:r>
              <a:endParaRPr kumimoji="0" lang="zh-CN" altLang="en-US" sz="1500" b="0" i="0" u="none" strike="noStrike" kern="0" cap="none" spc="0" normalizeH="0" baseline="0" noProof="0" dirty="0" smtClean="0">
                <a:ln>
                  <a:noFill/>
                </a:ln>
                <a:solidFill>
                  <a:srgbClr val="E87071"/>
                </a:solidFill>
                <a:effectLst/>
                <a:uLnTx/>
                <a:uFillTx/>
                <a:latin typeface="Impact" panose="020B0806030902050204" pitchFamily="34" charset="0"/>
                <a:ea typeface="宋体"/>
              </a:endParaRPr>
            </a:p>
          </p:txBody>
        </p:sp>
        <p:sp>
          <p:nvSpPr>
            <p:cNvPr id="242" name="文本框 88"/>
            <p:cNvSpPr txBox="1"/>
            <p:nvPr/>
          </p:nvSpPr>
          <p:spPr>
            <a:xfrm>
              <a:off x="6169511" y="5149088"/>
              <a:ext cx="620995" cy="430887"/>
            </a:xfrm>
            <a:prstGeom prst="rect">
              <a:avLst/>
            </a:prstGeom>
            <a:noFill/>
          </p:spPr>
          <p:txBody>
            <a:bodyPr wrap="square" rtlCol="0">
              <a:spAutoFit/>
              <a:scene3d>
                <a:camera prst="orthographicFront"/>
                <a:lightRig rig="threePt" dir="t"/>
              </a:scene3d>
              <a:sp3d extrusionH="57150">
                <a:bevelT w="12700" h="6350" prst="angle"/>
              </a:sp3d>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white"/>
                  </a:solidFill>
                  <a:effectLst>
                    <a:outerShdw blurRad="76200" dist="50800" dir="2700000" algn="tl" rotWithShape="0">
                      <a:prstClr val="black">
                        <a:alpha val="40000"/>
                      </a:prstClr>
                    </a:outerShdw>
                  </a:effectLst>
                  <a:uLnTx/>
                  <a:uFillTx/>
                  <a:latin typeface="Impact" panose="020B0806030902050204" pitchFamily="34" charset="0"/>
                  <a:ea typeface="宋体"/>
                </a:rPr>
                <a:t>03</a:t>
              </a:r>
              <a:endParaRPr kumimoji="0" lang="zh-CN" altLang="en-US" sz="1500" b="0" i="0" u="none" strike="noStrike" kern="0" cap="none" spc="0" normalizeH="0" baseline="0" noProof="0" dirty="0" smtClean="0">
                <a:ln>
                  <a:noFill/>
                </a:ln>
                <a:solidFill>
                  <a:prstClr val="white"/>
                </a:solidFill>
                <a:effectLst>
                  <a:outerShdw blurRad="76200" dist="50800" dir="2700000" algn="tl" rotWithShape="0">
                    <a:prstClr val="black">
                      <a:alpha val="40000"/>
                    </a:prstClr>
                  </a:outerShdw>
                </a:effectLst>
                <a:uLnTx/>
                <a:uFillTx/>
                <a:latin typeface="Impact" panose="020B0806030902050204" pitchFamily="34" charset="0"/>
                <a:ea typeface="宋体"/>
              </a:endParaRPr>
            </a:p>
          </p:txBody>
        </p:sp>
      </p:grpSp>
      <p:grpSp>
        <p:nvGrpSpPr>
          <p:cNvPr id="267" name="组合 266"/>
          <p:cNvGrpSpPr/>
          <p:nvPr/>
        </p:nvGrpSpPr>
        <p:grpSpPr>
          <a:xfrm>
            <a:off x="5336562" y="3116356"/>
            <a:ext cx="570800" cy="1929811"/>
            <a:chOff x="7177758" y="3180259"/>
            <a:chExt cx="761067" cy="2573081"/>
          </a:xfrm>
        </p:grpSpPr>
        <p:grpSp>
          <p:nvGrpSpPr>
            <p:cNvPr id="268" name="组合 267"/>
            <p:cNvGrpSpPr/>
            <p:nvPr/>
          </p:nvGrpSpPr>
          <p:grpSpPr>
            <a:xfrm>
              <a:off x="7186874" y="4969077"/>
              <a:ext cx="751951" cy="784263"/>
              <a:chOff x="3424887" y="4553810"/>
              <a:chExt cx="751951" cy="784263"/>
            </a:xfrm>
          </p:grpSpPr>
          <p:sp>
            <p:nvSpPr>
              <p:cNvPr id="291" name="同侧圆角矩形 290"/>
              <p:cNvSpPr/>
              <p:nvPr/>
            </p:nvSpPr>
            <p:spPr>
              <a:xfrm>
                <a:off x="3424887" y="4553810"/>
                <a:ext cx="344777" cy="306380"/>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92" name="同侧圆角矩形 291"/>
              <p:cNvSpPr/>
              <p:nvPr/>
            </p:nvSpPr>
            <p:spPr>
              <a:xfrm flipV="1">
                <a:off x="3424887" y="5031693"/>
                <a:ext cx="344777" cy="306380"/>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93" name="同侧圆角矩形 292"/>
              <p:cNvSpPr/>
              <p:nvPr/>
            </p:nvSpPr>
            <p:spPr>
              <a:xfrm rot="16200000" flipH="1">
                <a:off x="3886521" y="4803880"/>
                <a:ext cx="296509" cy="284125"/>
              </a:xfrm>
              <a:prstGeom prst="round2SameRect">
                <a:avLst>
                  <a:gd name="adj1" fmla="val 50000"/>
                  <a:gd name="adj2" fmla="val 0"/>
                </a:avLst>
              </a:prstGeom>
              <a:gradFill flip="none" rotWithShape="0">
                <a:gsLst>
                  <a:gs pos="0">
                    <a:sysClr val="window" lastClr="FFFFFF">
                      <a:lumMod val="85000"/>
                    </a:sysClr>
                  </a:gs>
                  <a:gs pos="100000">
                    <a:sysClr val="window" lastClr="FFFFFF"/>
                  </a:gs>
                </a:gsLst>
                <a:lin ang="2700000" scaled="1"/>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94" name="任意多边形 293"/>
              <p:cNvSpPr/>
              <p:nvPr/>
            </p:nvSpPr>
            <p:spPr>
              <a:xfrm flipH="1">
                <a:off x="3469576" y="4603604"/>
                <a:ext cx="250635" cy="206791"/>
              </a:xfrm>
              <a:custGeom>
                <a:avLst/>
                <a:gdLst>
                  <a:gd name="connsiteX0" fmla="*/ 228200 w 444015"/>
                  <a:gd name="connsiteY0" fmla="*/ 0 h 366343"/>
                  <a:gd name="connsiteX1" fmla="*/ 215816 w 444015"/>
                  <a:gd name="connsiteY1" fmla="*/ 0 h 366343"/>
                  <a:gd name="connsiteX2" fmla="*/ 73753 w 444015"/>
                  <a:gd name="connsiteY2" fmla="*/ 142063 h 366343"/>
                  <a:gd name="connsiteX3" fmla="*/ 73753 w 444015"/>
                  <a:gd name="connsiteY3" fmla="*/ 284125 h 366343"/>
                  <a:gd name="connsiteX4" fmla="*/ 41109 w 444015"/>
                  <a:gd name="connsiteY4" fmla="*/ 284125 h 366343"/>
                  <a:gd name="connsiteX5" fmla="*/ 0 w 444015"/>
                  <a:gd name="connsiteY5" fmla="*/ 325234 h 366343"/>
                  <a:gd name="connsiteX6" fmla="*/ 41109 w 444015"/>
                  <a:gd name="connsiteY6" fmla="*/ 366343 h 366343"/>
                  <a:gd name="connsiteX7" fmla="*/ 402906 w 444015"/>
                  <a:gd name="connsiteY7" fmla="*/ 366343 h 366343"/>
                  <a:gd name="connsiteX8" fmla="*/ 444015 w 444015"/>
                  <a:gd name="connsiteY8" fmla="*/ 325234 h 366343"/>
                  <a:gd name="connsiteX9" fmla="*/ 402906 w 444015"/>
                  <a:gd name="connsiteY9" fmla="*/ 284125 h 366343"/>
                  <a:gd name="connsiteX10" fmla="*/ 370262 w 444015"/>
                  <a:gd name="connsiteY10" fmla="*/ 284125 h 366343"/>
                  <a:gd name="connsiteX11" fmla="*/ 370263 w 444015"/>
                  <a:gd name="connsiteY11" fmla="*/ 142063 h 366343"/>
                  <a:gd name="connsiteX12" fmla="*/ 228200 w 444015"/>
                  <a:gd name="connsiteY12" fmla="*/ 0 h 36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015" h="366343">
                    <a:moveTo>
                      <a:pt x="228200" y="0"/>
                    </a:moveTo>
                    <a:lnTo>
                      <a:pt x="215816" y="0"/>
                    </a:lnTo>
                    <a:cubicBezTo>
                      <a:pt x="137357" y="0"/>
                      <a:pt x="73753" y="63604"/>
                      <a:pt x="73753" y="142063"/>
                    </a:cubicBezTo>
                    <a:lnTo>
                      <a:pt x="73753" y="284125"/>
                    </a:lnTo>
                    <a:lnTo>
                      <a:pt x="41109" y="284125"/>
                    </a:lnTo>
                    <a:cubicBezTo>
                      <a:pt x="18405" y="284125"/>
                      <a:pt x="0" y="302530"/>
                      <a:pt x="0" y="325234"/>
                    </a:cubicBezTo>
                    <a:cubicBezTo>
                      <a:pt x="0" y="347938"/>
                      <a:pt x="18405" y="366343"/>
                      <a:pt x="41109" y="366343"/>
                    </a:cubicBezTo>
                    <a:lnTo>
                      <a:pt x="402906" y="366343"/>
                    </a:lnTo>
                    <a:cubicBezTo>
                      <a:pt x="425610" y="366343"/>
                      <a:pt x="444015" y="347938"/>
                      <a:pt x="444015" y="325234"/>
                    </a:cubicBezTo>
                    <a:cubicBezTo>
                      <a:pt x="444015" y="302530"/>
                      <a:pt x="425610" y="284125"/>
                      <a:pt x="402906" y="284125"/>
                    </a:cubicBezTo>
                    <a:lnTo>
                      <a:pt x="370262" y="284125"/>
                    </a:lnTo>
                    <a:cubicBezTo>
                      <a:pt x="370262" y="236771"/>
                      <a:pt x="370263" y="189417"/>
                      <a:pt x="370263" y="142063"/>
                    </a:cubicBezTo>
                    <a:cubicBezTo>
                      <a:pt x="370263" y="63604"/>
                      <a:pt x="306659" y="0"/>
                      <a:pt x="228200" y="0"/>
                    </a:cubicBez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95" name="任意多边形 294"/>
              <p:cNvSpPr/>
              <p:nvPr/>
            </p:nvSpPr>
            <p:spPr>
              <a:xfrm flipH="1" flipV="1">
                <a:off x="3469576" y="5076601"/>
                <a:ext cx="250635" cy="206791"/>
              </a:xfrm>
              <a:custGeom>
                <a:avLst/>
                <a:gdLst>
                  <a:gd name="connsiteX0" fmla="*/ 228200 w 444015"/>
                  <a:gd name="connsiteY0" fmla="*/ 0 h 366343"/>
                  <a:gd name="connsiteX1" fmla="*/ 215816 w 444015"/>
                  <a:gd name="connsiteY1" fmla="*/ 0 h 366343"/>
                  <a:gd name="connsiteX2" fmla="*/ 73753 w 444015"/>
                  <a:gd name="connsiteY2" fmla="*/ 142063 h 366343"/>
                  <a:gd name="connsiteX3" fmla="*/ 73753 w 444015"/>
                  <a:gd name="connsiteY3" fmla="*/ 284125 h 366343"/>
                  <a:gd name="connsiteX4" fmla="*/ 41109 w 444015"/>
                  <a:gd name="connsiteY4" fmla="*/ 284125 h 366343"/>
                  <a:gd name="connsiteX5" fmla="*/ 0 w 444015"/>
                  <a:gd name="connsiteY5" fmla="*/ 325234 h 366343"/>
                  <a:gd name="connsiteX6" fmla="*/ 41109 w 444015"/>
                  <a:gd name="connsiteY6" fmla="*/ 366343 h 366343"/>
                  <a:gd name="connsiteX7" fmla="*/ 402906 w 444015"/>
                  <a:gd name="connsiteY7" fmla="*/ 366343 h 366343"/>
                  <a:gd name="connsiteX8" fmla="*/ 444015 w 444015"/>
                  <a:gd name="connsiteY8" fmla="*/ 325234 h 366343"/>
                  <a:gd name="connsiteX9" fmla="*/ 402906 w 444015"/>
                  <a:gd name="connsiteY9" fmla="*/ 284125 h 366343"/>
                  <a:gd name="connsiteX10" fmla="*/ 370262 w 444015"/>
                  <a:gd name="connsiteY10" fmla="*/ 284125 h 366343"/>
                  <a:gd name="connsiteX11" fmla="*/ 370263 w 444015"/>
                  <a:gd name="connsiteY11" fmla="*/ 142063 h 366343"/>
                  <a:gd name="connsiteX12" fmla="*/ 228200 w 444015"/>
                  <a:gd name="connsiteY12" fmla="*/ 0 h 366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4015" h="366343">
                    <a:moveTo>
                      <a:pt x="228200" y="0"/>
                    </a:moveTo>
                    <a:lnTo>
                      <a:pt x="215816" y="0"/>
                    </a:lnTo>
                    <a:cubicBezTo>
                      <a:pt x="137357" y="0"/>
                      <a:pt x="73753" y="63604"/>
                      <a:pt x="73753" y="142063"/>
                    </a:cubicBezTo>
                    <a:lnTo>
                      <a:pt x="73753" y="284125"/>
                    </a:lnTo>
                    <a:lnTo>
                      <a:pt x="41109" y="284125"/>
                    </a:lnTo>
                    <a:cubicBezTo>
                      <a:pt x="18405" y="284125"/>
                      <a:pt x="0" y="302530"/>
                      <a:pt x="0" y="325234"/>
                    </a:cubicBezTo>
                    <a:cubicBezTo>
                      <a:pt x="0" y="347938"/>
                      <a:pt x="18405" y="366343"/>
                      <a:pt x="41109" y="366343"/>
                    </a:cubicBezTo>
                    <a:lnTo>
                      <a:pt x="402906" y="366343"/>
                    </a:lnTo>
                    <a:cubicBezTo>
                      <a:pt x="425610" y="366343"/>
                      <a:pt x="444015" y="347938"/>
                      <a:pt x="444015" y="325234"/>
                    </a:cubicBezTo>
                    <a:cubicBezTo>
                      <a:pt x="444015" y="302530"/>
                      <a:pt x="425610" y="284125"/>
                      <a:pt x="402906" y="284125"/>
                    </a:cubicBezTo>
                    <a:lnTo>
                      <a:pt x="370262" y="284125"/>
                    </a:lnTo>
                    <a:cubicBezTo>
                      <a:pt x="370262" y="236771"/>
                      <a:pt x="370263" y="189417"/>
                      <a:pt x="370263" y="142063"/>
                    </a:cubicBezTo>
                    <a:cubicBezTo>
                      <a:pt x="370263" y="63604"/>
                      <a:pt x="306659" y="0"/>
                      <a:pt x="228200" y="0"/>
                    </a:cubicBezTo>
                    <a:close/>
                  </a:path>
                </a:pathLst>
              </a:cu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96" name="同侧圆角矩形 295"/>
              <p:cNvSpPr/>
              <p:nvPr/>
            </p:nvSpPr>
            <p:spPr>
              <a:xfrm rot="16200000" flipH="1">
                <a:off x="3943575" y="4857733"/>
                <a:ext cx="167372" cy="176419"/>
              </a:xfrm>
              <a:prstGeom prst="round2SameRect">
                <a:avLst>
                  <a:gd name="adj1" fmla="val 50000"/>
                  <a:gd name="adj2" fmla="val 0"/>
                </a:avLst>
              </a:prstGeom>
              <a:solidFill>
                <a:sysClr val="windowText" lastClr="000000">
                  <a:lumMod val="75000"/>
                  <a:lumOff val="2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69" name="组合 268"/>
            <p:cNvGrpSpPr/>
            <p:nvPr/>
          </p:nvGrpSpPr>
          <p:grpSpPr>
            <a:xfrm>
              <a:off x="7197680" y="4064725"/>
              <a:ext cx="628740" cy="1589550"/>
              <a:chOff x="4465005" y="3786065"/>
              <a:chExt cx="628740" cy="1589550"/>
            </a:xfrm>
            <a:gradFill>
              <a:gsLst>
                <a:gs pos="50000">
                  <a:sysClr val="windowText" lastClr="000000">
                    <a:lumMod val="65000"/>
                    <a:lumOff val="35000"/>
                  </a:sysClr>
                </a:gs>
                <a:gs pos="0">
                  <a:sysClr val="windowText" lastClr="000000">
                    <a:lumMod val="75000"/>
                    <a:lumOff val="25000"/>
                  </a:sysClr>
                </a:gs>
                <a:gs pos="100000">
                  <a:sysClr val="windowText" lastClr="000000">
                    <a:lumMod val="75000"/>
                    <a:lumOff val="25000"/>
                  </a:sysClr>
                </a:gs>
              </a:gsLst>
              <a:lin ang="0" scaled="0"/>
            </a:gradFill>
          </p:grpSpPr>
          <p:sp>
            <p:nvSpPr>
              <p:cNvPr id="289" name="矩形 288"/>
              <p:cNvSpPr/>
              <p:nvPr/>
            </p:nvSpPr>
            <p:spPr>
              <a:xfrm>
                <a:off x="4735068" y="3786065"/>
                <a:ext cx="88614" cy="625136"/>
              </a:xfrm>
              <a:prstGeom prst="rect">
                <a:avLst/>
              </a:prstGeom>
              <a:grpFill/>
              <a:ln w="12700" cap="flat" cmpd="sng" algn="ctr">
                <a:noFill/>
                <a:prstDash val="solid"/>
                <a:miter lim="800000"/>
              </a:ln>
              <a:effectLst/>
              <a:scene3d>
                <a:camera prst="orthographicFront"/>
                <a:lightRig rig="threePt" dir="t"/>
              </a:scene3d>
              <a:sp3d>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90" name="任意多边形 289"/>
              <p:cNvSpPr/>
              <p:nvPr/>
            </p:nvSpPr>
            <p:spPr>
              <a:xfrm>
                <a:off x="4465005" y="4233730"/>
                <a:ext cx="628740" cy="1141885"/>
              </a:xfrm>
              <a:custGeom>
                <a:avLst/>
                <a:gdLst>
                  <a:gd name="connsiteX0" fmla="*/ 199451 w 628740"/>
                  <a:gd name="connsiteY0" fmla="*/ 0 h 1141885"/>
                  <a:gd name="connsiteX1" fmla="*/ 429290 w 628740"/>
                  <a:gd name="connsiteY1" fmla="*/ 0 h 1141885"/>
                  <a:gd name="connsiteX2" fmla="*/ 429290 w 628740"/>
                  <a:gd name="connsiteY2" fmla="*/ 145269 h 1141885"/>
                  <a:gd name="connsiteX3" fmla="*/ 482624 w 628740"/>
                  <a:gd name="connsiteY3" fmla="*/ 145269 h 1141885"/>
                  <a:gd name="connsiteX4" fmla="*/ 482624 w 628740"/>
                  <a:gd name="connsiteY4" fmla="*/ 513145 h 1141885"/>
                  <a:gd name="connsiteX5" fmla="*/ 523948 w 628740"/>
                  <a:gd name="connsiteY5" fmla="*/ 513145 h 1141885"/>
                  <a:gd name="connsiteX6" fmla="*/ 628740 w 628740"/>
                  <a:gd name="connsiteY6" fmla="*/ 617937 h 1141885"/>
                  <a:gd name="connsiteX7" fmla="*/ 628740 w 628740"/>
                  <a:gd name="connsiteY7" fmla="*/ 1037093 h 1141885"/>
                  <a:gd name="connsiteX8" fmla="*/ 523948 w 628740"/>
                  <a:gd name="connsiteY8" fmla="*/ 1141885 h 1141885"/>
                  <a:gd name="connsiteX9" fmla="*/ 104792 w 628740"/>
                  <a:gd name="connsiteY9" fmla="*/ 1141885 h 1141885"/>
                  <a:gd name="connsiteX10" fmla="*/ 0 w 628740"/>
                  <a:gd name="connsiteY10" fmla="*/ 1037093 h 1141885"/>
                  <a:gd name="connsiteX11" fmla="*/ 0 w 628740"/>
                  <a:gd name="connsiteY11" fmla="*/ 617937 h 1141885"/>
                  <a:gd name="connsiteX12" fmla="*/ 104792 w 628740"/>
                  <a:gd name="connsiteY12" fmla="*/ 513145 h 1141885"/>
                  <a:gd name="connsiteX13" fmla="*/ 146117 w 628740"/>
                  <a:gd name="connsiteY13" fmla="*/ 513145 h 1141885"/>
                  <a:gd name="connsiteX14" fmla="*/ 146117 w 628740"/>
                  <a:gd name="connsiteY14" fmla="*/ 145269 h 1141885"/>
                  <a:gd name="connsiteX15" fmla="*/ 199451 w 628740"/>
                  <a:gd name="connsiteY15" fmla="*/ 145269 h 114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28740" h="1141885">
                    <a:moveTo>
                      <a:pt x="199451" y="0"/>
                    </a:moveTo>
                    <a:lnTo>
                      <a:pt x="429290" y="0"/>
                    </a:lnTo>
                    <a:lnTo>
                      <a:pt x="429290" y="145269"/>
                    </a:lnTo>
                    <a:lnTo>
                      <a:pt x="482624" y="145269"/>
                    </a:lnTo>
                    <a:lnTo>
                      <a:pt x="482624" y="513145"/>
                    </a:lnTo>
                    <a:lnTo>
                      <a:pt x="523948" y="513145"/>
                    </a:lnTo>
                    <a:cubicBezTo>
                      <a:pt x="581823" y="513145"/>
                      <a:pt x="628740" y="560062"/>
                      <a:pt x="628740" y="617937"/>
                    </a:cubicBezTo>
                    <a:lnTo>
                      <a:pt x="628740" y="1037093"/>
                    </a:lnTo>
                    <a:cubicBezTo>
                      <a:pt x="628740" y="1094968"/>
                      <a:pt x="581823" y="1141885"/>
                      <a:pt x="523948" y="1141885"/>
                    </a:cubicBezTo>
                    <a:lnTo>
                      <a:pt x="104792" y="1141885"/>
                    </a:lnTo>
                    <a:cubicBezTo>
                      <a:pt x="46917" y="1141885"/>
                      <a:pt x="0" y="1094968"/>
                      <a:pt x="0" y="1037093"/>
                    </a:cubicBezTo>
                    <a:lnTo>
                      <a:pt x="0" y="617937"/>
                    </a:lnTo>
                    <a:cubicBezTo>
                      <a:pt x="0" y="560062"/>
                      <a:pt x="46917" y="513145"/>
                      <a:pt x="104792" y="513145"/>
                    </a:cubicBezTo>
                    <a:lnTo>
                      <a:pt x="146117" y="513145"/>
                    </a:lnTo>
                    <a:lnTo>
                      <a:pt x="146117" y="145269"/>
                    </a:lnTo>
                    <a:lnTo>
                      <a:pt x="199451" y="145269"/>
                    </a:lnTo>
                    <a:close/>
                  </a:path>
                </a:pathLst>
              </a:custGeom>
              <a:grpFill/>
              <a:ln w="12700" cap="flat" cmpd="sng" algn="ctr">
                <a:noFill/>
                <a:prstDash val="solid"/>
                <a:miter lim="800000"/>
              </a:ln>
              <a:effectLst/>
              <a:scene3d>
                <a:camera prst="orthographicFront"/>
                <a:lightRig rig="threePt" dir="t"/>
              </a:scene3d>
              <a:sp3d>
                <a:bevelT w="19050" h="6350" prst="angle"/>
              </a:sp3d>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70" name="组合 269"/>
            <p:cNvGrpSpPr/>
            <p:nvPr/>
          </p:nvGrpSpPr>
          <p:grpSpPr>
            <a:xfrm>
              <a:off x="7208379" y="3180259"/>
              <a:ext cx="633182" cy="1010890"/>
              <a:chOff x="2628900" y="0"/>
              <a:chExt cx="3924300" cy="6265240"/>
            </a:xfrm>
            <a:effectLst>
              <a:outerShdw blurRad="88900" dist="25400" dir="2700000" algn="tl" rotWithShape="0">
                <a:prstClr val="black">
                  <a:alpha val="10000"/>
                </a:prstClr>
              </a:outerShdw>
            </a:effectLst>
          </p:grpSpPr>
          <p:sp>
            <p:nvSpPr>
              <p:cNvPr id="273" name="圆角矩形 272"/>
              <p:cNvSpPr/>
              <p:nvPr/>
            </p:nvSpPr>
            <p:spPr>
              <a:xfrm>
                <a:off x="4210045" y="6028873"/>
                <a:ext cx="762006" cy="217714"/>
              </a:xfrm>
              <a:prstGeom prst="roundRect">
                <a:avLst/>
              </a:prstGeom>
              <a:gradFill>
                <a:gsLst>
                  <a:gs pos="53000">
                    <a:sysClr val="window" lastClr="FFFFFF">
                      <a:lumMod val="75000"/>
                    </a:sysClr>
                  </a:gs>
                  <a:gs pos="100000">
                    <a:sysClr val="window" lastClr="FFFFFF">
                      <a:lumMod val="6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74" name="任意多边形 273"/>
              <p:cNvSpPr/>
              <p:nvPr/>
            </p:nvSpPr>
            <p:spPr>
              <a:xfrm rot="18900000">
                <a:off x="3939602" y="4936160"/>
                <a:ext cx="1302892" cy="1329080"/>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ysClr val="window" lastClr="FFFFFF">
                      <a:lumMod val="65000"/>
                    </a:sysClr>
                  </a:gs>
                  <a:gs pos="100000">
                    <a:sysClr val="window" lastClr="FFFFFF">
                      <a:lumMod val="75000"/>
                      <a:alpha val="82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75" name="任意多边形 274"/>
              <p:cNvSpPr/>
              <p:nvPr/>
            </p:nvSpPr>
            <p:spPr>
              <a:xfrm>
                <a:off x="3748087" y="4667248"/>
                <a:ext cx="1685925" cy="93345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ysClr val="window" lastClr="FFFFFF">
                      <a:lumMod val="75000"/>
                    </a:sysClr>
                  </a:gs>
                  <a:gs pos="51000">
                    <a:sysClr val="window" lastClr="FFFFFF">
                      <a:lumMod val="65000"/>
                    </a:sysClr>
                  </a:gs>
                  <a:gs pos="64000">
                    <a:sysClr val="window" lastClr="FFFFFF">
                      <a:lumMod val="85000"/>
                    </a:sysClr>
                  </a:gs>
                  <a:gs pos="76000">
                    <a:sysClr val="window" lastClr="FFFFFF"/>
                  </a:gs>
                  <a:gs pos="37000">
                    <a:sysClr val="window" lastClr="FFFFFF">
                      <a:lumMod val="85000"/>
                    </a:sysClr>
                  </a:gs>
                  <a:gs pos="22000">
                    <a:sysClr val="window" lastClr="FFFFFF"/>
                  </a:gs>
                  <a:gs pos="100000">
                    <a:sysClr val="window" lastClr="FFFFFF">
                      <a:lumMod val="65000"/>
                    </a:sysClr>
                  </a:gs>
                  <a:gs pos="3000">
                    <a:sysClr val="window" lastClr="FFFFFF">
                      <a:lumMod val="65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76" name="圆角矩形 275"/>
              <p:cNvSpPr/>
              <p:nvPr/>
            </p:nvSpPr>
            <p:spPr>
              <a:xfrm rot="-300000">
                <a:off x="3745777" y="5473848"/>
                <a:ext cx="1674823" cy="82848"/>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77" name="圆角矩形 276"/>
              <p:cNvSpPr/>
              <p:nvPr/>
            </p:nvSpPr>
            <p:spPr>
              <a:xfrm rot="-300000">
                <a:off x="3745777" y="5003011"/>
                <a:ext cx="1674823" cy="78828"/>
              </a:xfrm>
              <a:prstGeom prst="roundRect">
                <a:avLst>
                  <a:gd name="adj" fmla="val 18590"/>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78" name="圆角矩形 277"/>
              <p:cNvSpPr/>
              <p:nvPr/>
            </p:nvSpPr>
            <p:spPr>
              <a:xfrm rot="-300000">
                <a:off x="3745777" y="5169689"/>
                <a:ext cx="1674823" cy="78828"/>
              </a:xfrm>
              <a:prstGeom prst="roundRect">
                <a:avLst>
                  <a:gd name="adj" fmla="val 1062"/>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79" name="圆角矩形 278"/>
              <p:cNvSpPr/>
              <p:nvPr/>
            </p:nvSpPr>
            <p:spPr>
              <a:xfrm rot="-300000">
                <a:off x="3745777" y="5338507"/>
                <a:ext cx="1674823" cy="78828"/>
              </a:xfrm>
              <a:prstGeom prst="roundRect">
                <a:avLst>
                  <a:gd name="adj" fmla="val 14265"/>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0" name="任意多边形 279"/>
              <p:cNvSpPr/>
              <p:nvPr/>
            </p:nvSpPr>
            <p:spPr>
              <a:xfrm>
                <a:off x="2628900" y="0"/>
                <a:ext cx="3924300" cy="4667248"/>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71000">
                    <a:sysClr val="window" lastClr="FFFFFF">
                      <a:alpha val="84000"/>
                    </a:sysClr>
                  </a:gs>
                  <a:gs pos="0">
                    <a:sysClr val="window" lastClr="FFFFFF">
                      <a:lumMod val="100000"/>
                      <a:alpha val="0"/>
                    </a:sysClr>
                  </a:gs>
                </a:gsLst>
                <a:path path="shape">
                  <a:fillToRect l="50000" t="50000" r="50000" b="50000"/>
                </a:path>
                <a:tileRec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1" name="圆角矩形 280"/>
              <p:cNvSpPr/>
              <p:nvPr/>
            </p:nvSpPr>
            <p:spPr>
              <a:xfrm>
                <a:off x="3710114" y="4705817"/>
                <a:ext cx="1788889" cy="32662"/>
              </a:xfrm>
              <a:prstGeom prst="roundRect">
                <a:avLst>
                  <a:gd name="adj" fmla="val 50000"/>
                </a:avLst>
              </a:prstGeom>
              <a:gradFill>
                <a:gsLst>
                  <a:gs pos="100000">
                    <a:sysClr val="window" lastClr="FFFFFF">
                      <a:lumMod val="50000"/>
                    </a:sysClr>
                  </a:gs>
                  <a:gs pos="51500">
                    <a:sysClr val="window" lastClr="FFFFFF">
                      <a:lumMod val="85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2" name="圆角矩形 281"/>
              <p:cNvSpPr/>
              <p:nvPr/>
            </p:nvSpPr>
            <p:spPr>
              <a:xfrm rot="-300000">
                <a:off x="3667323" y="4909975"/>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3" name="圆角矩形 282"/>
              <p:cNvSpPr/>
              <p:nvPr/>
            </p:nvSpPr>
            <p:spPr>
              <a:xfrm rot="-300000">
                <a:off x="3667323" y="5070121"/>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4" name="圆角矩形 283"/>
              <p:cNvSpPr/>
              <p:nvPr/>
            </p:nvSpPr>
            <p:spPr>
              <a:xfrm rot="-300000">
                <a:off x="3667323" y="5236799"/>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5" name="圆角矩形 284"/>
              <p:cNvSpPr/>
              <p:nvPr/>
            </p:nvSpPr>
            <p:spPr>
              <a:xfrm rot="-300000">
                <a:off x="3667323" y="5405617"/>
                <a:ext cx="1831730" cy="7882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6" name="圆角矩形 285"/>
              <p:cNvSpPr/>
              <p:nvPr/>
            </p:nvSpPr>
            <p:spPr>
              <a:xfrm rot="-300000">
                <a:off x="3667323" y="5540958"/>
                <a:ext cx="1831730" cy="82848"/>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7" name="圆角矩形 286"/>
              <p:cNvSpPr/>
              <p:nvPr/>
            </p:nvSpPr>
            <p:spPr>
              <a:xfrm>
                <a:off x="4009769" y="5933116"/>
                <a:ext cx="1178588" cy="35135"/>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88" name="圆角矩形 287"/>
              <p:cNvSpPr/>
              <p:nvPr/>
            </p:nvSpPr>
            <p:spPr>
              <a:xfrm>
                <a:off x="4201536" y="6135966"/>
                <a:ext cx="776005" cy="16227"/>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271" name="文本框 117"/>
            <p:cNvSpPr txBox="1"/>
            <p:nvPr/>
          </p:nvSpPr>
          <p:spPr>
            <a:xfrm>
              <a:off x="7177758" y="3288550"/>
              <a:ext cx="672450" cy="430887"/>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srgbClr val="663A77"/>
                  </a:solidFill>
                  <a:effectLst/>
                  <a:uLnTx/>
                  <a:uFillTx/>
                  <a:latin typeface="Impact" panose="020B0806030902050204" pitchFamily="34" charset="0"/>
                  <a:ea typeface="宋体"/>
                </a:rPr>
                <a:t>25</a:t>
              </a:r>
              <a:r>
                <a:rPr kumimoji="0" lang="en-US" altLang="zh-CN" sz="900" b="0" i="0" u="none" strike="noStrike" kern="0" cap="none" spc="0" normalizeH="0" baseline="0" noProof="0" dirty="0" smtClean="0">
                  <a:ln>
                    <a:noFill/>
                  </a:ln>
                  <a:solidFill>
                    <a:srgbClr val="663A77"/>
                  </a:solidFill>
                  <a:effectLst/>
                  <a:uLnTx/>
                  <a:uFillTx/>
                  <a:latin typeface="Impact" panose="020B0806030902050204" pitchFamily="34" charset="0"/>
                  <a:ea typeface="宋体"/>
                </a:rPr>
                <a:t>%</a:t>
              </a:r>
              <a:endParaRPr kumimoji="0" lang="zh-CN" altLang="en-US" sz="1500" b="0" i="0" u="none" strike="noStrike" kern="0" cap="none" spc="0" normalizeH="0" baseline="0" noProof="0" dirty="0" smtClean="0">
                <a:ln>
                  <a:noFill/>
                </a:ln>
                <a:solidFill>
                  <a:srgbClr val="663A77"/>
                </a:solidFill>
                <a:effectLst/>
                <a:uLnTx/>
                <a:uFillTx/>
                <a:latin typeface="Impact" panose="020B0806030902050204" pitchFamily="34" charset="0"/>
                <a:ea typeface="宋体"/>
              </a:endParaRPr>
            </a:p>
          </p:txBody>
        </p:sp>
        <p:sp>
          <p:nvSpPr>
            <p:cNvPr id="272" name="文本框 118"/>
            <p:cNvSpPr txBox="1"/>
            <p:nvPr/>
          </p:nvSpPr>
          <p:spPr>
            <a:xfrm>
              <a:off x="7198853" y="5149088"/>
              <a:ext cx="620995" cy="430887"/>
            </a:xfrm>
            <a:prstGeom prst="rect">
              <a:avLst/>
            </a:prstGeom>
            <a:noFill/>
          </p:spPr>
          <p:txBody>
            <a:bodyPr wrap="square" rtlCol="0">
              <a:spAutoFit/>
              <a:scene3d>
                <a:camera prst="orthographicFront"/>
                <a:lightRig rig="threePt" dir="t"/>
              </a:scene3d>
              <a:sp3d extrusionH="57150">
                <a:bevelT w="12700" h="6350" prst="angle"/>
              </a:sp3d>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500" b="0" i="0" u="none" strike="noStrike" kern="0" cap="none" spc="0" normalizeH="0" baseline="0" noProof="0" dirty="0" smtClean="0">
                  <a:ln>
                    <a:noFill/>
                  </a:ln>
                  <a:solidFill>
                    <a:prstClr val="white"/>
                  </a:solidFill>
                  <a:effectLst>
                    <a:outerShdw blurRad="76200" dist="50800" dir="2700000" algn="tl" rotWithShape="0">
                      <a:prstClr val="black">
                        <a:alpha val="40000"/>
                      </a:prstClr>
                    </a:outerShdw>
                  </a:effectLst>
                  <a:uLnTx/>
                  <a:uFillTx/>
                  <a:latin typeface="Impact" panose="020B0806030902050204" pitchFamily="34" charset="0"/>
                  <a:ea typeface="宋体"/>
                </a:rPr>
                <a:t>04</a:t>
              </a:r>
              <a:endParaRPr kumimoji="0" lang="zh-CN" altLang="en-US" sz="1500" b="0" i="0" u="none" strike="noStrike" kern="0" cap="none" spc="0" normalizeH="0" baseline="0" noProof="0" dirty="0" smtClean="0">
                <a:ln>
                  <a:noFill/>
                </a:ln>
                <a:solidFill>
                  <a:prstClr val="white"/>
                </a:solidFill>
                <a:effectLst>
                  <a:outerShdw blurRad="76200" dist="50800" dir="2700000" algn="tl" rotWithShape="0">
                    <a:prstClr val="black">
                      <a:alpha val="40000"/>
                    </a:prstClr>
                  </a:outerShdw>
                </a:effectLst>
                <a:uLnTx/>
                <a:uFillTx/>
                <a:latin typeface="Impact" panose="020B0806030902050204" pitchFamily="34" charset="0"/>
                <a:ea typeface="宋体"/>
              </a:endParaRPr>
            </a:p>
          </p:txBody>
        </p:sp>
      </p:grpSp>
      <p:grpSp>
        <p:nvGrpSpPr>
          <p:cNvPr id="297" name="组合 296"/>
          <p:cNvGrpSpPr/>
          <p:nvPr/>
        </p:nvGrpSpPr>
        <p:grpSpPr>
          <a:xfrm>
            <a:off x="3533326" y="1522160"/>
            <a:ext cx="1609934" cy="549960"/>
            <a:chOff x="4773443" y="1054664"/>
            <a:chExt cx="2146579" cy="733280"/>
          </a:xfrm>
        </p:grpSpPr>
        <p:grpSp>
          <p:nvGrpSpPr>
            <p:cNvPr id="298" name="组合 297"/>
            <p:cNvGrpSpPr/>
            <p:nvPr/>
          </p:nvGrpSpPr>
          <p:grpSpPr>
            <a:xfrm>
              <a:off x="4773443" y="1054664"/>
              <a:ext cx="2146579" cy="733280"/>
              <a:chOff x="5813057" y="1493091"/>
              <a:chExt cx="2146579" cy="733280"/>
            </a:xfrm>
          </p:grpSpPr>
          <p:sp>
            <p:nvSpPr>
              <p:cNvPr id="304" name="文本框 150"/>
              <p:cNvSpPr txBox="1"/>
              <p:nvPr/>
            </p:nvSpPr>
            <p:spPr>
              <a:xfrm>
                <a:off x="5813057" y="1493091"/>
                <a:ext cx="178046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FFB850"/>
                    </a:solidFill>
                    <a:latin typeface="时尚中黑简体" panose="01010104010101010101" pitchFamily="2" charset="-122"/>
                    <a:ea typeface="时尚中黑简体" panose="01010104010101010101" pitchFamily="2" charset="-122"/>
                  </a:rPr>
                  <a:t>在此添加标题</a:t>
                </a:r>
              </a:p>
            </p:txBody>
          </p:sp>
          <p:sp>
            <p:nvSpPr>
              <p:cNvPr id="305" name="文本框 151"/>
              <p:cNvSpPr txBox="1"/>
              <p:nvPr/>
            </p:nvSpPr>
            <p:spPr>
              <a:xfrm>
                <a:off x="5831393" y="1764706"/>
                <a:ext cx="2128243" cy="461665"/>
              </a:xfrm>
              <a:prstGeom prst="rect">
                <a:avLst/>
              </a:prstGeom>
              <a:noFill/>
            </p:spPr>
            <p:txBody>
              <a:bodyPr wrap="square" rtlCol="0">
                <a:spAutoFit/>
              </a:bodyPr>
              <a:lstStyle/>
              <a:p>
                <a:pPr defTabSz="685800" fontAlgn="auto">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99" name="Group 36"/>
            <p:cNvGrpSpPr>
              <a:grpSpLocks noChangeAspect="1"/>
            </p:cNvGrpSpPr>
            <p:nvPr/>
          </p:nvGrpSpPr>
          <p:grpSpPr bwMode="auto">
            <a:xfrm>
              <a:off x="6463838" y="1079757"/>
              <a:ext cx="303497" cy="262139"/>
              <a:chOff x="3321" y="1710"/>
              <a:chExt cx="1042" cy="900"/>
            </a:xfrm>
            <a:solidFill>
              <a:srgbClr val="FFB850"/>
            </a:solidFill>
          </p:grpSpPr>
          <p:sp>
            <p:nvSpPr>
              <p:cNvPr id="300"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1"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2"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03"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grpSp>
        <p:nvGrpSpPr>
          <p:cNvPr id="306" name="组合 305"/>
          <p:cNvGrpSpPr/>
          <p:nvPr/>
        </p:nvGrpSpPr>
        <p:grpSpPr>
          <a:xfrm>
            <a:off x="4323660" y="2064961"/>
            <a:ext cx="1609934" cy="549960"/>
            <a:chOff x="5827222" y="1778399"/>
            <a:chExt cx="2146579" cy="733280"/>
          </a:xfrm>
        </p:grpSpPr>
        <p:grpSp>
          <p:nvGrpSpPr>
            <p:cNvPr id="307" name="组合 306"/>
            <p:cNvGrpSpPr/>
            <p:nvPr/>
          </p:nvGrpSpPr>
          <p:grpSpPr>
            <a:xfrm>
              <a:off x="5827222" y="1778399"/>
              <a:ext cx="2146579" cy="733280"/>
              <a:chOff x="5813057" y="1493091"/>
              <a:chExt cx="2146579" cy="733280"/>
            </a:xfrm>
          </p:grpSpPr>
          <p:sp>
            <p:nvSpPr>
              <p:cNvPr id="309" name="文本框 155"/>
              <p:cNvSpPr txBox="1"/>
              <p:nvPr/>
            </p:nvSpPr>
            <p:spPr>
              <a:xfrm>
                <a:off x="5813057" y="1493091"/>
                <a:ext cx="178046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310" name="文本框 156"/>
              <p:cNvSpPr txBox="1"/>
              <p:nvPr/>
            </p:nvSpPr>
            <p:spPr>
              <a:xfrm>
                <a:off x="5831393" y="1764706"/>
                <a:ext cx="2128243" cy="461665"/>
              </a:xfrm>
              <a:prstGeom prst="rect">
                <a:avLst/>
              </a:prstGeom>
              <a:noFill/>
            </p:spPr>
            <p:txBody>
              <a:bodyPr wrap="square" rtlCol="0">
                <a:spAutoFit/>
              </a:bodyPr>
              <a:lstStyle/>
              <a:p>
                <a:pPr defTabSz="685800" fontAlgn="auto">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308" name="Freeform 53"/>
            <p:cNvSpPr>
              <a:spLocks noEditPoints="1"/>
            </p:cNvSpPr>
            <p:nvPr/>
          </p:nvSpPr>
          <p:spPr bwMode="auto">
            <a:xfrm>
              <a:off x="7562139" y="1788807"/>
              <a:ext cx="277219" cy="277219"/>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01ACBE"/>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srgbClr val="FFB850"/>
                </a:solidFill>
                <a:latin typeface="Calibri" panose="020F0502020204030204"/>
                <a:ea typeface="宋体"/>
              </a:endParaRPr>
            </a:p>
          </p:txBody>
        </p:sp>
      </p:grpSp>
      <p:grpSp>
        <p:nvGrpSpPr>
          <p:cNvPr id="311" name="组合 310"/>
          <p:cNvGrpSpPr/>
          <p:nvPr/>
        </p:nvGrpSpPr>
        <p:grpSpPr>
          <a:xfrm>
            <a:off x="5057740" y="2588788"/>
            <a:ext cx="1609934" cy="549960"/>
            <a:chOff x="6805995" y="2476835"/>
            <a:chExt cx="2146579" cy="733280"/>
          </a:xfrm>
        </p:grpSpPr>
        <p:grpSp>
          <p:nvGrpSpPr>
            <p:cNvPr id="312" name="组合 311"/>
            <p:cNvGrpSpPr/>
            <p:nvPr/>
          </p:nvGrpSpPr>
          <p:grpSpPr>
            <a:xfrm>
              <a:off x="6805995" y="2476835"/>
              <a:ext cx="2146579" cy="733280"/>
              <a:chOff x="5813057" y="1493091"/>
              <a:chExt cx="2146579" cy="733280"/>
            </a:xfrm>
          </p:grpSpPr>
          <p:sp>
            <p:nvSpPr>
              <p:cNvPr id="317" name="文本框 163"/>
              <p:cNvSpPr txBox="1"/>
              <p:nvPr/>
            </p:nvSpPr>
            <p:spPr>
              <a:xfrm>
                <a:off x="5813057" y="1493091"/>
                <a:ext cx="178046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318" name="文本框 164"/>
              <p:cNvSpPr txBox="1"/>
              <p:nvPr/>
            </p:nvSpPr>
            <p:spPr>
              <a:xfrm>
                <a:off x="5831393" y="1764706"/>
                <a:ext cx="2128243" cy="461665"/>
              </a:xfrm>
              <a:prstGeom prst="rect">
                <a:avLst/>
              </a:prstGeom>
              <a:noFill/>
            </p:spPr>
            <p:txBody>
              <a:bodyPr wrap="square" rtlCol="0">
                <a:spAutoFit/>
              </a:bodyPr>
              <a:lstStyle/>
              <a:p>
                <a:pPr defTabSz="685800" fontAlgn="auto">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13" name="Group 46"/>
            <p:cNvGrpSpPr>
              <a:grpSpLocks noChangeAspect="1"/>
            </p:cNvGrpSpPr>
            <p:nvPr/>
          </p:nvGrpSpPr>
          <p:grpSpPr bwMode="auto">
            <a:xfrm>
              <a:off x="8453771" y="2533374"/>
              <a:ext cx="385720" cy="238804"/>
              <a:chOff x="3098" y="1701"/>
              <a:chExt cx="1486" cy="920"/>
            </a:xfrm>
            <a:solidFill>
              <a:srgbClr val="E87071"/>
            </a:solidFill>
          </p:grpSpPr>
          <p:sp>
            <p:nvSpPr>
              <p:cNvPr id="314"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5"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sp>
            <p:nvSpPr>
              <p:cNvPr id="316"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a:solidFill>
                    <a:prstClr val="black"/>
                  </a:solidFill>
                  <a:latin typeface="Calibri" panose="020F0502020204030204"/>
                  <a:ea typeface="宋体"/>
                </a:endParaRPr>
              </a:p>
            </p:txBody>
          </p:sp>
        </p:grpSp>
      </p:grpSp>
      <p:grpSp>
        <p:nvGrpSpPr>
          <p:cNvPr id="319" name="组合 318"/>
          <p:cNvGrpSpPr/>
          <p:nvPr/>
        </p:nvGrpSpPr>
        <p:grpSpPr>
          <a:xfrm>
            <a:off x="5840687" y="3108883"/>
            <a:ext cx="1609934" cy="549960"/>
            <a:chOff x="7849925" y="3170295"/>
            <a:chExt cx="2146579" cy="733280"/>
          </a:xfrm>
        </p:grpSpPr>
        <p:grpSp>
          <p:nvGrpSpPr>
            <p:cNvPr id="320" name="组合 319"/>
            <p:cNvGrpSpPr/>
            <p:nvPr/>
          </p:nvGrpSpPr>
          <p:grpSpPr>
            <a:xfrm>
              <a:off x="7849925" y="3170295"/>
              <a:ext cx="2146579" cy="733280"/>
              <a:chOff x="5813057" y="1493091"/>
              <a:chExt cx="2146579" cy="733280"/>
            </a:xfrm>
          </p:grpSpPr>
          <p:sp>
            <p:nvSpPr>
              <p:cNvPr id="322" name="文本框 168"/>
              <p:cNvSpPr txBox="1"/>
              <p:nvPr/>
            </p:nvSpPr>
            <p:spPr>
              <a:xfrm>
                <a:off x="5813057" y="1493091"/>
                <a:ext cx="1780467" cy="330945"/>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663A77"/>
                    </a:solidFill>
                    <a:latin typeface="时尚中黑简体" panose="01010104010101010101" pitchFamily="2" charset="-122"/>
                    <a:ea typeface="时尚中黑简体" panose="01010104010101010101" pitchFamily="2" charset="-122"/>
                  </a:rPr>
                  <a:t>在此添加标题</a:t>
                </a:r>
              </a:p>
            </p:txBody>
          </p:sp>
          <p:sp>
            <p:nvSpPr>
              <p:cNvPr id="323" name="文本框 169"/>
              <p:cNvSpPr txBox="1"/>
              <p:nvPr/>
            </p:nvSpPr>
            <p:spPr>
              <a:xfrm>
                <a:off x="5831393" y="1764706"/>
                <a:ext cx="2128243" cy="461665"/>
              </a:xfrm>
              <a:prstGeom prst="rect">
                <a:avLst/>
              </a:prstGeom>
              <a:noFill/>
            </p:spPr>
            <p:txBody>
              <a:bodyPr wrap="square" rtlCol="0">
                <a:spAutoFit/>
              </a:bodyPr>
              <a:lstStyle/>
              <a:p>
                <a:pPr defTabSz="685800" fontAlgn="auto">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321" name="Freeform 57"/>
            <p:cNvSpPr>
              <a:spLocks noEditPoints="1"/>
            </p:cNvSpPr>
            <p:nvPr/>
          </p:nvSpPr>
          <p:spPr bwMode="auto">
            <a:xfrm>
              <a:off x="9587184" y="3180280"/>
              <a:ext cx="296376" cy="296946"/>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663A77"/>
            </a:solidFill>
            <a:ln>
              <a:noFill/>
            </a:ln>
          </p:spPr>
          <p:txBody>
            <a:bodyPr vert="horz" wrap="square" lIns="68580" tIns="34290" rIns="68580" bIns="34290" numCol="1" anchor="t" anchorCtr="0" compatLnSpc="1">
              <a:prstTxWarp prst="textNoShape">
                <a:avLst/>
              </a:prstTxWarp>
            </a:bodyPr>
            <a:lstStyle/>
            <a:p>
              <a:pPr defTabSz="685800" fontAlgn="auto">
                <a:spcBef>
                  <a:spcPts val="0"/>
                </a:spcBef>
                <a:spcAft>
                  <a:spcPts val="0"/>
                </a:spcAft>
              </a:pPr>
              <a:endParaRPr lang="zh-CN" altLang="en-US" sz="1013" dirty="0">
                <a:solidFill>
                  <a:prstClr val="black"/>
                </a:solidFill>
                <a:latin typeface="Calibri" panose="020F0502020204030204"/>
                <a:ea typeface="宋体"/>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3"/>
                                        </p:tgtEl>
                                        <p:attrNameLst>
                                          <p:attrName>style.visibility</p:attrName>
                                        </p:attrNameLst>
                                      </p:cBhvr>
                                      <p:to>
                                        <p:strVal val="visible"/>
                                      </p:to>
                                    </p:set>
                                    <p:anim calcmode="lin" valueType="num">
                                      <p:cBhvr additive="base">
                                        <p:cTn id="7" dur="1000" fill="hold"/>
                                        <p:tgtEl>
                                          <p:spTgt spid="163"/>
                                        </p:tgtEl>
                                        <p:attrNameLst>
                                          <p:attrName>ppt_x</p:attrName>
                                        </p:attrNameLst>
                                      </p:cBhvr>
                                      <p:tavLst>
                                        <p:tav tm="0">
                                          <p:val>
                                            <p:strVal val="0-#ppt_w/2"/>
                                          </p:val>
                                        </p:tav>
                                        <p:tav tm="100000">
                                          <p:val>
                                            <p:strVal val="#ppt_x"/>
                                          </p:val>
                                        </p:tav>
                                      </p:tavLst>
                                    </p:anim>
                                    <p:anim calcmode="lin" valueType="num">
                                      <p:cBhvr additive="base">
                                        <p:cTn id="8" dur="1000" fill="hold"/>
                                        <p:tgtEl>
                                          <p:spTgt spid="163"/>
                                        </p:tgtEl>
                                        <p:attrNameLst>
                                          <p:attrName>ppt_y</p:attrName>
                                        </p:attrNameLst>
                                      </p:cBhvr>
                                      <p:tavLst>
                                        <p:tav tm="0">
                                          <p:val>
                                            <p:strVal val="#ppt_y"/>
                                          </p:val>
                                        </p:tav>
                                        <p:tav tm="100000">
                                          <p:val>
                                            <p:strVal val="#ppt_y"/>
                                          </p:val>
                                        </p:tav>
                                      </p:tavLst>
                                    </p:anim>
                                  </p:childTnLst>
                                </p:cTn>
                              </p:par>
                              <p:par>
                                <p:cTn id="9" presetID="19" presetClass="entr" presetSubtype="5" fill="hold" nodeType="withEffect">
                                  <p:stCondLst>
                                    <p:cond delay="0"/>
                                  </p:stCondLst>
                                  <p:childTnLst>
                                    <p:set>
                                      <p:cBhvr>
                                        <p:cTn id="10" dur="1" fill="hold">
                                          <p:stCondLst>
                                            <p:cond delay="0"/>
                                          </p:stCondLst>
                                        </p:cTn>
                                        <p:tgtEl>
                                          <p:spTgt spid="163"/>
                                        </p:tgtEl>
                                        <p:attrNameLst>
                                          <p:attrName>style.visibility</p:attrName>
                                        </p:attrNameLst>
                                      </p:cBhvr>
                                      <p:to>
                                        <p:strVal val="visible"/>
                                      </p:to>
                                    </p:set>
                                    <p:anim calcmode="lin" valueType="num">
                                      <p:cBhvr>
                                        <p:cTn id="11" dur="1000" fill="hold"/>
                                        <p:tgtEl>
                                          <p:spTgt spid="163"/>
                                        </p:tgtEl>
                                        <p:attrNameLst>
                                          <p:attrName>ppt_w</p:attrName>
                                        </p:attrNameLst>
                                      </p:cBhvr>
                                      <p:tavLst>
                                        <p:tav tm="0">
                                          <p:val>
                                            <p:strVal val="#ppt_w"/>
                                          </p:val>
                                        </p:tav>
                                        <p:tav tm="100000">
                                          <p:val>
                                            <p:strVal val="#ppt_w"/>
                                          </p:val>
                                        </p:tav>
                                      </p:tavLst>
                                    </p:anim>
                                    <p:anim calcmode="lin" valueType="num">
                                      <p:cBhvr>
                                        <p:cTn id="12" dur="1000" fill="hold"/>
                                        <p:tgtEl>
                                          <p:spTgt spid="163"/>
                                        </p:tgtEl>
                                        <p:attrNameLst>
                                          <p:attrName>ppt_h</p:attrName>
                                        </p:attrNameLst>
                                      </p:cBhvr>
                                      <p:tavLst>
                                        <p:tav tm="0" fmla="#ppt_h*sin(2.5*pi*$)">
                                          <p:val>
                                            <p:fltVal val="0"/>
                                          </p:val>
                                        </p:tav>
                                        <p:tav tm="100000">
                                          <p:val>
                                            <p:fltVal val="1"/>
                                          </p:val>
                                        </p:tav>
                                      </p:tavLst>
                                    </p:anim>
                                  </p:childTnLst>
                                </p:cTn>
                              </p:par>
                            </p:childTnLst>
                          </p:cTn>
                        </p:par>
                        <p:par>
                          <p:cTn id="13" fill="hold">
                            <p:stCondLst>
                              <p:cond delay="1000"/>
                            </p:stCondLst>
                            <p:childTnLst>
                              <p:par>
                                <p:cTn id="14" presetID="22" presetClass="entr" presetSubtype="4" fill="hold" nodeType="afterEffect">
                                  <p:stCondLst>
                                    <p:cond delay="0"/>
                                  </p:stCondLst>
                                  <p:childTnLst>
                                    <p:set>
                                      <p:cBhvr>
                                        <p:cTn id="15" dur="1" fill="hold">
                                          <p:stCondLst>
                                            <p:cond delay="0"/>
                                          </p:stCondLst>
                                        </p:cTn>
                                        <p:tgtEl>
                                          <p:spTgt spid="177"/>
                                        </p:tgtEl>
                                        <p:attrNameLst>
                                          <p:attrName>style.visibility</p:attrName>
                                        </p:attrNameLst>
                                      </p:cBhvr>
                                      <p:to>
                                        <p:strVal val="visible"/>
                                      </p:to>
                                    </p:set>
                                    <p:animEffect transition="in" filter="wipe(down)">
                                      <p:cBhvr>
                                        <p:cTn id="16" dur="500"/>
                                        <p:tgtEl>
                                          <p:spTgt spid="177"/>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97"/>
                                        </p:tgtEl>
                                        <p:attrNameLst>
                                          <p:attrName>style.visibility</p:attrName>
                                        </p:attrNameLst>
                                      </p:cBhvr>
                                      <p:to>
                                        <p:strVal val="visible"/>
                                      </p:to>
                                    </p:set>
                                    <p:animEffect transition="in" filter="wipe(left)">
                                      <p:cBhvr>
                                        <p:cTn id="20" dur="500"/>
                                        <p:tgtEl>
                                          <p:spTgt spid="297"/>
                                        </p:tgtEl>
                                      </p:cBhvr>
                                    </p:animEffect>
                                  </p:childTnLst>
                                </p:cTn>
                              </p:par>
                            </p:childTnLst>
                          </p:cTn>
                        </p:par>
                        <p:par>
                          <p:cTn id="21" fill="hold">
                            <p:stCondLst>
                              <p:cond delay="2000"/>
                            </p:stCondLst>
                            <p:childTnLst>
                              <p:par>
                                <p:cTn id="22" presetID="22" presetClass="entr" presetSubtype="4" fill="hold" nodeType="afterEffect">
                                  <p:stCondLst>
                                    <p:cond delay="0"/>
                                  </p:stCondLst>
                                  <p:childTnLst>
                                    <p:set>
                                      <p:cBhvr>
                                        <p:cTn id="23" dur="1" fill="hold">
                                          <p:stCondLst>
                                            <p:cond delay="0"/>
                                          </p:stCondLst>
                                        </p:cTn>
                                        <p:tgtEl>
                                          <p:spTgt spid="207"/>
                                        </p:tgtEl>
                                        <p:attrNameLst>
                                          <p:attrName>style.visibility</p:attrName>
                                        </p:attrNameLst>
                                      </p:cBhvr>
                                      <p:to>
                                        <p:strVal val="visible"/>
                                      </p:to>
                                    </p:set>
                                    <p:animEffect transition="in" filter="wipe(down)">
                                      <p:cBhvr>
                                        <p:cTn id="24" dur="500"/>
                                        <p:tgtEl>
                                          <p:spTgt spid="207"/>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306"/>
                                        </p:tgtEl>
                                        <p:attrNameLst>
                                          <p:attrName>style.visibility</p:attrName>
                                        </p:attrNameLst>
                                      </p:cBhvr>
                                      <p:to>
                                        <p:strVal val="visible"/>
                                      </p:to>
                                    </p:set>
                                    <p:animEffect transition="in" filter="wipe(left)">
                                      <p:cBhvr>
                                        <p:cTn id="28" dur="500"/>
                                        <p:tgtEl>
                                          <p:spTgt spid="306"/>
                                        </p:tgtEl>
                                      </p:cBhvr>
                                    </p:animEffect>
                                  </p:childTnLst>
                                </p:cTn>
                              </p:par>
                            </p:childTnLst>
                          </p:cTn>
                        </p:par>
                        <p:par>
                          <p:cTn id="29" fill="hold">
                            <p:stCondLst>
                              <p:cond delay="3000"/>
                            </p:stCondLst>
                            <p:childTnLst>
                              <p:par>
                                <p:cTn id="30" presetID="22" presetClass="entr" presetSubtype="4" fill="hold" nodeType="afterEffect">
                                  <p:stCondLst>
                                    <p:cond delay="0"/>
                                  </p:stCondLst>
                                  <p:childTnLst>
                                    <p:set>
                                      <p:cBhvr>
                                        <p:cTn id="31" dur="1" fill="hold">
                                          <p:stCondLst>
                                            <p:cond delay="0"/>
                                          </p:stCondLst>
                                        </p:cTn>
                                        <p:tgtEl>
                                          <p:spTgt spid="237"/>
                                        </p:tgtEl>
                                        <p:attrNameLst>
                                          <p:attrName>style.visibility</p:attrName>
                                        </p:attrNameLst>
                                      </p:cBhvr>
                                      <p:to>
                                        <p:strVal val="visible"/>
                                      </p:to>
                                    </p:set>
                                    <p:animEffect transition="in" filter="wipe(down)">
                                      <p:cBhvr>
                                        <p:cTn id="32" dur="500"/>
                                        <p:tgtEl>
                                          <p:spTgt spid="237"/>
                                        </p:tgtEl>
                                      </p:cBhvr>
                                    </p:animEffect>
                                  </p:childTnLst>
                                </p:cTn>
                              </p:par>
                            </p:childTnLst>
                          </p:cTn>
                        </p:par>
                        <p:par>
                          <p:cTn id="33" fill="hold">
                            <p:stCondLst>
                              <p:cond delay="3500"/>
                            </p:stCondLst>
                            <p:childTnLst>
                              <p:par>
                                <p:cTn id="34" presetID="22" presetClass="entr" presetSubtype="8" fill="hold" nodeType="afterEffect">
                                  <p:stCondLst>
                                    <p:cond delay="0"/>
                                  </p:stCondLst>
                                  <p:childTnLst>
                                    <p:set>
                                      <p:cBhvr>
                                        <p:cTn id="35" dur="1" fill="hold">
                                          <p:stCondLst>
                                            <p:cond delay="0"/>
                                          </p:stCondLst>
                                        </p:cTn>
                                        <p:tgtEl>
                                          <p:spTgt spid="311"/>
                                        </p:tgtEl>
                                        <p:attrNameLst>
                                          <p:attrName>style.visibility</p:attrName>
                                        </p:attrNameLst>
                                      </p:cBhvr>
                                      <p:to>
                                        <p:strVal val="visible"/>
                                      </p:to>
                                    </p:set>
                                    <p:animEffect transition="in" filter="wipe(left)">
                                      <p:cBhvr>
                                        <p:cTn id="36" dur="500"/>
                                        <p:tgtEl>
                                          <p:spTgt spid="311"/>
                                        </p:tgtEl>
                                      </p:cBhvr>
                                    </p:animEffect>
                                  </p:childTnLst>
                                </p:cTn>
                              </p:par>
                            </p:childTnLst>
                          </p:cTn>
                        </p:par>
                        <p:par>
                          <p:cTn id="37" fill="hold">
                            <p:stCondLst>
                              <p:cond delay="4000"/>
                            </p:stCondLst>
                            <p:childTnLst>
                              <p:par>
                                <p:cTn id="38" presetID="22" presetClass="entr" presetSubtype="4" fill="hold" nodeType="afterEffect">
                                  <p:stCondLst>
                                    <p:cond delay="0"/>
                                  </p:stCondLst>
                                  <p:childTnLst>
                                    <p:set>
                                      <p:cBhvr>
                                        <p:cTn id="39" dur="1" fill="hold">
                                          <p:stCondLst>
                                            <p:cond delay="0"/>
                                          </p:stCondLst>
                                        </p:cTn>
                                        <p:tgtEl>
                                          <p:spTgt spid="267"/>
                                        </p:tgtEl>
                                        <p:attrNameLst>
                                          <p:attrName>style.visibility</p:attrName>
                                        </p:attrNameLst>
                                      </p:cBhvr>
                                      <p:to>
                                        <p:strVal val="visible"/>
                                      </p:to>
                                    </p:set>
                                    <p:animEffect transition="in" filter="wipe(down)">
                                      <p:cBhvr>
                                        <p:cTn id="40" dur="500"/>
                                        <p:tgtEl>
                                          <p:spTgt spid="267"/>
                                        </p:tgtEl>
                                      </p:cBhvr>
                                    </p:animEffect>
                                  </p:childTnLst>
                                </p:cTn>
                              </p:par>
                            </p:childTnLst>
                          </p:cTn>
                        </p:par>
                        <p:par>
                          <p:cTn id="41" fill="hold">
                            <p:stCondLst>
                              <p:cond delay="4500"/>
                            </p:stCondLst>
                            <p:childTnLst>
                              <p:par>
                                <p:cTn id="42" presetID="22" presetClass="entr" presetSubtype="8" fill="hold" nodeType="afterEffect">
                                  <p:stCondLst>
                                    <p:cond delay="0"/>
                                  </p:stCondLst>
                                  <p:childTnLst>
                                    <p:set>
                                      <p:cBhvr>
                                        <p:cTn id="43" dur="1" fill="hold">
                                          <p:stCondLst>
                                            <p:cond delay="0"/>
                                          </p:stCondLst>
                                        </p:cTn>
                                        <p:tgtEl>
                                          <p:spTgt spid="319"/>
                                        </p:tgtEl>
                                        <p:attrNameLst>
                                          <p:attrName>style.visibility</p:attrName>
                                        </p:attrNameLst>
                                      </p:cBhvr>
                                      <p:to>
                                        <p:strVal val="visible"/>
                                      </p:to>
                                    </p:set>
                                    <p:animEffect transition="in" filter="wipe(left)">
                                      <p:cBhvr>
                                        <p:cTn id="44" dur="500"/>
                                        <p:tgtEl>
                                          <p:spTgt spid="3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 name="组合 77"/>
          <p:cNvGrpSpPr/>
          <p:nvPr/>
        </p:nvGrpSpPr>
        <p:grpSpPr>
          <a:xfrm>
            <a:off x="1620300" y="1763755"/>
            <a:ext cx="5903400" cy="3609461"/>
            <a:chOff x="2160400" y="1180046"/>
            <a:chExt cx="7871200" cy="4812615"/>
          </a:xfrm>
        </p:grpSpPr>
        <p:sp>
          <p:nvSpPr>
            <p:cNvPr id="79" name="圆角矩形 78"/>
            <p:cNvSpPr/>
            <p:nvPr/>
          </p:nvSpPr>
          <p:spPr>
            <a:xfrm>
              <a:off x="2160400" y="1180046"/>
              <a:ext cx="7871200" cy="4812615"/>
            </a:xfrm>
            <a:prstGeom prst="roundRect">
              <a:avLst>
                <a:gd name="adj" fmla="val 7483"/>
              </a:avLst>
            </a:prstGeom>
            <a:solidFill>
              <a:sysClr val="window" lastClr="FFFFFF">
                <a:lumMod val="85000"/>
              </a:sysClr>
            </a:solidFill>
            <a:ln w="57150" cap="flat" cmpd="sng" algn="ctr">
              <a:solidFill>
                <a:sysClr val="window" lastClr="FFFFFF"/>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80" name="图片 79"/>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flipH="1">
              <a:off x="2465127" y="1232748"/>
              <a:ext cx="7218148" cy="157893"/>
            </a:xfrm>
            <a:prstGeom prst="rect">
              <a:avLst/>
            </a:prstGeom>
          </p:spPr>
        </p:pic>
        <p:pic>
          <p:nvPicPr>
            <p:cNvPr id="81" name="图片 80"/>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flipH="1" flipV="1">
              <a:off x="2465127" y="5759485"/>
              <a:ext cx="7218148" cy="157893"/>
            </a:xfrm>
            <a:prstGeom prst="rect">
              <a:avLst/>
            </a:prstGeom>
          </p:spPr>
        </p:pic>
      </p:grpSp>
      <p:grpSp>
        <p:nvGrpSpPr>
          <p:cNvPr id="82" name="组合 81"/>
          <p:cNvGrpSpPr/>
          <p:nvPr/>
        </p:nvGrpSpPr>
        <p:grpSpPr>
          <a:xfrm>
            <a:off x="1661957" y="1804553"/>
            <a:ext cx="1455619" cy="3514403"/>
            <a:chOff x="2215942" y="1234443"/>
            <a:chExt cx="1940825" cy="4685871"/>
          </a:xfrm>
        </p:grpSpPr>
        <p:sp>
          <p:nvSpPr>
            <p:cNvPr id="83" name="同侧圆角矩形 82"/>
            <p:cNvSpPr/>
            <p:nvPr/>
          </p:nvSpPr>
          <p:spPr>
            <a:xfrm rot="16200000">
              <a:off x="843021" y="2607364"/>
              <a:ext cx="4685871" cy="1940029"/>
            </a:xfrm>
            <a:prstGeom prst="round2SameRect">
              <a:avLst/>
            </a:prstGeom>
            <a:solidFill>
              <a:srgbClr val="FFB850"/>
            </a:solidFill>
            <a:ln w="12700" cap="flat" cmpd="sng" algn="ctr">
              <a:noFill/>
              <a:prstDash val="solid"/>
              <a:miter lim="800000"/>
            </a:ln>
            <a:effectLst>
              <a:innerShdw blurRad="127000" dist="38100" dir="16200000">
                <a:prstClr val="black">
                  <a:alpha val="34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84" name="图片 83"/>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a:off x="1368821" y="3690578"/>
              <a:ext cx="1798129" cy="102730"/>
            </a:xfrm>
            <a:prstGeom prst="rect">
              <a:avLst/>
            </a:prstGeom>
          </p:spPr>
        </p:pic>
        <p:pic>
          <p:nvPicPr>
            <p:cNvPr id="85" name="图片 84"/>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1738001" y="3499529"/>
              <a:ext cx="4663885" cy="173647"/>
            </a:xfrm>
            <a:prstGeom prst="rect">
              <a:avLst/>
            </a:prstGeom>
          </p:spPr>
        </p:pic>
      </p:grpSp>
      <p:grpSp>
        <p:nvGrpSpPr>
          <p:cNvPr id="86" name="组合 85"/>
          <p:cNvGrpSpPr/>
          <p:nvPr/>
        </p:nvGrpSpPr>
        <p:grpSpPr>
          <a:xfrm>
            <a:off x="3116979" y="1804550"/>
            <a:ext cx="1456328" cy="3514406"/>
            <a:chOff x="4155972" y="1234440"/>
            <a:chExt cx="1941770" cy="4685874"/>
          </a:xfrm>
        </p:grpSpPr>
        <p:sp>
          <p:nvSpPr>
            <p:cNvPr id="87" name="同侧圆角矩形 86"/>
            <p:cNvSpPr/>
            <p:nvPr/>
          </p:nvSpPr>
          <p:spPr>
            <a:xfrm rot="16200000">
              <a:off x="2783050" y="2607362"/>
              <a:ext cx="4685874" cy="1940029"/>
            </a:xfrm>
            <a:prstGeom prst="round2SameRect">
              <a:avLst>
                <a:gd name="adj1" fmla="val 0"/>
                <a:gd name="adj2" fmla="val 0"/>
              </a:avLst>
            </a:prstGeom>
            <a:solidFill>
              <a:srgbClr val="01ACBE"/>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88" name="图片 87"/>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3678976" y="3499529"/>
              <a:ext cx="4663885" cy="173647"/>
            </a:xfrm>
            <a:prstGeom prst="rect">
              <a:avLst/>
            </a:prstGeom>
          </p:spPr>
        </p:pic>
      </p:grpSp>
      <p:grpSp>
        <p:nvGrpSpPr>
          <p:cNvPr id="89" name="组合 88"/>
          <p:cNvGrpSpPr/>
          <p:nvPr/>
        </p:nvGrpSpPr>
        <p:grpSpPr>
          <a:xfrm>
            <a:off x="4572003" y="1804550"/>
            <a:ext cx="1455022" cy="3514406"/>
            <a:chOff x="6096003" y="1234440"/>
            <a:chExt cx="1940029" cy="4685874"/>
          </a:xfrm>
        </p:grpSpPr>
        <p:sp>
          <p:nvSpPr>
            <p:cNvPr id="90" name="同侧圆角矩形 89"/>
            <p:cNvSpPr/>
            <p:nvPr/>
          </p:nvSpPr>
          <p:spPr>
            <a:xfrm rot="16200000">
              <a:off x="4723081" y="2607362"/>
              <a:ext cx="4685874" cy="1940029"/>
            </a:xfrm>
            <a:prstGeom prst="round2SameRect">
              <a:avLst>
                <a:gd name="adj1" fmla="val 0"/>
                <a:gd name="adj2" fmla="val 0"/>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91" name="图片 90"/>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5617165" y="3499529"/>
              <a:ext cx="4663885" cy="173647"/>
            </a:xfrm>
            <a:prstGeom prst="rect">
              <a:avLst/>
            </a:prstGeom>
          </p:spPr>
        </p:pic>
      </p:grpSp>
      <p:grpSp>
        <p:nvGrpSpPr>
          <p:cNvPr id="92" name="组合 91"/>
          <p:cNvGrpSpPr/>
          <p:nvPr/>
        </p:nvGrpSpPr>
        <p:grpSpPr>
          <a:xfrm>
            <a:off x="6027023" y="1804553"/>
            <a:ext cx="1455022" cy="3514404"/>
            <a:chOff x="8036030" y="1234443"/>
            <a:chExt cx="1940029" cy="4685872"/>
          </a:xfrm>
        </p:grpSpPr>
        <p:sp>
          <p:nvSpPr>
            <p:cNvPr id="93" name="同侧圆角矩形 92"/>
            <p:cNvSpPr/>
            <p:nvPr/>
          </p:nvSpPr>
          <p:spPr>
            <a:xfrm rot="5400000" flipH="1">
              <a:off x="6663109" y="2607364"/>
              <a:ext cx="4685872" cy="1940029"/>
            </a:xfrm>
            <a:prstGeom prst="round2SameRect">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pic>
          <p:nvPicPr>
            <p:cNvPr id="94" name="图片 93"/>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7553966" y="3499529"/>
              <a:ext cx="4663885" cy="173647"/>
            </a:xfrm>
            <a:prstGeom prst="rect">
              <a:avLst/>
            </a:prstGeom>
          </p:spPr>
        </p:pic>
      </p:grpSp>
      <p:grpSp>
        <p:nvGrpSpPr>
          <p:cNvPr id="95" name="组合 94"/>
          <p:cNvGrpSpPr/>
          <p:nvPr/>
        </p:nvGrpSpPr>
        <p:grpSpPr>
          <a:xfrm>
            <a:off x="2035066" y="2902873"/>
            <a:ext cx="708803" cy="1429574"/>
            <a:chOff x="2713421" y="2698869"/>
            <a:chExt cx="945071" cy="1906099"/>
          </a:xfrm>
        </p:grpSpPr>
        <p:sp>
          <p:nvSpPr>
            <p:cNvPr id="96" name="任意多边形 95"/>
            <p:cNvSpPr/>
            <p:nvPr/>
          </p:nvSpPr>
          <p:spPr>
            <a:xfrm flipV="1">
              <a:off x="2892549" y="4186891"/>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FFDBA7"/>
                </a:gs>
                <a:gs pos="52000">
                  <a:srgbClr val="FFC46D"/>
                </a:gs>
              </a:gsLst>
              <a:lin ang="2040000" scaled="0"/>
            </a:gradFill>
            <a:ln w="12700" cap="flat" cmpd="sng" algn="ctr">
              <a:noFill/>
              <a:prstDash val="solid"/>
              <a:miter lim="800000"/>
            </a:ln>
            <a:effectLst>
              <a:outerShdw blurRad="38100" dist="12700" dir="5400000" algn="t"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7" name="任意多边形 96"/>
            <p:cNvSpPr/>
            <p:nvPr/>
          </p:nvSpPr>
          <p:spPr>
            <a:xfrm>
              <a:off x="2713421" y="2698869"/>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FFDBA7"/>
                </a:gs>
                <a:gs pos="52000">
                  <a:srgbClr val="FFC46D"/>
                </a:gs>
              </a:gsLst>
              <a:lin ang="2040000" scaled="0"/>
            </a:gradFill>
            <a:ln w="12700" cap="flat" cmpd="sng" algn="ctr">
              <a:noFill/>
              <a:prstDash val="solid"/>
              <a:miter lim="800000"/>
            </a:ln>
            <a:effectLst>
              <a:outerShdw blurRad="38100" dist="12700" dir="16200000"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98" name="组合 97"/>
          <p:cNvGrpSpPr/>
          <p:nvPr/>
        </p:nvGrpSpPr>
        <p:grpSpPr>
          <a:xfrm>
            <a:off x="1725686" y="4386171"/>
            <a:ext cx="1335350" cy="895929"/>
            <a:chOff x="5813057" y="1493091"/>
            <a:chExt cx="1780467" cy="1194572"/>
          </a:xfrm>
        </p:grpSpPr>
        <p:sp>
          <p:nvSpPr>
            <p:cNvPr id="99" name="文本框 30"/>
            <p:cNvSpPr txBox="1"/>
            <p:nvPr/>
          </p:nvSpPr>
          <p:spPr>
            <a:xfrm>
              <a:off x="5813057" y="1493091"/>
              <a:ext cx="1780467"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00" name="文本框 31"/>
            <p:cNvSpPr txBox="1"/>
            <p:nvPr/>
          </p:nvSpPr>
          <p:spPr>
            <a:xfrm>
              <a:off x="5831394" y="1802806"/>
              <a:ext cx="1704572" cy="88485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01" name="组合 100"/>
          <p:cNvGrpSpPr/>
          <p:nvPr/>
        </p:nvGrpSpPr>
        <p:grpSpPr>
          <a:xfrm>
            <a:off x="3485795" y="2770475"/>
            <a:ext cx="708803" cy="1429574"/>
            <a:chOff x="4647726" y="2522339"/>
            <a:chExt cx="945071" cy="1906099"/>
          </a:xfrm>
        </p:grpSpPr>
        <p:sp>
          <p:nvSpPr>
            <p:cNvPr id="102" name="任意多边形 101"/>
            <p:cNvSpPr/>
            <p:nvPr/>
          </p:nvSpPr>
          <p:spPr>
            <a:xfrm flipV="1">
              <a:off x="4826854" y="4010361"/>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44ECFE"/>
                </a:gs>
                <a:gs pos="52000">
                  <a:srgbClr val="01D3E9"/>
                </a:gs>
              </a:gsLst>
              <a:lin ang="2040000" scaled="0"/>
            </a:gradFill>
            <a:ln w="12700" cap="flat" cmpd="sng" algn="ctr">
              <a:noFill/>
              <a:prstDash val="solid"/>
              <a:miter lim="800000"/>
            </a:ln>
            <a:effectLst>
              <a:outerShdw blurRad="38100" dist="12700" dir="5400000" algn="t"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3" name="任意多边形 102"/>
            <p:cNvSpPr/>
            <p:nvPr/>
          </p:nvSpPr>
          <p:spPr>
            <a:xfrm>
              <a:off x="4647726" y="2522339"/>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44ECFE"/>
                </a:gs>
                <a:gs pos="52000">
                  <a:srgbClr val="01D3E9"/>
                </a:gs>
              </a:gsLst>
              <a:lin ang="2040000" scaled="0"/>
            </a:gradFill>
            <a:ln w="12700" cap="flat" cmpd="sng" algn="ctr">
              <a:noFill/>
              <a:prstDash val="solid"/>
              <a:miter lim="800000"/>
            </a:ln>
            <a:effectLst>
              <a:outerShdw blurRad="38100" dist="12700" dir="16200000"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04" name="组合 103"/>
          <p:cNvGrpSpPr/>
          <p:nvPr/>
        </p:nvGrpSpPr>
        <p:grpSpPr>
          <a:xfrm>
            <a:off x="3176415" y="4253773"/>
            <a:ext cx="1335350" cy="895929"/>
            <a:chOff x="5813057" y="1493091"/>
            <a:chExt cx="1780467" cy="1194572"/>
          </a:xfrm>
        </p:grpSpPr>
        <p:sp>
          <p:nvSpPr>
            <p:cNvPr id="105" name="文本框 36"/>
            <p:cNvSpPr txBox="1"/>
            <p:nvPr/>
          </p:nvSpPr>
          <p:spPr>
            <a:xfrm>
              <a:off x="5813057" y="1493091"/>
              <a:ext cx="1780467"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06" name="文本框 37"/>
            <p:cNvSpPr txBox="1"/>
            <p:nvPr/>
          </p:nvSpPr>
          <p:spPr>
            <a:xfrm>
              <a:off x="5831394" y="1802806"/>
              <a:ext cx="1704572" cy="88485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07" name="组合 106"/>
          <p:cNvGrpSpPr/>
          <p:nvPr/>
        </p:nvGrpSpPr>
        <p:grpSpPr>
          <a:xfrm>
            <a:off x="4943603" y="2616170"/>
            <a:ext cx="708803" cy="1429574"/>
            <a:chOff x="6591470" y="2316599"/>
            <a:chExt cx="945071" cy="1906099"/>
          </a:xfrm>
        </p:grpSpPr>
        <p:sp>
          <p:nvSpPr>
            <p:cNvPr id="108" name="任意多边形 107"/>
            <p:cNvSpPr/>
            <p:nvPr/>
          </p:nvSpPr>
          <p:spPr>
            <a:xfrm flipV="1">
              <a:off x="6770598" y="3804621"/>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F5C1C1"/>
                </a:gs>
                <a:gs pos="52000">
                  <a:srgbClr val="EF9B9B"/>
                </a:gs>
              </a:gsLst>
              <a:lin ang="2040000" scaled="0"/>
            </a:gradFill>
            <a:ln w="12700" cap="flat" cmpd="sng" algn="ctr">
              <a:noFill/>
              <a:prstDash val="solid"/>
              <a:miter lim="800000"/>
            </a:ln>
            <a:effectLst>
              <a:outerShdw blurRad="38100" dist="12700" dir="5400000" algn="t"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9" name="任意多边形 108"/>
            <p:cNvSpPr/>
            <p:nvPr/>
          </p:nvSpPr>
          <p:spPr>
            <a:xfrm>
              <a:off x="6591470" y="2316599"/>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F5C1C1"/>
                </a:gs>
                <a:gs pos="52000">
                  <a:srgbClr val="EF9B9B"/>
                </a:gs>
              </a:gsLst>
              <a:lin ang="2040000" scaled="0"/>
            </a:gradFill>
            <a:ln w="12700" cap="flat" cmpd="sng" algn="ctr">
              <a:noFill/>
              <a:prstDash val="solid"/>
              <a:miter lim="800000"/>
            </a:ln>
            <a:effectLst>
              <a:outerShdw blurRad="38100" dist="12700" dir="16200000"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10" name="组合 109"/>
          <p:cNvGrpSpPr/>
          <p:nvPr/>
        </p:nvGrpSpPr>
        <p:grpSpPr>
          <a:xfrm>
            <a:off x="4634223" y="4099468"/>
            <a:ext cx="1335350" cy="895929"/>
            <a:chOff x="5813057" y="1493091"/>
            <a:chExt cx="1780467" cy="1194572"/>
          </a:xfrm>
        </p:grpSpPr>
        <p:sp>
          <p:nvSpPr>
            <p:cNvPr id="111" name="文本框 42"/>
            <p:cNvSpPr txBox="1"/>
            <p:nvPr/>
          </p:nvSpPr>
          <p:spPr>
            <a:xfrm>
              <a:off x="5813057" y="1493091"/>
              <a:ext cx="1780467"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12" name="文本框 43"/>
            <p:cNvSpPr txBox="1"/>
            <p:nvPr/>
          </p:nvSpPr>
          <p:spPr>
            <a:xfrm>
              <a:off x="5831394" y="1802806"/>
              <a:ext cx="1704572" cy="88485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3" name="组合 112"/>
          <p:cNvGrpSpPr/>
          <p:nvPr/>
        </p:nvGrpSpPr>
        <p:grpSpPr>
          <a:xfrm>
            <a:off x="6392990" y="2446149"/>
            <a:ext cx="708803" cy="1429574"/>
            <a:chOff x="8523986" y="2089904"/>
            <a:chExt cx="945071" cy="1906099"/>
          </a:xfrm>
        </p:grpSpPr>
        <p:sp>
          <p:nvSpPr>
            <p:cNvPr id="114" name="任意多边形 113"/>
            <p:cNvSpPr/>
            <p:nvPr/>
          </p:nvSpPr>
          <p:spPr>
            <a:xfrm flipV="1">
              <a:off x="8703114" y="3577926"/>
              <a:ext cx="586814" cy="418077"/>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B489C5"/>
                </a:gs>
                <a:gs pos="52000">
                  <a:srgbClr val="9B62B2"/>
                </a:gs>
              </a:gsLst>
              <a:lin ang="2040000" scaled="0"/>
            </a:gradFill>
            <a:ln w="12700" cap="flat" cmpd="sng" algn="ctr">
              <a:noFill/>
              <a:prstDash val="solid"/>
              <a:miter lim="800000"/>
            </a:ln>
            <a:effectLst>
              <a:outerShdw blurRad="38100" dist="12700" dir="5400000" algn="t"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5" name="任意多边形 114"/>
            <p:cNvSpPr/>
            <p:nvPr/>
          </p:nvSpPr>
          <p:spPr>
            <a:xfrm>
              <a:off x="8523986" y="2089904"/>
              <a:ext cx="945071" cy="673318"/>
            </a:xfrm>
            <a:custGeom>
              <a:avLst/>
              <a:gdLst>
                <a:gd name="connsiteX0" fmla="*/ 472536 w 945071"/>
                <a:gd name="connsiteY0" fmla="*/ 0 h 673318"/>
                <a:gd name="connsiteX1" fmla="*/ 945071 w 945071"/>
                <a:gd name="connsiteY1" fmla="*/ 673318 h 673318"/>
                <a:gd name="connsiteX2" fmla="*/ 674122 w 945071"/>
                <a:gd name="connsiteY2" fmla="*/ 673318 h 673318"/>
                <a:gd name="connsiteX3" fmla="*/ 472536 w 945071"/>
                <a:gd name="connsiteY3" fmla="*/ 386077 h 673318"/>
                <a:gd name="connsiteX4" fmla="*/ 270950 w 945071"/>
                <a:gd name="connsiteY4" fmla="*/ 673318 h 673318"/>
                <a:gd name="connsiteX5" fmla="*/ 0 w 945071"/>
                <a:gd name="connsiteY5" fmla="*/ 673318 h 673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5071" h="673318">
                  <a:moveTo>
                    <a:pt x="472536" y="0"/>
                  </a:moveTo>
                  <a:lnTo>
                    <a:pt x="945071" y="673318"/>
                  </a:lnTo>
                  <a:lnTo>
                    <a:pt x="674122" y="673318"/>
                  </a:lnTo>
                  <a:lnTo>
                    <a:pt x="472536" y="386077"/>
                  </a:lnTo>
                  <a:lnTo>
                    <a:pt x="270950" y="673318"/>
                  </a:lnTo>
                  <a:lnTo>
                    <a:pt x="0" y="673318"/>
                  </a:lnTo>
                  <a:close/>
                </a:path>
              </a:pathLst>
            </a:custGeom>
            <a:gradFill>
              <a:gsLst>
                <a:gs pos="52000">
                  <a:srgbClr val="B489C5"/>
                </a:gs>
                <a:gs pos="52000">
                  <a:srgbClr val="9B62B2"/>
                </a:gs>
              </a:gsLst>
              <a:lin ang="2040000" scaled="0"/>
            </a:gradFill>
            <a:ln w="12700" cap="flat" cmpd="sng" algn="ctr">
              <a:noFill/>
              <a:prstDash val="solid"/>
              <a:miter lim="800000"/>
            </a:ln>
            <a:effectLst>
              <a:outerShdw blurRad="38100" dist="12700" dir="16200000"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16" name="组合 115"/>
          <p:cNvGrpSpPr/>
          <p:nvPr/>
        </p:nvGrpSpPr>
        <p:grpSpPr>
          <a:xfrm>
            <a:off x="6083610" y="3929447"/>
            <a:ext cx="1335350" cy="895929"/>
            <a:chOff x="5813057" y="1493091"/>
            <a:chExt cx="1780467" cy="1194572"/>
          </a:xfrm>
        </p:grpSpPr>
        <p:sp>
          <p:nvSpPr>
            <p:cNvPr id="117" name="文本框 48"/>
            <p:cNvSpPr txBox="1"/>
            <p:nvPr/>
          </p:nvSpPr>
          <p:spPr>
            <a:xfrm>
              <a:off x="5813057" y="1493091"/>
              <a:ext cx="1780467"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18" name="文本框 49"/>
            <p:cNvSpPr txBox="1"/>
            <p:nvPr/>
          </p:nvSpPr>
          <p:spPr>
            <a:xfrm>
              <a:off x="5831394" y="1802806"/>
              <a:ext cx="1704572" cy="88485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9" name="组合 118"/>
          <p:cNvGrpSpPr/>
          <p:nvPr/>
        </p:nvGrpSpPr>
        <p:grpSpPr>
          <a:xfrm>
            <a:off x="1661956" y="3291812"/>
            <a:ext cx="1455023" cy="820170"/>
            <a:chOff x="2215941" y="3217456"/>
            <a:chExt cx="1940030" cy="1093560"/>
          </a:xfrm>
        </p:grpSpPr>
        <p:sp>
          <p:nvSpPr>
            <p:cNvPr id="120" name="矩形 119"/>
            <p:cNvSpPr/>
            <p:nvPr/>
          </p:nvSpPr>
          <p:spPr>
            <a:xfrm>
              <a:off x="2215941" y="3217456"/>
              <a:ext cx="1940030" cy="109356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1" name="文本框 52"/>
            <p:cNvSpPr txBox="1"/>
            <p:nvPr/>
          </p:nvSpPr>
          <p:spPr>
            <a:xfrm>
              <a:off x="2649768" y="3448531"/>
              <a:ext cx="1000117" cy="67710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ea typeface="宋体"/>
                </a:rPr>
                <a:t>01</a:t>
              </a:r>
              <a:endParaRPr kumimoji="0" lang="zh-CN" altLang="en-US" sz="27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ea typeface="宋体"/>
              </a:endParaRPr>
            </a:p>
          </p:txBody>
        </p:sp>
      </p:grpSp>
      <p:grpSp>
        <p:nvGrpSpPr>
          <p:cNvPr id="122" name="组合 121"/>
          <p:cNvGrpSpPr/>
          <p:nvPr/>
        </p:nvGrpSpPr>
        <p:grpSpPr>
          <a:xfrm>
            <a:off x="3112685" y="3029108"/>
            <a:ext cx="1457592" cy="1079304"/>
            <a:chOff x="4150246" y="2867184"/>
            <a:chExt cx="1943456" cy="1439072"/>
          </a:xfrm>
        </p:grpSpPr>
        <p:grpSp>
          <p:nvGrpSpPr>
            <p:cNvPr id="123" name="组合 122"/>
            <p:cNvGrpSpPr/>
            <p:nvPr/>
          </p:nvGrpSpPr>
          <p:grpSpPr>
            <a:xfrm>
              <a:off x="4153672" y="2867184"/>
              <a:ext cx="1940030" cy="1439072"/>
              <a:chOff x="2213469" y="3224932"/>
              <a:chExt cx="1940030" cy="1439072"/>
            </a:xfrm>
          </p:grpSpPr>
          <p:sp>
            <p:nvSpPr>
              <p:cNvPr id="127" name="矩形 126"/>
              <p:cNvSpPr/>
              <p:nvPr/>
            </p:nvSpPr>
            <p:spPr>
              <a:xfrm>
                <a:off x="2213469" y="3224932"/>
                <a:ext cx="1940030" cy="173020"/>
              </a:xfrm>
              <a:prstGeom prst="rect">
                <a:avLst/>
              </a:prstGeom>
              <a:gradFill>
                <a:gsLst>
                  <a:gs pos="0">
                    <a:srgbClr val="0DACB9">
                      <a:alpha val="0"/>
                    </a:srgbClr>
                  </a:gs>
                  <a:gs pos="100000">
                    <a:sysClr val="windowText" lastClr="000000">
                      <a:alpha val="29000"/>
                    </a:sys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8" name="矩形 127"/>
              <p:cNvSpPr/>
              <p:nvPr/>
            </p:nvSpPr>
            <p:spPr>
              <a:xfrm flipV="1">
                <a:off x="2213469" y="4490984"/>
                <a:ext cx="1940030" cy="173020"/>
              </a:xfrm>
              <a:prstGeom prst="rect">
                <a:avLst/>
              </a:prstGeom>
              <a:gradFill>
                <a:gsLst>
                  <a:gs pos="0">
                    <a:srgbClr val="0DACB9">
                      <a:alpha val="0"/>
                    </a:srgbClr>
                  </a:gs>
                  <a:gs pos="100000">
                    <a:sysClr val="windowText" lastClr="000000">
                      <a:alpha val="29000"/>
                    </a:sys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4" name="组合 123"/>
            <p:cNvGrpSpPr/>
            <p:nvPr/>
          </p:nvGrpSpPr>
          <p:grpSpPr>
            <a:xfrm>
              <a:off x="4150246" y="3040926"/>
              <a:ext cx="1940030" cy="1093560"/>
              <a:chOff x="4150246" y="3040926"/>
              <a:chExt cx="1940030" cy="1093560"/>
            </a:xfrm>
          </p:grpSpPr>
          <p:sp>
            <p:nvSpPr>
              <p:cNvPr id="125" name="矩形 124"/>
              <p:cNvSpPr/>
              <p:nvPr/>
            </p:nvSpPr>
            <p:spPr>
              <a:xfrm>
                <a:off x="4150246" y="3040926"/>
                <a:ext cx="1940030" cy="109356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6" name="文本框 57"/>
              <p:cNvSpPr txBox="1"/>
              <p:nvPr/>
            </p:nvSpPr>
            <p:spPr>
              <a:xfrm>
                <a:off x="4616802" y="3260991"/>
                <a:ext cx="1000117" cy="67710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ea typeface="宋体"/>
                  </a:rPr>
                  <a:t>02</a:t>
                </a:r>
                <a:endParaRPr kumimoji="0" lang="zh-CN" altLang="en-US" sz="27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ea typeface="宋体"/>
                </a:endParaRPr>
              </a:p>
            </p:txBody>
          </p:sp>
        </p:grpSp>
      </p:grpSp>
      <p:grpSp>
        <p:nvGrpSpPr>
          <p:cNvPr id="129" name="组合 128"/>
          <p:cNvGrpSpPr/>
          <p:nvPr/>
        </p:nvGrpSpPr>
        <p:grpSpPr>
          <a:xfrm>
            <a:off x="4570492" y="2877309"/>
            <a:ext cx="1457060" cy="1079304"/>
            <a:chOff x="6093990" y="2664785"/>
            <a:chExt cx="1942746" cy="1439072"/>
          </a:xfrm>
        </p:grpSpPr>
        <p:grpSp>
          <p:nvGrpSpPr>
            <p:cNvPr id="130" name="组合 129"/>
            <p:cNvGrpSpPr/>
            <p:nvPr/>
          </p:nvGrpSpPr>
          <p:grpSpPr>
            <a:xfrm>
              <a:off x="6096706" y="2664785"/>
              <a:ext cx="1940030" cy="1439072"/>
              <a:chOff x="2213469" y="3224932"/>
              <a:chExt cx="1940030" cy="1439072"/>
            </a:xfrm>
          </p:grpSpPr>
          <p:sp>
            <p:nvSpPr>
              <p:cNvPr id="134" name="矩形 133"/>
              <p:cNvSpPr/>
              <p:nvPr/>
            </p:nvSpPr>
            <p:spPr>
              <a:xfrm>
                <a:off x="2213469" y="3224932"/>
                <a:ext cx="1940030" cy="173020"/>
              </a:xfrm>
              <a:prstGeom prst="rect">
                <a:avLst/>
              </a:prstGeom>
              <a:gradFill>
                <a:gsLst>
                  <a:gs pos="0">
                    <a:srgbClr val="E87071">
                      <a:alpha val="0"/>
                    </a:srgbClr>
                  </a:gs>
                  <a:gs pos="100000">
                    <a:sysClr val="windowText" lastClr="000000">
                      <a:alpha val="29000"/>
                    </a:sys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5" name="矩形 134"/>
              <p:cNvSpPr/>
              <p:nvPr/>
            </p:nvSpPr>
            <p:spPr>
              <a:xfrm flipV="1">
                <a:off x="2213469" y="4490984"/>
                <a:ext cx="1940030" cy="173020"/>
              </a:xfrm>
              <a:prstGeom prst="rect">
                <a:avLst/>
              </a:prstGeom>
              <a:gradFill>
                <a:gsLst>
                  <a:gs pos="0">
                    <a:srgbClr val="E87071">
                      <a:alpha val="0"/>
                    </a:srgbClr>
                  </a:gs>
                  <a:gs pos="100000">
                    <a:sysClr val="windowText" lastClr="000000">
                      <a:alpha val="29000"/>
                    </a:sys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31" name="组合 130"/>
            <p:cNvGrpSpPr/>
            <p:nvPr/>
          </p:nvGrpSpPr>
          <p:grpSpPr>
            <a:xfrm>
              <a:off x="6093990" y="2835186"/>
              <a:ext cx="1940030" cy="1093560"/>
              <a:chOff x="6093990" y="2835186"/>
              <a:chExt cx="1940030" cy="1093560"/>
            </a:xfrm>
          </p:grpSpPr>
          <p:sp>
            <p:nvSpPr>
              <p:cNvPr id="132" name="矩形 131"/>
              <p:cNvSpPr/>
              <p:nvPr/>
            </p:nvSpPr>
            <p:spPr>
              <a:xfrm>
                <a:off x="6093990" y="2835186"/>
                <a:ext cx="1940030" cy="109356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3" name="文本框 64"/>
              <p:cNvSpPr txBox="1"/>
              <p:nvPr/>
            </p:nvSpPr>
            <p:spPr>
              <a:xfrm>
                <a:off x="6546710" y="3082525"/>
                <a:ext cx="1000117" cy="67710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ea typeface="宋体"/>
                  </a:rPr>
                  <a:t>03</a:t>
                </a:r>
                <a:endParaRPr kumimoji="0" lang="zh-CN" altLang="en-US" sz="27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ea typeface="宋体"/>
                </a:endParaRPr>
              </a:p>
            </p:txBody>
          </p:sp>
        </p:grpSp>
      </p:grpSp>
      <p:grpSp>
        <p:nvGrpSpPr>
          <p:cNvPr id="136" name="组合 135"/>
          <p:cNvGrpSpPr/>
          <p:nvPr/>
        </p:nvGrpSpPr>
        <p:grpSpPr>
          <a:xfrm>
            <a:off x="6019879" y="2704418"/>
            <a:ext cx="1462166" cy="1079304"/>
            <a:chOff x="8026506" y="2434263"/>
            <a:chExt cx="1949554" cy="1439072"/>
          </a:xfrm>
        </p:grpSpPr>
        <p:grpSp>
          <p:nvGrpSpPr>
            <p:cNvPr id="137" name="组合 136"/>
            <p:cNvGrpSpPr/>
            <p:nvPr/>
          </p:nvGrpSpPr>
          <p:grpSpPr>
            <a:xfrm>
              <a:off x="8034676" y="2434263"/>
              <a:ext cx="1940030" cy="1439072"/>
              <a:chOff x="2213469" y="3224932"/>
              <a:chExt cx="1940030" cy="1439072"/>
            </a:xfrm>
          </p:grpSpPr>
          <p:sp>
            <p:nvSpPr>
              <p:cNvPr id="141" name="矩形 140"/>
              <p:cNvSpPr/>
              <p:nvPr/>
            </p:nvSpPr>
            <p:spPr>
              <a:xfrm>
                <a:off x="2213469" y="3224932"/>
                <a:ext cx="1940030" cy="173020"/>
              </a:xfrm>
              <a:prstGeom prst="rect">
                <a:avLst/>
              </a:prstGeom>
              <a:gradFill>
                <a:gsLst>
                  <a:gs pos="0">
                    <a:srgbClr val="663A77">
                      <a:alpha val="0"/>
                    </a:srgbClr>
                  </a:gs>
                  <a:gs pos="100000">
                    <a:sysClr val="windowText" lastClr="000000">
                      <a:alpha val="37000"/>
                    </a:sys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2" name="矩形 141"/>
              <p:cNvSpPr/>
              <p:nvPr/>
            </p:nvSpPr>
            <p:spPr>
              <a:xfrm flipV="1">
                <a:off x="2213469" y="4490984"/>
                <a:ext cx="1940030" cy="173020"/>
              </a:xfrm>
              <a:prstGeom prst="rect">
                <a:avLst/>
              </a:prstGeom>
              <a:gradFill>
                <a:gsLst>
                  <a:gs pos="0">
                    <a:srgbClr val="663A77">
                      <a:alpha val="0"/>
                    </a:srgbClr>
                  </a:gs>
                  <a:gs pos="100000">
                    <a:sysClr val="windowText" lastClr="000000">
                      <a:alpha val="37000"/>
                    </a:sysClr>
                  </a:gs>
                </a:gsLst>
                <a:lin ang="540000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38" name="组合 137"/>
            <p:cNvGrpSpPr/>
            <p:nvPr/>
          </p:nvGrpSpPr>
          <p:grpSpPr>
            <a:xfrm>
              <a:off x="8026506" y="2608491"/>
              <a:ext cx="1949554" cy="1093560"/>
              <a:chOff x="8026506" y="2608491"/>
              <a:chExt cx="1949554" cy="1093560"/>
            </a:xfrm>
          </p:grpSpPr>
          <p:sp>
            <p:nvSpPr>
              <p:cNvPr id="139" name="矩形 138"/>
              <p:cNvSpPr/>
              <p:nvPr/>
            </p:nvSpPr>
            <p:spPr>
              <a:xfrm>
                <a:off x="8026506" y="2608491"/>
                <a:ext cx="1949554" cy="109356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0" name="文本框 71"/>
              <p:cNvSpPr txBox="1"/>
              <p:nvPr/>
            </p:nvSpPr>
            <p:spPr>
              <a:xfrm>
                <a:off x="8491317" y="2855411"/>
                <a:ext cx="1000117" cy="67710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27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ea typeface="宋体"/>
                  </a:rPr>
                  <a:t>04</a:t>
                </a:r>
                <a:endParaRPr kumimoji="0" lang="zh-CN" altLang="en-US" sz="2700" b="0" i="0" u="none" strike="noStrike" kern="0" cap="none" spc="0" normalizeH="0" baseline="0" noProof="0" dirty="0" smtClean="0">
                  <a:ln>
                    <a:noFill/>
                  </a:ln>
                  <a:solidFill>
                    <a:prstClr val="black">
                      <a:lumMod val="50000"/>
                      <a:lumOff val="50000"/>
                    </a:prstClr>
                  </a:solidFill>
                  <a:effectLst/>
                  <a:uLnTx/>
                  <a:uFillTx/>
                  <a:latin typeface="Impact" panose="020B0806030902050204" pitchFamily="34" charset="0"/>
                  <a:ea typeface="宋体"/>
                </a:endParaRPr>
              </a:p>
            </p:txBody>
          </p:sp>
        </p:grpSp>
      </p:grpSp>
      <p:grpSp>
        <p:nvGrpSpPr>
          <p:cNvPr id="143" name="Group 909"/>
          <p:cNvGrpSpPr>
            <a:grpSpLocks noChangeAspect="1"/>
          </p:cNvGrpSpPr>
          <p:nvPr/>
        </p:nvGrpSpPr>
        <p:grpSpPr bwMode="auto">
          <a:xfrm>
            <a:off x="2216773" y="2422963"/>
            <a:ext cx="305143" cy="260235"/>
            <a:chOff x="6090" y="1175"/>
            <a:chExt cx="265" cy="226"/>
          </a:xfrm>
          <a:solidFill>
            <a:sysClr val="window" lastClr="FFFFFF"/>
          </a:solidFill>
          <a:effectLst>
            <a:reflection blurRad="6350" stA="50000" endA="300" endPos="55000" dir="5400000" sy="-100000" algn="bl" rotWithShape="0"/>
          </a:effectLst>
        </p:grpSpPr>
        <p:sp>
          <p:nvSpPr>
            <p:cNvPr id="144"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45"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46"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sp>
          <p:nvSpPr>
            <p:cNvPr id="147"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endParaRPr>
            </a:p>
          </p:txBody>
        </p:sp>
      </p:grpSp>
      <p:sp>
        <p:nvSpPr>
          <p:cNvPr id="148" name="Freeform 53"/>
          <p:cNvSpPr>
            <a:spLocks noEditPoints="1"/>
          </p:cNvSpPr>
          <p:nvPr/>
        </p:nvSpPr>
        <p:spPr bwMode="auto">
          <a:xfrm>
            <a:off x="3676455" y="2259992"/>
            <a:ext cx="343291" cy="343291"/>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ysClr val="window" lastClr="FFFFFF"/>
          </a:solidFill>
          <a:ln>
            <a:noFill/>
          </a:ln>
          <a:effectLst>
            <a:reflection blurRad="6350" stA="50000" endA="300" endPos="55000" dir="5400000" sy="-100000" algn="bl" rotWithShape="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FFB850"/>
              </a:solidFill>
              <a:effectLst/>
              <a:uLnTx/>
              <a:uFillTx/>
              <a:latin typeface="Calibri" panose="020F0502020204030204"/>
              <a:ea typeface="宋体"/>
            </a:endParaRPr>
          </a:p>
        </p:txBody>
      </p:sp>
      <p:grpSp>
        <p:nvGrpSpPr>
          <p:cNvPr id="149" name="Group 46"/>
          <p:cNvGrpSpPr>
            <a:grpSpLocks noChangeAspect="1"/>
          </p:cNvGrpSpPr>
          <p:nvPr/>
        </p:nvGrpSpPr>
        <p:grpSpPr bwMode="auto">
          <a:xfrm>
            <a:off x="5069660" y="2194505"/>
            <a:ext cx="442956" cy="274238"/>
            <a:chOff x="3098" y="1701"/>
            <a:chExt cx="1486" cy="920"/>
          </a:xfrm>
          <a:solidFill>
            <a:sysClr val="window" lastClr="FFFFFF"/>
          </a:solidFill>
          <a:effectLst>
            <a:reflection blurRad="6350" stA="50000" endA="300" endPos="55000" dir="5400000" sy="-100000" algn="bl" rotWithShape="0"/>
          </a:effectLst>
        </p:grpSpPr>
        <p:sp>
          <p:nvSpPr>
            <p:cNvPr id="150"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1"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52"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153" name="Freeform 57"/>
          <p:cNvSpPr>
            <a:spLocks noEditPoints="1"/>
          </p:cNvSpPr>
          <p:nvPr/>
        </p:nvSpPr>
        <p:spPr bwMode="auto">
          <a:xfrm>
            <a:off x="6581640" y="1957312"/>
            <a:ext cx="333647" cy="334289"/>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 lastClr="FFFFFF"/>
          </a:solidFill>
          <a:ln>
            <a:noFill/>
          </a:ln>
          <a:effectLst>
            <a:reflection blurRad="6350" stA="50000" endA="300" endPos="55000" dir="5400000" sy="-100000" algn="bl" rotWithShape="0"/>
          </a:effec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宋体"/>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barn(outHorizontal)">
                                      <p:cBhvr>
                                        <p:cTn id="7" dur="500"/>
                                        <p:tgtEl>
                                          <p:spTgt spid="7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82"/>
                                        </p:tgtEl>
                                        <p:attrNameLst>
                                          <p:attrName>style.visibility</p:attrName>
                                        </p:attrNameLst>
                                      </p:cBhvr>
                                      <p:to>
                                        <p:strVal val="visible"/>
                                      </p:to>
                                    </p:set>
                                    <p:animEffect transition="in" filter="wipe(up)">
                                      <p:cBhvr>
                                        <p:cTn id="11" dur="500"/>
                                        <p:tgtEl>
                                          <p:spTgt spid="8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down)">
                                      <p:cBhvr>
                                        <p:cTn id="15" dur="500"/>
                                        <p:tgtEl>
                                          <p:spTgt spid="86"/>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89"/>
                                        </p:tgtEl>
                                        <p:attrNameLst>
                                          <p:attrName>style.visibility</p:attrName>
                                        </p:attrNameLst>
                                      </p:cBhvr>
                                      <p:to>
                                        <p:strVal val="visible"/>
                                      </p:to>
                                    </p:set>
                                    <p:animEffect transition="in" filter="wipe(up)">
                                      <p:cBhvr>
                                        <p:cTn id="19" dur="500"/>
                                        <p:tgtEl>
                                          <p:spTgt spid="8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92"/>
                                        </p:tgtEl>
                                        <p:attrNameLst>
                                          <p:attrName>style.visibility</p:attrName>
                                        </p:attrNameLst>
                                      </p:cBhvr>
                                      <p:to>
                                        <p:strVal val="visible"/>
                                      </p:to>
                                    </p:set>
                                    <p:animEffect transition="in" filter="wipe(down)">
                                      <p:cBhvr>
                                        <p:cTn id="23" dur="500"/>
                                        <p:tgtEl>
                                          <p:spTgt spid="92"/>
                                        </p:tgtEl>
                                      </p:cBhvr>
                                    </p:animEffect>
                                  </p:childTnLst>
                                </p:cTn>
                              </p:par>
                            </p:childTnLst>
                          </p:cTn>
                        </p:par>
                        <p:par>
                          <p:cTn id="24" fill="hold">
                            <p:stCondLst>
                              <p:cond delay="2500"/>
                            </p:stCondLst>
                            <p:childTnLst>
                              <p:par>
                                <p:cTn id="25" presetID="16" presetClass="entr" presetSubtype="37" fill="hold" nodeType="afterEffect">
                                  <p:stCondLst>
                                    <p:cond delay="0"/>
                                  </p:stCondLst>
                                  <p:childTnLst>
                                    <p:set>
                                      <p:cBhvr>
                                        <p:cTn id="26" dur="1" fill="hold">
                                          <p:stCondLst>
                                            <p:cond delay="0"/>
                                          </p:stCondLst>
                                        </p:cTn>
                                        <p:tgtEl>
                                          <p:spTgt spid="119"/>
                                        </p:tgtEl>
                                        <p:attrNameLst>
                                          <p:attrName>style.visibility</p:attrName>
                                        </p:attrNameLst>
                                      </p:cBhvr>
                                      <p:to>
                                        <p:strVal val="visible"/>
                                      </p:to>
                                    </p:set>
                                    <p:animEffect transition="in" filter="barn(outVertical)">
                                      <p:cBhvr>
                                        <p:cTn id="27" dur="500"/>
                                        <p:tgtEl>
                                          <p:spTgt spid="119"/>
                                        </p:tgtEl>
                                      </p:cBhvr>
                                    </p:animEffect>
                                  </p:childTnLst>
                                </p:cTn>
                              </p:par>
                            </p:childTnLst>
                          </p:cTn>
                        </p:par>
                        <p:par>
                          <p:cTn id="28" fill="hold">
                            <p:stCondLst>
                              <p:cond delay="3000"/>
                            </p:stCondLst>
                            <p:childTnLst>
                              <p:par>
                                <p:cTn id="29" presetID="16" presetClass="entr" presetSubtype="37" fill="hold" nodeType="afterEffect">
                                  <p:stCondLst>
                                    <p:cond delay="0"/>
                                  </p:stCondLst>
                                  <p:childTnLst>
                                    <p:set>
                                      <p:cBhvr>
                                        <p:cTn id="30" dur="1" fill="hold">
                                          <p:stCondLst>
                                            <p:cond delay="0"/>
                                          </p:stCondLst>
                                        </p:cTn>
                                        <p:tgtEl>
                                          <p:spTgt spid="122"/>
                                        </p:tgtEl>
                                        <p:attrNameLst>
                                          <p:attrName>style.visibility</p:attrName>
                                        </p:attrNameLst>
                                      </p:cBhvr>
                                      <p:to>
                                        <p:strVal val="visible"/>
                                      </p:to>
                                    </p:set>
                                    <p:animEffect transition="in" filter="barn(outVertical)">
                                      <p:cBhvr>
                                        <p:cTn id="31" dur="500"/>
                                        <p:tgtEl>
                                          <p:spTgt spid="122"/>
                                        </p:tgtEl>
                                      </p:cBhvr>
                                    </p:animEffect>
                                  </p:childTnLst>
                                </p:cTn>
                              </p:par>
                            </p:childTnLst>
                          </p:cTn>
                        </p:par>
                        <p:par>
                          <p:cTn id="32" fill="hold">
                            <p:stCondLst>
                              <p:cond delay="3500"/>
                            </p:stCondLst>
                            <p:childTnLst>
                              <p:par>
                                <p:cTn id="33" presetID="16" presetClass="entr" presetSubtype="37" fill="hold" nodeType="afterEffect">
                                  <p:stCondLst>
                                    <p:cond delay="0"/>
                                  </p:stCondLst>
                                  <p:childTnLst>
                                    <p:set>
                                      <p:cBhvr>
                                        <p:cTn id="34" dur="1" fill="hold">
                                          <p:stCondLst>
                                            <p:cond delay="0"/>
                                          </p:stCondLst>
                                        </p:cTn>
                                        <p:tgtEl>
                                          <p:spTgt spid="129"/>
                                        </p:tgtEl>
                                        <p:attrNameLst>
                                          <p:attrName>style.visibility</p:attrName>
                                        </p:attrNameLst>
                                      </p:cBhvr>
                                      <p:to>
                                        <p:strVal val="visible"/>
                                      </p:to>
                                    </p:set>
                                    <p:animEffect transition="in" filter="barn(outVertical)">
                                      <p:cBhvr>
                                        <p:cTn id="35" dur="500"/>
                                        <p:tgtEl>
                                          <p:spTgt spid="129"/>
                                        </p:tgtEl>
                                      </p:cBhvr>
                                    </p:animEffect>
                                  </p:childTnLst>
                                </p:cTn>
                              </p:par>
                            </p:childTnLst>
                          </p:cTn>
                        </p:par>
                        <p:par>
                          <p:cTn id="36" fill="hold">
                            <p:stCondLst>
                              <p:cond delay="4000"/>
                            </p:stCondLst>
                            <p:childTnLst>
                              <p:par>
                                <p:cTn id="37" presetID="16" presetClass="entr" presetSubtype="37" fill="hold" nodeType="afterEffect">
                                  <p:stCondLst>
                                    <p:cond delay="0"/>
                                  </p:stCondLst>
                                  <p:childTnLst>
                                    <p:set>
                                      <p:cBhvr>
                                        <p:cTn id="38" dur="1" fill="hold">
                                          <p:stCondLst>
                                            <p:cond delay="0"/>
                                          </p:stCondLst>
                                        </p:cTn>
                                        <p:tgtEl>
                                          <p:spTgt spid="136"/>
                                        </p:tgtEl>
                                        <p:attrNameLst>
                                          <p:attrName>style.visibility</p:attrName>
                                        </p:attrNameLst>
                                      </p:cBhvr>
                                      <p:to>
                                        <p:strVal val="visible"/>
                                      </p:to>
                                    </p:set>
                                    <p:animEffect transition="in" filter="barn(outVertical)">
                                      <p:cBhvr>
                                        <p:cTn id="39" dur="500"/>
                                        <p:tgtEl>
                                          <p:spTgt spid="136"/>
                                        </p:tgtEl>
                                      </p:cBhvr>
                                    </p:animEffect>
                                  </p:childTnLst>
                                </p:cTn>
                              </p:par>
                            </p:childTnLst>
                          </p:cTn>
                        </p:par>
                        <p:par>
                          <p:cTn id="40" fill="hold">
                            <p:stCondLst>
                              <p:cond delay="4500"/>
                            </p:stCondLst>
                            <p:childTnLst>
                              <p:par>
                                <p:cTn id="41" presetID="16" presetClass="entr" presetSubtype="42" fill="hold" nodeType="after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barn(outHorizontal)">
                                      <p:cBhvr>
                                        <p:cTn id="43" dur="500"/>
                                        <p:tgtEl>
                                          <p:spTgt spid="95"/>
                                        </p:tgtEl>
                                      </p:cBhvr>
                                    </p:animEffect>
                                  </p:childTnLst>
                                </p:cTn>
                              </p:par>
                            </p:childTnLst>
                          </p:cTn>
                        </p:par>
                        <p:par>
                          <p:cTn id="44" fill="hold">
                            <p:stCondLst>
                              <p:cond delay="5000"/>
                            </p:stCondLst>
                            <p:childTnLst>
                              <p:par>
                                <p:cTn id="45" presetID="16" presetClass="entr" presetSubtype="42" fill="hold" nodeType="afterEffect">
                                  <p:stCondLst>
                                    <p:cond delay="0"/>
                                  </p:stCondLst>
                                  <p:childTnLst>
                                    <p:set>
                                      <p:cBhvr>
                                        <p:cTn id="46" dur="1" fill="hold">
                                          <p:stCondLst>
                                            <p:cond delay="0"/>
                                          </p:stCondLst>
                                        </p:cTn>
                                        <p:tgtEl>
                                          <p:spTgt spid="101"/>
                                        </p:tgtEl>
                                        <p:attrNameLst>
                                          <p:attrName>style.visibility</p:attrName>
                                        </p:attrNameLst>
                                      </p:cBhvr>
                                      <p:to>
                                        <p:strVal val="visible"/>
                                      </p:to>
                                    </p:set>
                                    <p:animEffect transition="in" filter="barn(outHorizontal)">
                                      <p:cBhvr>
                                        <p:cTn id="47" dur="500"/>
                                        <p:tgtEl>
                                          <p:spTgt spid="101"/>
                                        </p:tgtEl>
                                      </p:cBhvr>
                                    </p:animEffect>
                                  </p:childTnLst>
                                </p:cTn>
                              </p:par>
                            </p:childTnLst>
                          </p:cTn>
                        </p:par>
                        <p:par>
                          <p:cTn id="48" fill="hold">
                            <p:stCondLst>
                              <p:cond delay="5500"/>
                            </p:stCondLst>
                            <p:childTnLst>
                              <p:par>
                                <p:cTn id="49" presetID="16" presetClass="entr" presetSubtype="42" fill="hold" nodeType="afterEffect">
                                  <p:stCondLst>
                                    <p:cond delay="0"/>
                                  </p:stCondLst>
                                  <p:childTnLst>
                                    <p:set>
                                      <p:cBhvr>
                                        <p:cTn id="50" dur="1" fill="hold">
                                          <p:stCondLst>
                                            <p:cond delay="0"/>
                                          </p:stCondLst>
                                        </p:cTn>
                                        <p:tgtEl>
                                          <p:spTgt spid="107"/>
                                        </p:tgtEl>
                                        <p:attrNameLst>
                                          <p:attrName>style.visibility</p:attrName>
                                        </p:attrNameLst>
                                      </p:cBhvr>
                                      <p:to>
                                        <p:strVal val="visible"/>
                                      </p:to>
                                    </p:set>
                                    <p:animEffect transition="in" filter="barn(outHorizontal)">
                                      <p:cBhvr>
                                        <p:cTn id="51" dur="500"/>
                                        <p:tgtEl>
                                          <p:spTgt spid="107"/>
                                        </p:tgtEl>
                                      </p:cBhvr>
                                    </p:animEffect>
                                  </p:childTnLst>
                                </p:cTn>
                              </p:par>
                            </p:childTnLst>
                          </p:cTn>
                        </p:par>
                        <p:par>
                          <p:cTn id="52" fill="hold">
                            <p:stCondLst>
                              <p:cond delay="6000"/>
                            </p:stCondLst>
                            <p:childTnLst>
                              <p:par>
                                <p:cTn id="53" presetID="16" presetClass="entr" presetSubtype="42" fill="hold" nodeType="afterEffect">
                                  <p:stCondLst>
                                    <p:cond delay="0"/>
                                  </p:stCondLst>
                                  <p:childTnLst>
                                    <p:set>
                                      <p:cBhvr>
                                        <p:cTn id="54" dur="1" fill="hold">
                                          <p:stCondLst>
                                            <p:cond delay="0"/>
                                          </p:stCondLst>
                                        </p:cTn>
                                        <p:tgtEl>
                                          <p:spTgt spid="113"/>
                                        </p:tgtEl>
                                        <p:attrNameLst>
                                          <p:attrName>style.visibility</p:attrName>
                                        </p:attrNameLst>
                                      </p:cBhvr>
                                      <p:to>
                                        <p:strVal val="visible"/>
                                      </p:to>
                                    </p:set>
                                    <p:animEffect transition="in" filter="barn(outHorizontal)">
                                      <p:cBhvr>
                                        <p:cTn id="55" dur="500"/>
                                        <p:tgtEl>
                                          <p:spTgt spid="113"/>
                                        </p:tgtEl>
                                      </p:cBhvr>
                                    </p:animEffect>
                                  </p:childTnLst>
                                </p:cTn>
                              </p:par>
                            </p:childTnLst>
                          </p:cTn>
                        </p:par>
                        <p:par>
                          <p:cTn id="56" fill="hold">
                            <p:stCondLst>
                              <p:cond delay="6500"/>
                            </p:stCondLst>
                            <p:childTnLst>
                              <p:par>
                                <p:cTn id="57" presetID="42" presetClass="entr" presetSubtype="0" fill="hold" nodeType="afterEffect">
                                  <p:stCondLst>
                                    <p:cond delay="0"/>
                                  </p:stCondLst>
                                  <p:childTnLst>
                                    <p:set>
                                      <p:cBhvr>
                                        <p:cTn id="58" dur="1" fill="hold">
                                          <p:stCondLst>
                                            <p:cond delay="0"/>
                                          </p:stCondLst>
                                        </p:cTn>
                                        <p:tgtEl>
                                          <p:spTgt spid="143"/>
                                        </p:tgtEl>
                                        <p:attrNameLst>
                                          <p:attrName>style.visibility</p:attrName>
                                        </p:attrNameLst>
                                      </p:cBhvr>
                                      <p:to>
                                        <p:strVal val="visible"/>
                                      </p:to>
                                    </p:set>
                                    <p:animEffect transition="in" filter="fade">
                                      <p:cBhvr>
                                        <p:cTn id="59" dur="500"/>
                                        <p:tgtEl>
                                          <p:spTgt spid="143"/>
                                        </p:tgtEl>
                                      </p:cBhvr>
                                    </p:animEffect>
                                    <p:anim calcmode="lin" valueType="num">
                                      <p:cBhvr>
                                        <p:cTn id="60" dur="500" fill="hold"/>
                                        <p:tgtEl>
                                          <p:spTgt spid="143"/>
                                        </p:tgtEl>
                                        <p:attrNameLst>
                                          <p:attrName>ppt_x</p:attrName>
                                        </p:attrNameLst>
                                      </p:cBhvr>
                                      <p:tavLst>
                                        <p:tav tm="0">
                                          <p:val>
                                            <p:strVal val="#ppt_x"/>
                                          </p:val>
                                        </p:tav>
                                        <p:tav tm="100000">
                                          <p:val>
                                            <p:strVal val="#ppt_x"/>
                                          </p:val>
                                        </p:tav>
                                      </p:tavLst>
                                    </p:anim>
                                    <p:anim calcmode="lin" valueType="num">
                                      <p:cBhvr>
                                        <p:cTn id="61" dur="500" fill="hold"/>
                                        <p:tgtEl>
                                          <p:spTgt spid="14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48"/>
                                        </p:tgtEl>
                                        <p:attrNameLst>
                                          <p:attrName>style.visibility</p:attrName>
                                        </p:attrNameLst>
                                      </p:cBhvr>
                                      <p:to>
                                        <p:strVal val="visible"/>
                                      </p:to>
                                    </p:set>
                                    <p:animEffect transition="in" filter="fade">
                                      <p:cBhvr>
                                        <p:cTn id="64" dur="500"/>
                                        <p:tgtEl>
                                          <p:spTgt spid="148"/>
                                        </p:tgtEl>
                                      </p:cBhvr>
                                    </p:animEffect>
                                    <p:anim calcmode="lin" valueType="num">
                                      <p:cBhvr>
                                        <p:cTn id="65" dur="500" fill="hold"/>
                                        <p:tgtEl>
                                          <p:spTgt spid="148"/>
                                        </p:tgtEl>
                                        <p:attrNameLst>
                                          <p:attrName>ppt_x</p:attrName>
                                        </p:attrNameLst>
                                      </p:cBhvr>
                                      <p:tavLst>
                                        <p:tav tm="0">
                                          <p:val>
                                            <p:strVal val="#ppt_x"/>
                                          </p:val>
                                        </p:tav>
                                        <p:tav tm="100000">
                                          <p:val>
                                            <p:strVal val="#ppt_x"/>
                                          </p:val>
                                        </p:tav>
                                      </p:tavLst>
                                    </p:anim>
                                    <p:anim calcmode="lin" valueType="num">
                                      <p:cBhvr>
                                        <p:cTn id="66" dur="500" fill="hold"/>
                                        <p:tgtEl>
                                          <p:spTgt spid="148"/>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149"/>
                                        </p:tgtEl>
                                        <p:attrNameLst>
                                          <p:attrName>style.visibility</p:attrName>
                                        </p:attrNameLst>
                                      </p:cBhvr>
                                      <p:to>
                                        <p:strVal val="visible"/>
                                      </p:to>
                                    </p:set>
                                    <p:animEffect transition="in" filter="fade">
                                      <p:cBhvr>
                                        <p:cTn id="69" dur="500"/>
                                        <p:tgtEl>
                                          <p:spTgt spid="149"/>
                                        </p:tgtEl>
                                      </p:cBhvr>
                                    </p:animEffect>
                                    <p:anim calcmode="lin" valueType="num">
                                      <p:cBhvr>
                                        <p:cTn id="70" dur="500" fill="hold"/>
                                        <p:tgtEl>
                                          <p:spTgt spid="149"/>
                                        </p:tgtEl>
                                        <p:attrNameLst>
                                          <p:attrName>ppt_x</p:attrName>
                                        </p:attrNameLst>
                                      </p:cBhvr>
                                      <p:tavLst>
                                        <p:tav tm="0">
                                          <p:val>
                                            <p:strVal val="#ppt_x"/>
                                          </p:val>
                                        </p:tav>
                                        <p:tav tm="100000">
                                          <p:val>
                                            <p:strVal val="#ppt_x"/>
                                          </p:val>
                                        </p:tav>
                                      </p:tavLst>
                                    </p:anim>
                                    <p:anim calcmode="lin" valueType="num">
                                      <p:cBhvr>
                                        <p:cTn id="71" dur="500" fill="hold"/>
                                        <p:tgtEl>
                                          <p:spTgt spid="149"/>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153"/>
                                        </p:tgtEl>
                                        <p:attrNameLst>
                                          <p:attrName>style.visibility</p:attrName>
                                        </p:attrNameLst>
                                      </p:cBhvr>
                                      <p:to>
                                        <p:strVal val="visible"/>
                                      </p:to>
                                    </p:set>
                                    <p:animEffect transition="in" filter="fade">
                                      <p:cBhvr>
                                        <p:cTn id="74" dur="500"/>
                                        <p:tgtEl>
                                          <p:spTgt spid="153"/>
                                        </p:tgtEl>
                                      </p:cBhvr>
                                    </p:animEffect>
                                    <p:anim calcmode="lin" valueType="num">
                                      <p:cBhvr>
                                        <p:cTn id="75" dur="500" fill="hold"/>
                                        <p:tgtEl>
                                          <p:spTgt spid="153"/>
                                        </p:tgtEl>
                                        <p:attrNameLst>
                                          <p:attrName>ppt_x</p:attrName>
                                        </p:attrNameLst>
                                      </p:cBhvr>
                                      <p:tavLst>
                                        <p:tav tm="0">
                                          <p:val>
                                            <p:strVal val="#ppt_x"/>
                                          </p:val>
                                        </p:tav>
                                        <p:tav tm="100000">
                                          <p:val>
                                            <p:strVal val="#ppt_x"/>
                                          </p:val>
                                        </p:tav>
                                      </p:tavLst>
                                    </p:anim>
                                    <p:anim calcmode="lin" valueType="num">
                                      <p:cBhvr>
                                        <p:cTn id="76" dur="500" fill="hold"/>
                                        <p:tgtEl>
                                          <p:spTgt spid="153"/>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98"/>
                                        </p:tgtEl>
                                        <p:attrNameLst>
                                          <p:attrName>style.visibility</p:attrName>
                                        </p:attrNameLst>
                                      </p:cBhvr>
                                      <p:to>
                                        <p:strVal val="visible"/>
                                      </p:to>
                                    </p:set>
                                    <p:animEffect transition="in" filter="fade">
                                      <p:cBhvr>
                                        <p:cTn id="79" dur="500"/>
                                        <p:tgtEl>
                                          <p:spTgt spid="98"/>
                                        </p:tgtEl>
                                      </p:cBhvr>
                                    </p:animEffect>
                                    <p:anim calcmode="lin" valueType="num">
                                      <p:cBhvr>
                                        <p:cTn id="80" dur="500" fill="hold"/>
                                        <p:tgtEl>
                                          <p:spTgt spid="98"/>
                                        </p:tgtEl>
                                        <p:attrNameLst>
                                          <p:attrName>ppt_x</p:attrName>
                                        </p:attrNameLst>
                                      </p:cBhvr>
                                      <p:tavLst>
                                        <p:tav tm="0">
                                          <p:val>
                                            <p:strVal val="#ppt_x"/>
                                          </p:val>
                                        </p:tav>
                                        <p:tav tm="100000">
                                          <p:val>
                                            <p:strVal val="#ppt_x"/>
                                          </p:val>
                                        </p:tav>
                                      </p:tavLst>
                                    </p:anim>
                                    <p:anim calcmode="lin" valueType="num">
                                      <p:cBhvr>
                                        <p:cTn id="81" dur="500" fill="hold"/>
                                        <p:tgtEl>
                                          <p:spTgt spid="98"/>
                                        </p:tgtEl>
                                        <p:attrNameLst>
                                          <p:attrName>ppt_y</p:attrName>
                                        </p:attrNameLst>
                                      </p:cBhvr>
                                      <p:tavLst>
                                        <p:tav tm="0">
                                          <p:val>
                                            <p:strVal val="#ppt_y-.1"/>
                                          </p:val>
                                        </p:tav>
                                        <p:tav tm="100000">
                                          <p:val>
                                            <p:strVal val="#ppt_y"/>
                                          </p:val>
                                        </p:tav>
                                      </p:tavLst>
                                    </p:anim>
                                  </p:childTnLst>
                                </p:cTn>
                              </p:par>
                              <p:par>
                                <p:cTn id="82" presetID="47" presetClass="entr" presetSubtype="0" fill="hold" nodeType="withEffect">
                                  <p:stCondLst>
                                    <p:cond delay="0"/>
                                  </p:stCondLst>
                                  <p:childTnLst>
                                    <p:set>
                                      <p:cBhvr>
                                        <p:cTn id="83" dur="1" fill="hold">
                                          <p:stCondLst>
                                            <p:cond delay="0"/>
                                          </p:stCondLst>
                                        </p:cTn>
                                        <p:tgtEl>
                                          <p:spTgt spid="104"/>
                                        </p:tgtEl>
                                        <p:attrNameLst>
                                          <p:attrName>style.visibility</p:attrName>
                                        </p:attrNameLst>
                                      </p:cBhvr>
                                      <p:to>
                                        <p:strVal val="visible"/>
                                      </p:to>
                                    </p:set>
                                    <p:animEffect transition="in" filter="fade">
                                      <p:cBhvr>
                                        <p:cTn id="84" dur="500"/>
                                        <p:tgtEl>
                                          <p:spTgt spid="104"/>
                                        </p:tgtEl>
                                      </p:cBhvr>
                                    </p:animEffect>
                                    <p:anim calcmode="lin" valueType="num">
                                      <p:cBhvr>
                                        <p:cTn id="85" dur="500" fill="hold"/>
                                        <p:tgtEl>
                                          <p:spTgt spid="104"/>
                                        </p:tgtEl>
                                        <p:attrNameLst>
                                          <p:attrName>ppt_x</p:attrName>
                                        </p:attrNameLst>
                                      </p:cBhvr>
                                      <p:tavLst>
                                        <p:tav tm="0">
                                          <p:val>
                                            <p:strVal val="#ppt_x"/>
                                          </p:val>
                                        </p:tav>
                                        <p:tav tm="100000">
                                          <p:val>
                                            <p:strVal val="#ppt_x"/>
                                          </p:val>
                                        </p:tav>
                                      </p:tavLst>
                                    </p:anim>
                                    <p:anim calcmode="lin" valueType="num">
                                      <p:cBhvr>
                                        <p:cTn id="86" dur="500" fill="hold"/>
                                        <p:tgtEl>
                                          <p:spTgt spid="104"/>
                                        </p:tgtEl>
                                        <p:attrNameLst>
                                          <p:attrName>ppt_y</p:attrName>
                                        </p:attrNameLst>
                                      </p:cBhvr>
                                      <p:tavLst>
                                        <p:tav tm="0">
                                          <p:val>
                                            <p:strVal val="#ppt_y-.1"/>
                                          </p:val>
                                        </p:tav>
                                        <p:tav tm="100000">
                                          <p:val>
                                            <p:strVal val="#ppt_y"/>
                                          </p:val>
                                        </p:tav>
                                      </p:tavLst>
                                    </p:anim>
                                  </p:childTnLst>
                                </p:cTn>
                              </p:par>
                              <p:par>
                                <p:cTn id="87" presetID="47" presetClass="entr" presetSubtype="0" fill="hold" nodeType="withEffect">
                                  <p:stCondLst>
                                    <p:cond delay="0"/>
                                  </p:stCondLst>
                                  <p:childTnLst>
                                    <p:set>
                                      <p:cBhvr>
                                        <p:cTn id="88" dur="1" fill="hold">
                                          <p:stCondLst>
                                            <p:cond delay="0"/>
                                          </p:stCondLst>
                                        </p:cTn>
                                        <p:tgtEl>
                                          <p:spTgt spid="110"/>
                                        </p:tgtEl>
                                        <p:attrNameLst>
                                          <p:attrName>style.visibility</p:attrName>
                                        </p:attrNameLst>
                                      </p:cBhvr>
                                      <p:to>
                                        <p:strVal val="visible"/>
                                      </p:to>
                                    </p:set>
                                    <p:animEffect transition="in" filter="fade">
                                      <p:cBhvr>
                                        <p:cTn id="89" dur="500"/>
                                        <p:tgtEl>
                                          <p:spTgt spid="110"/>
                                        </p:tgtEl>
                                      </p:cBhvr>
                                    </p:animEffect>
                                    <p:anim calcmode="lin" valueType="num">
                                      <p:cBhvr>
                                        <p:cTn id="90" dur="500" fill="hold"/>
                                        <p:tgtEl>
                                          <p:spTgt spid="110"/>
                                        </p:tgtEl>
                                        <p:attrNameLst>
                                          <p:attrName>ppt_x</p:attrName>
                                        </p:attrNameLst>
                                      </p:cBhvr>
                                      <p:tavLst>
                                        <p:tav tm="0">
                                          <p:val>
                                            <p:strVal val="#ppt_x"/>
                                          </p:val>
                                        </p:tav>
                                        <p:tav tm="100000">
                                          <p:val>
                                            <p:strVal val="#ppt_x"/>
                                          </p:val>
                                        </p:tav>
                                      </p:tavLst>
                                    </p:anim>
                                    <p:anim calcmode="lin" valueType="num">
                                      <p:cBhvr>
                                        <p:cTn id="91" dur="500" fill="hold"/>
                                        <p:tgtEl>
                                          <p:spTgt spid="110"/>
                                        </p:tgtEl>
                                        <p:attrNameLst>
                                          <p:attrName>ppt_y</p:attrName>
                                        </p:attrNameLst>
                                      </p:cBhvr>
                                      <p:tavLst>
                                        <p:tav tm="0">
                                          <p:val>
                                            <p:strVal val="#ppt_y-.1"/>
                                          </p:val>
                                        </p:tav>
                                        <p:tav tm="100000">
                                          <p:val>
                                            <p:strVal val="#ppt_y"/>
                                          </p:val>
                                        </p:tav>
                                      </p:tavLst>
                                    </p:anim>
                                  </p:childTnLst>
                                </p:cTn>
                              </p:par>
                              <p:par>
                                <p:cTn id="92" presetID="47" presetClass="entr" presetSubtype="0" fill="hold" nodeType="withEffect">
                                  <p:stCondLst>
                                    <p:cond delay="0"/>
                                  </p:stCondLst>
                                  <p:childTnLst>
                                    <p:set>
                                      <p:cBhvr>
                                        <p:cTn id="93" dur="1" fill="hold">
                                          <p:stCondLst>
                                            <p:cond delay="0"/>
                                          </p:stCondLst>
                                        </p:cTn>
                                        <p:tgtEl>
                                          <p:spTgt spid="116"/>
                                        </p:tgtEl>
                                        <p:attrNameLst>
                                          <p:attrName>style.visibility</p:attrName>
                                        </p:attrNameLst>
                                      </p:cBhvr>
                                      <p:to>
                                        <p:strVal val="visible"/>
                                      </p:to>
                                    </p:set>
                                    <p:animEffect transition="in" filter="fade">
                                      <p:cBhvr>
                                        <p:cTn id="94" dur="500"/>
                                        <p:tgtEl>
                                          <p:spTgt spid="116"/>
                                        </p:tgtEl>
                                      </p:cBhvr>
                                    </p:animEffect>
                                    <p:anim calcmode="lin" valueType="num">
                                      <p:cBhvr>
                                        <p:cTn id="95" dur="500" fill="hold"/>
                                        <p:tgtEl>
                                          <p:spTgt spid="116"/>
                                        </p:tgtEl>
                                        <p:attrNameLst>
                                          <p:attrName>ppt_x</p:attrName>
                                        </p:attrNameLst>
                                      </p:cBhvr>
                                      <p:tavLst>
                                        <p:tav tm="0">
                                          <p:val>
                                            <p:strVal val="#ppt_x"/>
                                          </p:val>
                                        </p:tav>
                                        <p:tav tm="100000">
                                          <p:val>
                                            <p:strVal val="#ppt_x"/>
                                          </p:val>
                                        </p:tav>
                                      </p:tavLst>
                                    </p:anim>
                                    <p:anim calcmode="lin" valueType="num">
                                      <p:cBhvr>
                                        <p:cTn id="96" dur="500" fill="hold"/>
                                        <p:tgtEl>
                                          <p:spTgt spid="1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animBg="1"/>
      <p:bldP spid="15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rot="5400000">
            <a:off x="4049709" y="2248130"/>
            <a:ext cx="1007841"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rot="5400000">
            <a:off x="5613383" y="2248130"/>
            <a:ext cx="1007841"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rot="5400000">
            <a:off x="2480385" y="2248130"/>
            <a:ext cx="1007841"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5" name="任意多边形 4"/>
          <p:cNvSpPr/>
          <p:nvPr/>
        </p:nvSpPr>
        <p:spPr>
          <a:xfrm>
            <a:off x="717976" y="2808947"/>
            <a:ext cx="7679714" cy="494385"/>
          </a:xfrm>
          <a:custGeom>
            <a:avLst/>
            <a:gdLst>
              <a:gd name="connsiteX0" fmla="*/ 0 w 8999702"/>
              <a:gd name="connsiteY0" fmla="*/ 0 h 659180"/>
              <a:gd name="connsiteX1" fmla="*/ 8610600 w 8999702"/>
              <a:gd name="connsiteY1" fmla="*/ 0 h 659180"/>
              <a:gd name="connsiteX2" fmla="*/ 8999702 w 8999702"/>
              <a:gd name="connsiteY2" fmla="*/ 329590 h 659180"/>
              <a:gd name="connsiteX3" fmla="*/ 8610600 w 8999702"/>
              <a:gd name="connsiteY3" fmla="*/ 659180 h 659180"/>
              <a:gd name="connsiteX4" fmla="*/ 8610600 w 8999702"/>
              <a:gd name="connsiteY4" fmla="*/ 659179 h 659180"/>
              <a:gd name="connsiteX5" fmla="*/ 1 w 8999702"/>
              <a:gd name="connsiteY5" fmla="*/ 659179 h 659180"/>
              <a:gd name="connsiteX6" fmla="*/ 389102 w 8999702"/>
              <a:gd name="connsiteY6" fmla="*/ 329590 h 659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99702" h="659180">
                <a:moveTo>
                  <a:pt x="0" y="0"/>
                </a:moveTo>
                <a:lnTo>
                  <a:pt x="8610600" y="0"/>
                </a:lnTo>
                <a:lnTo>
                  <a:pt x="8999702" y="329590"/>
                </a:lnTo>
                <a:lnTo>
                  <a:pt x="8610600" y="659180"/>
                </a:lnTo>
                <a:lnTo>
                  <a:pt x="8610600" y="659179"/>
                </a:lnTo>
                <a:lnTo>
                  <a:pt x="1" y="659179"/>
                </a:lnTo>
                <a:lnTo>
                  <a:pt x="389102" y="329590"/>
                </a:lnTo>
                <a:close/>
              </a:path>
            </a:pathLst>
          </a:cu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 name="任意多边形 5"/>
          <p:cNvSpPr/>
          <p:nvPr/>
        </p:nvSpPr>
        <p:spPr>
          <a:xfrm rot="-2700000">
            <a:off x="1682415" y="2750544"/>
            <a:ext cx="619356" cy="619356"/>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gradFill flip="none" rotWithShape="1">
            <a:gsLst>
              <a:gs pos="50000">
                <a:srgbClr val="FFB850"/>
              </a:gs>
              <a:gs pos="50000">
                <a:srgbClr val="FFA829"/>
              </a:gs>
            </a:gsLst>
            <a:lin ang="8100000" scaled="0"/>
            <a:tileRect/>
          </a:gra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7" name="任意多边形 6"/>
          <p:cNvSpPr/>
          <p:nvPr/>
        </p:nvSpPr>
        <p:spPr>
          <a:xfrm rot="-2700000">
            <a:off x="3321164" y="2750544"/>
            <a:ext cx="619356" cy="619356"/>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gradFill flip="none" rotWithShape="1">
            <a:gsLst>
              <a:gs pos="50000">
                <a:srgbClr val="E87071"/>
              </a:gs>
              <a:gs pos="50000">
                <a:srgbClr val="E14747"/>
              </a:gs>
            </a:gsLst>
            <a:lin ang="8100000" scaled="0"/>
            <a:tileRect/>
          </a:gra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8" name="任意多边形 7"/>
          <p:cNvSpPr/>
          <p:nvPr/>
        </p:nvSpPr>
        <p:spPr>
          <a:xfrm rot="-2700000">
            <a:off x="4959912" y="2750544"/>
            <a:ext cx="619356" cy="619356"/>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gradFill flip="none" rotWithShape="1">
            <a:gsLst>
              <a:gs pos="50000">
                <a:srgbClr val="0DACB9"/>
              </a:gs>
              <a:gs pos="50000">
                <a:srgbClr val="0B939D"/>
              </a:gs>
            </a:gsLst>
            <a:lin ang="8100000" scaled="0"/>
            <a:tileRect/>
          </a:gra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9" name="任意多边形 8"/>
          <p:cNvSpPr/>
          <p:nvPr/>
        </p:nvSpPr>
        <p:spPr>
          <a:xfrm rot="-2700000">
            <a:off x="6598661" y="2750544"/>
            <a:ext cx="619356" cy="619356"/>
          </a:xfrm>
          <a:custGeom>
            <a:avLst/>
            <a:gdLst>
              <a:gd name="connsiteX0" fmla="*/ 571500 w 1013460"/>
              <a:gd name="connsiteY0" fmla="*/ 0 h 1013460"/>
              <a:gd name="connsiteX1" fmla="*/ 1013460 w 1013460"/>
              <a:gd name="connsiteY1" fmla="*/ 0 h 1013460"/>
              <a:gd name="connsiteX2" fmla="*/ 1013460 w 1013460"/>
              <a:gd name="connsiteY2" fmla="*/ 571500 h 1013460"/>
              <a:gd name="connsiteX3" fmla="*/ 1013460 w 1013460"/>
              <a:gd name="connsiteY3" fmla="*/ 1013460 h 1013460"/>
              <a:gd name="connsiteX4" fmla="*/ 571500 w 1013460"/>
              <a:gd name="connsiteY4" fmla="*/ 1013460 h 1013460"/>
              <a:gd name="connsiteX5" fmla="*/ 0 w 1013460"/>
              <a:gd name="connsiteY5" fmla="*/ 1013460 h 1013460"/>
              <a:gd name="connsiteX6" fmla="*/ 0 w 1013460"/>
              <a:gd name="connsiteY6" fmla="*/ 571500 h 1013460"/>
              <a:gd name="connsiteX7" fmla="*/ 571500 w 1013460"/>
              <a:gd name="connsiteY7" fmla="*/ 571500 h 1013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3460" h="1013460">
                <a:moveTo>
                  <a:pt x="571500" y="0"/>
                </a:moveTo>
                <a:lnTo>
                  <a:pt x="1013460" y="0"/>
                </a:lnTo>
                <a:lnTo>
                  <a:pt x="1013460" y="571500"/>
                </a:lnTo>
                <a:lnTo>
                  <a:pt x="1013460" y="1013460"/>
                </a:lnTo>
                <a:lnTo>
                  <a:pt x="571500" y="1013460"/>
                </a:lnTo>
                <a:lnTo>
                  <a:pt x="0" y="1013460"/>
                </a:lnTo>
                <a:lnTo>
                  <a:pt x="0" y="571500"/>
                </a:lnTo>
                <a:lnTo>
                  <a:pt x="571500" y="571500"/>
                </a:lnTo>
                <a:close/>
              </a:path>
            </a:pathLst>
          </a:custGeom>
          <a:gradFill flip="none" rotWithShape="1">
            <a:gsLst>
              <a:gs pos="50000">
                <a:srgbClr val="8F52A8"/>
              </a:gs>
              <a:gs pos="50000">
                <a:srgbClr val="663A77"/>
              </a:gs>
            </a:gsLst>
            <a:lin ang="8100000" scaled="0"/>
            <a:tileRect/>
          </a:gradFill>
          <a:ln>
            <a:noFill/>
          </a:ln>
          <a:effectLst>
            <a:outerShdw blurRad="76200" dist="25400" algn="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0" name="文本框 25"/>
          <p:cNvSpPr txBox="1"/>
          <p:nvPr/>
        </p:nvSpPr>
        <p:spPr>
          <a:xfrm>
            <a:off x="1023780" y="2864014"/>
            <a:ext cx="750088" cy="415498"/>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01</a:t>
            </a:r>
            <a:endParaRPr lang="zh-CN" altLang="en-US" sz="2100" dirty="0">
              <a:solidFill>
                <a:schemeClr val="tx1">
                  <a:lumMod val="50000"/>
                  <a:lumOff val="50000"/>
                </a:schemeClr>
              </a:solidFill>
              <a:latin typeface="Impact" panose="020B0806030902050204" pitchFamily="34" charset="0"/>
            </a:endParaRPr>
          </a:p>
        </p:txBody>
      </p:sp>
      <p:sp>
        <p:nvSpPr>
          <p:cNvPr id="11" name="文本框 26"/>
          <p:cNvSpPr txBox="1"/>
          <p:nvPr/>
        </p:nvSpPr>
        <p:spPr>
          <a:xfrm>
            <a:off x="2601184" y="2864014"/>
            <a:ext cx="750088" cy="415498"/>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02</a:t>
            </a:r>
            <a:endParaRPr lang="zh-CN" altLang="en-US" sz="2100" dirty="0">
              <a:solidFill>
                <a:schemeClr val="tx1">
                  <a:lumMod val="50000"/>
                  <a:lumOff val="50000"/>
                </a:schemeClr>
              </a:solidFill>
              <a:latin typeface="Impact" panose="020B0806030902050204" pitchFamily="34" charset="0"/>
            </a:endParaRPr>
          </a:p>
        </p:txBody>
      </p:sp>
      <p:sp>
        <p:nvSpPr>
          <p:cNvPr id="12" name="文本框 27"/>
          <p:cNvSpPr txBox="1"/>
          <p:nvPr/>
        </p:nvSpPr>
        <p:spPr>
          <a:xfrm>
            <a:off x="4178588" y="2864014"/>
            <a:ext cx="750088" cy="415498"/>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03</a:t>
            </a:r>
            <a:endParaRPr lang="zh-CN" altLang="en-US" sz="2100" dirty="0">
              <a:solidFill>
                <a:schemeClr val="tx1">
                  <a:lumMod val="50000"/>
                  <a:lumOff val="50000"/>
                </a:schemeClr>
              </a:solidFill>
              <a:latin typeface="Impact" panose="020B0806030902050204" pitchFamily="34" charset="0"/>
            </a:endParaRPr>
          </a:p>
        </p:txBody>
      </p:sp>
      <p:sp>
        <p:nvSpPr>
          <p:cNvPr id="13" name="文本框 28"/>
          <p:cNvSpPr txBox="1"/>
          <p:nvPr/>
        </p:nvSpPr>
        <p:spPr>
          <a:xfrm>
            <a:off x="5755992" y="2864014"/>
            <a:ext cx="750088" cy="415498"/>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04</a:t>
            </a:r>
            <a:endParaRPr lang="zh-CN" altLang="en-US" sz="2100" dirty="0">
              <a:solidFill>
                <a:schemeClr val="tx1">
                  <a:lumMod val="50000"/>
                  <a:lumOff val="50000"/>
                </a:schemeClr>
              </a:solidFill>
              <a:latin typeface="Impact" panose="020B0806030902050204" pitchFamily="34" charset="0"/>
            </a:endParaRPr>
          </a:p>
        </p:txBody>
      </p:sp>
      <p:sp>
        <p:nvSpPr>
          <p:cNvPr id="14" name="文本框 29"/>
          <p:cNvSpPr txBox="1"/>
          <p:nvPr/>
        </p:nvSpPr>
        <p:spPr>
          <a:xfrm>
            <a:off x="7333395" y="2864014"/>
            <a:ext cx="750088" cy="415498"/>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05</a:t>
            </a:r>
            <a:endParaRPr lang="zh-CN" altLang="en-US" sz="2100" dirty="0">
              <a:solidFill>
                <a:schemeClr val="tx1">
                  <a:lumMod val="50000"/>
                  <a:lumOff val="50000"/>
                </a:schemeClr>
              </a:solidFill>
              <a:latin typeface="Impact" panose="020B0806030902050204" pitchFamily="34" charset="0"/>
            </a:endParaRPr>
          </a:p>
        </p:txBody>
      </p:sp>
      <p:sp>
        <p:nvSpPr>
          <p:cNvPr id="15" name="椭圆 14"/>
          <p:cNvSpPr/>
          <p:nvPr/>
        </p:nvSpPr>
        <p:spPr>
          <a:xfrm>
            <a:off x="2942104" y="1593046"/>
            <a:ext cx="84611" cy="84611"/>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4511325" y="1593046"/>
            <a:ext cx="84611" cy="84611"/>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6074998" y="1593046"/>
            <a:ext cx="84611" cy="84611"/>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圆角矩形 46"/>
          <p:cNvSpPr/>
          <p:nvPr/>
        </p:nvSpPr>
        <p:spPr>
          <a:xfrm flipH="1">
            <a:off x="6228849" y="1642356"/>
            <a:ext cx="1485303" cy="1093844"/>
          </a:xfrm>
          <a:custGeom>
            <a:avLst/>
            <a:gdLst>
              <a:gd name="connsiteX0" fmla="*/ 0 w 1803400"/>
              <a:gd name="connsiteY0" fmla="*/ 213108 h 1671566"/>
              <a:gd name="connsiteX1" fmla="*/ 213108 w 1803400"/>
              <a:gd name="connsiteY1" fmla="*/ 0 h 1671566"/>
              <a:gd name="connsiteX2" fmla="*/ 1590292 w 1803400"/>
              <a:gd name="connsiteY2" fmla="*/ 0 h 1671566"/>
              <a:gd name="connsiteX3" fmla="*/ 1803400 w 1803400"/>
              <a:gd name="connsiteY3" fmla="*/ 213108 h 1671566"/>
              <a:gd name="connsiteX4" fmla="*/ 1803400 w 1803400"/>
              <a:gd name="connsiteY4" fmla="*/ 1458458 h 1671566"/>
              <a:gd name="connsiteX5" fmla="*/ 1590292 w 1803400"/>
              <a:gd name="connsiteY5" fmla="*/ 1671566 h 1671566"/>
              <a:gd name="connsiteX6" fmla="*/ 213108 w 1803400"/>
              <a:gd name="connsiteY6" fmla="*/ 1671566 h 1671566"/>
              <a:gd name="connsiteX7" fmla="*/ 0 w 1803400"/>
              <a:gd name="connsiteY7" fmla="*/ 1458458 h 1671566"/>
              <a:gd name="connsiteX8" fmla="*/ 0 w 1803400"/>
              <a:gd name="connsiteY8" fmla="*/ 213108 h 1671566"/>
              <a:gd name="connsiteX0" fmla="*/ 213108 w 1803400"/>
              <a:gd name="connsiteY0" fmla="*/ 1671566 h 1763006"/>
              <a:gd name="connsiteX1" fmla="*/ 0 w 1803400"/>
              <a:gd name="connsiteY1" fmla="*/ 1458458 h 1763006"/>
              <a:gd name="connsiteX2" fmla="*/ 0 w 1803400"/>
              <a:gd name="connsiteY2" fmla="*/ 213108 h 1763006"/>
              <a:gd name="connsiteX3" fmla="*/ 213108 w 1803400"/>
              <a:gd name="connsiteY3" fmla="*/ 0 h 1763006"/>
              <a:gd name="connsiteX4" fmla="*/ 1590292 w 1803400"/>
              <a:gd name="connsiteY4" fmla="*/ 0 h 1763006"/>
              <a:gd name="connsiteX5" fmla="*/ 1803400 w 1803400"/>
              <a:gd name="connsiteY5" fmla="*/ 213108 h 1763006"/>
              <a:gd name="connsiteX6" fmla="*/ 1803400 w 1803400"/>
              <a:gd name="connsiteY6" fmla="*/ 1458458 h 1763006"/>
              <a:gd name="connsiteX7" fmla="*/ 1590292 w 1803400"/>
              <a:gd name="connsiteY7" fmla="*/ 1671566 h 1763006"/>
              <a:gd name="connsiteX8" fmla="*/ 304548 w 1803400"/>
              <a:gd name="connsiteY8" fmla="*/ 1763006 h 1763006"/>
              <a:gd name="connsiteX0" fmla="*/ 0 w 1803400"/>
              <a:gd name="connsiteY0" fmla="*/ 1458458 h 1763006"/>
              <a:gd name="connsiteX1" fmla="*/ 0 w 1803400"/>
              <a:gd name="connsiteY1" fmla="*/ 213108 h 1763006"/>
              <a:gd name="connsiteX2" fmla="*/ 213108 w 1803400"/>
              <a:gd name="connsiteY2" fmla="*/ 0 h 1763006"/>
              <a:gd name="connsiteX3" fmla="*/ 1590292 w 1803400"/>
              <a:gd name="connsiteY3" fmla="*/ 0 h 1763006"/>
              <a:gd name="connsiteX4" fmla="*/ 1803400 w 1803400"/>
              <a:gd name="connsiteY4" fmla="*/ 213108 h 1763006"/>
              <a:gd name="connsiteX5" fmla="*/ 1803400 w 1803400"/>
              <a:gd name="connsiteY5" fmla="*/ 1458458 h 1763006"/>
              <a:gd name="connsiteX6" fmla="*/ 1590292 w 1803400"/>
              <a:gd name="connsiteY6" fmla="*/ 1671566 h 1763006"/>
              <a:gd name="connsiteX7" fmla="*/ 304548 w 1803400"/>
              <a:gd name="connsiteY7" fmla="*/ 1763006 h 1763006"/>
              <a:gd name="connsiteX0" fmla="*/ 0 w 1803400"/>
              <a:gd name="connsiteY0" fmla="*/ 1458458 h 1671566"/>
              <a:gd name="connsiteX1" fmla="*/ 0 w 1803400"/>
              <a:gd name="connsiteY1" fmla="*/ 213108 h 1671566"/>
              <a:gd name="connsiteX2" fmla="*/ 213108 w 1803400"/>
              <a:gd name="connsiteY2" fmla="*/ 0 h 1671566"/>
              <a:gd name="connsiteX3" fmla="*/ 1590292 w 1803400"/>
              <a:gd name="connsiteY3" fmla="*/ 0 h 1671566"/>
              <a:gd name="connsiteX4" fmla="*/ 1803400 w 1803400"/>
              <a:gd name="connsiteY4" fmla="*/ 213108 h 1671566"/>
              <a:gd name="connsiteX5" fmla="*/ 1803400 w 1803400"/>
              <a:gd name="connsiteY5" fmla="*/ 1458458 h 1671566"/>
              <a:gd name="connsiteX6" fmla="*/ 1590292 w 1803400"/>
              <a:gd name="connsiteY6" fmla="*/ 1671566 h 1671566"/>
              <a:gd name="connsiteX0" fmla="*/ 0 w 1803400"/>
              <a:gd name="connsiteY0" fmla="*/ 1458458 h 1458458"/>
              <a:gd name="connsiteX1" fmla="*/ 0 w 1803400"/>
              <a:gd name="connsiteY1" fmla="*/ 213108 h 1458458"/>
              <a:gd name="connsiteX2" fmla="*/ 213108 w 1803400"/>
              <a:gd name="connsiteY2" fmla="*/ 0 h 1458458"/>
              <a:gd name="connsiteX3" fmla="*/ 1590292 w 1803400"/>
              <a:gd name="connsiteY3" fmla="*/ 0 h 1458458"/>
              <a:gd name="connsiteX4" fmla="*/ 1803400 w 1803400"/>
              <a:gd name="connsiteY4" fmla="*/ 213108 h 1458458"/>
              <a:gd name="connsiteX5" fmla="*/ 1803400 w 1803400"/>
              <a:gd name="connsiteY5" fmla="*/ 1458458 h 1458458"/>
              <a:gd name="connsiteX0" fmla="*/ 0 w 1803400"/>
              <a:gd name="connsiteY0" fmla="*/ 1458458 h 1458458"/>
              <a:gd name="connsiteX1" fmla="*/ 0 w 1803400"/>
              <a:gd name="connsiteY1" fmla="*/ 213108 h 1458458"/>
              <a:gd name="connsiteX2" fmla="*/ 213108 w 1803400"/>
              <a:gd name="connsiteY2" fmla="*/ 0 h 1458458"/>
              <a:gd name="connsiteX3" fmla="*/ 1590292 w 1803400"/>
              <a:gd name="connsiteY3" fmla="*/ 0 h 1458458"/>
              <a:gd name="connsiteX4" fmla="*/ 1803400 w 1803400"/>
              <a:gd name="connsiteY4" fmla="*/ 213108 h 1458458"/>
              <a:gd name="connsiteX0" fmla="*/ 0 w 1590292"/>
              <a:gd name="connsiteY0" fmla="*/ 1458458 h 1458458"/>
              <a:gd name="connsiteX1" fmla="*/ 0 w 1590292"/>
              <a:gd name="connsiteY1" fmla="*/ 213108 h 1458458"/>
              <a:gd name="connsiteX2" fmla="*/ 213108 w 1590292"/>
              <a:gd name="connsiteY2" fmla="*/ 0 h 1458458"/>
              <a:gd name="connsiteX3" fmla="*/ 1590292 w 1590292"/>
              <a:gd name="connsiteY3" fmla="*/ 0 h 1458458"/>
            </a:gdLst>
            <a:ahLst/>
            <a:cxnLst>
              <a:cxn ang="0">
                <a:pos x="connsiteX0" y="connsiteY0"/>
              </a:cxn>
              <a:cxn ang="0">
                <a:pos x="connsiteX1" y="connsiteY1"/>
              </a:cxn>
              <a:cxn ang="0">
                <a:pos x="connsiteX2" y="connsiteY2"/>
              </a:cxn>
              <a:cxn ang="0">
                <a:pos x="connsiteX3" y="connsiteY3"/>
              </a:cxn>
            </a:cxnLst>
            <a:rect l="l" t="t" r="r" b="b"/>
            <a:pathLst>
              <a:path w="1590292" h="1458458">
                <a:moveTo>
                  <a:pt x="0" y="1458458"/>
                </a:moveTo>
                <a:lnTo>
                  <a:pt x="0" y="213108"/>
                </a:lnTo>
                <a:cubicBezTo>
                  <a:pt x="0" y="95412"/>
                  <a:pt x="95412" y="0"/>
                  <a:pt x="213108" y="0"/>
                </a:cubicBezTo>
                <a:lnTo>
                  <a:pt x="1590292" y="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sp>
        <p:nvSpPr>
          <p:cNvPr id="19" name="圆角矩形 46"/>
          <p:cNvSpPr/>
          <p:nvPr/>
        </p:nvSpPr>
        <p:spPr>
          <a:xfrm>
            <a:off x="1401204" y="1642356"/>
            <a:ext cx="1481245" cy="1093844"/>
          </a:xfrm>
          <a:custGeom>
            <a:avLst/>
            <a:gdLst>
              <a:gd name="connsiteX0" fmla="*/ 0 w 1803400"/>
              <a:gd name="connsiteY0" fmla="*/ 213108 h 1671566"/>
              <a:gd name="connsiteX1" fmla="*/ 213108 w 1803400"/>
              <a:gd name="connsiteY1" fmla="*/ 0 h 1671566"/>
              <a:gd name="connsiteX2" fmla="*/ 1590292 w 1803400"/>
              <a:gd name="connsiteY2" fmla="*/ 0 h 1671566"/>
              <a:gd name="connsiteX3" fmla="*/ 1803400 w 1803400"/>
              <a:gd name="connsiteY3" fmla="*/ 213108 h 1671566"/>
              <a:gd name="connsiteX4" fmla="*/ 1803400 w 1803400"/>
              <a:gd name="connsiteY4" fmla="*/ 1458458 h 1671566"/>
              <a:gd name="connsiteX5" fmla="*/ 1590292 w 1803400"/>
              <a:gd name="connsiteY5" fmla="*/ 1671566 h 1671566"/>
              <a:gd name="connsiteX6" fmla="*/ 213108 w 1803400"/>
              <a:gd name="connsiteY6" fmla="*/ 1671566 h 1671566"/>
              <a:gd name="connsiteX7" fmla="*/ 0 w 1803400"/>
              <a:gd name="connsiteY7" fmla="*/ 1458458 h 1671566"/>
              <a:gd name="connsiteX8" fmla="*/ 0 w 1803400"/>
              <a:gd name="connsiteY8" fmla="*/ 213108 h 1671566"/>
              <a:gd name="connsiteX0" fmla="*/ 213108 w 1803400"/>
              <a:gd name="connsiteY0" fmla="*/ 1671566 h 1763006"/>
              <a:gd name="connsiteX1" fmla="*/ 0 w 1803400"/>
              <a:gd name="connsiteY1" fmla="*/ 1458458 h 1763006"/>
              <a:gd name="connsiteX2" fmla="*/ 0 w 1803400"/>
              <a:gd name="connsiteY2" fmla="*/ 213108 h 1763006"/>
              <a:gd name="connsiteX3" fmla="*/ 213108 w 1803400"/>
              <a:gd name="connsiteY3" fmla="*/ 0 h 1763006"/>
              <a:gd name="connsiteX4" fmla="*/ 1590292 w 1803400"/>
              <a:gd name="connsiteY4" fmla="*/ 0 h 1763006"/>
              <a:gd name="connsiteX5" fmla="*/ 1803400 w 1803400"/>
              <a:gd name="connsiteY5" fmla="*/ 213108 h 1763006"/>
              <a:gd name="connsiteX6" fmla="*/ 1803400 w 1803400"/>
              <a:gd name="connsiteY6" fmla="*/ 1458458 h 1763006"/>
              <a:gd name="connsiteX7" fmla="*/ 1590292 w 1803400"/>
              <a:gd name="connsiteY7" fmla="*/ 1671566 h 1763006"/>
              <a:gd name="connsiteX8" fmla="*/ 304548 w 1803400"/>
              <a:gd name="connsiteY8" fmla="*/ 1763006 h 1763006"/>
              <a:gd name="connsiteX0" fmla="*/ 0 w 1803400"/>
              <a:gd name="connsiteY0" fmla="*/ 1458458 h 1763006"/>
              <a:gd name="connsiteX1" fmla="*/ 0 w 1803400"/>
              <a:gd name="connsiteY1" fmla="*/ 213108 h 1763006"/>
              <a:gd name="connsiteX2" fmla="*/ 213108 w 1803400"/>
              <a:gd name="connsiteY2" fmla="*/ 0 h 1763006"/>
              <a:gd name="connsiteX3" fmla="*/ 1590292 w 1803400"/>
              <a:gd name="connsiteY3" fmla="*/ 0 h 1763006"/>
              <a:gd name="connsiteX4" fmla="*/ 1803400 w 1803400"/>
              <a:gd name="connsiteY4" fmla="*/ 213108 h 1763006"/>
              <a:gd name="connsiteX5" fmla="*/ 1803400 w 1803400"/>
              <a:gd name="connsiteY5" fmla="*/ 1458458 h 1763006"/>
              <a:gd name="connsiteX6" fmla="*/ 1590292 w 1803400"/>
              <a:gd name="connsiteY6" fmla="*/ 1671566 h 1763006"/>
              <a:gd name="connsiteX7" fmla="*/ 304548 w 1803400"/>
              <a:gd name="connsiteY7" fmla="*/ 1763006 h 1763006"/>
              <a:gd name="connsiteX0" fmla="*/ 0 w 1803400"/>
              <a:gd name="connsiteY0" fmla="*/ 1458458 h 1671566"/>
              <a:gd name="connsiteX1" fmla="*/ 0 w 1803400"/>
              <a:gd name="connsiteY1" fmla="*/ 213108 h 1671566"/>
              <a:gd name="connsiteX2" fmla="*/ 213108 w 1803400"/>
              <a:gd name="connsiteY2" fmla="*/ 0 h 1671566"/>
              <a:gd name="connsiteX3" fmla="*/ 1590292 w 1803400"/>
              <a:gd name="connsiteY3" fmla="*/ 0 h 1671566"/>
              <a:gd name="connsiteX4" fmla="*/ 1803400 w 1803400"/>
              <a:gd name="connsiteY4" fmla="*/ 213108 h 1671566"/>
              <a:gd name="connsiteX5" fmla="*/ 1803400 w 1803400"/>
              <a:gd name="connsiteY5" fmla="*/ 1458458 h 1671566"/>
              <a:gd name="connsiteX6" fmla="*/ 1590292 w 1803400"/>
              <a:gd name="connsiteY6" fmla="*/ 1671566 h 1671566"/>
              <a:gd name="connsiteX0" fmla="*/ 0 w 1803400"/>
              <a:gd name="connsiteY0" fmla="*/ 1458458 h 1458458"/>
              <a:gd name="connsiteX1" fmla="*/ 0 w 1803400"/>
              <a:gd name="connsiteY1" fmla="*/ 213108 h 1458458"/>
              <a:gd name="connsiteX2" fmla="*/ 213108 w 1803400"/>
              <a:gd name="connsiteY2" fmla="*/ 0 h 1458458"/>
              <a:gd name="connsiteX3" fmla="*/ 1590292 w 1803400"/>
              <a:gd name="connsiteY3" fmla="*/ 0 h 1458458"/>
              <a:gd name="connsiteX4" fmla="*/ 1803400 w 1803400"/>
              <a:gd name="connsiteY4" fmla="*/ 213108 h 1458458"/>
              <a:gd name="connsiteX5" fmla="*/ 1803400 w 1803400"/>
              <a:gd name="connsiteY5" fmla="*/ 1458458 h 1458458"/>
              <a:gd name="connsiteX0" fmla="*/ 0 w 1803400"/>
              <a:gd name="connsiteY0" fmla="*/ 1458458 h 1458458"/>
              <a:gd name="connsiteX1" fmla="*/ 0 w 1803400"/>
              <a:gd name="connsiteY1" fmla="*/ 213108 h 1458458"/>
              <a:gd name="connsiteX2" fmla="*/ 213108 w 1803400"/>
              <a:gd name="connsiteY2" fmla="*/ 0 h 1458458"/>
              <a:gd name="connsiteX3" fmla="*/ 1590292 w 1803400"/>
              <a:gd name="connsiteY3" fmla="*/ 0 h 1458458"/>
              <a:gd name="connsiteX4" fmla="*/ 1803400 w 1803400"/>
              <a:gd name="connsiteY4" fmla="*/ 213108 h 1458458"/>
              <a:gd name="connsiteX0" fmla="*/ 0 w 1590292"/>
              <a:gd name="connsiteY0" fmla="*/ 1458458 h 1458458"/>
              <a:gd name="connsiteX1" fmla="*/ 0 w 1590292"/>
              <a:gd name="connsiteY1" fmla="*/ 213108 h 1458458"/>
              <a:gd name="connsiteX2" fmla="*/ 213108 w 1590292"/>
              <a:gd name="connsiteY2" fmla="*/ 0 h 1458458"/>
              <a:gd name="connsiteX3" fmla="*/ 1590292 w 1590292"/>
              <a:gd name="connsiteY3" fmla="*/ 0 h 1458458"/>
            </a:gdLst>
            <a:ahLst/>
            <a:cxnLst>
              <a:cxn ang="0">
                <a:pos x="connsiteX0" y="connsiteY0"/>
              </a:cxn>
              <a:cxn ang="0">
                <a:pos x="connsiteX1" y="connsiteY1"/>
              </a:cxn>
              <a:cxn ang="0">
                <a:pos x="connsiteX2" y="connsiteY2"/>
              </a:cxn>
              <a:cxn ang="0">
                <a:pos x="connsiteX3" y="connsiteY3"/>
              </a:cxn>
            </a:cxnLst>
            <a:rect l="l" t="t" r="r" b="b"/>
            <a:pathLst>
              <a:path w="1590292" h="1458458">
                <a:moveTo>
                  <a:pt x="0" y="1458458"/>
                </a:moveTo>
                <a:lnTo>
                  <a:pt x="0" y="213108"/>
                </a:lnTo>
                <a:cubicBezTo>
                  <a:pt x="0" y="95412"/>
                  <a:pt x="95412" y="0"/>
                  <a:pt x="213108" y="0"/>
                </a:cubicBezTo>
                <a:lnTo>
                  <a:pt x="1590292" y="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cxnSp>
        <p:nvCxnSpPr>
          <p:cNvPr id="20" name="直接连接符 19"/>
          <p:cNvCxnSpPr/>
          <p:nvPr/>
        </p:nvCxnSpPr>
        <p:spPr>
          <a:xfrm>
            <a:off x="3081909" y="1638784"/>
            <a:ext cx="1355882"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660835" y="1638784"/>
            <a:ext cx="1355882"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1366242" y="3432058"/>
            <a:ext cx="69926" cy="536405"/>
            <a:chOff x="2690232" y="4097191"/>
            <a:chExt cx="93235" cy="715207"/>
          </a:xfrm>
        </p:grpSpPr>
        <p:sp>
          <p:nvSpPr>
            <p:cNvPr id="23" name="椭圆 22"/>
            <p:cNvSpPr/>
            <p:nvPr/>
          </p:nvSpPr>
          <p:spPr>
            <a:xfrm>
              <a:off x="2690232" y="4097191"/>
              <a:ext cx="93235" cy="93235"/>
            </a:xfrm>
            <a:prstGeom prst="ellipse">
              <a:avLst/>
            </a:prstGeom>
            <a:noFill/>
            <a:ln w="19050">
              <a:solidFill>
                <a:srgbClr val="FFB8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椭圆 23"/>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25" name="直接连接符 24"/>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2953171" y="3432058"/>
            <a:ext cx="69926" cy="536405"/>
            <a:chOff x="2690232" y="4097191"/>
            <a:chExt cx="93235" cy="715207"/>
          </a:xfrm>
        </p:grpSpPr>
        <p:sp>
          <p:nvSpPr>
            <p:cNvPr id="27" name="椭圆 26"/>
            <p:cNvSpPr/>
            <p:nvPr/>
          </p:nvSpPr>
          <p:spPr>
            <a:xfrm>
              <a:off x="2690232" y="4097191"/>
              <a:ext cx="93235" cy="93235"/>
            </a:xfrm>
            <a:prstGeom prst="ellipse">
              <a:avLst/>
            </a:prstGeom>
            <a:noFill/>
            <a:ln w="19050">
              <a:solidFill>
                <a:srgbClr val="E870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椭圆 27"/>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29" name="直接连接符 28"/>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4540099" y="3432058"/>
            <a:ext cx="69926" cy="536405"/>
            <a:chOff x="2690232" y="4097191"/>
            <a:chExt cx="93235" cy="715207"/>
          </a:xfrm>
        </p:grpSpPr>
        <p:sp>
          <p:nvSpPr>
            <p:cNvPr id="31" name="椭圆 30"/>
            <p:cNvSpPr/>
            <p:nvPr/>
          </p:nvSpPr>
          <p:spPr>
            <a:xfrm>
              <a:off x="2690232" y="4097191"/>
              <a:ext cx="93235" cy="93235"/>
            </a:xfrm>
            <a:prstGeom prst="ellipse">
              <a:avLst/>
            </a:prstGeom>
            <a:noFill/>
            <a:ln w="19050">
              <a:solidFill>
                <a:srgbClr val="0DACB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椭圆 31"/>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33" name="直接连接符 32"/>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6094372" y="3432058"/>
            <a:ext cx="69926" cy="536405"/>
            <a:chOff x="2690232" y="4097191"/>
            <a:chExt cx="93235" cy="715207"/>
          </a:xfrm>
        </p:grpSpPr>
        <p:sp>
          <p:nvSpPr>
            <p:cNvPr id="35" name="椭圆 34"/>
            <p:cNvSpPr/>
            <p:nvPr/>
          </p:nvSpPr>
          <p:spPr>
            <a:xfrm>
              <a:off x="2690232" y="4097191"/>
              <a:ext cx="93235" cy="93235"/>
            </a:xfrm>
            <a:prstGeom prst="ellipse">
              <a:avLst/>
            </a:prstGeom>
            <a:noFill/>
            <a:ln w="19050">
              <a:solidFill>
                <a:srgbClr val="8F52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椭圆 35"/>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37" name="直接连接符 36"/>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38" name="圆角矩形 37"/>
          <p:cNvSpPr/>
          <p:nvPr/>
        </p:nvSpPr>
        <p:spPr>
          <a:xfrm>
            <a:off x="717977" y="4121539"/>
            <a:ext cx="1235189" cy="110766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9" name="组合 38"/>
          <p:cNvGrpSpPr/>
          <p:nvPr/>
        </p:nvGrpSpPr>
        <p:grpSpPr>
          <a:xfrm>
            <a:off x="790303" y="4000921"/>
            <a:ext cx="1149947" cy="253916"/>
            <a:chOff x="1053736" y="4632469"/>
            <a:chExt cx="1533263" cy="338555"/>
          </a:xfrm>
        </p:grpSpPr>
        <p:sp>
          <p:nvSpPr>
            <p:cNvPr id="40" name="圆角矩形 39"/>
            <p:cNvSpPr/>
            <p:nvPr/>
          </p:nvSpPr>
          <p:spPr>
            <a:xfrm>
              <a:off x="1053736" y="4632469"/>
              <a:ext cx="1457761" cy="325884"/>
            </a:xfrm>
            <a:prstGeom prst="roundRect">
              <a:avLst/>
            </a:prstGeom>
            <a:solidFill>
              <a:srgbClr val="FFB850"/>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文本框 60"/>
            <p:cNvSpPr txBox="1"/>
            <p:nvPr/>
          </p:nvSpPr>
          <p:spPr>
            <a:xfrm>
              <a:off x="1158573" y="4632469"/>
              <a:ext cx="1428426" cy="338555"/>
            </a:xfrm>
            <a:prstGeom prst="rect">
              <a:avLst/>
            </a:prstGeom>
            <a:noFill/>
          </p:spPr>
          <p:txBody>
            <a:bodyPr wrap="square" rtlCol="0">
              <a:spAutoFit/>
            </a:bodyPr>
            <a:lstStyle/>
            <a:p>
              <a:r>
                <a:rPr lang="zh-CN" altLang="en-US" sz="1050" b="1" dirty="0">
                  <a:solidFill>
                    <a:schemeClr val="bg1"/>
                  </a:solidFill>
                  <a:latin typeface="+mn-ea"/>
                </a:rPr>
                <a:t>在此添加标题</a:t>
              </a:r>
            </a:p>
          </p:txBody>
        </p:sp>
      </p:grpSp>
      <p:sp>
        <p:nvSpPr>
          <p:cNvPr id="42" name="圆角矩形 41"/>
          <p:cNvSpPr/>
          <p:nvPr/>
        </p:nvSpPr>
        <p:spPr>
          <a:xfrm>
            <a:off x="2339358" y="4121539"/>
            <a:ext cx="1235189" cy="110766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3" name="组合 42"/>
          <p:cNvGrpSpPr/>
          <p:nvPr/>
        </p:nvGrpSpPr>
        <p:grpSpPr>
          <a:xfrm>
            <a:off x="2411682" y="4000921"/>
            <a:ext cx="1149948" cy="253916"/>
            <a:chOff x="3215576" y="4632469"/>
            <a:chExt cx="1533264" cy="338555"/>
          </a:xfrm>
        </p:grpSpPr>
        <p:sp>
          <p:nvSpPr>
            <p:cNvPr id="44" name="圆角矩形 43"/>
            <p:cNvSpPr/>
            <p:nvPr/>
          </p:nvSpPr>
          <p:spPr>
            <a:xfrm>
              <a:off x="3215576" y="4632469"/>
              <a:ext cx="1457761" cy="325884"/>
            </a:xfrm>
            <a:prstGeom prst="roundRect">
              <a:avLst/>
            </a:prstGeom>
            <a:solidFill>
              <a:srgbClr val="E87071"/>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文本框 135"/>
            <p:cNvSpPr txBox="1"/>
            <p:nvPr/>
          </p:nvSpPr>
          <p:spPr>
            <a:xfrm>
              <a:off x="3320415" y="4632469"/>
              <a:ext cx="1428425" cy="338555"/>
            </a:xfrm>
            <a:prstGeom prst="rect">
              <a:avLst/>
            </a:prstGeom>
            <a:noFill/>
          </p:spPr>
          <p:txBody>
            <a:bodyPr wrap="square" rtlCol="0">
              <a:spAutoFit/>
            </a:bodyPr>
            <a:lstStyle/>
            <a:p>
              <a:r>
                <a:rPr lang="zh-CN" altLang="en-US" sz="1050" b="1" dirty="0">
                  <a:solidFill>
                    <a:schemeClr val="bg1"/>
                  </a:solidFill>
                  <a:latin typeface="+mn-ea"/>
                </a:rPr>
                <a:t>在此添加标题</a:t>
              </a:r>
            </a:p>
          </p:txBody>
        </p:sp>
      </p:grpSp>
      <p:sp>
        <p:nvSpPr>
          <p:cNvPr id="46" name="圆角矩形 45"/>
          <p:cNvSpPr/>
          <p:nvPr/>
        </p:nvSpPr>
        <p:spPr>
          <a:xfrm>
            <a:off x="3960737" y="4121539"/>
            <a:ext cx="1235189" cy="110766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7" name="组合 46"/>
          <p:cNvGrpSpPr/>
          <p:nvPr/>
        </p:nvGrpSpPr>
        <p:grpSpPr>
          <a:xfrm>
            <a:off x="4033063" y="4000921"/>
            <a:ext cx="1149947" cy="253916"/>
            <a:chOff x="5377417" y="4632469"/>
            <a:chExt cx="1533262" cy="338555"/>
          </a:xfrm>
        </p:grpSpPr>
        <p:sp>
          <p:nvSpPr>
            <p:cNvPr id="48" name="圆角矩形 47"/>
            <p:cNvSpPr/>
            <p:nvPr/>
          </p:nvSpPr>
          <p:spPr>
            <a:xfrm>
              <a:off x="5377417" y="4632469"/>
              <a:ext cx="1457761" cy="325884"/>
            </a:xfrm>
            <a:prstGeom prst="roundRect">
              <a:avLst/>
            </a:prstGeom>
            <a:solidFill>
              <a:srgbClr val="0DACB9"/>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文本框 148"/>
            <p:cNvSpPr txBox="1"/>
            <p:nvPr/>
          </p:nvSpPr>
          <p:spPr>
            <a:xfrm>
              <a:off x="5482254" y="4632469"/>
              <a:ext cx="1428425" cy="338555"/>
            </a:xfrm>
            <a:prstGeom prst="rect">
              <a:avLst/>
            </a:prstGeom>
            <a:noFill/>
          </p:spPr>
          <p:txBody>
            <a:bodyPr wrap="square" rtlCol="0">
              <a:spAutoFit/>
            </a:bodyPr>
            <a:lstStyle/>
            <a:p>
              <a:r>
                <a:rPr lang="zh-CN" altLang="en-US" sz="1050" b="1" dirty="0">
                  <a:solidFill>
                    <a:schemeClr val="bg1"/>
                  </a:solidFill>
                  <a:latin typeface="+mn-ea"/>
                </a:rPr>
                <a:t>在此添加标题</a:t>
              </a:r>
            </a:p>
          </p:txBody>
        </p:sp>
      </p:grpSp>
      <p:sp>
        <p:nvSpPr>
          <p:cNvPr id="50" name="圆角矩形 49"/>
          <p:cNvSpPr/>
          <p:nvPr/>
        </p:nvSpPr>
        <p:spPr>
          <a:xfrm>
            <a:off x="5582118" y="4121539"/>
            <a:ext cx="1235189" cy="110766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1" name="组合 50"/>
          <p:cNvGrpSpPr/>
          <p:nvPr/>
        </p:nvGrpSpPr>
        <p:grpSpPr>
          <a:xfrm>
            <a:off x="5654444" y="4000921"/>
            <a:ext cx="1149947" cy="253916"/>
            <a:chOff x="7539258" y="4632469"/>
            <a:chExt cx="1533263" cy="338555"/>
          </a:xfrm>
        </p:grpSpPr>
        <p:sp>
          <p:nvSpPr>
            <p:cNvPr id="52" name="圆角矩形 51"/>
            <p:cNvSpPr/>
            <p:nvPr/>
          </p:nvSpPr>
          <p:spPr>
            <a:xfrm>
              <a:off x="7539258" y="4632469"/>
              <a:ext cx="1457761" cy="325884"/>
            </a:xfrm>
            <a:prstGeom prst="roundRect">
              <a:avLst/>
            </a:prstGeom>
            <a:solidFill>
              <a:srgbClr val="8F52A8"/>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文本框 161"/>
            <p:cNvSpPr txBox="1"/>
            <p:nvPr/>
          </p:nvSpPr>
          <p:spPr>
            <a:xfrm>
              <a:off x="7644095" y="4632469"/>
              <a:ext cx="1428426" cy="338555"/>
            </a:xfrm>
            <a:prstGeom prst="rect">
              <a:avLst/>
            </a:prstGeom>
            <a:noFill/>
          </p:spPr>
          <p:txBody>
            <a:bodyPr wrap="square" rtlCol="0">
              <a:spAutoFit/>
            </a:bodyPr>
            <a:lstStyle/>
            <a:p>
              <a:r>
                <a:rPr lang="zh-CN" altLang="en-US" sz="1050" b="1" dirty="0">
                  <a:solidFill>
                    <a:schemeClr val="bg1"/>
                  </a:solidFill>
                  <a:latin typeface="+mn-ea"/>
                </a:rPr>
                <a:t>在此添加标题</a:t>
              </a:r>
            </a:p>
          </p:txBody>
        </p:sp>
      </p:grpSp>
      <p:sp>
        <p:nvSpPr>
          <p:cNvPr id="54" name="圆角矩形 53"/>
          <p:cNvSpPr/>
          <p:nvPr/>
        </p:nvSpPr>
        <p:spPr>
          <a:xfrm>
            <a:off x="7203499" y="4121539"/>
            <a:ext cx="1235189" cy="1107661"/>
          </a:xfrm>
          <a:prstGeom prst="roundRect">
            <a:avLst>
              <a:gd name="adj" fmla="val 6402"/>
            </a:avLst>
          </a:pr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5" name="组合 54"/>
          <p:cNvGrpSpPr/>
          <p:nvPr/>
        </p:nvGrpSpPr>
        <p:grpSpPr>
          <a:xfrm>
            <a:off x="7275824" y="4000921"/>
            <a:ext cx="1149948" cy="253916"/>
            <a:chOff x="9701098" y="4632469"/>
            <a:chExt cx="1533264" cy="338555"/>
          </a:xfrm>
        </p:grpSpPr>
        <p:sp>
          <p:nvSpPr>
            <p:cNvPr id="56" name="圆角矩形 55"/>
            <p:cNvSpPr/>
            <p:nvPr/>
          </p:nvSpPr>
          <p:spPr>
            <a:xfrm>
              <a:off x="9701098" y="4632469"/>
              <a:ext cx="1457761" cy="325884"/>
            </a:xfrm>
            <a:prstGeom prst="roundRect">
              <a:avLst/>
            </a:prstGeom>
            <a:solidFill>
              <a:srgbClr val="00AF92"/>
            </a:solidFill>
            <a:ln w="19050">
              <a:gradFill flip="none" rotWithShape="1">
                <a:gsLst>
                  <a:gs pos="0">
                    <a:schemeClr val="bg1">
                      <a:lumMod val="85000"/>
                    </a:schemeClr>
                  </a:gs>
                  <a:gs pos="100000">
                    <a:schemeClr val="bg1"/>
                  </a:gs>
                </a:gsLst>
                <a:lin ang="2700000" scaled="1"/>
                <a:tileRect/>
              </a:gradFill>
            </a:ln>
            <a:effectLst>
              <a:innerShdw blurRad="101600" dist="50800" dir="13500000">
                <a:prstClr val="black">
                  <a:alpha val="38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7" name="文本框 174"/>
            <p:cNvSpPr txBox="1"/>
            <p:nvPr/>
          </p:nvSpPr>
          <p:spPr>
            <a:xfrm>
              <a:off x="9805937" y="4632469"/>
              <a:ext cx="1428425" cy="338555"/>
            </a:xfrm>
            <a:prstGeom prst="rect">
              <a:avLst/>
            </a:prstGeom>
            <a:noFill/>
          </p:spPr>
          <p:txBody>
            <a:bodyPr wrap="square" rtlCol="0">
              <a:spAutoFit/>
            </a:bodyPr>
            <a:lstStyle/>
            <a:p>
              <a:r>
                <a:rPr lang="zh-CN" altLang="en-US" sz="1050" b="1" dirty="0">
                  <a:solidFill>
                    <a:schemeClr val="bg1"/>
                  </a:solidFill>
                  <a:latin typeface="+mn-ea"/>
                </a:rPr>
                <a:t>在此添加标题</a:t>
              </a:r>
            </a:p>
          </p:txBody>
        </p:sp>
      </p:grpSp>
      <p:grpSp>
        <p:nvGrpSpPr>
          <p:cNvPr id="58" name="组合 57"/>
          <p:cNvGrpSpPr/>
          <p:nvPr/>
        </p:nvGrpSpPr>
        <p:grpSpPr>
          <a:xfrm>
            <a:off x="7713957" y="3432058"/>
            <a:ext cx="69926" cy="536405"/>
            <a:chOff x="2690232" y="4097191"/>
            <a:chExt cx="93235" cy="715207"/>
          </a:xfrm>
        </p:grpSpPr>
        <p:sp>
          <p:nvSpPr>
            <p:cNvPr id="59" name="椭圆 58"/>
            <p:cNvSpPr/>
            <p:nvPr/>
          </p:nvSpPr>
          <p:spPr>
            <a:xfrm>
              <a:off x="2690232" y="4097191"/>
              <a:ext cx="93235" cy="93235"/>
            </a:xfrm>
            <a:prstGeom prst="ellipse">
              <a:avLst/>
            </a:prstGeom>
            <a:noFill/>
            <a:ln w="19050">
              <a:solidFill>
                <a:srgbClr val="00AF9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0" name="椭圆 59"/>
            <p:cNvSpPr/>
            <p:nvPr/>
          </p:nvSpPr>
          <p:spPr>
            <a:xfrm>
              <a:off x="2690232" y="4719163"/>
              <a:ext cx="93235" cy="93235"/>
            </a:xfrm>
            <a:prstGeom prst="ellipse">
              <a:avLst/>
            </a:prstGeom>
            <a:no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1" name="直接连接符 60"/>
            <p:cNvCxnSpPr/>
            <p:nvPr/>
          </p:nvCxnSpPr>
          <p:spPr>
            <a:xfrm rot="5400000">
              <a:off x="2500788" y="4455019"/>
              <a:ext cx="470988"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62" name="组合 61"/>
          <p:cNvGrpSpPr/>
          <p:nvPr/>
        </p:nvGrpSpPr>
        <p:grpSpPr>
          <a:xfrm>
            <a:off x="1114923" y="1903850"/>
            <a:ext cx="567801" cy="567801"/>
            <a:chOff x="1486564" y="1720258"/>
            <a:chExt cx="757068" cy="757068"/>
          </a:xfrm>
        </p:grpSpPr>
        <p:grpSp>
          <p:nvGrpSpPr>
            <p:cNvPr id="63" name="组合 62"/>
            <p:cNvGrpSpPr/>
            <p:nvPr/>
          </p:nvGrpSpPr>
          <p:grpSpPr>
            <a:xfrm>
              <a:off x="1486564" y="1720258"/>
              <a:ext cx="757068" cy="757068"/>
              <a:chOff x="2208974" y="1732724"/>
              <a:chExt cx="916052" cy="916052"/>
            </a:xfrm>
          </p:grpSpPr>
          <p:sp>
            <p:nvSpPr>
              <p:cNvPr id="69" name="椭圆 68"/>
              <p:cNvSpPr/>
              <p:nvPr/>
            </p:nvSpPr>
            <p:spPr>
              <a:xfrm>
                <a:off x="2208974" y="1732724"/>
                <a:ext cx="916052" cy="916052"/>
              </a:xfrm>
              <a:prstGeom prst="ellipse">
                <a:avLst/>
              </a:prstGeom>
              <a:solidFill>
                <a:srgbClr val="FFB850"/>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0" name="椭圆 69"/>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4" name="Group 4"/>
            <p:cNvGrpSpPr>
              <a:grpSpLocks noChangeAspect="1"/>
            </p:cNvGrpSpPr>
            <p:nvPr/>
          </p:nvGrpSpPr>
          <p:grpSpPr bwMode="auto">
            <a:xfrm>
              <a:off x="1723569" y="1914763"/>
              <a:ext cx="308457" cy="361475"/>
              <a:chOff x="1776" y="1776"/>
              <a:chExt cx="64" cy="75"/>
            </a:xfrm>
            <a:solidFill>
              <a:schemeClr val="bg1">
                <a:lumMod val="50000"/>
              </a:schemeClr>
            </a:solidFill>
          </p:grpSpPr>
          <p:sp>
            <p:nvSpPr>
              <p:cNvPr id="6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71" name="组合 70"/>
          <p:cNvGrpSpPr/>
          <p:nvPr/>
        </p:nvGrpSpPr>
        <p:grpSpPr>
          <a:xfrm>
            <a:off x="2692327" y="1903850"/>
            <a:ext cx="567801" cy="567801"/>
            <a:chOff x="3923590" y="1720258"/>
            <a:chExt cx="757068" cy="757068"/>
          </a:xfrm>
        </p:grpSpPr>
        <p:grpSp>
          <p:nvGrpSpPr>
            <p:cNvPr id="72" name="组合 71"/>
            <p:cNvGrpSpPr/>
            <p:nvPr/>
          </p:nvGrpSpPr>
          <p:grpSpPr>
            <a:xfrm>
              <a:off x="3923590" y="1720258"/>
              <a:ext cx="757068" cy="757068"/>
              <a:chOff x="2208974" y="1732724"/>
              <a:chExt cx="916052" cy="916052"/>
            </a:xfrm>
          </p:grpSpPr>
          <p:sp>
            <p:nvSpPr>
              <p:cNvPr id="79" name="椭圆 78"/>
              <p:cNvSpPr/>
              <p:nvPr/>
            </p:nvSpPr>
            <p:spPr>
              <a:xfrm>
                <a:off x="2208974" y="1732724"/>
                <a:ext cx="916052" cy="916052"/>
              </a:xfrm>
              <a:prstGeom prst="ellipse">
                <a:avLst/>
              </a:prstGeom>
              <a:solidFill>
                <a:srgbClr val="E87071"/>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0" name="椭圆 79"/>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3" name="Group 18"/>
            <p:cNvGrpSpPr>
              <a:grpSpLocks noChangeAspect="1"/>
            </p:cNvGrpSpPr>
            <p:nvPr/>
          </p:nvGrpSpPr>
          <p:grpSpPr bwMode="auto">
            <a:xfrm>
              <a:off x="4140201" y="1949548"/>
              <a:ext cx="313265" cy="291904"/>
              <a:chOff x="3802" y="2858"/>
              <a:chExt cx="616" cy="574"/>
            </a:xfrm>
            <a:solidFill>
              <a:schemeClr val="bg1">
                <a:lumMod val="50000"/>
              </a:schemeClr>
            </a:solidFill>
          </p:grpSpPr>
          <p:sp>
            <p:nvSpPr>
              <p:cNvPr id="74"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6"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7"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1" name="组合 80"/>
          <p:cNvGrpSpPr/>
          <p:nvPr/>
        </p:nvGrpSpPr>
        <p:grpSpPr>
          <a:xfrm>
            <a:off x="4269731" y="1903850"/>
            <a:ext cx="567801" cy="567801"/>
            <a:chOff x="5736515" y="1720258"/>
            <a:chExt cx="757068" cy="757068"/>
          </a:xfrm>
        </p:grpSpPr>
        <p:grpSp>
          <p:nvGrpSpPr>
            <p:cNvPr id="82" name="组合 81"/>
            <p:cNvGrpSpPr/>
            <p:nvPr/>
          </p:nvGrpSpPr>
          <p:grpSpPr>
            <a:xfrm>
              <a:off x="5736515" y="1720258"/>
              <a:ext cx="757068" cy="757068"/>
              <a:chOff x="2208974" y="1732724"/>
              <a:chExt cx="916052" cy="916052"/>
            </a:xfrm>
          </p:grpSpPr>
          <p:sp>
            <p:nvSpPr>
              <p:cNvPr id="86" name="椭圆 85"/>
              <p:cNvSpPr/>
              <p:nvPr/>
            </p:nvSpPr>
            <p:spPr>
              <a:xfrm>
                <a:off x="2208974" y="1732724"/>
                <a:ext cx="916052" cy="916052"/>
              </a:xfrm>
              <a:prstGeom prst="ellipse">
                <a:avLst/>
              </a:prstGeom>
              <a:solidFill>
                <a:srgbClr val="0DACB9"/>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7" name="椭圆 86"/>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3" name="Group 13"/>
            <p:cNvGrpSpPr>
              <a:grpSpLocks noChangeAspect="1"/>
            </p:cNvGrpSpPr>
            <p:nvPr/>
          </p:nvGrpSpPr>
          <p:grpSpPr bwMode="auto">
            <a:xfrm>
              <a:off x="5932265" y="1905203"/>
              <a:ext cx="376153" cy="380595"/>
              <a:chOff x="2426" y="2781"/>
              <a:chExt cx="593" cy="600"/>
            </a:xfrm>
            <a:solidFill>
              <a:schemeClr val="bg1">
                <a:lumMod val="50000"/>
              </a:schemeClr>
            </a:solidFill>
          </p:grpSpPr>
          <p:sp>
            <p:nvSpPr>
              <p:cNvPr id="84"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85"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88" name="组合 87"/>
          <p:cNvGrpSpPr/>
          <p:nvPr/>
        </p:nvGrpSpPr>
        <p:grpSpPr>
          <a:xfrm>
            <a:off x="5847134" y="1903850"/>
            <a:ext cx="567801" cy="567801"/>
            <a:chOff x="7549440" y="1720258"/>
            <a:chExt cx="757068" cy="757068"/>
          </a:xfrm>
        </p:grpSpPr>
        <p:grpSp>
          <p:nvGrpSpPr>
            <p:cNvPr id="89" name="组合 88"/>
            <p:cNvGrpSpPr/>
            <p:nvPr/>
          </p:nvGrpSpPr>
          <p:grpSpPr>
            <a:xfrm>
              <a:off x="7549440" y="1720258"/>
              <a:ext cx="757068" cy="757068"/>
              <a:chOff x="2208974" y="1732724"/>
              <a:chExt cx="916052" cy="916052"/>
            </a:xfrm>
          </p:grpSpPr>
          <p:sp>
            <p:nvSpPr>
              <p:cNvPr id="91" name="椭圆 90"/>
              <p:cNvSpPr/>
              <p:nvPr/>
            </p:nvSpPr>
            <p:spPr>
              <a:xfrm>
                <a:off x="2208974" y="1732724"/>
                <a:ext cx="916052" cy="916052"/>
              </a:xfrm>
              <a:prstGeom prst="ellipse">
                <a:avLst/>
              </a:prstGeom>
              <a:solidFill>
                <a:srgbClr val="8F52A8"/>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2" name="椭圆 91"/>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90" name="Freeform 108"/>
            <p:cNvSpPr>
              <a:spLocks noEditPoints="1"/>
            </p:cNvSpPr>
            <p:nvPr/>
          </p:nvSpPr>
          <p:spPr bwMode="auto">
            <a:xfrm>
              <a:off x="7727240" y="1897231"/>
              <a:ext cx="395120" cy="396538"/>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chemeClr val="bg1">
                <a:lumMod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3" name="组合 92"/>
          <p:cNvGrpSpPr/>
          <p:nvPr/>
        </p:nvGrpSpPr>
        <p:grpSpPr>
          <a:xfrm>
            <a:off x="7424537" y="1903850"/>
            <a:ext cx="567801" cy="567801"/>
            <a:chOff x="9899383" y="1720258"/>
            <a:chExt cx="757068" cy="757068"/>
          </a:xfrm>
        </p:grpSpPr>
        <p:grpSp>
          <p:nvGrpSpPr>
            <p:cNvPr id="94" name="组合 93"/>
            <p:cNvGrpSpPr/>
            <p:nvPr/>
          </p:nvGrpSpPr>
          <p:grpSpPr>
            <a:xfrm>
              <a:off x="9899383" y="1720258"/>
              <a:ext cx="757068" cy="757068"/>
              <a:chOff x="2208974" y="1732724"/>
              <a:chExt cx="916052" cy="916052"/>
            </a:xfrm>
          </p:grpSpPr>
          <p:sp>
            <p:nvSpPr>
              <p:cNvPr id="100" name="椭圆 99"/>
              <p:cNvSpPr/>
              <p:nvPr/>
            </p:nvSpPr>
            <p:spPr>
              <a:xfrm>
                <a:off x="2208974" y="1732724"/>
                <a:ext cx="916052" cy="916052"/>
              </a:xfrm>
              <a:prstGeom prst="ellipse">
                <a:avLst/>
              </a:prstGeom>
              <a:solidFill>
                <a:srgbClr val="00AF92"/>
              </a:solidFill>
              <a:ln w="19050">
                <a:gradFill flip="none" rotWithShape="1">
                  <a:gsLst>
                    <a:gs pos="0">
                      <a:schemeClr val="bg1">
                        <a:lumMod val="85000"/>
                      </a:schemeClr>
                    </a:gs>
                    <a:gs pos="100000">
                      <a:schemeClr val="bg1"/>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1" name="椭圆 100"/>
              <p:cNvSpPr/>
              <p:nvPr/>
            </p:nvSpPr>
            <p:spPr>
              <a:xfrm>
                <a:off x="2295525" y="1819275"/>
                <a:ext cx="742950" cy="742950"/>
              </a:xfrm>
              <a:prstGeom prst="ellipse">
                <a:avLst/>
              </a:prstGeom>
              <a:gradFill flip="none" rotWithShape="1">
                <a:gsLst>
                  <a:gs pos="0">
                    <a:schemeClr val="bg1">
                      <a:lumMod val="85000"/>
                    </a:schemeClr>
                  </a:gs>
                  <a:gs pos="100000">
                    <a:schemeClr val="bg1"/>
                  </a:gs>
                </a:gsLst>
                <a:lin ang="2700000" scaled="1"/>
                <a:tileRect/>
              </a:gradFill>
              <a:ln w="15875">
                <a:gradFill flip="none" rotWithShape="1">
                  <a:gsLst>
                    <a:gs pos="100000">
                      <a:schemeClr val="bg1">
                        <a:lumMod val="85000"/>
                      </a:schemeClr>
                    </a:gs>
                    <a:gs pos="0">
                      <a:schemeClr val="bg1"/>
                    </a:gs>
                  </a:gsLst>
                  <a:lin ang="2700000" scaled="1"/>
                  <a:tileRect/>
                </a:gradFill>
              </a:ln>
              <a:effectLst>
                <a:outerShdw blurRad="635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95" name="Group 909"/>
            <p:cNvGrpSpPr>
              <a:grpSpLocks noChangeAspect="1"/>
            </p:cNvGrpSpPr>
            <p:nvPr/>
          </p:nvGrpSpPr>
          <p:grpSpPr bwMode="auto">
            <a:xfrm>
              <a:off x="10117414" y="1952256"/>
              <a:ext cx="336245" cy="286760"/>
              <a:chOff x="6090" y="1175"/>
              <a:chExt cx="265" cy="226"/>
            </a:xfrm>
            <a:solidFill>
              <a:schemeClr val="bg1">
                <a:lumMod val="50000"/>
              </a:schemeClr>
            </a:solidFill>
            <a:effectLst/>
          </p:grpSpPr>
          <p:sp>
            <p:nvSpPr>
              <p:cNvPr id="96"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7"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8"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99"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sp>
        <p:nvSpPr>
          <p:cNvPr id="102" name="文本框 129"/>
          <p:cNvSpPr txBox="1"/>
          <p:nvPr/>
        </p:nvSpPr>
        <p:spPr>
          <a:xfrm>
            <a:off x="780516" y="4351467"/>
            <a:ext cx="110310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03" name="文本框 129"/>
          <p:cNvSpPr txBox="1"/>
          <p:nvPr/>
        </p:nvSpPr>
        <p:spPr>
          <a:xfrm>
            <a:off x="2406788" y="4355475"/>
            <a:ext cx="110310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04" name="文本框 129"/>
          <p:cNvSpPr txBox="1"/>
          <p:nvPr/>
        </p:nvSpPr>
        <p:spPr>
          <a:xfrm>
            <a:off x="4032460" y="4355475"/>
            <a:ext cx="110310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05" name="文本框 129"/>
          <p:cNvSpPr txBox="1"/>
          <p:nvPr/>
        </p:nvSpPr>
        <p:spPr>
          <a:xfrm>
            <a:off x="5659729" y="4351467"/>
            <a:ext cx="110310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
        <p:nvSpPr>
          <p:cNvPr id="106" name="文本框 129"/>
          <p:cNvSpPr txBox="1"/>
          <p:nvPr/>
        </p:nvSpPr>
        <p:spPr>
          <a:xfrm>
            <a:off x="7255361" y="4355475"/>
            <a:ext cx="1103108"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afterEffect" p14:presetBounceEnd="4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40000">
                                          <p:cBhvr additive="base">
                                            <p:cTn id="7" dur="2000" fill="hold"/>
                                            <p:tgtEl>
                                              <p:spTgt spid="5"/>
                                            </p:tgtEl>
                                            <p:attrNameLst>
                                              <p:attrName>ppt_x</p:attrName>
                                            </p:attrNameLst>
                                          </p:cBhvr>
                                          <p:tavLst>
                                            <p:tav tm="0">
                                              <p:val>
                                                <p:strVal val="0-#ppt_w/2"/>
                                              </p:val>
                                            </p:tav>
                                            <p:tav tm="100000">
                                              <p:val>
                                                <p:strVal val="#ppt_x"/>
                                              </p:val>
                                            </p:tav>
                                          </p:tavLst>
                                        </p:anim>
                                        <p:anim calcmode="lin" valueType="num" p14:bounceEnd="40000">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 presetClass="entr" presetSubtype="8" accel="40000" fill="hold" grpId="0" nodeType="afterEffect" p14:presetBounceEnd="40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40000">
                                          <p:cBhvr additive="base">
                                            <p:cTn id="12" dur="20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13" dur="2000" fill="hold"/>
                                            <p:tgtEl>
                                              <p:spTgt spid="6"/>
                                            </p:tgtEl>
                                            <p:attrNameLst>
                                              <p:attrName>ppt_y</p:attrName>
                                            </p:attrNameLst>
                                          </p:cBhvr>
                                          <p:tavLst>
                                            <p:tav tm="0">
                                              <p:val>
                                                <p:strVal val="#ppt_y"/>
                                              </p:val>
                                            </p:tav>
                                            <p:tav tm="100000">
                                              <p:val>
                                                <p:strVal val="#ppt_y"/>
                                              </p:val>
                                            </p:tav>
                                          </p:tavLst>
                                        </p:anim>
                                      </p:childTnLst>
                                    </p:cTn>
                                  </p:par>
                                  <p:par>
                                    <p:cTn id="14" presetID="2" presetClass="entr" presetSubtype="8" accel="40000" fill="hold" grpId="0" nodeType="withEffect" p14:presetBounceEnd="40000">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14:bounceEnd="40000">
                                          <p:cBhvr additive="base">
                                            <p:cTn id="16" dur="20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17" dur="2000" fill="hold"/>
                                            <p:tgtEl>
                                              <p:spTgt spid="7"/>
                                            </p:tgtEl>
                                            <p:attrNameLst>
                                              <p:attrName>ppt_y</p:attrName>
                                            </p:attrNameLst>
                                          </p:cBhvr>
                                          <p:tavLst>
                                            <p:tav tm="0">
                                              <p:val>
                                                <p:strVal val="#ppt_y"/>
                                              </p:val>
                                            </p:tav>
                                            <p:tav tm="100000">
                                              <p:val>
                                                <p:strVal val="#ppt_y"/>
                                              </p:val>
                                            </p:tav>
                                          </p:tavLst>
                                        </p:anim>
                                      </p:childTnLst>
                                    </p:cTn>
                                  </p:par>
                                  <p:par>
                                    <p:cTn id="18" presetID="2" presetClass="entr" presetSubtype="8" accel="40000" fill="hold" grpId="0" nodeType="withEffect" p14:presetBounceEnd="40000">
                                      <p:stCondLst>
                                        <p:cond delay="500"/>
                                      </p:stCondLst>
                                      <p:childTnLst>
                                        <p:set>
                                          <p:cBhvr>
                                            <p:cTn id="19" dur="1" fill="hold">
                                              <p:stCondLst>
                                                <p:cond delay="0"/>
                                              </p:stCondLst>
                                            </p:cTn>
                                            <p:tgtEl>
                                              <p:spTgt spid="8"/>
                                            </p:tgtEl>
                                            <p:attrNameLst>
                                              <p:attrName>style.visibility</p:attrName>
                                            </p:attrNameLst>
                                          </p:cBhvr>
                                          <p:to>
                                            <p:strVal val="visible"/>
                                          </p:to>
                                        </p:set>
                                        <p:anim calcmode="lin" valueType="num" p14:bounceEnd="40000">
                                          <p:cBhvr additive="base">
                                            <p:cTn id="20" dur="20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21" dur="20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8" accel="40000" fill="hold" grpId="0" nodeType="withEffect" p14:presetBounceEnd="40000">
                                      <p:stCondLst>
                                        <p:cond delay="750"/>
                                      </p:stCondLst>
                                      <p:childTnLst>
                                        <p:set>
                                          <p:cBhvr>
                                            <p:cTn id="23" dur="1" fill="hold">
                                              <p:stCondLst>
                                                <p:cond delay="0"/>
                                              </p:stCondLst>
                                            </p:cTn>
                                            <p:tgtEl>
                                              <p:spTgt spid="9"/>
                                            </p:tgtEl>
                                            <p:attrNameLst>
                                              <p:attrName>style.visibility</p:attrName>
                                            </p:attrNameLst>
                                          </p:cBhvr>
                                          <p:to>
                                            <p:strVal val="visible"/>
                                          </p:to>
                                        </p:set>
                                        <p:anim calcmode="lin" valueType="num" p14:bounceEnd="40000">
                                          <p:cBhvr additive="base">
                                            <p:cTn id="24" dur="20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25" dur="20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4750"/>
                                </p:stCondLst>
                                <p:childTnLst>
                                  <p:par>
                                    <p:cTn id="27" presetID="14" presetClass="entr" presetSubtype="1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randombar(horizontal)">
                                          <p:cBhvr>
                                            <p:cTn id="29" dur="500"/>
                                            <p:tgtEl>
                                              <p:spTgt spid="10"/>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500"/>
                                            <p:tgtEl>
                                              <p:spTgt spid="11"/>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randombar(horizontal)">
                                          <p:cBhvr>
                                            <p:cTn id="35" dur="500"/>
                                            <p:tgtEl>
                                              <p:spTgt spid="12"/>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randombar(horizontal)">
                                          <p:cBhvr>
                                            <p:cTn id="38" dur="500"/>
                                            <p:tgtEl>
                                              <p:spTgt spid="13"/>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randombar(horizontal)">
                                          <p:cBhvr>
                                            <p:cTn id="41" dur="500"/>
                                            <p:tgtEl>
                                              <p:spTgt spid="14"/>
                                            </p:tgtEl>
                                          </p:cBhvr>
                                        </p:animEffect>
                                      </p:childTnLst>
                                    </p:cTn>
                                  </p:par>
                                </p:childTnLst>
                              </p:cTn>
                            </p:par>
                            <p:par>
                              <p:cTn id="42" fill="hold">
                                <p:stCondLst>
                                  <p:cond delay="5250"/>
                                </p:stCondLst>
                                <p:childTnLst>
                                  <p:par>
                                    <p:cTn id="43" presetID="22" presetClass="entr" presetSubtype="4"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down)">
                                          <p:cBhvr>
                                            <p:cTn id="45" dur="500"/>
                                            <p:tgtEl>
                                              <p:spTgt spid="1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down)">
                                          <p:cBhvr>
                                            <p:cTn id="48" dur="500"/>
                                            <p:tgtEl>
                                              <p:spTgt spid="18"/>
                                            </p:tgtEl>
                                          </p:cBhvr>
                                        </p:animEffect>
                                      </p:childTnLst>
                                    </p:cTn>
                                  </p:par>
                                </p:childTnLst>
                              </p:cTn>
                            </p:par>
                            <p:par>
                              <p:cTn id="49" fill="hold">
                                <p:stCondLst>
                                  <p:cond delay="5750"/>
                                </p:stCondLst>
                                <p:childTnLst>
                                  <p:par>
                                    <p:cTn id="50" presetID="53" presetClass="entr" presetSubtype="16"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p:cTn id="62" dur="500" fill="hold"/>
                                            <p:tgtEl>
                                              <p:spTgt spid="17"/>
                                            </p:tgtEl>
                                            <p:attrNameLst>
                                              <p:attrName>ppt_w</p:attrName>
                                            </p:attrNameLst>
                                          </p:cBhvr>
                                          <p:tavLst>
                                            <p:tav tm="0">
                                              <p:val>
                                                <p:fltVal val="0"/>
                                              </p:val>
                                            </p:tav>
                                            <p:tav tm="100000">
                                              <p:val>
                                                <p:strVal val="#ppt_w"/>
                                              </p:val>
                                            </p:tav>
                                          </p:tavLst>
                                        </p:anim>
                                        <p:anim calcmode="lin" valueType="num">
                                          <p:cBhvr>
                                            <p:cTn id="63" dur="500" fill="hold"/>
                                            <p:tgtEl>
                                              <p:spTgt spid="17"/>
                                            </p:tgtEl>
                                            <p:attrNameLst>
                                              <p:attrName>ppt_h</p:attrName>
                                            </p:attrNameLst>
                                          </p:cBhvr>
                                          <p:tavLst>
                                            <p:tav tm="0">
                                              <p:val>
                                                <p:fltVal val="0"/>
                                              </p:val>
                                            </p:tav>
                                            <p:tav tm="100000">
                                              <p:val>
                                                <p:strVal val="#ppt_h"/>
                                              </p:val>
                                            </p:tav>
                                          </p:tavLst>
                                        </p:anim>
                                        <p:animEffect transition="in" filter="fade">
                                          <p:cBhvr>
                                            <p:cTn id="64" dur="500"/>
                                            <p:tgtEl>
                                              <p:spTgt spid="17"/>
                                            </p:tgtEl>
                                          </p:cBhvr>
                                        </p:animEffect>
                                      </p:childTnLst>
                                    </p:cTn>
                                  </p:par>
                                </p:childTnLst>
                              </p:cTn>
                            </p:par>
                            <p:par>
                              <p:cTn id="65" fill="hold">
                                <p:stCondLst>
                                  <p:cond delay="6250"/>
                                </p:stCondLst>
                                <p:childTnLst>
                                  <p:par>
                                    <p:cTn id="66" presetID="16" presetClass="entr" presetSubtype="21"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barn(inVertical)">
                                          <p:cBhvr>
                                            <p:cTn id="68" dur="500"/>
                                            <p:tgtEl>
                                              <p:spTgt spid="21"/>
                                            </p:tgtEl>
                                          </p:cBhvr>
                                        </p:animEffect>
                                      </p:childTnLst>
                                    </p:cTn>
                                  </p:par>
                                  <p:par>
                                    <p:cTn id="69" presetID="16" presetClass="entr" presetSubtype="21" fill="hold"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barn(inVertical)">
                                          <p:cBhvr>
                                            <p:cTn id="71" dur="500"/>
                                            <p:tgtEl>
                                              <p:spTgt spid="20"/>
                                            </p:tgtEl>
                                          </p:cBhvr>
                                        </p:animEffect>
                                      </p:childTnLst>
                                    </p:cTn>
                                  </p:par>
                                </p:childTnLst>
                              </p:cTn>
                            </p:par>
                            <p:par>
                              <p:cTn id="72" fill="hold">
                                <p:stCondLst>
                                  <p:cond delay="6750"/>
                                </p:stCondLst>
                                <p:childTnLst>
                                  <p:par>
                                    <p:cTn id="73" presetID="22" presetClass="entr" presetSubtype="1"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up)">
                                          <p:cBhvr>
                                            <p:cTn id="75" dur="500"/>
                                            <p:tgtEl>
                                              <p:spTgt spid="4"/>
                                            </p:tgtEl>
                                          </p:cBhvr>
                                        </p:animEffect>
                                      </p:childTnLst>
                                    </p:cTn>
                                  </p:par>
                                  <p:par>
                                    <p:cTn id="76" presetID="22" presetClass="entr" presetSubtype="1" fill="hold" nodeType="with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up)">
                                          <p:cBhvr>
                                            <p:cTn id="78" dur="500"/>
                                            <p:tgtEl>
                                              <p:spTgt spid="2"/>
                                            </p:tgtEl>
                                          </p:cBhvr>
                                        </p:animEffect>
                                      </p:childTnLst>
                                    </p:cTn>
                                  </p:par>
                                  <p:par>
                                    <p:cTn id="79" presetID="22" presetClass="entr" presetSubtype="1" fill="hold" nodeType="with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wipe(up)">
                                          <p:cBhvr>
                                            <p:cTn id="81" dur="500"/>
                                            <p:tgtEl>
                                              <p:spTgt spid="3"/>
                                            </p:tgtEl>
                                          </p:cBhvr>
                                        </p:animEffect>
                                      </p:childTnLst>
                                    </p:cTn>
                                  </p:par>
                                </p:childTnLst>
                              </p:cTn>
                            </p:par>
                            <p:par>
                              <p:cTn id="82" fill="hold">
                                <p:stCondLst>
                                  <p:cond delay="7250"/>
                                </p:stCondLst>
                                <p:childTnLst>
                                  <p:par>
                                    <p:cTn id="83" presetID="53" presetClass="entr" presetSubtype="16" fill="hold" nodeType="afterEffect">
                                      <p:stCondLst>
                                        <p:cond delay="0"/>
                                      </p:stCondLst>
                                      <p:childTnLst>
                                        <p:set>
                                          <p:cBhvr>
                                            <p:cTn id="84" dur="1" fill="hold">
                                              <p:stCondLst>
                                                <p:cond delay="0"/>
                                              </p:stCondLst>
                                            </p:cTn>
                                            <p:tgtEl>
                                              <p:spTgt spid="62"/>
                                            </p:tgtEl>
                                            <p:attrNameLst>
                                              <p:attrName>style.visibility</p:attrName>
                                            </p:attrNameLst>
                                          </p:cBhvr>
                                          <p:to>
                                            <p:strVal val="visible"/>
                                          </p:to>
                                        </p:set>
                                        <p:anim calcmode="lin" valueType="num">
                                          <p:cBhvr>
                                            <p:cTn id="85" dur="500" fill="hold"/>
                                            <p:tgtEl>
                                              <p:spTgt spid="62"/>
                                            </p:tgtEl>
                                            <p:attrNameLst>
                                              <p:attrName>ppt_w</p:attrName>
                                            </p:attrNameLst>
                                          </p:cBhvr>
                                          <p:tavLst>
                                            <p:tav tm="0">
                                              <p:val>
                                                <p:fltVal val="0"/>
                                              </p:val>
                                            </p:tav>
                                            <p:tav tm="100000">
                                              <p:val>
                                                <p:strVal val="#ppt_w"/>
                                              </p:val>
                                            </p:tav>
                                          </p:tavLst>
                                        </p:anim>
                                        <p:anim calcmode="lin" valueType="num">
                                          <p:cBhvr>
                                            <p:cTn id="86" dur="500" fill="hold"/>
                                            <p:tgtEl>
                                              <p:spTgt spid="62"/>
                                            </p:tgtEl>
                                            <p:attrNameLst>
                                              <p:attrName>ppt_h</p:attrName>
                                            </p:attrNameLst>
                                          </p:cBhvr>
                                          <p:tavLst>
                                            <p:tav tm="0">
                                              <p:val>
                                                <p:fltVal val="0"/>
                                              </p:val>
                                            </p:tav>
                                            <p:tav tm="100000">
                                              <p:val>
                                                <p:strVal val="#ppt_h"/>
                                              </p:val>
                                            </p:tav>
                                          </p:tavLst>
                                        </p:anim>
                                        <p:animEffect transition="in" filter="fade">
                                          <p:cBhvr>
                                            <p:cTn id="87" dur="500"/>
                                            <p:tgtEl>
                                              <p:spTgt spid="62"/>
                                            </p:tgtEl>
                                          </p:cBhvr>
                                        </p:animEffect>
                                      </p:childTnLst>
                                    </p:cTn>
                                  </p:par>
                                  <p:par>
                                    <p:cTn id="88" presetID="53" presetClass="entr" presetSubtype="16" fill="hold" nodeType="withEffect">
                                      <p:stCondLst>
                                        <p:cond delay="0"/>
                                      </p:stCondLst>
                                      <p:childTnLst>
                                        <p:set>
                                          <p:cBhvr>
                                            <p:cTn id="89" dur="1" fill="hold">
                                              <p:stCondLst>
                                                <p:cond delay="0"/>
                                              </p:stCondLst>
                                            </p:cTn>
                                            <p:tgtEl>
                                              <p:spTgt spid="71"/>
                                            </p:tgtEl>
                                            <p:attrNameLst>
                                              <p:attrName>style.visibility</p:attrName>
                                            </p:attrNameLst>
                                          </p:cBhvr>
                                          <p:to>
                                            <p:strVal val="visible"/>
                                          </p:to>
                                        </p:set>
                                        <p:anim calcmode="lin" valueType="num">
                                          <p:cBhvr>
                                            <p:cTn id="90" dur="500" fill="hold"/>
                                            <p:tgtEl>
                                              <p:spTgt spid="71"/>
                                            </p:tgtEl>
                                            <p:attrNameLst>
                                              <p:attrName>ppt_w</p:attrName>
                                            </p:attrNameLst>
                                          </p:cBhvr>
                                          <p:tavLst>
                                            <p:tav tm="0">
                                              <p:val>
                                                <p:fltVal val="0"/>
                                              </p:val>
                                            </p:tav>
                                            <p:tav tm="100000">
                                              <p:val>
                                                <p:strVal val="#ppt_w"/>
                                              </p:val>
                                            </p:tav>
                                          </p:tavLst>
                                        </p:anim>
                                        <p:anim calcmode="lin" valueType="num">
                                          <p:cBhvr>
                                            <p:cTn id="91" dur="500" fill="hold"/>
                                            <p:tgtEl>
                                              <p:spTgt spid="71"/>
                                            </p:tgtEl>
                                            <p:attrNameLst>
                                              <p:attrName>ppt_h</p:attrName>
                                            </p:attrNameLst>
                                          </p:cBhvr>
                                          <p:tavLst>
                                            <p:tav tm="0">
                                              <p:val>
                                                <p:fltVal val="0"/>
                                              </p:val>
                                            </p:tav>
                                            <p:tav tm="100000">
                                              <p:val>
                                                <p:strVal val="#ppt_h"/>
                                              </p:val>
                                            </p:tav>
                                          </p:tavLst>
                                        </p:anim>
                                        <p:animEffect transition="in" filter="fade">
                                          <p:cBhvr>
                                            <p:cTn id="92" dur="500"/>
                                            <p:tgtEl>
                                              <p:spTgt spid="71"/>
                                            </p:tgtEl>
                                          </p:cBhvr>
                                        </p:animEffect>
                                      </p:childTnLst>
                                    </p:cTn>
                                  </p:par>
                                  <p:par>
                                    <p:cTn id="93" presetID="53" presetClass="entr" presetSubtype="16" fill="hold" nodeType="withEffect">
                                      <p:stCondLst>
                                        <p:cond delay="0"/>
                                      </p:stCondLst>
                                      <p:childTnLst>
                                        <p:set>
                                          <p:cBhvr>
                                            <p:cTn id="94" dur="1" fill="hold">
                                              <p:stCondLst>
                                                <p:cond delay="0"/>
                                              </p:stCondLst>
                                            </p:cTn>
                                            <p:tgtEl>
                                              <p:spTgt spid="81"/>
                                            </p:tgtEl>
                                            <p:attrNameLst>
                                              <p:attrName>style.visibility</p:attrName>
                                            </p:attrNameLst>
                                          </p:cBhvr>
                                          <p:to>
                                            <p:strVal val="visible"/>
                                          </p:to>
                                        </p:set>
                                        <p:anim calcmode="lin" valueType="num">
                                          <p:cBhvr>
                                            <p:cTn id="95" dur="500" fill="hold"/>
                                            <p:tgtEl>
                                              <p:spTgt spid="81"/>
                                            </p:tgtEl>
                                            <p:attrNameLst>
                                              <p:attrName>ppt_w</p:attrName>
                                            </p:attrNameLst>
                                          </p:cBhvr>
                                          <p:tavLst>
                                            <p:tav tm="0">
                                              <p:val>
                                                <p:fltVal val="0"/>
                                              </p:val>
                                            </p:tav>
                                            <p:tav tm="100000">
                                              <p:val>
                                                <p:strVal val="#ppt_w"/>
                                              </p:val>
                                            </p:tav>
                                          </p:tavLst>
                                        </p:anim>
                                        <p:anim calcmode="lin" valueType="num">
                                          <p:cBhvr>
                                            <p:cTn id="96" dur="500" fill="hold"/>
                                            <p:tgtEl>
                                              <p:spTgt spid="81"/>
                                            </p:tgtEl>
                                            <p:attrNameLst>
                                              <p:attrName>ppt_h</p:attrName>
                                            </p:attrNameLst>
                                          </p:cBhvr>
                                          <p:tavLst>
                                            <p:tav tm="0">
                                              <p:val>
                                                <p:fltVal val="0"/>
                                              </p:val>
                                            </p:tav>
                                            <p:tav tm="100000">
                                              <p:val>
                                                <p:strVal val="#ppt_h"/>
                                              </p:val>
                                            </p:tav>
                                          </p:tavLst>
                                        </p:anim>
                                        <p:animEffect transition="in" filter="fade">
                                          <p:cBhvr>
                                            <p:cTn id="97" dur="500"/>
                                            <p:tgtEl>
                                              <p:spTgt spid="81"/>
                                            </p:tgtEl>
                                          </p:cBhvr>
                                        </p:animEffect>
                                      </p:childTnLst>
                                    </p:cTn>
                                  </p:par>
                                  <p:par>
                                    <p:cTn id="98" presetID="53" presetClass="entr" presetSubtype="16" fill="hold" nodeType="withEffect">
                                      <p:stCondLst>
                                        <p:cond delay="0"/>
                                      </p:stCondLst>
                                      <p:childTnLst>
                                        <p:set>
                                          <p:cBhvr>
                                            <p:cTn id="99" dur="1" fill="hold">
                                              <p:stCondLst>
                                                <p:cond delay="0"/>
                                              </p:stCondLst>
                                            </p:cTn>
                                            <p:tgtEl>
                                              <p:spTgt spid="88"/>
                                            </p:tgtEl>
                                            <p:attrNameLst>
                                              <p:attrName>style.visibility</p:attrName>
                                            </p:attrNameLst>
                                          </p:cBhvr>
                                          <p:to>
                                            <p:strVal val="visible"/>
                                          </p:to>
                                        </p:set>
                                        <p:anim calcmode="lin" valueType="num">
                                          <p:cBhvr>
                                            <p:cTn id="100" dur="500" fill="hold"/>
                                            <p:tgtEl>
                                              <p:spTgt spid="88"/>
                                            </p:tgtEl>
                                            <p:attrNameLst>
                                              <p:attrName>ppt_w</p:attrName>
                                            </p:attrNameLst>
                                          </p:cBhvr>
                                          <p:tavLst>
                                            <p:tav tm="0">
                                              <p:val>
                                                <p:fltVal val="0"/>
                                              </p:val>
                                            </p:tav>
                                            <p:tav tm="100000">
                                              <p:val>
                                                <p:strVal val="#ppt_w"/>
                                              </p:val>
                                            </p:tav>
                                          </p:tavLst>
                                        </p:anim>
                                        <p:anim calcmode="lin" valueType="num">
                                          <p:cBhvr>
                                            <p:cTn id="101" dur="500" fill="hold"/>
                                            <p:tgtEl>
                                              <p:spTgt spid="88"/>
                                            </p:tgtEl>
                                            <p:attrNameLst>
                                              <p:attrName>ppt_h</p:attrName>
                                            </p:attrNameLst>
                                          </p:cBhvr>
                                          <p:tavLst>
                                            <p:tav tm="0">
                                              <p:val>
                                                <p:fltVal val="0"/>
                                              </p:val>
                                            </p:tav>
                                            <p:tav tm="100000">
                                              <p:val>
                                                <p:strVal val="#ppt_h"/>
                                              </p:val>
                                            </p:tav>
                                          </p:tavLst>
                                        </p:anim>
                                        <p:animEffect transition="in" filter="fade">
                                          <p:cBhvr>
                                            <p:cTn id="102" dur="500"/>
                                            <p:tgtEl>
                                              <p:spTgt spid="88"/>
                                            </p:tgtEl>
                                          </p:cBhvr>
                                        </p:animEffect>
                                      </p:childTnLst>
                                    </p:cTn>
                                  </p:par>
                                  <p:par>
                                    <p:cTn id="103" presetID="53" presetClass="entr" presetSubtype="16" fill="hold" nodeType="withEffect">
                                      <p:stCondLst>
                                        <p:cond delay="0"/>
                                      </p:stCondLst>
                                      <p:childTnLst>
                                        <p:set>
                                          <p:cBhvr>
                                            <p:cTn id="104" dur="1" fill="hold">
                                              <p:stCondLst>
                                                <p:cond delay="0"/>
                                              </p:stCondLst>
                                            </p:cTn>
                                            <p:tgtEl>
                                              <p:spTgt spid="93"/>
                                            </p:tgtEl>
                                            <p:attrNameLst>
                                              <p:attrName>style.visibility</p:attrName>
                                            </p:attrNameLst>
                                          </p:cBhvr>
                                          <p:to>
                                            <p:strVal val="visible"/>
                                          </p:to>
                                        </p:set>
                                        <p:anim calcmode="lin" valueType="num">
                                          <p:cBhvr>
                                            <p:cTn id="105" dur="500" fill="hold"/>
                                            <p:tgtEl>
                                              <p:spTgt spid="93"/>
                                            </p:tgtEl>
                                            <p:attrNameLst>
                                              <p:attrName>ppt_w</p:attrName>
                                            </p:attrNameLst>
                                          </p:cBhvr>
                                          <p:tavLst>
                                            <p:tav tm="0">
                                              <p:val>
                                                <p:fltVal val="0"/>
                                              </p:val>
                                            </p:tav>
                                            <p:tav tm="100000">
                                              <p:val>
                                                <p:strVal val="#ppt_w"/>
                                              </p:val>
                                            </p:tav>
                                          </p:tavLst>
                                        </p:anim>
                                        <p:anim calcmode="lin" valueType="num">
                                          <p:cBhvr>
                                            <p:cTn id="106" dur="500" fill="hold"/>
                                            <p:tgtEl>
                                              <p:spTgt spid="93"/>
                                            </p:tgtEl>
                                            <p:attrNameLst>
                                              <p:attrName>ppt_h</p:attrName>
                                            </p:attrNameLst>
                                          </p:cBhvr>
                                          <p:tavLst>
                                            <p:tav tm="0">
                                              <p:val>
                                                <p:fltVal val="0"/>
                                              </p:val>
                                            </p:tav>
                                            <p:tav tm="100000">
                                              <p:val>
                                                <p:strVal val="#ppt_h"/>
                                              </p:val>
                                            </p:tav>
                                          </p:tavLst>
                                        </p:anim>
                                        <p:animEffect transition="in" filter="fade">
                                          <p:cBhvr>
                                            <p:cTn id="107" dur="500"/>
                                            <p:tgtEl>
                                              <p:spTgt spid="93"/>
                                            </p:tgtEl>
                                          </p:cBhvr>
                                        </p:animEffect>
                                      </p:childTnLst>
                                    </p:cTn>
                                  </p:par>
                                </p:childTnLst>
                              </p:cTn>
                            </p:par>
                            <p:par>
                              <p:cTn id="108" fill="hold">
                                <p:stCondLst>
                                  <p:cond delay="7750"/>
                                </p:stCondLst>
                                <p:childTnLst>
                                  <p:par>
                                    <p:cTn id="109" presetID="22" presetClass="entr" presetSubtype="1" fill="hold" nodeType="after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wipe(up)">
                                          <p:cBhvr>
                                            <p:cTn id="111" dur="500"/>
                                            <p:tgtEl>
                                              <p:spTgt spid="22"/>
                                            </p:tgtEl>
                                          </p:cBhvr>
                                        </p:animEffect>
                                      </p:childTnLst>
                                    </p:cTn>
                                  </p:par>
                                  <p:par>
                                    <p:cTn id="112" presetID="22" presetClass="entr" presetSubtype="1" fill="hold" nodeType="withEffect">
                                      <p:stCondLst>
                                        <p:cond delay="0"/>
                                      </p:stCondLst>
                                      <p:childTnLst>
                                        <p:set>
                                          <p:cBhvr>
                                            <p:cTn id="113" dur="1" fill="hold">
                                              <p:stCondLst>
                                                <p:cond delay="0"/>
                                              </p:stCondLst>
                                            </p:cTn>
                                            <p:tgtEl>
                                              <p:spTgt spid="26"/>
                                            </p:tgtEl>
                                            <p:attrNameLst>
                                              <p:attrName>style.visibility</p:attrName>
                                            </p:attrNameLst>
                                          </p:cBhvr>
                                          <p:to>
                                            <p:strVal val="visible"/>
                                          </p:to>
                                        </p:set>
                                        <p:animEffect transition="in" filter="wipe(up)">
                                          <p:cBhvr>
                                            <p:cTn id="114" dur="500"/>
                                            <p:tgtEl>
                                              <p:spTgt spid="26"/>
                                            </p:tgtEl>
                                          </p:cBhvr>
                                        </p:animEffect>
                                      </p:childTnLst>
                                    </p:cTn>
                                  </p:par>
                                  <p:par>
                                    <p:cTn id="115" presetID="22" presetClass="entr" presetSubtype="1" fill="hold" nodeType="withEffect">
                                      <p:stCondLst>
                                        <p:cond delay="0"/>
                                      </p:stCondLst>
                                      <p:childTnLst>
                                        <p:set>
                                          <p:cBhvr>
                                            <p:cTn id="116" dur="1" fill="hold">
                                              <p:stCondLst>
                                                <p:cond delay="0"/>
                                              </p:stCondLst>
                                            </p:cTn>
                                            <p:tgtEl>
                                              <p:spTgt spid="30"/>
                                            </p:tgtEl>
                                            <p:attrNameLst>
                                              <p:attrName>style.visibility</p:attrName>
                                            </p:attrNameLst>
                                          </p:cBhvr>
                                          <p:to>
                                            <p:strVal val="visible"/>
                                          </p:to>
                                        </p:set>
                                        <p:animEffect transition="in" filter="wipe(up)">
                                          <p:cBhvr>
                                            <p:cTn id="117" dur="500"/>
                                            <p:tgtEl>
                                              <p:spTgt spid="30"/>
                                            </p:tgtEl>
                                          </p:cBhvr>
                                        </p:animEffect>
                                      </p:childTnLst>
                                    </p:cTn>
                                  </p:par>
                                  <p:par>
                                    <p:cTn id="118" presetID="22" presetClass="entr" presetSubtype="1" fill="hold" nodeType="withEffect">
                                      <p:stCondLst>
                                        <p:cond delay="0"/>
                                      </p:stCondLst>
                                      <p:childTnLst>
                                        <p:set>
                                          <p:cBhvr>
                                            <p:cTn id="119" dur="1" fill="hold">
                                              <p:stCondLst>
                                                <p:cond delay="0"/>
                                              </p:stCondLst>
                                            </p:cTn>
                                            <p:tgtEl>
                                              <p:spTgt spid="34"/>
                                            </p:tgtEl>
                                            <p:attrNameLst>
                                              <p:attrName>style.visibility</p:attrName>
                                            </p:attrNameLst>
                                          </p:cBhvr>
                                          <p:to>
                                            <p:strVal val="visible"/>
                                          </p:to>
                                        </p:set>
                                        <p:animEffect transition="in" filter="wipe(up)">
                                          <p:cBhvr>
                                            <p:cTn id="120" dur="500"/>
                                            <p:tgtEl>
                                              <p:spTgt spid="34"/>
                                            </p:tgtEl>
                                          </p:cBhvr>
                                        </p:animEffect>
                                      </p:childTnLst>
                                    </p:cTn>
                                  </p:par>
                                  <p:par>
                                    <p:cTn id="121" presetID="22" presetClass="entr" presetSubtype="1" fill="hold" nodeType="with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wipe(up)">
                                          <p:cBhvr>
                                            <p:cTn id="123" dur="500"/>
                                            <p:tgtEl>
                                              <p:spTgt spid="58"/>
                                            </p:tgtEl>
                                          </p:cBhvr>
                                        </p:animEffect>
                                      </p:childTnLst>
                                    </p:cTn>
                                  </p:par>
                                </p:childTnLst>
                              </p:cTn>
                            </p:par>
                            <p:par>
                              <p:cTn id="124" fill="hold">
                                <p:stCondLst>
                                  <p:cond delay="8250"/>
                                </p:stCondLst>
                                <p:childTnLst>
                                  <p:par>
                                    <p:cTn id="125" presetID="16" presetClass="entr" presetSubtype="21" fill="hold" grpId="0" nodeType="after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barn(inVertical)">
                                          <p:cBhvr>
                                            <p:cTn id="127" dur="500"/>
                                            <p:tgtEl>
                                              <p:spTgt spid="38"/>
                                            </p:tgtEl>
                                          </p:cBhvr>
                                        </p:animEffect>
                                      </p:childTnLst>
                                    </p:cTn>
                                  </p:par>
                                  <p:par>
                                    <p:cTn id="128" presetID="16" presetClass="entr" presetSubtype="21" fill="hold" grpId="0" nodeType="withEffect">
                                      <p:stCondLst>
                                        <p:cond delay="0"/>
                                      </p:stCondLst>
                                      <p:childTnLst>
                                        <p:set>
                                          <p:cBhvr>
                                            <p:cTn id="129" dur="1" fill="hold">
                                              <p:stCondLst>
                                                <p:cond delay="0"/>
                                              </p:stCondLst>
                                            </p:cTn>
                                            <p:tgtEl>
                                              <p:spTgt spid="42"/>
                                            </p:tgtEl>
                                            <p:attrNameLst>
                                              <p:attrName>style.visibility</p:attrName>
                                            </p:attrNameLst>
                                          </p:cBhvr>
                                          <p:to>
                                            <p:strVal val="visible"/>
                                          </p:to>
                                        </p:set>
                                        <p:animEffect transition="in" filter="barn(inVertical)">
                                          <p:cBhvr>
                                            <p:cTn id="130" dur="500"/>
                                            <p:tgtEl>
                                              <p:spTgt spid="42"/>
                                            </p:tgtEl>
                                          </p:cBhvr>
                                        </p:animEffect>
                                      </p:childTnLst>
                                    </p:cTn>
                                  </p:par>
                                  <p:par>
                                    <p:cTn id="131" presetID="16" presetClass="entr" presetSubtype="21" fill="hold" grpId="0" nodeType="withEffect">
                                      <p:stCondLst>
                                        <p:cond delay="0"/>
                                      </p:stCondLst>
                                      <p:childTnLst>
                                        <p:set>
                                          <p:cBhvr>
                                            <p:cTn id="132" dur="1" fill="hold">
                                              <p:stCondLst>
                                                <p:cond delay="0"/>
                                              </p:stCondLst>
                                            </p:cTn>
                                            <p:tgtEl>
                                              <p:spTgt spid="46"/>
                                            </p:tgtEl>
                                            <p:attrNameLst>
                                              <p:attrName>style.visibility</p:attrName>
                                            </p:attrNameLst>
                                          </p:cBhvr>
                                          <p:to>
                                            <p:strVal val="visible"/>
                                          </p:to>
                                        </p:set>
                                        <p:animEffect transition="in" filter="barn(inVertical)">
                                          <p:cBhvr>
                                            <p:cTn id="133" dur="500"/>
                                            <p:tgtEl>
                                              <p:spTgt spid="46"/>
                                            </p:tgtEl>
                                          </p:cBhvr>
                                        </p:animEffect>
                                      </p:childTnLst>
                                    </p:cTn>
                                  </p:par>
                                  <p:par>
                                    <p:cTn id="134" presetID="16" presetClass="entr" presetSubtype="21" fill="hold" grpId="0" nodeType="with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barn(inVertical)">
                                          <p:cBhvr>
                                            <p:cTn id="136" dur="500"/>
                                            <p:tgtEl>
                                              <p:spTgt spid="50"/>
                                            </p:tgtEl>
                                          </p:cBhvr>
                                        </p:animEffect>
                                      </p:childTnLst>
                                    </p:cTn>
                                  </p:par>
                                  <p:par>
                                    <p:cTn id="137" presetID="16" presetClass="entr" presetSubtype="21" fill="hold" grpId="0" nodeType="withEffect">
                                      <p:stCondLst>
                                        <p:cond delay="0"/>
                                      </p:stCondLst>
                                      <p:childTnLst>
                                        <p:set>
                                          <p:cBhvr>
                                            <p:cTn id="138" dur="1" fill="hold">
                                              <p:stCondLst>
                                                <p:cond delay="0"/>
                                              </p:stCondLst>
                                            </p:cTn>
                                            <p:tgtEl>
                                              <p:spTgt spid="54"/>
                                            </p:tgtEl>
                                            <p:attrNameLst>
                                              <p:attrName>style.visibility</p:attrName>
                                            </p:attrNameLst>
                                          </p:cBhvr>
                                          <p:to>
                                            <p:strVal val="visible"/>
                                          </p:to>
                                        </p:set>
                                        <p:animEffect transition="in" filter="barn(inVertical)">
                                          <p:cBhvr>
                                            <p:cTn id="139" dur="500"/>
                                            <p:tgtEl>
                                              <p:spTgt spid="54"/>
                                            </p:tgtEl>
                                          </p:cBhvr>
                                        </p:animEffect>
                                      </p:childTnLst>
                                    </p:cTn>
                                  </p:par>
                                </p:childTnLst>
                              </p:cTn>
                            </p:par>
                            <p:par>
                              <p:cTn id="140" fill="hold">
                                <p:stCondLst>
                                  <p:cond delay="8750"/>
                                </p:stCondLst>
                                <p:childTnLst>
                                  <p:par>
                                    <p:cTn id="141" presetID="42" presetClass="entr" presetSubtype="0" fill="hold" nodeType="afterEffect">
                                      <p:stCondLst>
                                        <p:cond delay="0"/>
                                      </p:stCondLst>
                                      <p:childTnLst>
                                        <p:set>
                                          <p:cBhvr>
                                            <p:cTn id="142" dur="1" fill="hold">
                                              <p:stCondLst>
                                                <p:cond delay="0"/>
                                              </p:stCondLst>
                                            </p:cTn>
                                            <p:tgtEl>
                                              <p:spTgt spid="39"/>
                                            </p:tgtEl>
                                            <p:attrNameLst>
                                              <p:attrName>style.visibility</p:attrName>
                                            </p:attrNameLst>
                                          </p:cBhvr>
                                          <p:to>
                                            <p:strVal val="visible"/>
                                          </p:to>
                                        </p:set>
                                        <p:animEffect transition="in" filter="fade">
                                          <p:cBhvr>
                                            <p:cTn id="143" dur="500"/>
                                            <p:tgtEl>
                                              <p:spTgt spid="39"/>
                                            </p:tgtEl>
                                          </p:cBhvr>
                                        </p:animEffect>
                                        <p:anim calcmode="lin" valueType="num">
                                          <p:cBhvr>
                                            <p:cTn id="144" dur="500" fill="hold"/>
                                            <p:tgtEl>
                                              <p:spTgt spid="39"/>
                                            </p:tgtEl>
                                            <p:attrNameLst>
                                              <p:attrName>ppt_x</p:attrName>
                                            </p:attrNameLst>
                                          </p:cBhvr>
                                          <p:tavLst>
                                            <p:tav tm="0">
                                              <p:val>
                                                <p:strVal val="#ppt_x"/>
                                              </p:val>
                                            </p:tav>
                                            <p:tav tm="100000">
                                              <p:val>
                                                <p:strVal val="#ppt_x"/>
                                              </p:val>
                                            </p:tav>
                                          </p:tavLst>
                                        </p:anim>
                                        <p:anim calcmode="lin" valueType="num">
                                          <p:cBhvr>
                                            <p:cTn id="145" dur="500" fill="hold"/>
                                            <p:tgtEl>
                                              <p:spTgt spid="39"/>
                                            </p:tgtEl>
                                            <p:attrNameLst>
                                              <p:attrName>ppt_y</p:attrName>
                                            </p:attrNameLst>
                                          </p:cBhvr>
                                          <p:tavLst>
                                            <p:tav tm="0">
                                              <p:val>
                                                <p:strVal val="#ppt_y+.1"/>
                                              </p:val>
                                            </p:tav>
                                            <p:tav tm="100000">
                                              <p:val>
                                                <p:strVal val="#ppt_y"/>
                                              </p:val>
                                            </p:tav>
                                          </p:tavLst>
                                        </p:anim>
                                      </p:childTnLst>
                                    </p:cTn>
                                  </p:par>
                                </p:childTnLst>
                              </p:cTn>
                            </p:par>
                            <p:par>
                              <p:cTn id="146" fill="hold">
                                <p:stCondLst>
                                  <p:cond delay="9250"/>
                                </p:stCondLst>
                                <p:childTnLst>
                                  <p:par>
                                    <p:cTn id="147" presetID="42" presetClass="entr" presetSubtype="0" fill="hold" nodeType="afterEffect">
                                      <p:stCondLst>
                                        <p:cond delay="0"/>
                                      </p:stCondLst>
                                      <p:childTnLst>
                                        <p:set>
                                          <p:cBhvr>
                                            <p:cTn id="148" dur="1" fill="hold">
                                              <p:stCondLst>
                                                <p:cond delay="0"/>
                                              </p:stCondLst>
                                            </p:cTn>
                                            <p:tgtEl>
                                              <p:spTgt spid="43"/>
                                            </p:tgtEl>
                                            <p:attrNameLst>
                                              <p:attrName>style.visibility</p:attrName>
                                            </p:attrNameLst>
                                          </p:cBhvr>
                                          <p:to>
                                            <p:strVal val="visible"/>
                                          </p:to>
                                        </p:set>
                                        <p:animEffect transition="in" filter="fade">
                                          <p:cBhvr>
                                            <p:cTn id="149" dur="500"/>
                                            <p:tgtEl>
                                              <p:spTgt spid="43"/>
                                            </p:tgtEl>
                                          </p:cBhvr>
                                        </p:animEffect>
                                        <p:anim calcmode="lin" valueType="num">
                                          <p:cBhvr>
                                            <p:cTn id="150" dur="500" fill="hold"/>
                                            <p:tgtEl>
                                              <p:spTgt spid="43"/>
                                            </p:tgtEl>
                                            <p:attrNameLst>
                                              <p:attrName>ppt_x</p:attrName>
                                            </p:attrNameLst>
                                          </p:cBhvr>
                                          <p:tavLst>
                                            <p:tav tm="0">
                                              <p:val>
                                                <p:strVal val="#ppt_x"/>
                                              </p:val>
                                            </p:tav>
                                            <p:tav tm="100000">
                                              <p:val>
                                                <p:strVal val="#ppt_x"/>
                                              </p:val>
                                            </p:tav>
                                          </p:tavLst>
                                        </p:anim>
                                        <p:anim calcmode="lin" valueType="num">
                                          <p:cBhvr>
                                            <p:cTn id="151" dur="500" fill="hold"/>
                                            <p:tgtEl>
                                              <p:spTgt spid="43"/>
                                            </p:tgtEl>
                                            <p:attrNameLst>
                                              <p:attrName>ppt_y</p:attrName>
                                            </p:attrNameLst>
                                          </p:cBhvr>
                                          <p:tavLst>
                                            <p:tav tm="0">
                                              <p:val>
                                                <p:strVal val="#ppt_y+.1"/>
                                              </p:val>
                                            </p:tav>
                                            <p:tav tm="100000">
                                              <p:val>
                                                <p:strVal val="#ppt_y"/>
                                              </p:val>
                                            </p:tav>
                                          </p:tavLst>
                                        </p:anim>
                                      </p:childTnLst>
                                    </p:cTn>
                                  </p:par>
                                </p:childTnLst>
                              </p:cTn>
                            </p:par>
                            <p:par>
                              <p:cTn id="152" fill="hold">
                                <p:stCondLst>
                                  <p:cond delay="9750"/>
                                </p:stCondLst>
                                <p:childTnLst>
                                  <p:par>
                                    <p:cTn id="153" presetID="42" presetClass="entr" presetSubtype="0" fill="hold" nodeType="afterEffect">
                                      <p:stCondLst>
                                        <p:cond delay="0"/>
                                      </p:stCondLst>
                                      <p:childTnLst>
                                        <p:set>
                                          <p:cBhvr>
                                            <p:cTn id="154" dur="1" fill="hold">
                                              <p:stCondLst>
                                                <p:cond delay="0"/>
                                              </p:stCondLst>
                                            </p:cTn>
                                            <p:tgtEl>
                                              <p:spTgt spid="47"/>
                                            </p:tgtEl>
                                            <p:attrNameLst>
                                              <p:attrName>style.visibility</p:attrName>
                                            </p:attrNameLst>
                                          </p:cBhvr>
                                          <p:to>
                                            <p:strVal val="visible"/>
                                          </p:to>
                                        </p:set>
                                        <p:animEffect transition="in" filter="fade">
                                          <p:cBhvr>
                                            <p:cTn id="155" dur="500"/>
                                            <p:tgtEl>
                                              <p:spTgt spid="47"/>
                                            </p:tgtEl>
                                          </p:cBhvr>
                                        </p:animEffect>
                                        <p:anim calcmode="lin" valueType="num">
                                          <p:cBhvr>
                                            <p:cTn id="156" dur="500" fill="hold"/>
                                            <p:tgtEl>
                                              <p:spTgt spid="47"/>
                                            </p:tgtEl>
                                            <p:attrNameLst>
                                              <p:attrName>ppt_x</p:attrName>
                                            </p:attrNameLst>
                                          </p:cBhvr>
                                          <p:tavLst>
                                            <p:tav tm="0">
                                              <p:val>
                                                <p:strVal val="#ppt_x"/>
                                              </p:val>
                                            </p:tav>
                                            <p:tav tm="100000">
                                              <p:val>
                                                <p:strVal val="#ppt_x"/>
                                              </p:val>
                                            </p:tav>
                                          </p:tavLst>
                                        </p:anim>
                                        <p:anim calcmode="lin" valueType="num">
                                          <p:cBhvr>
                                            <p:cTn id="157" dur="500" fill="hold"/>
                                            <p:tgtEl>
                                              <p:spTgt spid="47"/>
                                            </p:tgtEl>
                                            <p:attrNameLst>
                                              <p:attrName>ppt_y</p:attrName>
                                            </p:attrNameLst>
                                          </p:cBhvr>
                                          <p:tavLst>
                                            <p:tav tm="0">
                                              <p:val>
                                                <p:strVal val="#ppt_y+.1"/>
                                              </p:val>
                                            </p:tav>
                                            <p:tav tm="100000">
                                              <p:val>
                                                <p:strVal val="#ppt_y"/>
                                              </p:val>
                                            </p:tav>
                                          </p:tavLst>
                                        </p:anim>
                                      </p:childTnLst>
                                    </p:cTn>
                                  </p:par>
                                </p:childTnLst>
                              </p:cTn>
                            </p:par>
                            <p:par>
                              <p:cTn id="158" fill="hold">
                                <p:stCondLst>
                                  <p:cond delay="10250"/>
                                </p:stCondLst>
                                <p:childTnLst>
                                  <p:par>
                                    <p:cTn id="159" presetID="42" presetClass="entr" presetSubtype="0" fill="hold" nodeType="afterEffect">
                                      <p:stCondLst>
                                        <p:cond delay="0"/>
                                      </p:stCondLst>
                                      <p:childTnLst>
                                        <p:set>
                                          <p:cBhvr>
                                            <p:cTn id="160" dur="1" fill="hold">
                                              <p:stCondLst>
                                                <p:cond delay="0"/>
                                              </p:stCondLst>
                                            </p:cTn>
                                            <p:tgtEl>
                                              <p:spTgt spid="51"/>
                                            </p:tgtEl>
                                            <p:attrNameLst>
                                              <p:attrName>style.visibility</p:attrName>
                                            </p:attrNameLst>
                                          </p:cBhvr>
                                          <p:to>
                                            <p:strVal val="visible"/>
                                          </p:to>
                                        </p:set>
                                        <p:animEffect transition="in" filter="fade">
                                          <p:cBhvr>
                                            <p:cTn id="161" dur="500"/>
                                            <p:tgtEl>
                                              <p:spTgt spid="51"/>
                                            </p:tgtEl>
                                          </p:cBhvr>
                                        </p:animEffect>
                                        <p:anim calcmode="lin" valueType="num">
                                          <p:cBhvr>
                                            <p:cTn id="162" dur="500" fill="hold"/>
                                            <p:tgtEl>
                                              <p:spTgt spid="51"/>
                                            </p:tgtEl>
                                            <p:attrNameLst>
                                              <p:attrName>ppt_x</p:attrName>
                                            </p:attrNameLst>
                                          </p:cBhvr>
                                          <p:tavLst>
                                            <p:tav tm="0">
                                              <p:val>
                                                <p:strVal val="#ppt_x"/>
                                              </p:val>
                                            </p:tav>
                                            <p:tav tm="100000">
                                              <p:val>
                                                <p:strVal val="#ppt_x"/>
                                              </p:val>
                                            </p:tav>
                                          </p:tavLst>
                                        </p:anim>
                                        <p:anim calcmode="lin" valueType="num">
                                          <p:cBhvr>
                                            <p:cTn id="163" dur="500" fill="hold"/>
                                            <p:tgtEl>
                                              <p:spTgt spid="51"/>
                                            </p:tgtEl>
                                            <p:attrNameLst>
                                              <p:attrName>ppt_y</p:attrName>
                                            </p:attrNameLst>
                                          </p:cBhvr>
                                          <p:tavLst>
                                            <p:tav tm="0">
                                              <p:val>
                                                <p:strVal val="#ppt_y+.1"/>
                                              </p:val>
                                            </p:tav>
                                            <p:tav tm="100000">
                                              <p:val>
                                                <p:strVal val="#ppt_y"/>
                                              </p:val>
                                            </p:tav>
                                          </p:tavLst>
                                        </p:anim>
                                      </p:childTnLst>
                                    </p:cTn>
                                  </p:par>
                                </p:childTnLst>
                              </p:cTn>
                            </p:par>
                            <p:par>
                              <p:cTn id="164" fill="hold">
                                <p:stCondLst>
                                  <p:cond delay="10750"/>
                                </p:stCondLst>
                                <p:childTnLst>
                                  <p:par>
                                    <p:cTn id="165" presetID="42" presetClass="entr" presetSubtype="0" fill="hold" nodeType="afterEffect">
                                      <p:stCondLst>
                                        <p:cond delay="0"/>
                                      </p:stCondLst>
                                      <p:childTnLst>
                                        <p:set>
                                          <p:cBhvr>
                                            <p:cTn id="166" dur="1" fill="hold">
                                              <p:stCondLst>
                                                <p:cond delay="0"/>
                                              </p:stCondLst>
                                            </p:cTn>
                                            <p:tgtEl>
                                              <p:spTgt spid="55"/>
                                            </p:tgtEl>
                                            <p:attrNameLst>
                                              <p:attrName>style.visibility</p:attrName>
                                            </p:attrNameLst>
                                          </p:cBhvr>
                                          <p:to>
                                            <p:strVal val="visible"/>
                                          </p:to>
                                        </p:set>
                                        <p:animEffect transition="in" filter="fade">
                                          <p:cBhvr>
                                            <p:cTn id="167" dur="500"/>
                                            <p:tgtEl>
                                              <p:spTgt spid="55"/>
                                            </p:tgtEl>
                                          </p:cBhvr>
                                        </p:animEffect>
                                        <p:anim calcmode="lin" valueType="num">
                                          <p:cBhvr>
                                            <p:cTn id="168" dur="500" fill="hold"/>
                                            <p:tgtEl>
                                              <p:spTgt spid="55"/>
                                            </p:tgtEl>
                                            <p:attrNameLst>
                                              <p:attrName>ppt_x</p:attrName>
                                            </p:attrNameLst>
                                          </p:cBhvr>
                                          <p:tavLst>
                                            <p:tav tm="0">
                                              <p:val>
                                                <p:strVal val="#ppt_x"/>
                                              </p:val>
                                            </p:tav>
                                            <p:tav tm="100000">
                                              <p:val>
                                                <p:strVal val="#ppt_x"/>
                                              </p:val>
                                            </p:tav>
                                          </p:tavLst>
                                        </p:anim>
                                        <p:anim calcmode="lin" valueType="num">
                                          <p:cBhvr>
                                            <p:cTn id="169" dur="500" fill="hold"/>
                                            <p:tgtEl>
                                              <p:spTgt spid="55"/>
                                            </p:tgtEl>
                                            <p:attrNameLst>
                                              <p:attrName>ppt_y</p:attrName>
                                            </p:attrNameLst>
                                          </p:cBhvr>
                                          <p:tavLst>
                                            <p:tav tm="0">
                                              <p:val>
                                                <p:strVal val="#ppt_y+.1"/>
                                              </p:val>
                                            </p:tav>
                                            <p:tav tm="100000">
                                              <p:val>
                                                <p:strVal val="#ppt_y"/>
                                              </p:val>
                                            </p:tav>
                                          </p:tavLst>
                                        </p:anim>
                                      </p:childTnLst>
                                    </p:cTn>
                                  </p:par>
                                </p:childTnLst>
                              </p:cTn>
                            </p:par>
                            <p:par>
                              <p:cTn id="170" fill="hold">
                                <p:stCondLst>
                                  <p:cond delay="11250"/>
                                </p:stCondLst>
                                <p:childTnLst>
                                  <p:par>
                                    <p:cTn id="171" presetID="14" presetClass="entr" presetSubtype="10" fill="hold" grpId="0" nodeType="afterEffect">
                                      <p:stCondLst>
                                        <p:cond delay="0"/>
                                      </p:stCondLst>
                                      <p:childTnLst>
                                        <p:set>
                                          <p:cBhvr>
                                            <p:cTn id="172" dur="1" fill="hold">
                                              <p:stCondLst>
                                                <p:cond delay="0"/>
                                              </p:stCondLst>
                                            </p:cTn>
                                            <p:tgtEl>
                                              <p:spTgt spid="102"/>
                                            </p:tgtEl>
                                            <p:attrNameLst>
                                              <p:attrName>style.visibility</p:attrName>
                                            </p:attrNameLst>
                                          </p:cBhvr>
                                          <p:to>
                                            <p:strVal val="visible"/>
                                          </p:to>
                                        </p:set>
                                        <p:animEffect transition="in" filter="randombar(horizontal)">
                                          <p:cBhvr>
                                            <p:cTn id="173" dur="500"/>
                                            <p:tgtEl>
                                              <p:spTgt spid="102"/>
                                            </p:tgtEl>
                                          </p:cBhvr>
                                        </p:animEffect>
                                      </p:childTnLst>
                                    </p:cTn>
                                  </p:par>
                                  <p:par>
                                    <p:cTn id="174" presetID="14" presetClass="entr" presetSubtype="10" fill="hold" grpId="0" nodeType="withEffect">
                                      <p:stCondLst>
                                        <p:cond delay="0"/>
                                      </p:stCondLst>
                                      <p:childTnLst>
                                        <p:set>
                                          <p:cBhvr>
                                            <p:cTn id="175" dur="1" fill="hold">
                                              <p:stCondLst>
                                                <p:cond delay="0"/>
                                              </p:stCondLst>
                                            </p:cTn>
                                            <p:tgtEl>
                                              <p:spTgt spid="103"/>
                                            </p:tgtEl>
                                            <p:attrNameLst>
                                              <p:attrName>style.visibility</p:attrName>
                                            </p:attrNameLst>
                                          </p:cBhvr>
                                          <p:to>
                                            <p:strVal val="visible"/>
                                          </p:to>
                                        </p:set>
                                        <p:animEffect transition="in" filter="randombar(horizontal)">
                                          <p:cBhvr>
                                            <p:cTn id="176" dur="500"/>
                                            <p:tgtEl>
                                              <p:spTgt spid="103"/>
                                            </p:tgtEl>
                                          </p:cBhvr>
                                        </p:animEffect>
                                      </p:childTnLst>
                                    </p:cTn>
                                  </p:par>
                                  <p:par>
                                    <p:cTn id="177" presetID="14" presetClass="entr" presetSubtype="10" fill="hold" grpId="0" nodeType="withEffect">
                                      <p:stCondLst>
                                        <p:cond delay="0"/>
                                      </p:stCondLst>
                                      <p:childTnLst>
                                        <p:set>
                                          <p:cBhvr>
                                            <p:cTn id="178" dur="1" fill="hold">
                                              <p:stCondLst>
                                                <p:cond delay="0"/>
                                              </p:stCondLst>
                                            </p:cTn>
                                            <p:tgtEl>
                                              <p:spTgt spid="104"/>
                                            </p:tgtEl>
                                            <p:attrNameLst>
                                              <p:attrName>style.visibility</p:attrName>
                                            </p:attrNameLst>
                                          </p:cBhvr>
                                          <p:to>
                                            <p:strVal val="visible"/>
                                          </p:to>
                                        </p:set>
                                        <p:animEffect transition="in" filter="randombar(horizontal)">
                                          <p:cBhvr>
                                            <p:cTn id="179" dur="500"/>
                                            <p:tgtEl>
                                              <p:spTgt spid="104"/>
                                            </p:tgtEl>
                                          </p:cBhvr>
                                        </p:animEffect>
                                      </p:childTnLst>
                                    </p:cTn>
                                  </p:par>
                                  <p:par>
                                    <p:cTn id="180" presetID="14" presetClass="entr" presetSubtype="10" fill="hold" grpId="0" nodeType="withEffect">
                                      <p:stCondLst>
                                        <p:cond delay="0"/>
                                      </p:stCondLst>
                                      <p:childTnLst>
                                        <p:set>
                                          <p:cBhvr>
                                            <p:cTn id="181" dur="1" fill="hold">
                                              <p:stCondLst>
                                                <p:cond delay="0"/>
                                              </p:stCondLst>
                                            </p:cTn>
                                            <p:tgtEl>
                                              <p:spTgt spid="105"/>
                                            </p:tgtEl>
                                            <p:attrNameLst>
                                              <p:attrName>style.visibility</p:attrName>
                                            </p:attrNameLst>
                                          </p:cBhvr>
                                          <p:to>
                                            <p:strVal val="visible"/>
                                          </p:to>
                                        </p:set>
                                        <p:animEffect transition="in" filter="randombar(horizontal)">
                                          <p:cBhvr>
                                            <p:cTn id="182" dur="500"/>
                                            <p:tgtEl>
                                              <p:spTgt spid="105"/>
                                            </p:tgtEl>
                                          </p:cBhvr>
                                        </p:animEffect>
                                      </p:childTnLst>
                                    </p:cTn>
                                  </p:par>
                                  <p:par>
                                    <p:cTn id="183" presetID="14" presetClass="entr" presetSubtype="10" fill="hold" grpId="0" nodeType="withEffect">
                                      <p:stCondLst>
                                        <p:cond delay="0"/>
                                      </p:stCondLst>
                                      <p:childTnLst>
                                        <p:set>
                                          <p:cBhvr>
                                            <p:cTn id="184" dur="1" fill="hold">
                                              <p:stCondLst>
                                                <p:cond delay="0"/>
                                              </p:stCondLst>
                                            </p:cTn>
                                            <p:tgtEl>
                                              <p:spTgt spid="106"/>
                                            </p:tgtEl>
                                            <p:attrNameLst>
                                              <p:attrName>style.visibility</p:attrName>
                                            </p:attrNameLst>
                                          </p:cBhvr>
                                          <p:to>
                                            <p:strVal val="visible"/>
                                          </p:to>
                                        </p:set>
                                        <p:animEffect transition="in" filter="randombar(horizontal)">
                                          <p:cBhvr>
                                            <p:cTn id="185"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p:bldP spid="12" grpId="0"/>
          <p:bldP spid="13" grpId="0"/>
          <p:bldP spid="14" grpId="0"/>
          <p:bldP spid="15" grpId="0" animBg="1"/>
          <p:bldP spid="16" grpId="0" animBg="1"/>
          <p:bldP spid="17" grpId="0" animBg="1"/>
          <p:bldP spid="18" grpId="0" animBg="1"/>
          <p:bldP spid="19" grpId="0" animBg="1"/>
          <p:bldP spid="38" grpId="0" animBg="1"/>
          <p:bldP spid="42" grpId="0" animBg="1"/>
          <p:bldP spid="46" grpId="0" animBg="1"/>
          <p:bldP spid="50" grpId="0" animBg="1"/>
          <p:bldP spid="54" grpId="0" animBg="1"/>
          <p:bldP spid="102" grpId="0"/>
          <p:bldP spid="103" grpId="0"/>
          <p:bldP spid="104" grpId="0"/>
          <p:bldP spid="105" grpId="0"/>
          <p:bldP spid="10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0-#ppt_w/2"/>
                                              </p:val>
                                            </p:tav>
                                            <p:tav tm="100000">
                                              <p:val>
                                                <p:strVal val="#ppt_x"/>
                                              </p:val>
                                            </p:tav>
                                          </p:tavLst>
                                        </p:anim>
                                        <p:anim calcmode="lin" valueType="num">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2000"/>
                                </p:stCondLst>
                                <p:childTnLst>
                                  <p:par>
                                    <p:cTn id="10" presetID="2" presetClass="entr" presetSubtype="8" accel="4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2000" fill="hold"/>
                                            <p:tgtEl>
                                              <p:spTgt spid="6"/>
                                            </p:tgtEl>
                                            <p:attrNameLst>
                                              <p:attrName>ppt_x</p:attrName>
                                            </p:attrNameLst>
                                          </p:cBhvr>
                                          <p:tavLst>
                                            <p:tav tm="0">
                                              <p:val>
                                                <p:strVal val="0-#ppt_w/2"/>
                                              </p:val>
                                            </p:tav>
                                            <p:tav tm="100000">
                                              <p:val>
                                                <p:strVal val="#ppt_x"/>
                                              </p:val>
                                            </p:tav>
                                          </p:tavLst>
                                        </p:anim>
                                        <p:anim calcmode="lin" valueType="num">
                                          <p:cBhvr additive="base">
                                            <p:cTn id="13" dur="2000" fill="hold"/>
                                            <p:tgtEl>
                                              <p:spTgt spid="6"/>
                                            </p:tgtEl>
                                            <p:attrNameLst>
                                              <p:attrName>ppt_y</p:attrName>
                                            </p:attrNameLst>
                                          </p:cBhvr>
                                          <p:tavLst>
                                            <p:tav tm="0">
                                              <p:val>
                                                <p:strVal val="#ppt_y"/>
                                              </p:val>
                                            </p:tav>
                                            <p:tav tm="100000">
                                              <p:val>
                                                <p:strVal val="#ppt_y"/>
                                              </p:val>
                                            </p:tav>
                                          </p:tavLst>
                                        </p:anim>
                                      </p:childTnLst>
                                    </p:cTn>
                                  </p:par>
                                  <p:par>
                                    <p:cTn id="14" presetID="2" presetClass="entr" presetSubtype="8" accel="40000"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2000" fill="hold"/>
                                            <p:tgtEl>
                                              <p:spTgt spid="7"/>
                                            </p:tgtEl>
                                            <p:attrNameLst>
                                              <p:attrName>ppt_x</p:attrName>
                                            </p:attrNameLst>
                                          </p:cBhvr>
                                          <p:tavLst>
                                            <p:tav tm="0">
                                              <p:val>
                                                <p:strVal val="0-#ppt_w/2"/>
                                              </p:val>
                                            </p:tav>
                                            <p:tav tm="100000">
                                              <p:val>
                                                <p:strVal val="#ppt_x"/>
                                              </p:val>
                                            </p:tav>
                                          </p:tavLst>
                                        </p:anim>
                                        <p:anim calcmode="lin" valueType="num">
                                          <p:cBhvr additive="base">
                                            <p:cTn id="17" dur="2000" fill="hold"/>
                                            <p:tgtEl>
                                              <p:spTgt spid="7"/>
                                            </p:tgtEl>
                                            <p:attrNameLst>
                                              <p:attrName>ppt_y</p:attrName>
                                            </p:attrNameLst>
                                          </p:cBhvr>
                                          <p:tavLst>
                                            <p:tav tm="0">
                                              <p:val>
                                                <p:strVal val="#ppt_y"/>
                                              </p:val>
                                            </p:tav>
                                            <p:tav tm="100000">
                                              <p:val>
                                                <p:strVal val="#ppt_y"/>
                                              </p:val>
                                            </p:tav>
                                          </p:tavLst>
                                        </p:anim>
                                      </p:childTnLst>
                                    </p:cTn>
                                  </p:par>
                                  <p:par>
                                    <p:cTn id="18" presetID="2" presetClass="entr" presetSubtype="8" accel="40000" fill="hold" grpId="0" nodeType="withEffect">
                                      <p:stCondLst>
                                        <p:cond delay="50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2000" fill="hold"/>
                                            <p:tgtEl>
                                              <p:spTgt spid="8"/>
                                            </p:tgtEl>
                                            <p:attrNameLst>
                                              <p:attrName>ppt_x</p:attrName>
                                            </p:attrNameLst>
                                          </p:cBhvr>
                                          <p:tavLst>
                                            <p:tav tm="0">
                                              <p:val>
                                                <p:strVal val="0-#ppt_w/2"/>
                                              </p:val>
                                            </p:tav>
                                            <p:tav tm="100000">
                                              <p:val>
                                                <p:strVal val="#ppt_x"/>
                                              </p:val>
                                            </p:tav>
                                          </p:tavLst>
                                        </p:anim>
                                        <p:anim calcmode="lin" valueType="num">
                                          <p:cBhvr additive="base">
                                            <p:cTn id="21" dur="20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8" accel="40000" fill="hold" grpId="0" nodeType="withEffect">
                                      <p:stCondLst>
                                        <p:cond delay="75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2000" fill="hold"/>
                                            <p:tgtEl>
                                              <p:spTgt spid="9"/>
                                            </p:tgtEl>
                                            <p:attrNameLst>
                                              <p:attrName>ppt_x</p:attrName>
                                            </p:attrNameLst>
                                          </p:cBhvr>
                                          <p:tavLst>
                                            <p:tav tm="0">
                                              <p:val>
                                                <p:strVal val="0-#ppt_w/2"/>
                                              </p:val>
                                            </p:tav>
                                            <p:tav tm="100000">
                                              <p:val>
                                                <p:strVal val="#ppt_x"/>
                                              </p:val>
                                            </p:tav>
                                          </p:tavLst>
                                        </p:anim>
                                        <p:anim calcmode="lin" valueType="num">
                                          <p:cBhvr additive="base">
                                            <p:cTn id="25" dur="2000" fill="hold"/>
                                            <p:tgtEl>
                                              <p:spTgt spid="9"/>
                                            </p:tgtEl>
                                            <p:attrNameLst>
                                              <p:attrName>ppt_y</p:attrName>
                                            </p:attrNameLst>
                                          </p:cBhvr>
                                          <p:tavLst>
                                            <p:tav tm="0">
                                              <p:val>
                                                <p:strVal val="#ppt_y"/>
                                              </p:val>
                                            </p:tav>
                                            <p:tav tm="100000">
                                              <p:val>
                                                <p:strVal val="#ppt_y"/>
                                              </p:val>
                                            </p:tav>
                                          </p:tavLst>
                                        </p:anim>
                                      </p:childTnLst>
                                    </p:cTn>
                                  </p:par>
                                </p:childTnLst>
                              </p:cTn>
                            </p:par>
                            <p:par>
                              <p:cTn id="26" fill="hold">
                                <p:stCondLst>
                                  <p:cond delay="4750"/>
                                </p:stCondLst>
                                <p:childTnLst>
                                  <p:par>
                                    <p:cTn id="27" presetID="14" presetClass="entr" presetSubtype="1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randombar(horizontal)">
                                          <p:cBhvr>
                                            <p:cTn id="29" dur="500"/>
                                            <p:tgtEl>
                                              <p:spTgt spid="10"/>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randombar(horizontal)">
                                          <p:cBhvr>
                                            <p:cTn id="32" dur="500"/>
                                            <p:tgtEl>
                                              <p:spTgt spid="11"/>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randombar(horizontal)">
                                          <p:cBhvr>
                                            <p:cTn id="35" dur="500"/>
                                            <p:tgtEl>
                                              <p:spTgt spid="12"/>
                                            </p:tgtEl>
                                          </p:cBhvr>
                                        </p:animEffect>
                                      </p:childTnLst>
                                    </p:cTn>
                                  </p:par>
                                  <p:par>
                                    <p:cTn id="36" presetID="14" presetClass="entr" presetSubtype="1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randombar(horizontal)">
                                          <p:cBhvr>
                                            <p:cTn id="38" dur="500"/>
                                            <p:tgtEl>
                                              <p:spTgt spid="13"/>
                                            </p:tgtEl>
                                          </p:cBhvr>
                                        </p:animEffect>
                                      </p:childTnLst>
                                    </p:cTn>
                                  </p:par>
                                  <p:par>
                                    <p:cTn id="39" presetID="14" presetClass="entr" presetSubtype="1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randombar(horizontal)">
                                          <p:cBhvr>
                                            <p:cTn id="41" dur="500"/>
                                            <p:tgtEl>
                                              <p:spTgt spid="14"/>
                                            </p:tgtEl>
                                          </p:cBhvr>
                                        </p:animEffect>
                                      </p:childTnLst>
                                    </p:cTn>
                                  </p:par>
                                </p:childTnLst>
                              </p:cTn>
                            </p:par>
                            <p:par>
                              <p:cTn id="42" fill="hold">
                                <p:stCondLst>
                                  <p:cond delay="5250"/>
                                </p:stCondLst>
                                <p:childTnLst>
                                  <p:par>
                                    <p:cTn id="43" presetID="22" presetClass="entr" presetSubtype="4"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down)">
                                          <p:cBhvr>
                                            <p:cTn id="45" dur="500"/>
                                            <p:tgtEl>
                                              <p:spTgt spid="19"/>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down)">
                                          <p:cBhvr>
                                            <p:cTn id="48" dur="500"/>
                                            <p:tgtEl>
                                              <p:spTgt spid="18"/>
                                            </p:tgtEl>
                                          </p:cBhvr>
                                        </p:animEffect>
                                      </p:childTnLst>
                                    </p:cTn>
                                  </p:par>
                                </p:childTnLst>
                              </p:cTn>
                            </p:par>
                            <p:par>
                              <p:cTn id="49" fill="hold">
                                <p:stCondLst>
                                  <p:cond delay="5750"/>
                                </p:stCondLst>
                                <p:childTnLst>
                                  <p:par>
                                    <p:cTn id="50" presetID="53" presetClass="entr" presetSubtype="16"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p:cTn id="52" dur="500" fill="hold"/>
                                            <p:tgtEl>
                                              <p:spTgt spid="15"/>
                                            </p:tgtEl>
                                            <p:attrNameLst>
                                              <p:attrName>ppt_w</p:attrName>
                                            </p:attrNameLst>
                                          </p:cBhvr>
                                          <p:tavLst>
                                            <p:tav tm="0">
                                              <p:val>
                                                <p:fltVal val="0"/>
                                              </p:val>
                                            </p:tav>
                                            <p:tav tm="100000">
                                              <p:val>
                                                <p:strVal val="#ppt_w"/>
                                              </p:val>
                                            </p:tav>
                                          </p:tavLst>
                                        </p:anim>
                                        <p:anim calcmode="lin" valueType="num">
                                          <p:cBhvr>
                                            <p:cTn id="53" dur="500" fill="hold"/>
                                            <p:tgtEl>
                                              <p:spTgt spid="15"/>
                                            </p:tgtEl>
                                            <p:attrNameLst>
                                              <p:attrName>ppt_h</p:attrName>
                                            </p:attrNameLst>
                                          </p:cBhvr>
                                          <p:tavLst>
                                            <p:tav tm="0">
                                              <p:val>
                                                <p:fltVal val="0"/>
                                              </p:val>
                                            </p:tav>
                                            <p:tav tm="100000">
                                              <p:val>
                                                <p:strVal val="#ppt_h"/>
                                              </p:val>
                                            </p:tav>
                                          </p:tavLst>
                                        </p:anim>
                                        <p:animEffect transition="in" filter="fade">
                                          <p:cBhvr>
                                            <p:cTn id="54" dur="500"/>
                                            <p:tgtEl>
                                              <p:spTgt spid="1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500" fill="hold"/>
                                            <p:tgtEl>
                                              <p:spTgt spid="16"/>
                                            </p:tgtEl>
                                            <p:attrNameLst>
                                              <p:attrName>ppt_w</p:attrName>
                                            </p:attrNameLst>
                                          </p:cBhvr>
                                          <p:tavLst>
                                            <p:tav tm="0">
                                              <p:val>
                                                <p:fltVal val="0"/>
                                              </p:val>
                                            </p:tav>
                                            <p:tav tm="100000">
                                              <p:val>
                                                <p:strVal val="#ppt_w"/>
                                              </p:val>
                                            </p:tav>
                                          </p:tavLst>
                                        </p:anim>
                                        <p:anim calcmode="lin" valueType="num">
                                          <p:cBhvr>
                                            <p:cTn id="58" dur="500" fill="hold"/>
                                            <p:tgtEl>
                                              <p:spTgt spid="16"/>
                                            </p:tgtEl>
                                            <p:attrNameLst>
                                              <p:attrName>ppt_h</p:attrName>
                                            </p:attrNameLst>
                                          </p:cBhvr>
                                          <p:tavLst>
                                            <p:tav tm="0">
                                              <p:val>
                                                <p:fltVal val="0"/>
                                              </p:val>
                                            </p:tav>
                                            <p:tav tm="100000">
                                              <p:val>
                                                <p:strVal val="#ppt_h"/>
                                              </p:val>
                                            </p:tav>
                                          </p:tavLst>
                                        </p:anim>
                                        <p:animEffect transition="in" filter="fade">
                                          <p:cBhvr>
                                            <p:cTn id="59" dur="500"/>
                                            <p:tgtEl>
                                              <p:spTgt spid="16"/>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p:cTn id="62" dur="500" fill="hold"/>
                                            <p:tgtEl>
                                              <p:spTgt spid="17"/>
                                            </p:tgtEl>
                                            <p:attrNameLst>
                                              <p:attrName>ppt_w</p:attrName>
                                            </p:attrNameLst>
                                          </p:cBhvr>
                                          <p:tavLst>
                                            <p:tav tm="0">
                                              <p:val>
                                                <p:fltVal val="0"/>
                                              </p:val>
                                            </p:tav>
                                            <p:tav tm="100000">
                                              <p:val>
                                                <p:strVal val="#ppt_w"/>
                                              </p:val>
                                            </p:tav>
                                          </p:tavLst>
                                        </p:anim>
                                        <p:anim calcmode="lin" valueType="num">
                                          <p:cBhvr>
                                            <p:cTn id="63" dur="500" fill="hold"/>
                                            <p:tgtEl>
                                              <p:spTgt spid="17"/>
                                            </p:tgtEl>
                                            <p:attrNameLst>
                                              <p:attrName>ppt_h</p:attrName>
                                            </p:attrNameLst>
                                          </p:cBhvr>
                                          <p:tavLst>
                                            <p:tav tm="0">
                                              <p:val>
                                                <p:fltVal val="0"/>
                                              </p:val>
                                            </p:tav>
                                            <p:tav tm="100000">
                                              <p:val>
                                                <p:strVal val="#ppt_h"/>
                                              </p:val>
                                            </p:tav>
                                          </p:tavLst>
                                        </p:anim>
                                        <p:animEffect transition="in" filter="fade">
                                          <p:cBhvr>
                                            <p:cTn id="64" dur="500"/>
                                            <p:tgtEl>
                                              <p:spTgt spid="17"/>
                                            </p:tgtEl>
                                          </p:cBhvr>
                                        </p:animEffect>
                                      </p:childTnLst>
                                    </p:cTn>
                                  </p:par>
                                </p:childTnLst>
                              </p:cTn>
                            </p:par>
                            <p:par>
                              <p:cTn id="65" fill="hold">
                                <p:stCondLst>
                                  <p:cond delay="6250"/>
                                </p:stCondLst>
                                <p:childTnLst>
                                  <p:par>
                                    <p:cTn id="66" presetID="16" presetClass="entr" presetSubtype="21" fill="hold"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barn(inVertical)">
                                          <p:cBhvr>
                                            <p:cTn id="68" dur="500"/>
                                            <p:tgtEl>
                                              <p:spTgt spid="21"/>
                                            </p:tgtEl>
                                          </p:cBhvr>
                                        </p:animEffect>
                                      </p:childTnLst>
                                    </p:cTn>
                                  </p:par>
                                  <p:par>
                                    <p:cTn id="69" presetID="16" presetClass="entr" presetSubtype="21" fill="hold"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barn(inVertical)">
                                          <p:cBhvr>
                                            <p:cTn id="71" dur="500"/>
                                            <p:tgtEl>
                                              <p:spTgt spid="20"/>
                                            </p:tgtEl>
                                          </p:cBhvr>
                                        </p:animEffect>
                                      </p:childTnLst>
                                    </p:cTn>
                                  </p:par>
                                </p:childTnLst>
                              </p:cTn>
                            </p:par>
                            <p:par>
                              <p:cTn id="72" fill="hold">
                                <p:stCondLst>
                                  <p:cond delay="6750"/>
                                </p:stCondLst>
                                <p:childTnLst>
                                  <p:par>
                                    <p:cTn id="73" presetID="22" presetClass="entr" presetSubtype="1"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wipe(up)">
                                          <p:cBhvr>
                                            <p:cTn id="75" dur="500"/>
                                            <p:tgtEl>
                                              <p:spTgt spid="4"/>
                                            </p:tgtEl>
                                          </p:cBhvr>
                                        </p:animEffect>
                                      </p:childTnLst>
                                    </p:cTn>
                                  </p:par>
                                  <p:par>
                                    <p:cTn id="76" presetID="22" presetClass="entr" presetSubtype="1" fill="hold" nodeType="with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up)">
                                          <p:cBhvr>
                                            <p:cTn id="78" dur="500"/>
                                            <p:tgtEl>
                                              <p:spTgt spid="2"/>
                                            </p:tgtEl>
                                          </p:cBhvr>
                                        </p:animEffect>
                                      </p:childTnLst>
                                    </p:cTn>
                                  </p:par>
                                  <p:par>
                                    <p:cTn id="79" presetID="22" presetClass="entr" presetSubtype="1" fill="hold" nodeType="with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wipe(up)">
                                          <p:cBhvr>
                                            <p:cTn id="81" dur="500"/>
                                            <p:tgtEl>
                                              <p:spTgt spid="3"/>
                                            </p:tgtEl>
                                          </p:cBhvr>
                                        </p:animEffect>
                                      </p:childTnLst>
                                    </p:cTn>
                                  </p:par>
                                </p:childTnLst>
                              </p:cTn>
                            </p:par>
                            <p:par>
                              <p:cTn id="82" fill="hold">
                                <p:stCondLst>
                                  <p:cond delay="7250"/>
                                </p:stCondLst>
                                <p:childTnLst>
                                  <p:par>
                                    <p:cTn id="83" presetID="53" presetClass="entr" presetSubtype="16" fill="hold" nodeType="afterEffect">
                                      <p:stCondLst>
                                        <p:cond delay="0"/>
                                      </p:stCondLst>
                                      <p:childTnLst>
                                        <p:set>
                                          <p:cBhvr>
                                            <p:cTn id="84" dur="1" fill="hold">
                                              <p:stCondLst>
                                                <p:cond delay="0"/>
                                              </p:stCondLst>
                                            </p:cTn>
                                            <p:tgtEl>
                                              <p:spTgt spid="62"/>
                                            </p:tgtEl>
                                            <p:attrNameLst>
                                              <p:attrName>style.visibility</p:attrName>
                                            </p:attrNameLst>
                                          </p:cBhvr>
                                          <p:to>
                                            <p:strVal val="visible"/>
                                          </p:to>
                                        </p:set>
                                        <p:anim calcmode="lin" valueType="num">
                                          <p:cBhvr>
                                            <p:cTn id="85" dur="500" fill="hold"/>
                                            <p:tgtEl>
                                              <p:spTgt spid="62"/>
                                            </p:tgtEl>
                                            <p:attrNameLst>
                                              <p:attrName>ppt_w</p:attrName>
                                            </p:attrNameLst>
                                          </p:cBhvr>
                                          <p:tavLst>
                                            <p:tav tm="0">
                                              <p:val>
                                                <p:fltVal val="0"/>
                                              </p:val>
                                            </p:tav>
                                            <p:tav tm="100000">
                                              <p:val>
                                                <p:strVal val="#ppt_w"/>
                                              </p:val>
                                            </p:tav>
                                          </p:tavLst>
                                        </p:anim>
                                        <p:anim calcmode="lin" valueType="num">
                                          <p:cBhvr>
                                            <p:cTn id="86" dur="500" fill="hold"/>
                                            <p:tgtEl>
                                              <p:spTgt spid="62"/>
                                            </p:tgtEl>
                                            <p:attrNameLst>
                                              <p:attrName>ppt_h</p:attrName>
                                            </p:attrNameLst>
                                          </p:cBhvr>
                                          <p:tavLst>
                                            <p:tav tm="0">
                                              <p:val>
                                                <p:fltVal val="0"/>
                                              </p:val>
                                            </p:tav>
                                            <p:tav tm="100000">
                                              <p:val>
                                                <p:strVal val="#ppt_h"/>
                                              </p:val>
                                            </p:tav>
                                          </p:tavLst>
                                        </p:anim>
                                        <p:animEffect transition="in" filter="fade">
                                          <p:cBhvr>
                                            <p:cTn id="87" dur="500"/>
                                            <p:tgtEl>
                                              <p:spTgt spid="62"/>
                                            </p:tgtEl>
                                          </p:cBhvr>
                                        </p:animEffect>
                                      </p:childTnLst>
                                    </p:cTn>
                                  </p:par>
                                  <p:par>
                                    <p:cTn id="88" presetID="53" presetClass="entr" presetSubtype="16" fill="hold" nodeType="withEffect">
                                      <p:stCondLst>
                                        <p:cond delay="0"/>
                                      </p:stCondLst>
                                      <p:childTnLst>
                                        <p:set>
                                          <p:cBhvr>
                                            <p:cTn id="89" dur="1" fill="hold">
                                              <p:stCondLst>
                                                <p:cond delay="0"/>
                                              </p:stCondLst>
                                            </p:cTn>
                                            <p:tgtEl>
                                              <p:spTgt spid="71"/>
                                            </p:tgtEl>
                                            <p:attrNameLst>
                                              <p:attrName>style.visibility</p:attrName>
                                            </p:attrNameLst>
                                          </p:cBhvr>
                                          <p:to>
                                            <p:strVal val="visible"/>
                                          </p:to>
                                        </p:set>
                                        <p:anim calcmode="lin" valueType="num">
                                          <p:cBhvr>
                                            <p:cTn id="90" dur="500" fill="hold"/>
                                            <p:tgtEl>
                                              <p:spTgt spid="71"/>
                                            </p:tgtEl>
                                            <p:attrNameLst>
                                              <p:attrName>ppt_w</p:attrName>
                                            </p:attrNameLst>
                                          </p:cBhvr>
                                          <p:tavLst>
                                            <p:tav tm="0">
                                              <p:val>
                                                <p:fltVal val="0"/>
                                              </p:val>
                                            </p:tav>
                                            <p:tav tm="100000">
                                              <p:val>
                                                <p:strVal val="#ppt_w"/>
                                              </p:val>
                                            </p:tav>
                                          </p:tavLst>
                                        </p:anim>
                                        <p:anim calcmode="lin" valueType="num">
                                          <p:cBhvr>
                                            <p:cTn id="91" dur="500" fill="hold"/>
                                            <p:tgtEl>
                                              <p:spTgt spid="71"/>
                                            </p:tgtEl>
                                            <p:attrNameLst>
                                              <p:attrName>ppt_h</p:attrName>
                                            </p:attrNameLst>
                                          </p:cBhvr>
                                          <p:tavLst>
                                            <p:tav tm="0">
                                              <p:val>
                                                <p:fltVal val="0"/>
                                              </p:val>
                                            </p:tav>
                                            <p:tav tm="100000">
                                              <p:val>
                                                <p:strVal val="#ppt_h"/>
                                              </p:val>
                                            </p:tav>
                                          </p:tavLst>
                                        </p:anim>
                                        <p:animEffect transition="in" filter="fade">
                                          <p:cBhvr>
                                            <p:cTn id="92" dur="500"/>
                                            <p:tgtEl>
                                              <p:spTgt spid="71"/>
                                            </p:tgtEl>
                                          </p:cBhvr>
                                        </p:animEffect>
                                      </p:childTnLst>
                                    </p:cTn>
                                  </p:par>
                                  <p:par>
                                    <p:cTn id="93" presetID="53" presetClass="entr" presetSubtype="16" fill="hold" nodeType="withEffect">
                                      <p:stCondLst>
                                        <p:cond delay="0"/>
                                      </p:stCondLst>
                                      <p:childTnLst>
                                        <p:set>
                                          <p:cBhvr>
                                            <p:cTn id="94" dur="1" fill="hold">
                                              <p:stCondLst>
                                                <p:cond delay="0"/>
                                              </p:stCondLst>
                                            </p:cTn>
                                            <p:tgtEl>
                                              <p:spTgt spid="81"/>
                                            </p:tgtEl>
                                            <p:attrNameLst>
                                              <p:attrName>style.visibility</p:attrName>
                                            </p:attrNameLst>
                                          </p:cBhvr>
                                          <p:to>
                                            <p:strVal val="visible"/>
                                          </p:to>
                                        </p:set>
                                        <p:anim calcmode="lin" valueType="num">
                                          <p:cBhvr>
                                            <p:cTn id="95" dur="500" fill="hold"/>
                                            <p:tgtEl>
                                              <p:spTgt spid="81"/>
                                            </p:tgtEl>
                                            <p:attrNameLst>
                                              <p:attrName>ppt_w</p:attrName>
                                            </p:attrNameLst>
                                          </p:cBhvr>
                                          <p:tavLst>
                                            <p:tav tm="0">
                                              <p:val>
                                                <p:fltVal val="0"/>
                                              </p:val>
                                            </p:tav>
                                            <p:tav tm="100000">
                                              <p:val>
                                                <p:strVal val="#ppt_w"/>
                                              </p:val>
                                            </p:tav>
                                          </p:tavLst>
                                        </p:anim>
                                        <p:anim calcmode="lin" valueType="num">
                                          <p:cBhvr>
                                            <p:cTn id="96" dur="500" fill="hold"/>
                                            <p:tgtEl>
                                              <p:spTgt spid="81"/>
                                            </p:tgtEl>
                                            <p:attrNameLst>
                                              <p:attrName>ppt_h</p:attrName>
                                            </p:attrNameLst>
                                          </p:cBhvr>
                                          <p:tavLst>
                                            <p:tav tm="0">
                                              <p:val>
                                                <p:fltVal val="0"/>
                                              </p:val>
                                            </p:tav>
                                            <p:tav tm="100000">
                                              <p:val>
                                                <p:strVal val="#ppt_h"/>
                                              </p:val>
                                            </p:tav>
                                          </p:tavLst>
                                        </p:anim>
                                        <p:animEffect transition="in" filter="fade">
                                          <p:cBhvr>
                                            <p:cTn id="97" dur="500"/>
                                            <p:tgtEl>
                                              <p:spTgt spid="81"/>
                                            </p:tgtEl>
                                          </p:cBhvr>
                                        </p:animEffect>
                                      </p:childTnLst>
                                    </p:cTn>
                                  </p:par>
                                  <p:par>
                                    <p:cTn id="98" presetID="53" presetClass="entr" presetSubtype="16" fill="hold" nodeType="withEffect">
                                      <p:stCondLst>
                                        <p:cond delay="0"/>
                                      </p:stCondLst>
                                      <p:childTnLst>
                                        <p:set>
                                          <p:cBhvr>
                                            <p:cTn id="99" dur="1" fill="hold">
                                              <p:stCondLst>
                                                <p:cond delay="0"/>
                                              </p:stCondLst>
                                            </p:cTn>
                                            <p:tgtEl>
                                              <p:spTgt spid="88"/>
                                            </p:tgtEl>
                                            <p:attrNameLst>
                                              <p:attrName>style.visibility</p:attrName>
                                            </p:attrNameLst>
                                          </p:cBhvr>
                                          <p:to>
                                            <p:strVal val="visible"/>
                                          </p:to>
                                        </p:set>
                                        <p:anim calcmode="lin" valueType="num">
                                          <p:cBhvr>
                                            <p:cTn id="100" dur="500" fill="hold"/>
                                            <p:tgtEl>
                                              <p:spTgt spid="88"/>
                                            </p:tgtEl>
                                            <p:attrNameLst>
                                              <p:attrName>ppt_w</p:attrName>
                                            </p:attrNameLst>
                                          </p:cBhvr>
                                          <p:tavLst>
                                            <p:tav tm="0">
                                              <p:val>
                                                <p:fltVal val="0"/>
                                              </p:val>
                                            </p:tav>
                                            <p:tav tm="100000">
                                              <p:val>
                                                <p:strVal val="#ppt_w"/>
                                              </p:val>
                                            </p:tav>
                                          </p:tavLst>
                                        </p:anim>
                                        <p:anim calcmode="lin" valueType="num">
                                          <p:cBhvr>
                                            <p:cTn id="101" dur="500" fill="hold"/>
                                            <p:tgtEl>
                                              <p:spTgt spid="88"/>
                                            </p:tgtEl>
                                            <p:attrNameLst>
                                              <p:attrName>ppt_h</p:attrName>
                                            </p:attrNameLst>
                                          </p:cBhvr>
                                          <p:tavLst>
                                            <p:tav tm="0">
                                              <p:val>
                                                <p:fltVal val="0"/>
                                              </p:val>
                                            </p:tav>
                                            <p:tav tm="100000">
                                              <p:val>
                                                <p:strVal val="#ppt_h"/>
                                              </p:val>
                                            </p:tav>
                                          </p:tavLst>
                                        </p:anim>
                                        <p:animEffect transition="in" filter="fade">
                                          <p:cBhvr>
                                            <p:cTn id="102" dur="500"/>
                                            <p:tgtEl>
                                              <p:spTgt spid="88"/>
                                            </p:tgtEl>
                                          </p:cBhvr>
                                        </p:animEffect>
                                      </p:childTnLst>
                                    </p:cTn>
                                  </p:par>
                                  <p:par>
                                    <p:cTn id="103" presetID="53" presetClass="entr" presetSubtype="16" fill="hold" nodeType="withEffect">
                                      <p:stCondLst>
                                        <p:cond delay="0"/>
                                      </p:stCondLst>
                                      <p:childTnLst>
                                        <p:set>
                                          <p:cBhvr>
                                            <p:cTn id="104" dur="1" fill="hold">
                                              <p:stCondLst>
                                                <p:cond delay="0"/>
                                              </p:stCondLst>
                                            </p:cTn>
                                            <p:tgtEl>
                                              <p:spTgt spid="93"/>
                                            </p:tgtEl>
                                            <p:attrNameLst>
                                              <p:attrName>style.visibility</p:attrName>
                                            </p:attrNameLst>
                                          </p:cBhvr>
                                          <p:to>
                                            <p:strVal val="visible"/>
                                          </p:to>
                                        </p:set>
                                        <p:anim calcmode="lin" valueType="num">
                                          <p:cBhvr>
                                            <p:cTn id="105" dur="500" fill="hold"/>
                                            <p:tgtEl>
                                              <p:spTgt spid="93"/>
                                            </p:tgtEl>
                                            <p:attrNameLst>
                                              <p:attrName>ppt_w</p:attrName>
                                            </p:attrNameLst>
                                          </p:cBhvr>
                                          <p:tavLst>
                                            <p:tav tm="0">
                                              <p:val>
                                                <p:fltVal val="0"/>
                                              </p:val>
                                            </p:tav>
                                            <p:tav tm="100000">
                                              <p:val>
                                                <p:strVal val="#ppt_w"/>
                                              </p:val>
                                            </p:tav>
                                          </p:tavLst>
                                        </p:anim>
                                        <p:anim calcmode="lin" valueType="num">
                                          <p:cBhvr>
                                            <p:cTn id="106" dur="500" fill="hold"/>
                                            <p:tgtEl>
                                              <p:spTgt spid="93"/>
                                            </p:tgtEl>
                                            <p:attrNameLst>
                                              <p:attrName>ppt_h</p:attrName>
                                            </p:attrNameLst>
                                          </p:cBhvr>
                                          <p:tavLst>
                                            <p:tav tm="0">
                                              <p:val>
                                                <p:fltVal val="0"/>
                                              </p:val>
                                            </p:tav>
                                            <p:tav tm="100000">
                                              <p:val>
                                                <p:strVal val="#ppt_h"/>
                                              </p:val>
                                            </p:tav>
                                          </p:tavLst>
                                        </p:anim>
                                        <p:animEffect transition="in" filter="fade">
                                          <p:cBhvr>
                                            <p:cTn id="107" dur="500"/>
                                            <p:tgtEl>
                                              <p:spTgt spid="93"/>
                                            </p:tgtEl>
                                          </p:cBhvr>
                                        </p:animEffect>
                                      </p:childTnLst>
                                    </p:cTn>
                                  </p:par>
                                </p:childTnLst>
                              </p:cTn>
                            </p:par>
                            <p:par>
                              <p:cTn id="108" fill="hold">
                                <p:stCondLst>
                                  <p:cond delay="7750"/>
                                </p:stCondLst>
                                <p:childTnLst>
                                  <p:par>
                                    <p:cTn id="109" presetID="22" presetClass="entr" presetSubtype="1" fill="hold" nodeType="afterEffect">
                                      <p:stCondLst>
                                        <p:cond delay="0"/>
                                      </p:stCondLst>
                                      <p:childTnLst>
                                        <p:set>
                                          <p:cBhvr>
                                            <p:cTn id="110" dur="1" fill="hold">
                                              <p:stCondLst>
                                                <p:cond delay="0"/>
                                              </p:stCondLst>
                                            </p:cTn>
                                            <p:tgtEl>
                                              <p:spTgt spid="22"/>
                                            </p:tgtEl>
                                            <p:attrNameLst>
                                              <p:attrName>style.visibility</p:attrName>
                                            </p:attrNameLst>
                                          </p:cBhvr>
                                          <p:to>
                                            <p:strVal val="visible"/>
                                          </p:to>
                                        </p:set>
                                        <p:animEffect transition="in" filter="wipe(up)">
                                          <p:cBhvr>
                                            <p:cTn id="111" dur="500"/>
                                            <p:tgtEl>
                                              <p:spTgt spid="22"/>
                                            </p:tgtEl>
                                          </p:cBhvr>
                                        </p:animEffect>
                                      </p:childTnLst>
                                    </p:cTn>
                                  </p:par>
                                  <p:par>
                                    <p:cTn id="112" presetID="22" presetClass="entr" presetSubtype="1" fill="hold" nodeType="withEffect">
                                      <p:stCondLst>
                                        <p:cond delay="0"/>
                                      </p:stCondLst>
                                      <p:childTnLst>
                                        <p:set>
                                          <p:cBhvr>
                                            <p:cTn id="113" dur="1" fill="hold">
                                              <p:stCondLst>
                                                <p:cond delay="0"/>
                                              </p:stCondLst>
                                            </p:cTn>
                                            <p:tgtEl>
                                              <p:spTgt spid="26"/>
                                            </p:tgtEl>
                                            <p:attrNameLst>
                                              <p:attrName>style.visibility</p:attrName>
                                            </p:attrNameLst>
                                          </p:cBhvr>
                                          <p:to>
                                            <p:strVal val="visible"/>
                                          </p:to>
                                        </p:set>
                                        <p:animEffect transition="in" filter="wipe(up)">
                                          <p:cBhvr>
                                            <p:cTn id="114" dur="500"/>
                                            <p:tgtEl>
                                              <p:spTgt spid="26"/>
                                            </p:tgtEl>
                                          </p:cBhvr>
                                        </p:animEffect>
                                      </p:childTnLst>
                                    </p:cTn>
                                  </p:par>
                                  <p:par>
                                    <p:cTn id="115" presetID="22" presetClass="entr" presetSubtype="1" fill="hold" nodeType="withEffect">
                                      <p:stCondLst>
                                        <p:cond delay="0"/>
                                      </p:stCondLst>
                                      <p:childTnLst>
                                        <p:set>
                                          <p:cBhvr>
                                            <p:cTn id="116" dur="1" fill="hold">
                                              <p:stCondLst>
                                                <p:cond delay="0"/>
                                              </p:stCondLst>
                                            </p:cTn>
                                            <p:tgtEl>
                                              <p:spTgt spid="30"/>
                                            </p:tgtEl>
                                            <p:attrNameLst>
                                              <p:attrName>style.visibility</p:attrName>
                                            </p:attrNameLst>
                                          </p:cBhvr>
                                          <p:to>
                                            <p:strVal val="visible"/>
                                          </p:to>
                                        </p:set>
                                        <p:animEffect transition="in" filter="wipe(up)">
                                          <p:cBhvr>
                                            <p:cTn id="117" dur="500"/>
                                            <p:tgtEl>
                                              <p:spTgt spid="30"/>
                                            </p:tgtEl>
                                          </p:cBhvr>
                                        </p:animEffect>
                                      </p:childTnLst>
                                    </p:cTn>
                                  </p:par>
                                  <p:par>
                                    <p:cTn id="118" presetID="22" presetClass="entr" presetSubtype="1" fill="hold" nodeType="withEffect">
                                      <p:stCondLst>
                                        <p:cond delay="0"/>
                                      </p:stCondLst>
                                      <p:childTnLst>
                                        <p:set>
                                          <p:cBhvr>
                                            <p:cTn id="119" dur="1" fill="hold">
                                              <p:stCondLst>
                                                <p:cond delay="0"/>
                                              </p:stCondLst>
                                            </p:cTn>
                                            <p:tgtEl>
                                              <p:spTgt spid="34"/>
                                            </p:tgtEl>
                                            <p:attrNameLst>
                                              <p:attrName>style.visibility</p:attrName>
                                            </p:attrNameLst>
                                          </p:cBhvr>
                                          <p:to>
                                            <p:strVal val="visible"/>
                                          </p:to>
                                        </p:set>
                                        <p:animEffect transition="in" filter="wipe(up)">
                                          <p:cBhvr>
                                            <p:cTn id="120" dur="500"/>
                                            <p:tgtEl>
                                              <p:spTgt spid="34"/>
                                            </p:tgtEl>
                                          </p:cBhvr>
                                        </p:animEffect>
                                      </p:childTnLst>
                                    </p:cTn>
                                  </p:par>
                                  <p:par>
                                    <p:cTn id="121" presetID="22" presetClass="entr" presetSubtype="1" fill="hold" nodeType="withEffect">
                                      <p:stCondLst>
                                        <p:cond delay="0"/>
                                      </p:stCondLst>
                                      <p:childTnLst>
                                        <p:set>
                                          <p:cBhvr>
                                            <p:cTn id="122" dur="1" fill="hold">
                                              <p:stCondLst>
                                                <p:cond delay="0"/>
                                              </p:stCondLst>
                                            </p:cTn>
                                            <p:tgtEl>
                                              <p:spTgt spid="58"/>
                                            </p:tgtEl>
                                            <p:attrNameLst>
                                              <p:attrName>style.visibility</p:attrName>
                                            </p:attrNameLst>
                                          </p:cBhvr>
                                          <p:to>
                                            <p:strVal val="visible"/>
                                          </p:to>
                                        </p:set>
                                        <p:animEffect transition="in" filter="wipe(up)">
                                          <p:cBhvr>
                                            <p:cTn id="123" dur="500"/>
                                            <p:tgtEl>
                                              <p:spTgt spid="58"/>
                                            </p:tgtEl>
                                          </p:cBhvr>
                                        </p:animEffect>
                                      </p:childTnLst>
                                    </p:cTn>
                                  </p:par>
                                </p:childTnLst>
                              </p:cTn>
                            </p:par>
                            <p:par>
                              <p:cTn id="124" fill="hold">
                                <p:stCondLst>
                                  <p:cond delay="8250"/>
                                </p:stCondLst>
                                <p:childTnLst>
                                  <p:par>
                                    <p:cTn id="125" presetID="16" presetClass="entr" presetSubtype="21" fill="hold" grpId="0" nodeType="afterEffect">
                                      <p:stCondLst>
                                        <p:cond delay="0"/>
                                      </p:stCondLst>
                                      <p:childTnLst>
                                        <p:set>
                                          <p:cBhvr>
                                            <p:cTn id="126" dur="1" fill="hold">
                                              <p:stCondLst>
                                                <p:cond delay="0"/>
                                              </p:stCondLst>
                                            </p:cTn>
                                            <p:tgtEl>
                                              <p:spTgt spid="38"/>
                                            </p:tgtEl>
                                            <p:attrNameLst>
                                              <p:attrName>style.visibility</p:attrName>
                                            </p:attrNameLst>
                                          </p:cBhvr>
                                          <p:to>
                                            <p:strVal val="visible"/>
                                          </p:to>
                                        </p:set>
                                        <p:animEffect transition="in" filter="barn(inVertical)">
                                          <p:cBhvr>
                                            <p:cTn id="127" dur="500"/>
                                            <p:tgtEl>
                                              <p:spTgt spid="38"/>
                                            </p:tgtEl>
                                          </p:cBhvr>
                                        </p:animEffect>
                                      </p:childTnLst>
                                    </p:cTn>
                                  </p:par>
                                  <p:par>
                                    <p:cTn id="128" presetID="16" presetClass="entr" presetSubtype="21" fill="hold" grpId="0" nodeType="withEffect">
                                      <p:stCondLst>
                                        <p:cond delay="0"/>
                                      </p:stCondLst>
                                      <p:childTnLst>
                                        <p:set>
                                          <p:cBhvr>
                                            <p:cTn id="129" dur="1" fill="hold">
                                              <p:stCondLst>
                                                <p:cond delay="0"/>
                                              </p:stCondLst>
                                            </p:cTn>
                                            <p:tgtEl>
                                              <p:spTgt spid="42"/>
                                            </p:tgtEl>
                                            <p:attrNameLst>
                                              <p:attrName>style.visibility</p:attrName>
                                            </p:attrNameLst>
                                          </p:cBhvr>
                                          <p:to>
                                            <p:strVal val="visible"/>
                                          </p:to>
                                        </p:set>
                                        <p:animEffect transition="in" filter="barn(inVertical)">
                                          <p:cBhvr>
                                            <p:cTn id="130" dur="500"/>
                                            <p:tgtEl>
                                              <p:spTgt spid="42"/>
                                            </p:tgtEl>
                                          </p:cBhvr>
                                        </p:animEffect>
                                      </p:childTnLst>
                                    </p:cTn>
                                  </p:par>
                                  <p:par>
                                    <p:cTn id="131" presetID="16" presetClass="entr" presetSubtype="21" fill="hold" grpId="0" nodeType="withEffect">
                                      <p:stCondLst>
                                        <p:cond delay="0"/>
                                      </p:stCondLst>
                                      <p:childTnLst>
                                        <p:set>
                                          <p:cBhvr>
                                            <p:cTn id="132" dur="1" fill="hold">
                                              <p:stCondLst>
                                                <p:cond delay="0"/>
                                              </p:stCondLst>
                                            </p:cTn>
                                            <p:tgtEl>
                                              <p:spTgt spid="46"/>
                                            </p:tgtEl>
                                            <p:attrNameLst>
                                              <p:attrName>style.visibility</p:attrName>
                                            </p:attrNameLst>
                                          </p:cBhvr>
                                          <p:to>
                                            <p:strVal val="visible"/>
                                          </p:to>
                                        </p:set>
                                        <p:animEffect transition="in" filter="barn(inVertical)">
                                          <p:cBhvr>
                                            <p:cTn id="133" dur="500"/>
                                            <p:tgtEl>
                                              <p:spTgt spid="46"/>
                                            </p:tgtEl>
                                          </p:cBhvr>
                                        </p:animEffect>
                                      </p:childTnLst>
                                    </p:cTn>
                                  </p:par>
                                  <p:par>
                                    <p:cTn id="134" presetID="16" presetClass="entr" presetSubtype="21" fill="hold" grpId="0" nodeType="withEffect">
                                      <p:stCondLst>
                                        <p:cond delay="0"/>
                                      </p:stCondLst>
                                      <p:childTnLst>
                                        <p:set>
                                          <p:cBhvr>
                                            <p:cTn id="135" dur="1" fill="hold">
                                              <p:stCondLst>
                                                <p:cond delay="0"/>
                                              </p:stCondLst>
                                            </p:cTn>
                                            <p:tgtEl>
                                              <p:spTgt spid="50"/>
                                            </p:tgtEl>
                                            <p:attrNameLst>
                                              <p:attrName>style.visibility</p:attrName>
                                            </p:attrNameLst>
                                          </p:cBhvr>
                                          <p:to>
                                            <p:strVal val="visible"/>
                                          </p:to>
                                        </p:set>
                                        <p:animEffect transition="in" filter="barn(inVertical)">
                                          <p:cBhvr>
                                            <p:cTn id="136" dur="500"/>
                                            <p:tgtEl>
                                              <p:spTgt spid="50"/>
                                            </p:tgtEl>
                                          </p:cBhvr>
                                        </p:animEffect>
                                      </p:childTnLst>
                                    </p:cTn>
                                  </p:par>
                                  <p:par>
                                    <p:cTn id="137" presetID="16" presetClass="entr" presetSubtype="21" fill="hold" grpId="0" nodeType="withEffect">
                                      <p:stCondLst>
                                        <p:cond delay="0"/>
                                      </p:stCondLst>
                                      <p:childTnLst>
                                        <p:set>
                                          <p:cBhvr>
                                            <p:cTn id="138" dur="1" fill="hold">
                                              <p:stCondLst>
                                                <p:cond delay="0"/>
                                              </p:stCondLst>
                                            </p:cTn>
                                            <p:tgtEl>
                                              <p:spTgt spid="54"/>
                                            </p:tgtEl>
                                            <p:attrNameLst>
                                              <p:attrName>style.visibility</p:attrName>
                                            </p:attrNameLst>
                                          </p:cBhvr>
                                          <p:to>
                                            <p:strVal val="visible"/>
                                          </p:to>
                                        </p:set>
                                        <p:animEffect transition="in" filter="barn(inVertical)">
                                          <p:cBhvr>
                                            <p:cTn id="139" dur="500"/>
                                            <p:tgtEl>
                                              <p:spTgt spid="54"/>
                                            </p:tgtEl>
                                          </p:cBhvr>
                                        </p:animEffect>
                                      </p:childTnLst>
                                    </p:cTn>
                                  </p:par>
                                </p:childTnLst>
                              </p:cTn>
                            </p:par>
                            <p:par>
                              <p:cTn id="140" fill="hold">
                                <p:stCondLst>
                                  <p:cond delay="8750"/>
                                </p:stCondLst>
                                <p:childTnLst>
                                  <p:par>
                                    <p:cTn id="141" presetID="42" presetClass="entr" presetSubtype="0" fill="hold" nodeType="afterEffect">
                                      <p:stCondLst>
                                        <p:cond delay="0"/>
                                      </p:stCondLst>
                                      <p:childTnLst>
                                        <p:set>
                                          <p:cBhvr>
                                            <p:cTn id="142" dur="1" fill="hold">
                                              <p:stCondLst>
                                                <p:cond delay="0"/>
                                              </p:stCondLst>
                                            </p:cTn>
                                            <p:tgtEl>
                                              <p:spTgt spid="39"/>
                                            </p:tgtEl>
                                            <p:attrNameLst>
                                              <p:attrName>style.visibility</p:attrName>
                                            </p:attrNameLst>
                                          </p:cBhvr>
                                          <p:to>
                                            <p:strVal val="visible"/>
                                          </p:to>
                                        </p:set>
                                        <p:animEffect transition="in" filter="fade">
                                          <p:cBhvr>
                                            <p:cTn id="143" dur="500"/>
                                            <p:tgtEl>
                                              <p:spTgt spid="39"/>
                                            </p:tgtEl>
                                          </p:cBhvr>
                                        </p:animEffect>
                                        <p:anim calcmode="lin" valueType="num">
                                          <p:cBhvr>
                                            <p:cTn id="144" dur="500" fill="hold"/>
                                            <p:tgtEl>
                                              <p:spTgt spid="39"/>
                                            </p:tgtEl>
                                            <p:attrNameLst>
                                              <p:attrName>ppt_x</p:attrName>
                                            </p:attrNameLst>
                                          </p:cBhvr>
                                          <p:tavLst>
                                            <p:tav tm="0">
                                              <p:val>
                                                <p:strVal val="#ppt_x"/>
                                              </p:val>
                                            </p:tav>
                                            <p:tav tm="100000">
                                              <p:val>
                                                <p:strVal val="#ppt_x"/>
                                              </p:val>
                                            </p:tav>
                                          </p:tavLst>
                                        </p:anim>
                                        <p:anim calcmode="lin" valueType="num">
                                          <p:cBhvr>
                                            <p:cTn id="145" dur="500" fill="hold"/>
                                            <p:tgtEl>
                                              <p:spTgt spid="39"/>
                                            </p:tgtEl>
                                            <p:attrNameLst>
                                              <p:attrName>ppt_y</p:attrName>
                                            </p:attrNameLst>
                                          </p:cBhvr>
                                          <p:tavLst>
                                            <p:tav tm="0">
                                              <p:val>
                                                <p:strVal val="#ppt_y+.1"/>
                                              </p:val>
                                            </p:tav>
                                            <p:tav tm="100000">
                                              <p:val>
                                                <p:strVal val="#ppt_y"/>
                                              </p:val>
                                            </p:tav>
                                          </p:tavLst>
                                        </p:anim>
                                      </p:childTnLst>
                                    </p:cTn>
                                  </p:par>
                                </p:childTnLst>
                              </p:cTn>
                            </p:par>
                            <p:par>
                              <p:cTn id="146" fill="hold">
                                <p:stCondLst>
                                  <p:cond delay="9250"/>
                                </p:stCondLst>
                                <p:childTnLst>
                                  <p:par>
                                    <p:cTn id="147" presetID="42" presetClass="entr" presetSubtype="0" fill="hold" nodeType="afterEffect">
                                      <p:stCondLst>
                                        <p:cond delay="0"/>
                                      </p:stCondLst>
                                      <p:childTnLst>
                                        <p:set>
                                          <p:cBhvr>
                                            <p:cTn id="148" dur="1" fill="hold">
                                              <p:stCondLst>
                                                <p:cond delay="0"/>
                                              </p:stCondLst>
                                            </p:cTn>
                                            <p:tgtEl>
                                              <p:spTgt spid="43"/>
                                            </p:tgtEl>
                                            <p:attrNameLst>
                                              <p:attrName>style.visibility</p:attrName>
                                            </p:attrNameLst>
                                          </p:cBhvr>
                                          <p:to>
                                            <p:strVal val="visible"/>
                                          </p:to>
                                        </p:set>
                                        <p:animEffect transition="in" filter="fade">
                                          <p:cBhvr>
                                            <p:cTn id="149" dur="500"/>
                                            <p:tgtEl>
                                              <p:spTgt spid="43"/>
                                            </p:tgtEl>
                                          </p:cBhvr>
                                        </p:animEffect>
                                        <p:anim calcmode="lin" valueType="num">
                                          <p:cBhvr>
                                            <p:cTn id="150" dur="500" fill="hold"/>
                                            <p:tgtEl>
                                              <p:spTgt spid="43"/>
                                            </p:tgtEl>
                                            <p:attrNameLst>
                                              <p:attrName>ppt_x</p:attrName>
                                            </p:attrNameLst>
                                          </p:cBhvr>
                                          <p:tavLst>
                                            <p:tav tm="0">
                                              <p:val>
                                                <p:strVal val="#ppt_x"/>
                                              </p:val>
                                            </p:tav>
                                            <p:tav tm="100000">
                                              <p:val>
                                                <p:strVal val="#ppt_x"/>
                                              </p:val>
                                            </p:tav>
                                          </p:tavLst>
                                        </p:anim>
                                        <p:anim calcmode="lin" valueType="num">
                                          <p:cBhvr>
                                            <p:cTn id="151" dur="500" fill="hold"/>
                                            <p:tgtEl>
                                              <p:spTgt spid="43"/>
                                            </p:tgtEl>
                                            <p:attrNameLst>
                                              <p:attrName>ppt_y</p:attrName>
                                            </p:attrNameLst>
                                          </p:cBhvr>
                                          <p:tavLst>
                                            <p:tav tm="0">
                                              <p:val>
                                                <p:strVal val="#ppt_y+.1"/>
                                              </p:val>
                                            </p:tav>
                                            <p:tav tm="100000">
                                              <p:val>
                                                <p:strVal val="#ppt_y"/>
                                              </p:val>
                                            </p:tav>
                                          </p:tavLst>
                                        </p:anim>
                                      </p:childTnLst>
                                    </p:cTn>
                                  </p:par>
                                </p:childTnLst>
                              </p:cTn>
                            </p:par>
                            <p:par>
                              <p:cTn id="152" fill="hold">
                                <p:stCondLst>
                                  <p:cond delay="9750"/>
                                </p:stCondLst>
                                <p:childTnLst>
                                  <p:par>
                                    <p:cTn id="153" presetID="42" presetClass="entr" presetSubtype="0" fill="hold" nodeType="afterEffect">
                                      <p:stCondLst>
                                        <p:cond delay="0"/>
                                      </p:stCondLst>
                                      <p:childTnLst>
                                        <p:set>
                                          <p:cBhvr>
                                            <p:cTn id="154" dur="1" fill="hold">
                                              <p:stCondLst>
                                                <p:cond delay="0"/>
                                              </p:stCondLst>
                                            </p:cTn>
                                            <p:tgtEl>
                                              <p:spTgt spid="47"/>
                                            </p:tgtEl>
                                            <p:attrNameLst>
                                              <p:attrName>style.visibility</p:attrName>
                                            </p:attrNameLst>
                                          </p:cBhvr>
                                          <p:to>
                                            <p:strVal val="visible"/>
                                          </p:to>
                                        </p:set>
                                        <p:animEffect transition="in" filter="fade">
                                          <p:cBhvr>
                                            <p:cTn id="155" dur="500"/>
                                            <p:tgtEl>
                                              <p:spTgt spid="47"/>
                                            </p:tgtEl>
                                          </p:cBhvr>
                                        </p:animEffect>
                                        <p:anim calcmode="lin" valueType="num">
                                          <p:cBhvr>
                                            <p:cTn id="156" dur="500" fill="hold"/>
                                            <p:tgtEl>
                                              <p:spTgt spid="47"/>
                                            </p:tgtEl>
                                            <p:attrNameLst>
                                              <p:attrName>ppt_x</p:attrName>
                                            </p:attrNameLst>
                                          </p:cBhvr>
                                          <p:tavLst>
                                            <p:tav tm="0">
                                              <p:val>
                                                <p:strVal val="#ppt_x"/>
                                              </p:val>
                                            </p:tav>
                                            <p:tav tm="100000">
                                              <p:val>
                                                <p:strVal val="#ppt_x"/>
                                              </p:val>
                                            </p:tav>
                                          </p:tavLst>
                                        </p:anim>
                                        <p:anim calcmode="lin" valueType="num">
                                          <p:cBhvr>
                                            <p:cTn id="157" dur="500" fill="hold"/>
                                            <p:tgtEl>
                                              <p:spTgt spid="47"/>
                                            </p:tgtEl>
                                            <p:attrNameLst>
                                              <p:attrName>ppt_y</p:attrName>
                                            </p:attrNameLst>
                                          </p:cBhvr>
                                          <p:tavLst>
                                            <p:tav tm="0">
                                              <p:val>
                                                <p:strVal val="#ppt_y+.1"/>
                                              </p:val>
                                            </p:tav>
                                            <p:tav tm="100000">
                                              <p:val>
                                                <p:strVal val="#ppt_y"/>
                                              </p:val>
                                            </p:tav>
                                          </p:tavLst>
                                        </p:anim>
                                      </p:childTnLst>
                                    </p:cTn>
                                  </p:par>
                                </p:childTnLst>
                              </p:cTn>
                            </p:par>
                            <p:par>
                              <p:cTn id="158" fill="hold">
                                <p:stCondLst>
                                  <p:cond delay="10250"/>
                                </p:stCondLst>
                                <p:childTnLst>
                                  <p:par>
                                    <p:cTn id="159" presetID="42" presetClass="entr" presetSubtype="0" fill="hold" nodeType="afterEffect">
                                      <p:stCondLst>
                                        <p:cond delay="0"/>
                                      </p:stCondLst>
                                      <p:childTnLst>
                                        <p:set>
                                          <p:cBhvr>
                                            <p:cTn id="160" dur="1" fill="hold">
                                              <p:stCondLst>
                                                <p:cond delay="0"/>
                                              </p:stCondLst>
                                            </p:cTn>
                                            <p:tgtEl>
                                              <p:spTgt spid="51"/>
                                            </p:tgtEl>
                                            <p:attrNameLst>
                                              <p:attrName>style.visibility</p:attrName>
                                            </p:attrNameLst>
                                          </p:cBhvr>
                                          <p:to>
                                            <p:strVal val="visible"/>
                                          </p:to>
                                        </p:set>
                                        <p:animEffect transition="in" filter="fade">
                                          <p:cBhvr>
                                            <p:cTn id="161" dur="500"/>
                                            <p:tgtEl>
                                              <p:spTgt spid="51"/>
                                            </p:tgtEl>
                                          </p:cBhvr>
                                        </p:animEffect>
                                        <p:anim calcmode="lin" valueType="num">
                                          <p:cBhvr>
                                            <p:cTn id="162" dur="500" fill="hold"/>
                                            <p:tgtEl>
                                              <p:spTgt spid="51"/>
                                            </p:tgtEl>
                                            <p:attrNameLst>
                                              <p:attrName>ppt_x</p:attrName>
                                            </p:attrNameLst>
                                          </p:cBhvr>
                                          <p:tavLst>
                                            <p:tav tm="0">
                                              <p:val>
                                                <p:strVal val="#ppt_x"/>
                                              </p:val>
                                            </p:tav>
                                            <p:tav tm="100000">
                                              <p:val>
                                                <p:strVal val="#ppt_x"/>
                                              </p:val>
                                            </p:tav>
                                          </p:tavLst>
                                        </p:anim>
                                        <p:anim calcmode="lin" valueType="num">
                                          <p:cBhvr>
                                            <p:cTn id="163" dur="500" fill="hold"/>
                                            <p:tgtEl>
                                              <p:spTgt spid="51"/>
                                            </p:tgtEl>
                                            <p:attrNameLst>
                                              <p:attrName>ppt_y</p:attrName>
                                            </p:attrNameLst>
                                          </p:cBhvr>
                                          <p:tavLst>
                                            <p:tav tm="0">
                                              <p:val>
                                                <p:strVal val="#ppt_y+.1"/>
                                              </p:val>
                                            </p:tav>
                                            <p:tav tm="100000">
                                              <p:val>
                                                <p:strVal val="#ppt_y"/>
                                              </p:val>
                                            </p:tav>
                                          </p:tavLst>
                                        </p:anim>
                                      </p:childTnLst>
                                    </p:cTn>
                                  </p:par>
                                </p:childTnLst>
                              </p:cTn>
                            </p:par>
                            <p:par>
                              <p:cTn id="164" fill="hold">
                                <p:stCondLst>
                                  <p:cond delay="10750"/>
                                </p:stCondLst>
                                <p:childTnLst>
                                  <p:par>
                                    <p:cTn id="165" presetID="42" presetClass="entr" presetSubtype="0" fill="hold" nodeType="afterEffect">
                                      <p:stCondLst>
                                        <p:cond delay="0"/>
                                      </p:stCondLst>
                                      <p:childTnLst>
                                        <p:set>
                                          <p:cBhvr>
                                            <p:cTn id="166" dur="1" fill="hold">
                                              <p:stCondLst>
                                                <p:cond delay="0"/>
                                              </p:stCondLst>
                                            </p:cTn>
                                            <p:tgtEl>
                                              <p:spTgt spid="55"/>
                                            </p:tgtEl>
                                            <p:attrNameLst>
                                              <p:attrName>style.visibility</p:attrName>
                                            </p:attrNameLst>
                                          </p:cBhvr>
                                          <p:to>
                                            <p:strVal val="visible"/>
                                          </p:to>
                                        </p:set>
                                        <p:animEffect transition="in" filter="fade">
                                          <p:cBhvr>
                                            <p:cTn id="167" dur="500"/>
                                            <p:tgtEl>
                                              <p:spTgt spid="55"/>
                                            </p:tgtEl>
                                          </p:cBhvr>
                                        </p:animEffect>
                                        <p:anim calcmode="lin" valueType="num">
                                          <p:cBhvr>
                                            <p:cTn id="168" dur="500" fill="hold"/>
                                            <p:tgtEl>
                                              <p:spTgt spid="55"/>
                                            </p:tgtEl>
                                            <p:attrNameLst>
                                              <p:attrName>ppt_x</p:attrName>
                                            </p:attrNameLst>
                                          </p:cBhvr>
                                          <p:tavLst>
                                            <p:tav tm="0">
                                              <p:val>
                                                <p:strVal val="#ppt_x"/>
                                              </p:val>
                                            </p:tav>
                                            <p:tav tm="100000">
                                              <p:val>
                                                <p:strVal val="#ppt_x"/>
                                              </p:val>
                                            </p:tav>
                                          </p:tavLst>
                                        </p:anim>
                                        <p:anim calcmode="lin" valueType="num">
                                          <p:cBhvr>
                                            <p:cTn id="169" dur="500" fill="hold"/>
                                            <p:tgtEl>
                                              <p:spTgt spid="55"/>
                                            </p:tgtEl>
                                            <p:attrNameLst>
                                              <p:attrName>ppt_y</p:attrName>
                                            </p:attrNameLst>
                                          </p:cBhvr>
                                          <p:tavLst>
                                            <p:tav tm="0">
                                              <p:val>
                                                <p:strVal val="#ppt_y+.1"/>
                                              </p:val>
                                            </p:tav>
                                            <p:tav tm="100000">
                                              <p:val>
                                                <p:strVal val="#ppt_y"/>
                                              </p:val>
                                            </p:tav>
                                          </p:tavLst>
                                        </p:anim>
                                      </p:childTnLst>
                                    </p:cTn>
                                  </p:par>
                                </p:childTnLst>
                              </p:cTn>
                            </p:par>
                            <p:par>
                              <p:cTn id="170" fill="hold">
                                <p:stCondLst>
                                  <p:cond delay="11250"/>
                                </p:stCondLst>
                                <p:childTnLst>
                                  <p:par>
                                    <p:cTn id="171" presetID="14" presetClass="entr" presetSubtype="10" fill="hold" grpId="0" nodeType="afterEffect">
                                      <p:stCondLst>
                                        <p:cond delay="0"/>
                                      </p:stCondLst>
                                      <p:childTnLst>
                                        <p:set>
                                          <p:cBhvr>
                                            <p:cTn id="172" dur="1" fill="hold">
                                              <p:stCondLst>
                                                <p:cond delay="0"/>
                                              </p:stCondLst>
                                            </p:cTn>
                                            <p:tgtEl>
                                              <p:spTgt spid="102"/>
                                            </p:tgtEl>
                                            <p:attrNameLst>
                                              <p:attrName>style.visibility</p:attrName>
                                            </p:attrNameLst>
                                          </p:cBhvr>
                                          <p:to>
                                            <p:strVal val="visible"/>
                                          </p:to>
                                        </p:set>
                                        <p:animEffect transition="in" filter="randombar(horizontal)">
                                          <p:cBhvr>
                                            <p:cTn id="173" dur="500"/>
                                            <p:tgtEl>
                                              <p:spTgt spid="102"/>
                                            </p:tgtEl>
                                          </p:cBhvr>
                                        </p:animEffect>
                                      </p:childTnLst>
                                    </p:cTn>
                                  </p:par>
                                  <p:par>
                                    <p:cTn id="174" presetID="14" presetClass="entr" presetSubtype="10" fill="hold" grpId="0" nodeType="withEffect">
                                      <p:stCondLst>
                                        <p:cond delay="0"/>
                                      </p:stCondLst>
                                      <p:childTnLst>
                                        <p:set>
                                          <p:cBhvr>
                                            <p:cTn id="175" dur="1" fill="hold">
                                              <p:stCondLst>
                                                <p:cond delay="0"/>
                                              </p:stCondLst>
                                            </p:cTn>
                                            <p:tgtEl>
                                              <p:spTgt spid="103"/>
                                            </p:tgtEl>
                                            <p:attrNameLst>
                                              <p:attrName>style.visibility</p:attrName>
                                            </p:attrNameLst>
                                          </p:cBhvr>
                                          <p:to>
                                            <p:strVal val="visible"/>
                                          </p:to>
                                        </p:set>
                                        <p:animEffect transition="in" filter="randombar(horizontal)">
                                          <p:cBhvr>
                                            <p:cTn id="176" dur="500"/>
                                            <p:tgtEl>
                                              <p:spTgt spid="103"/>
                                            </p:tgtEl>
                                          </p:cBhvr>
                                        </p:animEffect>
                                      </p:childTnLst>
                                    </p:cTn>
                                  </p:par>
                                  <p:par>
                                    <p:cTn id="177" presetID="14" presetClass="entr" presetSubtype="10" fill="hold" grpId="0" nodeType="withEffect">
                                      <p:stCondLst>
                                        <p:cond delay="0"/>
                                      </p:stCondLst>
                                      <p:childTnLst>
                                        <p:set>
                                          <p:cBhvr>
                                            <p:cTn id="178" dur="1" fill="hold">
                                              <p:stCondLst>
                                                <p:cond delay="0"/>
                                              </p:stCondLst>
                                            </p:cTn>
                                            <p:tgtEl>
                                              <p:spTgt spid="104"/>
                                            </p:tgtEl>
                                            <p:attrNameLst>
                                              <p:attrName>style.visibility</p:attrName>
                                            </p:attrNameLst>
                                          </p:cBhvr>
                                          <p:to>
                                            <p:strVal val="visible"/>
                                          </p:to>
                                        </p:set>
                                        <p:animEffect transition="in" filter="randombar(horizontal)">
                                          <p:cBhvr>
                                            <p:cTn id="179" dur="500"/>
                                            <p:tgtEl>
                                              <p:spTgt spid="104"/>
                                            </p:tgtEl>
                                          </p:cBhvr>
                                        </p:animEffect>
                                      </p:childTnLst>
                                    </p:cTn>
                                  </p:par>
                                  <p:par>
                                    <p:cTn id="180" presetID="14" presetClass="entr" presetSubtype="10" fill="hold" grpId="0" nodeType="withEffect">
                                      <p:stCondLst>
                                        <p:cond delay="0"/>
                                      </p:stCondLst>
                                      <p:childTnLst>
                                        <p:set>
                                          <p:cBhvr>
                                            <p:cTn id="181" dur="1" fill="hold">
                                              <p:stCondLst>
                                                <p:cond delay="0"/>
                                              </p:stCondLst>
                                            </p:cTn>
                                            <p:tgtEl>
                                              <p:spTgt spid="105"/>
                                            </p:tgtEl>
                                            <p:attrNameLst>
                                              <p:attrName>style.visibility</p:attrName>
                                            </p:attrNameLst>
                                          </p:cBhvr>
                                          <p:to>
                                            <p:strVal val="visible"/>
                                          </p:to>
                                        </p:set>
                                        <p:animEffect transition="in" filter="randombar(horizontal)">
                                          <p:cBhvr>
                                            <p:cTn id="182" dur="500"/>
                                            <p:tgtEl>
                                              <p:spTgt spid="105"/>
                                            </p:tgtEl>
                                          </p:cBhvr>
                                        </p:animEffect>
                                      </p:childTnLst>
                                    </p:cTn>
                                  </p:par>
                                  <p:par>
                                    <p:cTn id="183" presetID="14" presetClass="entr" presetSubtype="10" fill="hold" grpId="0" nodeType="withEffect">
                                      <p:stCondLst>
                                        <p:cond delay="0"/>
                                      </p:stCondLst>
                                      <p:childTnLst>
                                        <p:set>
                                          <p:cBhvr>
                                            <p:cTn id="184" dur="1" fill="hold">
                                              <p:stCondLst>
                                                <p:cond delay="0"/>
                                              </p:stCondLst>
                                            </p:cTn>
                                            <p:tgtEl>
                                              <p:spTgt spid="106"/>
                                            </p:tgtEl>
                                            <p:attrNameLst>
                                              <p:attrName>style.visibility</p:attrName>
                                            </p:attrNameLst>
                                          </p:cBhvr>
                                          <p:to>
                                            <p:strVal val="visible"/>
                                          </p:to>
                                        </p:set>
                                        <p:animEffect transition="in" filter="randombar(horizontal)">
                                          <p:cBhvr>
                                            <p:cTn id="185"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p:bldP spid="12" grpId="0"/>
          <p:bldP spid="13" grpId="0"/>
          <p:bldP spid="14" grpId="0"/>
          <p:bldP spid="15" grpId="0" animBg="1"/>
          <p:bldP spid="16" grpId="0" animBg="1"/>
          <p:bldP spid="17" grpId="0" animBg="1"/>
          <p:bldP spid="18" grpId="0" animBg="1"/>
          <p:bldP spid="19" grpId="0" animBg="1"/>
          <p:bldP spid="38" grpId="0" animBg="1"/>
          <p:bldP spid="42" grpId="0" animBg="1"/>
          <p:bldP spid="46" grpId="0" animBg="1"/>
          <p:bldP spid="50" grpId="0" animBg="1"/>
          <p:bldP spid="54" grpId="0" animBg="1"/>
          <p:bldP spid="102" grpId="0"/>
          <p:bldP spid="103" grpId="0"/>
          <p:bldP spid="104" grpId="0"/>
          <p:bldP spid="105" grpId="0"/>
          <p:bldP spid="106"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 name="组合 108"/>
          <p:cNvGrpSpPr/>
          <p:nvPr/>
        </p:nvGrpSpPr>
        <p:grpSpPr>
          <a:xfrm>
            <a:off x="1499892" y="1376059"/>
            <a:ext cx="146254" cy="3847706"/>
            <a:chOff x="1694626" y="1023519"/>
            <a:chExt cx="195005" cy="5130275"/>
          </a:xfrm>
        </p:grpSpPr>
        <p:pic>
          <p:nvPicPr>
            <p:cNvPr id="110" name="图片 109"/>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a:off x="-826283" y="3544428"/>
              <a:ext cx="5130275" cy="88457"/>
            </a:xfrm>
            <a:prstGeom prst="rect">
              <a:avLst/>
            </a:prstGeom>
          </p:spPr>
        </p:pic>
        <p:pic>
          <p:nvPicPr>
            <p:cNvPr id="111" name="图片 110"/>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719735" y="3544428"/>
              <a:ext cx="5130275" cy="88457"/>
            </a:xfrm>
            <a:prstGeom prst="rect">
              <a:avLst/>
            </a:prstGeom>
          </p:spPr>
        </p:pic>
      </p:grpSp>
      <p:grpSp>
        <p:nvGrpSpPr>
          <p:cNvPr id="112" name="组合 111"/>
          <p:cNvGrpSpPr/>
          <p:nvPr/>
        </p:nvGrpSpPr>
        <p:grpSpPr>
          <a:xfrm>
            <a:off x="2521112" y="1376059"/>
            <a:ext cx="146254" cy="3847706"/>
            <a:chOff x="1694626" y="1023519"/>
            <a:chExt cx="195005" cy="5130275"/>
          </a:xfrm>
        </p:grpSpPr>
        <p:pic>
          <p:nvPicPr>
            <p:cNvPr id="113" name="图片 112"/>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a:off x="-826283" y="3544428"/>
              <a:ext cx="5130275" cy="88457"/>
            </a:xfrm>
            <a:prstGeom prst="rect">
              <a:avLst/>
            </a:prstGeom>
          </p:spPr>
        </p:pic>
        <p:pic>
          <p:nvPicPr>
            <p:cNvPr id="114" name="图片 113"/>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719735" y="3544428"/>
              <a:ext cx="5130275" cy="88457"/>
            </a:xfrm>
            <a:prstGeom prst="rect">
              <a:avLst/>
            </a:prstGeom>
          </p:spPr>
        </p:pic>
      </p:grpSp>
      <p:grpSp>
        <p:nvGrpSpPr>
          <p:cNvPr id="115" name="组合 114"/>
          <p:cNvGrpSpPr/>
          <p:nvPr/>
        </p:nvGrpSpPr>
        <p:grpSpPr>
          <a:xfrm>
            <a:off x="3095015" y="1376059"/>
            <a:ext cx="146254" cy="3847706"/>
            <a:chOff x="1694626" y="1023519"/>
            <a:chExt cx="195005" cy="5130275"/>
          </a:xfrm>
        </p:grpSpPr>
        <p:pic>
          <p:nvPicPr>
            <p:cNvPr id="116" name="图片 115"/>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a:off x="-826283" y="3544428"/>
              <a:ext cx="5130275" cy="88457"/>
            </a:xfrm>
            <a:prstGeom prst="rect">
              <a:avLst/>
            </a:prstGeom>
          </p:spPr>
        </p:pic>
        <p:pic>
          <p:nvPicPr>
            <p:cNvPr id="117" name="图片 116"/>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719735" y="3544428"/>
              <a:ext cx="5130275" cy="88457"/>
            </a:xfrm>
            <a:prstGeom prst="rect">
              <a:avLst/>
            </a:prstGeom>
          </p:spPr>
        </p:pic>
      </p:grpSp>
      <p:grpSp>
        <p:nvGrpSpPr>
          <p:cNvPr id="118" name="组合 117"/>
          <p:cNvGrpSpPr/>
          <p:nvPr/>
        </p:nvGrpSpPr>
        <p:grpSpPr>
          <a:xfrm>
            <a:off x="4098035" y="1376059"/>
            <a:ext cx="146254" cy="3847706"/>
            <a:chOff x="1694626" y="1023519"/>
            <a:chExt cx="195005" cy="5130275"/>
          </a:xfrm>
        </p:grpSpPr>
        <p:pic>
          <p:nvPicPr>
            <p:cNvPr id="119" name="图片 118"/>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a:off x="-826283" y="3544428"/>
              <a:ext cx="5130275" cy="88457"/>
            </a:xfrm>
            <a:prstGeom prst="rect">
              <a:avLst/>
            </a:prstGeom>
          </p:spPr>
        </p:pic>
        <p:pic>
          <p:nvPicPr>
            <p:cNvPr id="120" name="图片 119"/>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719735" y="3544428"/>
              <a:ext cx="5130275" cy="88457"/>
            </a:xfrm>
            <a:prstGeom prst="rect">
              <a:avLst/>
            </a:prstGeom>
          </p:spPr>
        </p:pic>
      </p:grpSp>
      <p:grpSp>
        <p:nvGrpSpPr>
          <p:cNvPr id="121" name="组合 120"/>
          <p:cNvGrpSpPr/>
          <p:nvPr/>
        </p:nvGrpSpPr>
        <p:grpSpPr>
          <a:xfrm>
            <a:off x="4685690" y="1376059"/>
            <a:ext cx="146254" cy="3847706"/>
            <a:chOff x="1694626" y="1023519"/>
            <a:chExt cx="195005" cy="5130275"/>
          </a:xfrm>
        </p:grpSpPr>
        <p:pic>
          <p:nvPicPr>
            <p:cNvPr id="122" name="图片 121"/>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a:off x="-826283" y="3544428"/>
              <a:ext cx="5130275" cy="88457"/>
            </a:xfrm>
            <a:prstGeom prst="rect">
              <a:avLst/>
            </a:prstGeom>
          </p:spPr>
        </p:pic>
        <p:pic>
          <p:nvPicPr>
            <p:cNvPr id="123" name="图片 122"/>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719735" y="3544428"/>
              <a:ext cx="5130275" cy="88457"/>
            </a:xfrm>
            <a:prstGeom prst="rect">
              <a:avLst/>
            </a:prstGeom>
          </p:spPr>
        </p:pic>
      </p:grpSp>
      <p:grpSp>
        <p:nvGrpSpPr>
          <p:cNvPr id="124" name="组合 123"/>
          <p:cNvGrpSpPr/>
          <p:nvPr/>
        </p:nvGrpSpPr>
        <p:grpSpPr>
          <a:xfrm>
            <a:off x="5705673" y="1376059"/>
            <a:ext cx="146254" cy="3847706"/>
            <a:chOff x="1694626" y="1023519"/>
            <a:chExt cx="195005" cy="5130275"/>
          </a:xfrm>
        </p:grpSpPr>
        <p:pic>
          <p:nvPicPr>
            <p:cNvPr id="125" name="图片 124"/>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a:off x="-826283" y="3544428"/>
              <a:ext cx="5130275" cy="88457"/>
            </a:xfrm>
            <a:prstGeom prst="rect">
              <a:avLst/>
            </a:prstGeom>
          </p:spPr>
        </p:pic>
        <p:pic>
          <p:nvPicPr>
            <p:cNvPr id="126" name="图片 125"/>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719735" y="3544428"/>
              <a:ext cx="5130275" cy="88457"/>
            </a:xfrm>
            <a:prstGeom prst="rect">
              <a:avLst/>
            </a:prstGeom>
          </p:spPr>
        </p:pic>
      </p:grpSp>
      <p:grpSp>
        <p:nvGrpSpPr>
          <p:cNvPr id="127" name="组合 126"/>
          <p:cNvGrpSpPr/>
          <p:nvPr/>
        </p:nvGrpSpPr>
        <p:grpSpPr>
          <a:xfrm>
            <a:off x="6276365" y="1376059"/>
            <a:ext cx="146254" cy="3847706"/>
            <a:chOff x="1694626" y="1023519"/>
            <a:chExt cx="195005" cy="5130275"/>
          </a:xfrm>
        </p:grpSpPr>
        <p:pic>
          <p:nvPicPr>
            <p:cNvPr id="128" name="图片 127"/>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a:off x="-826283" y="3544428"/>
              <a:ext cx="5130275" cy="88457"/>
            </a:xfrm>
            <a:prstGeom prst="rect">
              <a:avLst/>
            </a:prstGeom>
          </p:spPr>
        </p:pic>
        <p:pic>
          <p:nvPicPr>
            <p:cNvPr id="129" name="图片 128"/>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719735" y="3544428"/>
              <a:ext cx="5130275" cy="88457"/>
            </a:xfrm>
            <a:prstGeom prst="rect">
              <a:avLst/>
            </a:prstGeom>
          </p:spPr>
        </p:pic>
      </p:grpSp>
      <p:grpSp>
        <p:nvGrpSpPr>
          <p:cNvPr id="130" name="组合 129"/>
          <p:cNvGrpSpPr/>
          <p:nvPr/>
        </p:nvGrpSpPr>
        <p:grpSpPr>
          <a:xfrm>
            <a:off x="7285540" y="1376059"/>
            <a:ext cx="146254" cy="3847706"/>
            <a:chOff x="1694626" y="1023519"/>
            <a:chExt cx="195005" cy="5130275"/>
          </a:xfrm>
        </p:grpSpPr>
        <p:pic>
          <p:nvPicPr>
            <p:cNvPr id="131" name="图片 130"/>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16200000">
              <a:off x="-826283" y="3544428"/>
              <a:ext cx="5130275" cy="88457"/>
            </a:xfrm>
            <a:prstGeom prst="rect">
              <a:avLst/>
            </a:prstGeom>
          </p:spPr>
        </p:pic>
        <p:pic>
          <p:nvPicPr>
            <p:cNvPr id="132" name="图片 131"/>
            <p:cNvPicPr>
              <a:picLocks noChangeAspect="1"/>
            </p:cNvPicPr>
            <p:nvPr/>
          </p:nvPicPr>
          <p:blipFill rotWithShape="1">
            <a:blip r:embed="rId2">
              <a:extLst>
                <a:ext uri="{BEBA8EAE-BF5A-486C-A8C5-ECC9F3942E4B}">
                  <a14:imgProps xmlns:a14="http://schemas.microsoft.com/office/drawing/2010/main">
                    <a14:imgLayer r:embed="rId3">
                      <a14:imgEffect>
                        <a14:saturation sat="66000"/>
                      </a14:imgEffect>
                    </a14:imgLayer>
                  </a14:imgProps>
                </a:ext>
              </a:extLst>
            </a:blip>
            <a:srcRect t="76775"/>
            <a:stretch/>
          </p:blipFill>
          <p:spPr>
            <a:xfrm rot="5400000" flipH="1">
              <a:off x="-719735" y="3544428"/>
              <a:ext cx="5130275" cy="88457"/>
            </a:xfrm>
            <a:prstGeom prst="rect">
              <a:avLst/>
            </a:prstGeom>
          </p:spPr>
        </p:pic>
      </p:grpSp>
      <p:grpSp>
        <p:nvGrpSpPr>
          <p:cNvPr id="133" name="组合 132"/>
          <p:cNvGrpSpPr/>
          <p:nvPr/>
        </p:nvGrpSpPr>
        <p:grpSpPr>
          <a:xfrm>
            <a:off x="1132195" y="1928193"/>
            <a:ext cx="1822979" cy="3445023"/>
            <a:chOff x="1459633" y="1759698"/>
            <a:chExt cx="2430638" cy="4593364"/>
          </a:xfrm>
        </p:grpSpPr>
        <p:grpSp>
          <p:nvGrpSpPr>
            <p:cNvPr id="134" name="组合 133"/>
            <p:cNvGrpSpPr/>
            <p:nvPr/>
          </p:nvGrpSpPr>
          <p:grpSpPr>
            <a:xfrm>
              <a:off x="1459633" y="1759698"/>
              <a:ext cx="2097234" cy="4593364"/>
              <a:chOff x="1407644" y="1503353"/>
              <a:chExt cx="2097234" cy="4593364"/>
            </a:xfrm>
          </p:grpSpPr>
          <p:sp>
            <p:nvSpPr>
              <p:cNvPr id="141" name="平行四边形 140"/>
              <p:cNvSpPr/>
              <p:nvPr/>
            </p:nvSpPr>
            <p:spPr>
              <a:xfrm rot="16200000" flipV="1">
                <a:off x="-504706" y="3486301"/>
                <a:ext cx="4593364" cy="627468"/>
              </a:xfrm>
              <a:prstGeom prst="parallelogram">
                <a:avLst>
                  <a:gd name="adj" fmla="val 85166"/>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2" name="平行四边形 141"/>
              <p:cNvSpPr/>
              <p:nvPr/>
            </p:nvSpPr>
            <p:spPr>
              <a:xfrm>
                <a:off x="1407644" y="5532441"/>
                <a:ext cx="2097234" cy="537028"/>
              </a:xfrm>
              <a:prstGeom prst="parallelogram">
                <a:avLst>
                  <a:gd name="adj" fmla="val 106824"/>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35" name="组合 134"/>
            <p:cNvGrpSpPr/>
            <p:nvPr/>
          </p:nvGrpSpPr>
          <p:grpSpPr>
            <a:xfrm>
              <a:off x="2053329" y="1868920"/>
              <a:ext cx="1836942" cy="3997552"/>
              <a:chOff x="3108438" y="1698171"/>
              <a:chExt cx="1836942" cy="3997552"/>
            </a:xfrm>
            <a:effectLst/>
          </p:grpSpPr>
          <p:sp>
            <p:nvSpPr>
              <p:cNvPr id="136" name="梯形 135"/>
              <p:cNvSpPr/>
              <p:nvPr/>
            </p:nvSpPr>
            <p:spPr>
              <a:xfrm rot="5400000">
                <a:off x="1346143" y="3460466"/>
                <a:ext cx="3997552" cy="472962"/>
              </a:xfrm>
              <a:prstGeom prst="trapezoid">
                <a:avLst>
                  <a:gd name="adj" fmla="val 205544"/>
                </a:avLst>
              </a:prstGeom>
              <a:solidFill>
                <a:srgbClr val="F6920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7" name="矩形 136"/>
              <p:cNvSpPr/>
              <p:nvPr/>
            </p:nvSpPr>
            <p:spPr>
              <a:xfrm>
                <a:off x="3581401" y="2674621"/>
                <a:ext cx="1363979" cy="2044652"/>
              </a:xfrm>
              <a:prstGeom prst="rect">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8" name="平行四边形 137"/>
              <p:cNvSpPr/>
              <p:nvPr/>
            </p:nvSpPr>
            <p:spPr>
              <a:xfrm flipH="1">
                <a:off x="3108438" y="1698171"/>
                <a:ext cx="1836942" cy="976450"/>
              </a:xfrm>
              <a:prstGeom prst="parallelogram">
                <a:avLst>
                  <a:gd name="adj" fmla="val 48411"/>
                </a:avLst>
              </a:prstGeom>
              <a:solidFill>
                <a:srgbClr val="FFD39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9" name="平行四边形 138"/>
              <p:cNvSpPr/>
              <p:nvPr/>
            </p:nvSpPr>
            <p:spPr>
              <a:xfrm flipH="1" flipV="1">
                <a:off x="3108438" y="4714606"/>
                <a:ext cx="1836942" cy="976450"/>
              </a:xfrm>
              <a:prstGeom prst="parallelogram">
                <a:avLst>
                  <a:gd name="adj" fmla="val 48411"/>
                </a:avLst>
              </a:prstGeom>
              <a:solidFill>
                <a:srgbClr val="FFA725"/>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0" name="椭圆 139"/>
              <p:cNvSpPr/>
              <p:nvPr/>
            </p:nvSpPr>
            <p:spPr>
              <a:xfrm>
                <a:off x="3581401" y="2658858"/>
                <a:ext cx="1363979" cy="45719"/>
              </a:xfrm>
              <a:prstGeom prst="ellipse">
                <a:avLst/>
              </a:prstGeom>
              <a:gradFill>
                <a:gsLst>
                  <a:gs pos="5000">
                    <a:sysClr val="window" lastClr="FFFFFF"/>
                  </a:gs>
                  <a:gs pos="100000">
                    <a:sysClr val="window" lastClr="FFFFFF">
                      <a:alpha val="0"/>
                    </a:sysClr>
                  </a:gs>
                </a:gsLst>
                <a:path path="shape">
                  <a:fillToRect l="50000" t="50000" r="50000" b="50000"/>
                </a:path>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143" name="组合 142"/>
          <p:cNvGrpSpPr/>
          <p:nvPr/>
        </p:nvGrpSpPr>
        <p:grpSpPr>
          <a:xfrm>
            <a:off x="2719696" y="1928193"/>
            <a:ext cx="1826153" cy="3445023"/>
            <a:chOff x="3576300" y="1759698"/>
            <a:chExt cx="2434871" cy="4593364"/>
          </a:xfrm>
        </p:grpSpPr>
        <p:grpSp>
          <p:nvGrpSpPr>
            <p:cNvPr id="144" name="组合 143"/>
            <p:cNvGrpSpPr/>
            <p:nvPr/>
          </p:nvGrpSpPr>
          <p:grpSpPr>
            <a:xfrm>
              <a:off x="3576300" y="1759698"/>
              <a:ext cx="2097234" cy="4593364"/>
              <a:chOff x="1407644" y="1503353"/>
              <a:chExt cx="2097234" cy="4593364"/>
            </a:xfrm>
          </p:grpSpPr>
          <p:sp>
            <p:nvSpPr>
              <p:cNvPr id="151" name="平行四边形 150"/>
              <p:cNvSpPr/>
              <p:nvPr/>
            </p:nvSpPr>
            <p:spPr>
              <a:xfrm rot="16200000" flipV="1">
                <a:off x="-504706" y="3486301"/>
                <a:ext cx="4593364" cy="627468"/>
              </a:xfrm>
              <a:prstGeom prst="parallelogram">
                <a:avLst>
                  <a:gd name="adj" fmla="val 85166"/>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2" name="平行四边形 151"/>
              <p:cNvSpPr/>
              <p:nvPr/>
            </p:nvSpPr>
            <p:spPr>
              <a:xfrm>
                <a:off x="1407644" y="5532441"/>
                <a:ext cx="2097234" cy="537028"/>
              </a:xfrm>
              <a:prstGeom prst="parallelogram">
                <a:avLst>
                  <a:gd name="adj" fmla="val 106824"/>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45" name="组合 144"/>
            <p:cNvGrpSpPr/>
            <p:nvPr/>
          </p:nvGrpSpPr>
          <p:grpSpPr>
            <a:xfrm>
              <a:off x="4174229" y="1868920"/>
              <a:ext cx="1836942" cy="3997552"/>
              <a:chOff x="3108438" y="1698171"/>
              <a:chExt cx="1836942" cy="3997552"/>
            </a:xfrm>
          </p:grpSpPr>
          <p:sp>
            <p:nvSpPr>
              <p:cNvPr id="146" name="梯形 145"/>
              <p:cNvSpPr/>
              <p:nvPr/>
            </p:nvSpPr>
            <p:spPr>
              <a:xfrm rot="5400000">
                <a:off x="1346143" y="3460466"/>
                <a:ext cx="3997552" cy="472962"/>
              </a:xfrm>
              <a:prstGeom prst="trapezoid">
                <a:avLst>
                  <a:gd name="adj" fmla="val 205544"/>
                </a:avLst>
              </a:prstGeom>
              <a:solidFill>
                <a:srgbClr val="C31F1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7" name="矩形 146"/>
              <p:cNvSpPr/>
              <p:nvPr/>
            </p:nvSpPr>
            <p:spPr>
              <a:xfrm>
                <a:off x="3581401" y="2674621"/>
                <a:ext cx="1363979" cy="2044652"/>
              </a:xfrm>
              <a:prstGeom prst="rect">
                <a:avLst/>
              </a:prstGeom>
              <a:solidFill>
                <a:srgbClr val="E87071"/>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8" name="平行四边形 147"/>
              <p:cNvSpPr/>
              <p:nvPr/>
            </p:nvSpPr>
            <p:spPr>
              <a:xfrm flipH="1">
                <a:off x="3108438" y="1698171"/>
                <a:ext cx="1836942" cy="976450"/>
              </a:xfrm>
              <a:prstGeom prst="parallelogram">
                <a:avLst>
                  <a:gd name="adj" fmla="val 48411"/>
                </a:avLst>
              </a:prstGeom>
              <a:solidFill>
                <a:srgbClr val="EF999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9" name="平行四边形 148"/>
              <p:cNvSpPr/>
              <p:nvPr/>
            </p:nvSpPr>
            <p:spPr>
              <a:xfrm flipH="1" flipV="1">
                <a:off x="3108438" y="4714606"/>
                <a:ext cx="1836942" cy="976450"/>
              </a:xfrm>
              <a:prstGeom prst="parallelogram">
                <a:avLst>
                  <a:gd name="adj" fmla="val 48411"/>
                </a:avLst>
              </a:prstGeom>
              <a:solidFill>
                <a:srgbClr val="E14343"/>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0" name="椭圆 149"/>
              <p:cNvSpPr/>
              <p:nvPr/>
            </p:nvSpPr>
            <p:spPr>
              <a:xfrm>
                <a:off x="3581401" y="2658858"/>
                <a:ext cx="1363979" cy="45719"/>
              </a:xfrm>
              <a:prstGeom prst="ellipse">
                <a:avLst/>
              </a:prstGeom>
              <a:gradFill>
                <a:gsLst>
                  <a:gs pos="5000">
                    <a:sysClr val="window" lastClr="FFFFFF"/>
                  </a:gs>
                  <a:gs pos="100000">
                    <a:sysClr val="window" lastClr="FFFFFF">
                      <a:alpha val="0"/>
                    </a:sysClr>
                  </a:gs>
                </a:gsLst>
                <a:path path="shape">
                  <a:fillToRect l="50000" t="50000" r="50000" b="50000"/>
                </a:path>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153" name="组合 152"/>
          <p:cNvGrpSpPr/>
          <p:nvPr/>
        </p:nvGrpSpPr>
        <p:grpSpPr>
          <a:xfrm>
            <a:off x="4307195" y="1928193"/>
            <a:ext cx="1829329" cy="3445023"/>
            <a:chOff x="5692966" y="1759698"/>
            <a:chExt cx="2439105" cy="4593364"/>
          </a:xfrm>
        </p:grpSpPr>
        <p:grpSp>
          <p:nvGrpSpPr>
            <p:cNvPr id="154" name="组合 153"/>
            <p:cNvGrpSpPr/>
            <p:nvPr/>
          </p:nvGrpSpPr>
          <p:grpSpPr>
            <a:xfrm>
              <a:off x="5692966" y="1759698"/>
              <a:ext cx="2097234" cy="4593364"/>
              <a:chOff x="1407644" y="1503353"/>
              <a:chExt cx="2097234" cy="4593364"/>
            </a:xfrm>
          </p:grpSpPr>
          <p:sp>
            <p:nvSpPr>
              <p:cNvPr id="161" name="平行四边形 160"/>
              <p:cNvSpPr/>
              <p:nvPr/>
            </p:nvSpPr>
            <p:spPr>
              <a:xfrm rot="16200000" flipV="1">
                <a:off x="-504706" y="3486301"/>
                <a:ext cx="4593364" cy="627468"/>
              </a:xfrm>
              <a:prstGeom prst="parallelogram">
                <a:avLst>
                  <a:gd name="adj" fmla="val 85166"/>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2" name="平行四边形 161"/>
              <p:cNvSpPr/>
              <p:nvPr/>
            </p:nvSpPr>
            <p:spPr>
              <a:xfrm>
                <a:off x="1407644" y="5532441"/>
                <a:ext cx="2097234" cy="537028"/>
              </a:xfrm>
              <a:prstGeom prst="parallelogram">
                <a:avLst>
                  <a:gd name="adj" fmla="val 106824"/>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55" name="组合 154"/>
            <p:cNvGrpSpPr/>
            <p:nvPr/>
          </p:nvGrpSpPr>
          <p:grpSpPr>
            <a:xfrm>
              <a:off x="6295129" y="1868920"/>
              <a:ext cx="1836942" cy="3997552"/>
              <a:chOff x="3108438" y="1698171"/>
              <a:chExt cx="1836942" cy="3997552"/>
            </a:xfrm>
          </p:grpSpPr>
          <p:sp>
            <p:nvSpPr>
              <p:cNvPr id="156" name="梯形 155"/>
              <p:cNvSpPr/>
              <p:nvPr/>
            </p:nvSpPr>
            <p:spPr>
              <a:xfrm rot="5400000">
                <a:off x="1346143" y="3460466"/>
                <a:ext cx="3997552" cy="472962"/>
              </a:xfrm>
              <a:prstGeom prst="trapezoid">
                <a:avLst>
                  <a:gd name="adj" fmla="val 205544"/>
                </a:avLst>
              </a:prstGeom>
              <a:solidFill>
                <a:srgbClr val="0CA1AC"/>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7" name="矩形 156"/>
              <p:cNvSpPr/>
              <p:nvPr/>
            </p:nvSpPr>
            <p:spPr>
              <a:xfrm>
                <a:off x="3581401" y="2674621"/>
                <a:ext cx="1363979" cy="2044652"/>
              </a:xfrm>
              <a:prstGeom prst="rect">
                <a:avLst/>
              </a:prstGeom>
              <a:solidFill>
                <a:srgbClr val="0FCCDB"/>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8" name="平行四边形 157"/>
              <p:cNvSpPr/>
              <p:nvPr/>
            </p:nvSpPr>
            <p:spPr>
              <a:xfrm flipH="1">
                <a:off x="3108438" y="1698171"/>
                <a:ext cx="1836942" cy="976450"/>
              </a:xfrm>
              <a:prstGeom prst="parallelogram">
                <a:avLst>
                  <a:gd name="adj" fmla="val 48411"/>
                </a:avLst>
              </a:prstGeom>
              <a:solidFill>
                <a:srgbClr val="20E1F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9" name="平行四边形 158"/>
              <p:cNvSpPr/>
              <p:nvPr/>
            </p:nvSpPr>
            <p:spPr>
              <a:xfrm flipH="1" flipV="1">
                <a:off x="3108438" y="4714606"/>
                <a:ext cx="1836942" cy="976450"/>
              </a:xfrm>
              <a:prstGeom prst="parallelogram">
                <a:avLst>
                  <a:gd name="adj" fmla="val 48411"/>
                </a:avLst>
              </a:prstGeom>
              <a:solidFill>
                <a:srgbClr val="0DACB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0" name="椭圆 159"/>
              <p:cNvSpPr/>
              <p:nvPr/>
            </p:nvSpPr>
            <p:spPr>
              <a:xfrm>
                <a:off x="3581401" y="2658858"/>
                <a:ext cx="1363979" cy="45719"/>
              </a:xfrm>
              <a:prstGeom prst="ellipse">
                <a:avLst/>
              </a:prstGeom>
              <a:gradFill>
                <a:gsLst>
                  <a:gs pos="5000">
                    <a:sysClr val="window" lastClr="FFFFFF"/>
                  </a:gs>
                  <a:gs pos="100000">
                    <a:sysClr val="window" lastClr="FFFFFF">
                      <a:alpha val="0"/>
                    </a:sysClr>
                  </a:gs>
                </a:gsLst>
                <a:path path="shape">
                  <a:fillToRect l="50000" t="50000" r="50000" b="50000"/>
                </a:path>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163" name="组合 162"/>
          <p:cNvGrpSpPr/>
          <p:nvPr/>
        </p:nvGrpSpPr>
        <p:grpSpPr>
          <a:xfrm>
            <a:off x="5894695" y="1928193"/>
            <a:ext cx="1832504" cy="3445023"/>
            <a:chOff x="7809633" y="1759698"/>
            <a:chExt cx="2443338" cy="4593364"/>
          </a:xfrm>
        </p:grpSpPr>
        <p:grpSp>
          <p:nvGrpSpPr>
            <p:cNvPr id="164" name="组合 163"/>
            <p:cNvGrpSpPr/>
            <p:nvPr/>
          </p:nvGrpSpPr>
          <p:grpSpPr>
            <a:xfrm>
              <a:off x="7809633" y="1759698"/>
              <a:ext cx="2097234" cy="4593364"/>
              <a:chOff x="1407644" y="1503353"/>
              <a:chExt cx="2097234" cy="4593364"/>
            </a:xfrm>
          </p:grpSpPr>
          <p:sp>
            <p:nvSpPr>
              <p:cNvPr id="171" name="平行四边形 170"/>
              <p:cNvSpPr/>
              <p:nvPr/>
            </p:nvSpPr>
            <p:spPr>
              <a:xfrm rot="16200000" flipV="1">
                <a:off x="-504706" y="3486301"/>
                <a:ext cx="4593364" cy="627468"/>
              </a:xfrm>
              <a:prstGeom prst="parallelogram">
                <a:avLst>
                  <a:gd name="adj" fmla="val 85166"/>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2" name="平行四边形 171"/>
              <p:cNvSpPr/>
              <p:nvPr/>
            </p:nvSpPr>
            <p:spPr>
              <a:xfrm>
                <a:off x="1407644" y="5532441"/>
                <a:ext cx="2097234" cy="537028"/>
              </a:xfrm>
              <a:prstGeom prst="parallelogram">
                <a:avLst>
                  <a:gd name="adj" fmla="val 106824"/>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65" name="组合 164"/>
            <p:cNvGrpSpPr/>
            <p:nvPr/>
          </p:nvGrpSpPr>
          <p:grpSpPr>
            <a:xfrm>
              <a:off x="8416029" y="1868920"/>
              <a:ext cx="1836942" cy="3997552"/>
              <a:chOff x="3108438" y="1698171"/>
              <a:chExt cx="1836942" cy="3997552"/>
            </a:xfrm>
          </p:grpSpPr>
          <p:sp>
            <p:nvSpPr>
              <p:cNvPr id="166" name="梯形 165"/>
              <p:cNvSpPr/>
              <p:nvPr/>
            </p:nvSpPr>
            <p:spPr>
              <a:xfrm rot="5400000">
                <a:off x="1346143" y="3460466"/>
                <a:ext cx="3997552" cy="472962"/>
              </a:xfrm>
              <a:prstGeom prst="trapezoid">
                <a:avLst>
                  <a:gd name="adj" fmla="val 205544"/>
                </a:avLst>
              </a:prstGeom>
              <a:solidFill>
                <a:srgbClr val="4D2C5A"/>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7" name="矩形 166"/>
              <p:cNvSpPr/>
              <p:nvPr/>
            </p:nvSpPr>
            <p:spPr>
              <a:xfrm>
                <a:off x="3581401" y="2674621"/>
                <a:ext cx="1363979" cy="2044652"/>
              </a:xfrm>
              <a:prstGeom prst="rect">
                <a:avLst/>
              </a:prstGeom>
              <a:solidFill>
                <a:srgbClr val="7B469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8" name="平行四边形 167"/>
              <p:cNvSpPr/>
              <p:nvPr/>
            </p:nvSpPr>
            <p:spPr>
              <a:xfrm flipH="1">
                <a:off x="3108438" y="1698171"/>
                <a:ext cx="1836942" cy="976450"/>
              </a:xfrm>
              <a:prstGeom prst="parallelogram">
                <a:avLst>
                  <a:gd name="adj" fmla="val 48411"/>
                </a:avLst>
              </a:prstGeom>
              <a:solidFill>
                <a:srgbClr val="A26CB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9" name="平行四边形 168"/>
              <p:cNvSpPr/>
              <p:nvPr/>
            </p:nvSpPr>
            <p:spPr>
              <a:xfrm flipH="1" flipV="1">
                <a:off x="3108438" y="4714606"/>
                <a:ext cx="1836942" cy="976450"/>
              </a:xfrm>
              <a:prstGeom prst="parallelogram">
                <a:avLst>
                  <a:gd name="adj" fmla="val 48411"/>
                </a:avLst>
              </a:prstGeom>
              <a:solidFill>
                <a:srgbClr val="663A77"/>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0" name="椭圆 169"/>
              <p:cNvSpPr/>
              <p:nvPr/>
            </p:nvSpPr>
            <p:spPr>
              <a:xfrm>
                <a:off x="3581401" y="2658858"/>
                <a:ext cx="1363979" cy="45719"/>
              </a:xfrm>
              <a:prstGeom prst="ellipse">
                <a:avLst/>
              </a:prstGeom>
              <a:gradFill>
                <a:gsLst>
                  <a:gs pos="5000">
                    <a:sysClr val="window" lastClr="FFFFFF"/>
                  </a:gs>
                  <a:gs pos="100000">
                    <a:sysClr val="window" lastClr="FFFFFF">
                      <a:alpha val="0"/>
                    </a:sysClr>
                  </a:gs>
                </a:gsLst>
                <a:path path="shape">
                  <a:fillToRect l="50000" t="50000" r="50000" b="50000"/>
                </a:path>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173" name="组合 172"/>
          <p:cNvGrpSpPr/>
          <p:nvPr/>
        </p:nvGrpSpPr>
        <p:grpSpPr>
          <a:xfrm>
            <a:off x="1896039" y="2098338"/>
            <a:ext cx="750088" cy="572772"/>
            <a:chOff x="2556702" y="3498420"/>
            <a:chExt cx="1000117" cy="763696"/>
          </a:xfrm>
          <a:scene3d>
            <a:camera prst="perspectiveLeft">
              <a:rot lat="2590430" lon="1524813" rev="1089400"/>
            </a:camera>
            <a:lightRig rig="threePt" dir="t"/>
          </a:scene3d>
        </p:grpSpPr>
        <p:sp>
          <p:nvSpPr>
            <p:cNvPr id="174" name="文本框 74"/>
            <p:cNvSpPr txBox="1"/>
            <p:nvPr/>
          </p:nvSpPr>
          <p:spPr>
            <a:xfrm>
              <a:off x="2556702" y="3498420"/>
              <a:ext cx="1000117" cy="677108"/>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prstClr val="white"/>
                  </a:solidFill>
                  <a:latin typeface="Impact" panose="020B0806030902050204" pitchFamily="34" charset="0"/>
                  <a:ea typeface="宋体"/>
                </a:rPr>
                <a:t>01</a:t>
              </a:r>
              <a:endParaRPr lang="zh-CN" altLang="en-US" sz="2700" dirty="0">
                <a:solidFill>
                  <a:prstClr val="white"/>
                </a:solidFill>
                <a:latin typeface="Impact" panose="020B0806030902050204" pitchFamily="34" charset="0"/>
                <a:ea typeface="宋体"/>
              </a:endParaRPr>
            </a:p>
          </p:txBody>
        </p:sp>
        <p:sp>
          <p:nvSpPr>
            <p:cNvPr id="175" name="文本框 75"/>
            <p:cNvSpPr txBox="1"/>
            <p:nvPr/>
          </p:nvSpPr>
          <p:spPr>
            <a:xfrm>
              <a:off x="2697193" y="3931171"/>
              <a:ext cx="740410" cy="330945"/>
            </a:xfrm>
            <a:prstGeom prst="rect">
              <a:avLst/>
            </a:prstGeom>
            <a:noFill/>
          </p:spPr>
          <p:txBody>
            <a:bodyPr wrap="square" rtlCol="0">
              <a:spAutoFit/>
            </a:bodyPr>
            <a:lstStyle/>
            <a:p>
              <a:pPr algn="ctr" defTabSz="685800" fontAlgn="auto">
                <a:spcBef>
                  <a:spcPts val="0"/>
                </a:spcBef>
                <a:spcAft>
                  <a:spcPts val="0"/>
                </a:spcAft>
              </a:pPr>
              <a:r>
                <a:rPr lang="en-US" altLang="zh-CN" sz="1013" dirty="0">
                  <a:solidFill>
                    <a:prstClr val="white"/>
                  </a:solidFill>
                  <a:latin typeface="LiHei Pro" panose="020B0500000000000000" pitchFamily="34" charset="-122"/>
                  <a:ea typeface="LiHei Pro" panose="020B0500000000000000" pitchFamily="34" charset="-122"/>
                </a:rPr>
                <a:t>STEP</a:t>
              </a:r>
              <a:endParaRPr lang="zh-CN" altLang="en-US" sz="1013" dirty="0">
                <a:solidFill>
                  <a:prstClr val="white"/>
                </a:solidFill>
                <a:latin typeface="LiHei Pro" panose="020B0500000000000000" pitchFamily="34" charset="-122"/>
                <a:ea typeface="LiHei Pro" panose="020B0500000000000000" pitchFamily="34" charset="-122"/>
              </a:endParaRPr>
            </a:p>
          </p:txBody>
        </p:sp>
      </p:grpSp>
      <p:grpSp>
        <p:nvGrpSpPr>
          <p:cNvPr id="176" name="组合 175"/>
          <p:cNvGrpSpPr/>
          <p:nvPr/>
        </p:nvGrpSpPr>
        <p:grpSpPr>
          <a:xfrm>
            <a:off x="3480364" y="2098338"/>
            <a:ext cx="750088" cy="572772"/>
            <a:chOff x="2556702" y="3498420"/>
            <a:chExt cx="1000117" cy="763696"/>
          </a:xfrm>
          <a:scene3d>
            <a:camera prst="perspectiveLeft">
              <a:rot lat="2590430" lon="1524813" rev="1089400"/>
            </a:camera>
            <a:lightRig rig="threePt" dir="t"/>
          </a:scene3d>
        </p:grpSpPr>
        <p:sp>
          <p:nvSpPr>
            <p:cNvPr id="177" name="文本框 77"/>
            <p:cNvSpPr txBox="1"/>
            <p:nvPr/>
          </p:nvSpPr>
          <p:spPr>
            <a:xfrm>
              <a:off x="2556702" y="3498420"/>
              <a:ext cx="1000117" cy="677108"/>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prstClr val="white"/>
                  </a:solidFill>
                  <a:latin typeface="Impact" panose="020B0806030902050204" pitchFamily="34" charset="0"/>
                  <a:ea typeface="宋体"/>
                </a:rPr>
                <a:t>02</a:t>
              </a:r>
              <a:endParaRPr lang="zh-CN" altLang="en-US" sz="2700" dirty="0">
                <a:solidFill>
                  <a:prstClr val="white"/>
                </a:solidFill>
                <a:latin typeface="Impact" panose="020B0806030902050204" pitchFamily="34" charset="0"/>
                <a:ea typeface="宋体"/>
              </a:endParaRPr>
            </a:p>
          </p:txBody>
        </p:sp>
        <p:sp>
          <p:nvSpPr>
            <p:cNvPr id="178" name="文本框 78"/>
            <p:cNvSpPr txBox="1"/>
            <p:nvPr/>
          </p:nvSpPr>
          <p:spPr>
            <a:xfrm>
              <a:off x="2697193" y="3931171"/>
              <a:ext cx="740410" cy="330945"/>
            </a:xfrm>
            <a:prstGeom prst="rect">
              <a:avLst/>
            </a:prstGeom>
            <a:noFill/>
          </p:spPr>
          <p:txBody>
            <a:bodyPr wrap="square" rtlCol="0">
              <a:spAutoFit/>
            </a:bodyPr>
            <a:lstStyle/>
            <a:p>
              <a:pPr algn="ctr" defTabSz="685800" fontAlgn="auto">
                <a:spcBef>
                  <a:spcPts val="0"/>
                </a:spcBef>
                <a:spcAft>
                  <a:spcPts val="0"/>
                </a:spcAft>
              </a:pPr>
              <a:r>
                <a:rPr lang="en-US" altLang="zh-CN" sz="1013" dirty="0">
                  <a:solidFill>
                    <a:prstClr val="white"/>
                  </a:solidFill>
                  <a:latin typeface="LiHei Pro" panose="020B0500000000000000" pitchFamily="34" charset="-122"/>
                  <a:ea typeface="LiHei Pro" panose="020B0500000000000000" pitchFamily="34" charset="-122"/>
                </a:rPr>
                <a:t>STEP</a:t>
              </a:r>
              <a:endParaRPr lang="zh-CN" altLang="en-US" sz="1013" dirty="0">
                <a:solidFill>
                  <a:prstClr val="white"/>
                </a:solidFill>
                <a:latin typeface="LiHei Pro" panose="020B0500000000000000" pitchFamily="34" charset="-122"/>
                <a:ea typeface="LiHei Pro" panose="020B0500000000000000" pitchFamily="34" charset="-122"/>
              </a:endParaRPr>
            </a:p>
          </p:txBody>
        </p:sp>
      </p:grpSp>
      <p:grpSp>
        <p:nvGrpSpPr>
          <p:cNvPr id="179" name="组合 178"/>
          <p:cNvGrpSpPr/>
          <p:nvPr/>
        </p:nvGrpSpPr>
        <p:grpSpPr>
          <a:xfrm>
            <a:off x="5064689" y="2098338"/>
            <a:ext cx="750088" cy="572772"/>
            <a:chOff x="2556702" y="3498420"/>
            <a:chExt cx="1000117" cy="763696"/>
          </a:xfrm>
          <a:scene3d>
            <a:camera prst="perspectiveLeft">
              <a:rot lat="2590430" lon="1524813" rev="1089400"/>
            </a:camera>
            <a:lightRig rig="threePt" dir="t"/>
          </a:scene3d>
        </p:grpSpPr>
        <p:sp>
          <p:nvSpPr>
            <p:cNvPr id="180" name="文本框 80"/>
            <p:cNvSpPr txBox="1"/>
            <p:nvPr/>
          </p:nvSpPr>
          <p:spPr>
            <a:xfrm>
              <a:off x="2556702" y="3498420"/>
              <a:ext cx="1000117" cy="677108"/>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prstClr val="white"/>
                  </a:solidFill>
                  <a:latin typeface="Impact" panose="020B0806030902050204" pitchFamily="34" charset="0"/>
                  <a:ea typeface="宋体"/>
                </a:rPr>
                <a:t>03</a:t>
              </a:r>
              <a:endParaRPr lang="zh-CN" altLang="en-US" sz="2700" dirty="0">
                <a:solidFill>
                  <a:prstClr val="white"/>
                </a:solidFill>
                <a:latin typeface="Impact" panose="020B0806030902050204" pitchFamily="34" charset="0"/>
                <a:ea typeface="宋体"/>
              </a:endParaRPr>
            </a:p>
          </p:txBody>
        </p:sp>
        <p:sp>
          <p:nvSpPr>
            <p:cNvPr id="181" name="文本框 81"/>
            <p:cNvSpPr txBox="1"/>
            <p:nvPr/>
          </p:nvSpPr>
          <p:spPr>
            <a:xfrm>
              <a:off x="2697193" y="3931171"/>
              <a:ext cx="740410" cy="330945"/>
            </a:xfrm>
            <a:prstGeom prst="rect">
              <a:avLst/>
            </a:prstGeom>
            <a:noFill/>
          </p:spPr>
          <p:txBody>
            <a:bodyPr wrap="square" rtlCol="0">
              <a:spAutoFit/>
            </a:bodyPr>
            <a:lstStyle/>
            <a:p>
              <a:pPr algn="ctr" defTabSz="685800" fontAlgn="auto">
                <a:spcBef>
                  <a:spcPts val="0"/>
                </a:spcBef>
                <a:spcAft>
                  <a:spcPts val="0"/>
                </a:spcAft>
              </a:pPr>
              <a:r>
                <a:rPr lang="en-US" altLang="zh-CN" sz="1013" dirty="0">
                  <a:solidFill>
                    <a:prstClr val="white"/>
                  </a:solidFill>
                  <a:latin typeface="LiHei Pro" panose="020B0500000000000000" pitchFamily="34" charset="-122"/>
                  <a:ea typeface="LiHei Pro" panose="020B0500000000000000" pitchFamily="34" charset="-122"/>
                </a:rPr>
                <a:t>STEP</a:t>
              </a:r>
              <a:endParaRPr lang="zh-CN" altLang="en-US" sz="1013" dirty="0">
                <a:solidFill>
                  <a:prstClr val="white"/>
                </a:solidFill>
                <a:latin typeface="LiHei Pro" panose="020B0500000000000000" pitchFamily="34" charset="-122"/>
                <a:ea typeface="LiHei Pro" panose="020B0500000000000000" pitchFamily="34" charset="-122"/>
              </a:endParaRPr>
            </a:p>
          </p:txBody>
        </p:sp>
      </p:grpSp>
      <p:grpSp>
        <p:nvGrpSpPr>
          <p:cNvPr id="182" name="组合 181"/>
          <p:cNvGrpSpPr/>
          <p:nvPr/>
        </p:nvGrpSpPr>
        <p:grpSpPr>
          <a:xfrm>
            <a:off x="6649014" y="2098338"/>
            <a:ext cx="750088" cy="572772"/>
            <a:chOff x="2556702" y="3498420"/>
            <a:chExt cx="1000117" cy="763696"/>
          </a:xfrm>
          <a:scene3d>
            <a:camera prst="perspectiveLeft">
              <a:rot lat="2590430" lon="1524813" rev="1089400"/>
            </a:camera>
            <a:lightRig rig="threePt" dir="t"/>
          </a:scene3d>
        </p:grpSpPr>
        <p:sp>
          <p:nvSpPr>
            <p:cNvPr id="183" name="文本框 83"/>
            <p:cNvSpPr txBox="1"/>
            <p:nvPr/>
          </p:nvSpPr>
          <p:spPr>
            <a:xfrm>
              <a:off x="2556702" y="3498420"/>
              <a:ext cx="1000117" cy="677108"/>
            </a:xfrm>
            <a:prstGeom prst="rect">
              <a:avLst/>
            </a:prstGeom>
            <a:noFill/>
          </p:spPr>
          <p:txBody>
            <a:bodyPr wrap="square" rtlCol="0">
              <a:spAutoFit/>
            </a:bodyPr>
            <a:lstStyle/>
            <a:p>
              <a:pPr algn="ctr" defTabSz="685800" fontAlgn="auto">
                <a:spcBef>
                  <a:spcPts val="0"/>
                </a:spcBef>
                <a:spcAft>
                  <a:spcPts val="0"/>
                </a:spcAft>
              </a:pPr>
              <a:r>
                <a:rPr lang="en-US" altLang="zh-CN" sz="2700" dirty="0">
                  <a:solidFill>
                    <a:prstClr val="white"/>
                  </a:solidFill>
                  <a:latin typeface="Impact" panose="020B0806030902050204" pitchFamily="34" charset="0"/>
                  <a:ea typeface="宋体"/>
                </a:rPr>
                <a:t>04</a:t>
              </a:r>
              <a:endParaRPr lang="zh-CN" altLang="en-US" sz="2700" dirty="0">
                <a:solidFill>
                  <a:prstClr val="white"/>
                </a:solidFill>
                <a:latin typeface="Impact" panose="020B0806030902050204" pitchFamily="34" charset="0"/>
                <a:ea typeface="宋体"/>
              </a:endParaRPr>
            </a:p>
          </p:txBody>
        </p:sp>
        <p:sp>
          <p:nvSpPr>
            <p:cNvPr id="184" name="文本框 84"/>
            <p:cNvSpPr txBox="1"/>
            <p:nvPr/>
          </p:nvSpPr>
          <p:spPr>
            <a:xfrm>
              <a:off x="2697193" y="3931171"/>
              <a:ext cx="740410" cy="330945"/>
            </a:xfrm>
            <a:prstGeom prst="rect">
              <a:avLst/>
            </a:prstGeom>
            <a:noFill/>
          </p:spPr>
          <p:txBody>
            <a:bodyPr wrap="square" rtlCol="0">
              <a:spAutoFit/>
            </a:bodyPr>
            <a:lstStyle/>
            <a:p>
              <a:pPr algn="ctr" defTabSz="685800" fontAlgn="auto">
                <a:spcBef>
                  <a:spcPts val="0"/>
                </a:spcBef>
                <a:spcAft>
                  <a:spcPts val="0"/>
                </a:spcAft>
              </a:pPr>
              <a:r>
                <a:rPr lang="en-US" altLang="zh-CN" sz="1013" dirty="0">
                  <a:solidFill>
                    <a:prstClr val="white"/>
                  </a:solidFill>
                  <a:latin typeface="LiHei Pro" panose="020B0500000000000000" pitchFamily="34" charset="-122"/>
                  <a:ea typeface="LiHei Pro" panose="020B0500000000000000" pitchFamily="34" charset="-122"/>
                </a:rPr>
                <a:t>STEP</a:t>
              </a:r>
              <a:endParaRPr lang="zh-CN" altLang="en-US" sz="1013" dirty="0">
                <a:solidFill>
                  <a:prstClr val="white"/>
                </a:solidFill>
                <a:latin typeface="LiHei Pro" panose="020B0500000000000000" pitchFamily="34" charset="-122"/>
                <a:ea typeface="LiHei Pro" panose="020B0500000000000000" pitchFamily="34" charset="-122"/>
              </a:endParaRPr>
            </a:p>
          </p:txBody>
        </p:sp>
      </p:grpSp>
      <p:sp>
        <p:nvSpPr>
          <p:cNvPr id="185" name="文本框 85"/>
          <p:cNvSpPr txBox="1"/>
          <p:nvPr/>
        </p:nvSpPr>
        <p:spPr>
          <a:xfrm>
            <a:off x="1897898" y="4494403"/>
            <a:ext cx="727320" cy="461665"/>
          </a:xfrm>
          <a:prstGeom prst="rect">
            <a:avLst/>
          </a:prstGeom>
          <a:noFill/>
          <a:scene3d>
            <a:camera prst="perspectiveLeft">
              <a:rot lat="19430172" lon="2229684" rev="20156035"/>
            </a:camera>
            <a:lightRig rig="threePt" dir="t"/>
          </a:scene3d>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10</a:t>
            </a:r>
            <a:r>
              <a:rPr lang="en-US" altLang="zh-CN" sz="1013" dirty="0">
                <a:solidFill>
                  <a:prstClr val="white"/>
                </a:solidFill>
                <a:latin typeface="Impact" panose="020B0806030902050204" pitchFamily="34" charset="0"/>
                <a:ea typeface="宋体"/>
              </a:rPr>
              <a:t>%</a:t>
            </a:r>
            <a:endParaRPr lang="zh-CN" altLang="en-US" sz="2400" dirty="0">
              <a:solidFill>
                <a:prstClr val="white"/>
              </a:solidFill>
              <a:latin typeface="Impact" panose="020B0806030902050204" pitchFamily="34" charset="0"/>
              <a:ea typeface="宋体"/>
            </a:endParaRPr>
          </a:p>
        </p:txBody>
      </p:sp>
      <p:sp>
        <p:nvSpPr>
          <p:cNvPr id="186" name="文本框 86"/>
          <p:cNvSpPr txBox="1"/>
          <p:nvPr/>
        </p:nvSpPr>
        <p:spPr>
          <a:xfrm>
            <a:off x="3488573" y="4494403"/>
            <a:ext cx="727320" cy="461665"/>
          </a:xfrm>
          <a:prstGeom prst="rect">
            <a:avLst/>
          </a:prstGeom>
          <a:noFill/>
          <a:scene3d>
            <a:camera prst="perspectiveLeft">
              <a:rot lat="19430172" lon="2229684" rev="20156035"/>
            </a:camera>
            <a:lightRig rig="threePt" dir="t"/>
          </a:scene3d>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20</a:t>
            </a:r>
            <a:r>
              <a:rPr lang="en-US" altLang="zh-CN" sz="1013" dirty="0">
                <a:solidFill>
                  <a:prstClr val="white"/>
                </a:solidFill>
                <a:latin typeface="Impact" panose="020B0806030902050204" pitchFamily="34" charset="0"/>
                <a:ea typeface="宋体"/>
              </a:rPr>
              <a:t>%</a:t>
            </a:r>
            <a:endParaRPr lang="zh-CN" altLang="en-US" sz="2400" dirty="0">
              <a:solidFill>
                <a:prstClr val="white"/>
              </a:solidFill>
              <a:latin typeface="Impact" panose="020B0806030902050204" pitchFamily="34" charset="0"/>
              <a:ea typeface="宋体"/>
            </a:endParaRPr>
          </a:p>
        </p:txBody>
      </p:sp>
      <p:sp>
        <p:nvSpPr>
          <p:cNvPr id="187" name="文本框 87"/>
          <p:cNvSpPr txBox="1"/>
          <p:nvPr/>
        </p:nvSpPr>
        <p:spPr>
          <a:xfrm>
            <a:off x="5079248" y="4494403"/>
            <a:ext cx="727320" cy="461665"/>
          </a:xfrm>
          <a:prstGeom prst="rect">
            <a:avLst/>
          </a:prstGeom>
          <a:noFill/>
          <a:scene3d>
            <a:camera prst="perspectiveLeft">
              <a:rot lat="19430172" lon="2229684" rev="20156035"/>
            </a:camera>
            <a:lightRig rig="threePt" dir="t"/>
          </a:scene3d>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30</a:t>
            </a:r>
            <a:r>
              <a:rPr lang="en-US" altLang="zh-CN" sz="1013" dirty="0">
                <a:solidFill>
                  <a:prstClr val="white"/>
                </a:solidFill>
                <a:latin typeface="Impact" panose="020B0806030902050204" pitchFamily="34" charset="0"/>
                <a:ea typeface="宋体"/>
              </a:rPr>
              <a:t>%</a:t>
            </a:r>
            <a:endParaRPr lang="zh-CN" altLang="en-US" sz="2400" dirty="0">
              <a:solidFill>
                <a:prstClr val="white"/>
              </a:solidFill>
              <a:latin typeface="Impact" panose="020B0806030902050204" pitchFamily="34" charset="0"/>
              <a:ea typeface="宋体"/>
            </a:endParaRPr>
          </a:p>
        </p:txBody>
      </p:sp>
      <p:sp>
        <p:nvSpPr>
          <p:cNvPr id="188" name="文本框 88"/>
          <p:cNvSpPr txBox="1"/>
          <p:nvPr/>
        </p:nvSpPr>
        <p:spPr>
          <a:xfrm>
            <a:off x="6669923" y="4494403"/>
            <a:ext cx="727320" cy="461665"/>
          </a:xfrm>
          <a:prstGeom prst="rect">
            <a:avLst/>
          </a:prstGeom>
          <a:noFill/>
          <a:scene3d>
            <a:camera prst="perspectiveLeft">
              <a:rot lat="19430172" lon="2229684" rev="20156035"/>
            </a:camera>
            <a:lightRig rig="threePt" dir="t"/>
          </a:scene3d>
        </p:spPr>
        <p:txBody>
          <a:bodyPr wrap="square" rtlCol="0">
            <a:spAutoFit/>
          </a:bodyPr>
          <a:lstStyle/>
          <a:p>
            <a:pPr algn="ctr" defTabSz="685800" fontAlgn="auto">
              <a:spcBef>
                <a:spcPts val="0"/>
              </a:spcBef>
              <a:spcAft>
                <a:spcPts val="0"/>
              </a:spcAft>
            </a:pPr>
            <a:r>
              <a:rPr lang="en-US" altLang="zh-CN" sz="2400" dirty="0">
                <a:solidFill>
                  <a:prstClr val="white"/>
                </a:solidFill>
                <a:latin typeface="Impact" panose="020B0806030902050204" pitchFamily="34" charset="0"/>
                <a:ea typeface="宋体"/>
              </a:rPr>
              <a:t>40</a:t>
            </a:r>
            <a:r>
              <a:rPr lang="en-US" altLang="zh-CN" sz="1013" dirty="0">
                <a:solidFill>
                  <a:prstClr val="white"/>
                </a:solidFill>
                <a:latin typeface="Impact" panose="020B0806030902050204" pitchFamily="34" charset="0"/>
                <a:ea typeface="宋体"/>
              </a:rPr>
              <a:t>%</a:t>
            </a:r>
            <a:endParaRPr lang="zh-CN" altLang="en-US" sz="2400" dirty="0">
              <a:solidFill>
                <a:prstClr val="white"/>
              </a:solidFill>
              <a:latin typeface="Impact" panose="020B0806030902050204" pitchFamily="34" charset="0"/>
              <a:ea typeface="宋体"/>
            </a:endParaRPr>
          </a:p>
        </p:txBody>
      </p:sp>
      <p:grpSp>
        <p:nvGrpSpPr>
          <p:cNvPr id="189" name="组合 188"/>
          <p:cNvGrpSpPr/>
          <p:nvPr/>
        </p:nvGrpSpPr>
        <p:grpSpPr>
          <a:xfrm>
            <a:off x="1916739" y="3211082"/>
            <a:ext cx="1051588" cy="801129"/>
            <a:chOff x="2960170" y="1587427"/>
            <a:chExt cx="1402117" cy="1068173"/>
          </a:xfrm>
        </p:grpSpPr>
        <p:sp>
          <p:nvSpPr>
            <p:cNvPr id="190" name="文本框 90"/>
            <p:cNvSpPr txBox="1"/>
            <p:nvPr/>
          </p:nvSpPr>
          <p:spPr>
            <a:xfrm>
              <a:off x="2960170" y="1587427"/>
              <a:ext cx="1402117" cy="615554"/>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91" name="文本框 91"/>
            <p:cNvSpPr txBox="1"/>
            <p:nvPr/>
          </p:nvSpPr>
          <p:spPr>
            <a:xfrm>
              <a:off x="2978507" y="1839992"/>
              <a:ext cx="1383780" cy="815608"/>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92" name="组合 191"/>
          <p:cNvGrpSpPr/>
          <p:nvPr/>
        </p:nvGrpSpPr>
        <p:grpSpPr>
          <a:xfrm>
            <a:off x="3507414" y="3211082"/>
            <a:ext cx="1051588" cy="801129"/>
            <a:chOff x="2960170" y="1587427"/>
            <a:chExt cx="1402117" cy="1068173"/>
          </a:xfrm>
        </p:grpSpPr>
        <p:sp>
          <p:nvSpPr>
            <p:cNvPr id="193" name="文本框 93"/>
            <p:cNvSpPr txBox="1"/>
            <p:nvPr/>
          </p:nvSpPr>
          <p:spPr>
            <a:xfrm>
              <a:off x="2960170" y="1587427"/>
              <a:ext cx="1402117" cy="615554"/>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94" name="文本框 94"/>
            <p:cNvSpPr txBox="1"/>
            <p:nvPr/>
          </p:nvSpPr>
          <p:spPr>
            <a:xfrm>
              <a:off x="2978507" y="1839992"/>
              <a:ext cx="1383780" cy="815608"/>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95" name="组合 194"/>
          <p:cNvGrpSpPr/>
          <p:nvPr/>
        </p:nvGrpSpPr>
        <p:grpSpPr>
          <a:xfrm>
            <a:off x="5098089" y="3211082"/>
            <a:ext cx="1051588" cy="801129"/>
            <a:chOff x="2960170" y="1587427"/>
            <a:chExt cx="1402117" cy="1068173"/>
          </a:xfrm>
        </p:grpSpPr>
        <p:sp>
          <p:nvSpPr>
            <p:cNvPr id="196" name="文本框 96"/>
            <p:cNvSpPr txBox="1"/>
            <p:nvPr/>
          </p:nvSpPr>
          <p:spPr>
            <a:xfrm>
              <a:off x="2960170" y="1587427"/>
              <a:ext cx="1402117" cy="615554"/>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197" name="文本框 97"/>
            <p:cNvSpPr txBox="1"/>
            <p:nvPr/>
          </p:nvSpPr>
          <p:spPr>
            <a:xfrm>
              <a:off x="2978507" y="1839992"/>
              <a:ext cx="1383780" cy="815608"/>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98" name="组合 197"/>
          <p:cNvGrpSpPr/>
          <p:nvPr/>
        </p:nvGrpSpPr>
        <p:grpSpPr>
          <a:xfrm>
            <a:off x="6688764" y="3211082"/>
            <a:ext cx="1051588" cy="801129"/>
            <a:chOff x="2960170" y="1587427"/>
            <a:chExt cx="1402117" cy="1068173"/>
          </a:xfrm>
        </p:grpSpPr>
        <p:sp>
          <p:nvSpPr>
            <p:cNvPr id="199" name="文本框 99"/>
            <p:cNvSpPr txBox="1"/>
            <p:nvPr/>
          </p:nvSpPr>
          <p:spPr>
            <a:xfrm>
              <a:off x="2960170" y="1587427"/>
              <a:ext cx="1402117" cy="615554"/>
            </a:xfrm>
            <a:prstGeom prst="rect">
              <a:avLst/>
            </a:prstGeom>
            <a:noFill/>
          </p:spPr>
          <p:txBody>
            <a:bodyPr wrap="square" rtlCol="0">
              <a:spAutoFit/>
            </a:bodyPr>
            <a:lstStyle/>
            <a:p>
              <a:pPr defTabSz="685800" fontAlgn="auto">
                <a:spcBef>
                  <a:spcPts val="0"/>
                </a:spcBef>
                <a:spcAft>
                  <a:spcPts val="0"/>
                </a:spcAft>
              </a:pPr>
              <a:r>
                <a:rPr lang="zh-CN" altLang="en-US" sz="1200" dirty="0">
                  <a:solidFill>
                    <a:prstClr val="white"/>
                  </a:solidFill>
                  <a:latin typeface="时尚中黑简体" panose="01010104010101010101" pitchFamily="2" charset="-122"/>
                  <a:ea typeface="时尚中黑简体" panose="01010104010101010101" pitchFamily="2" charset="-122"/>
                </a:rPr>
                <a:t>在此添加标题</a:t>
              </a:r>
            </a:p>
          </p:txBody>
        </p:sp>
        <p:sp>
          <p:nvSpPr>
            <p:cNvPr id="200" name="文本框 100"/>
            <p:cNvSpPr txBox="1"/>
            <p:nvPr/>
          </p:nvSpPr>
          <p:spPr>
            <a:xfrm>
              <a:off x="2978507" y="1839992"/>
              <a:ext cx="1383780" cy="815608"/>
            </a:xfrm>
            <a:prstGeom prst="rect">
              <a:avLst/>
            </a:prstGeom>
            <a:noFill/>
          </p:spPr>
          <p:txBody>
            <a:bodyPr wrap="square" rtlCol="0">
              <a:spAutoFit/>
            </a:bodyPr>
            <a:lstStyle/>
            <a:p>
              <a:pPr algn="just" defTabSz="685800" fontAlgn="auto">
                <a:lnSpc>
                  <a:spcPct val="150000"/>
                </a:lnSpc>
                <a:spcBef>
                  <a:spcPts val="0"/>
                </a:spcBef>
                <a:spcAft>
                  <a:spcPts val="0"/>
                </a:spcAft>
              </a:pPr>
              <a:r>
                <a:rPr lang="zh-CN" altLang="en-US" sz="750" dirty="0">
                  <a:solidFill>
                    <a:prstClr val="white"/>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01" name="Group 4"/>
          <p:cNvGrpSpPr>
            <a:grpSpLocks noChangeAspect="1"/>
          </p:cNvGrpSpPr>
          <p:nvPr/>
        </p:nvGrpSpPr>
        <p:grpSpPr bwMode="auto">
          <a:xfrm>
            <a:off x="2061646" y="1708577"/>
            <a:ext cx="195036" cy="228560"/>
            <a:chOff x="1776" y="1776"/>
            <a:chExt cx="64" cy="75"/>
          </a:xfrm>
          <a:solidFill>
            <a:sysClr val="window" lastClr="FFFFFF">
              <a:lumMod val="65000"/>
            </a:sysClr>
          </a:solidFill>
          <a:effectLst/>
        </p:grpSpPr>
        <p:sp>
          <p:nvSpPr>
            <p:cNvPr id="202"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03"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04"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05"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206" name="Group 18"/>
          <p:cNvGrpSpPr>
            <a:grpSpLocks noChangeAspect="1"/>
          </p:cNvGrpSpPr>
          <p:nvPr/>
        </p:nvGrpSpPr>
        <p:grpSpPr bwMode="auto">
          <a:xfrm>
            <a:off x="3622227" y="1730572"/>
            <a:ext cx="198076" cy="184570"/>
            <a:chOff x="3802" y="2858"/>
            <a:chExt cx="616" cy="574"/>
          </a:xfrm>
          <a:solidFill>
            <a:sysClr val="window" lastClr="FFFFFF">
              <a:lumMod val="65000"/>
            </a:sysClr>
          </a:solidFill>
          <a:effectLst/>
        </p:grpSpPr>
        <p:sp>
          <p:nvSpPr>
            <p:cNvPr id="207"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08"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09"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10"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11"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212" name="Group 13"/>
          <p:cNvGrpSpPr>
            <a:grpSpLocks noChangeAspect="1"/>
          </p:cNvGrpSpPr>
          <p:nvPr/>
        </p:nvGrpSpPr>
        <p:grpSpPr bwMode="auto">
          <a:xfrm>
            <a:off x="5164444" y="1702533"/>
            <a:ext cx="237839" cy="240649"/>
            <a:chOff x="2426" y="2781"/>
            <a:chExt cx="593" cy="600"/>
          </a:xfrm>
          <a:solidFill>
            <a:sysClr val="window" lastClr="FFFFFF">
              <a:lumMod val="65000"/>
            </a:sysClr>
          </a:solidFill>
          <a:effectLst/>
        </p:grpSpPr>
        <p:sp>
          <p:nvSpPr>
            <p:cNvPr id="213"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14"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215" name="Freeform 108"/>
          <p:cNvSpPr>
            <a:spLocks noEditPoints="1"/>
          </p:cNvSpPr>
          <p:nvPr/>
        </p:nvSpPr>
        <p:spPr bwMode="auto">
          <a:xfrm>
            <a:off x="6721786" y="1698734"/>
            <a:ext cx="247358" cy="248246"/>
          </a:xfrm>
          <a:custGeom>
            <a:avLst/>
            <a:gdLst>
              <a:gd name="T0" fmla="*/ 97 w 115"/>
              <a:gd name="T1" fmla="*/ 48 h 115"/>
              <a:gd name="T2" fmla="*/ 91 w 115"/>
              <a:gd name="T3" fmla="*/ 41 h 115"/>
              <a:gd name="T4" fmla="*/ 102 w 115"/>
              <a:gd name="T5" fmla="*/ 26 h 115"/>
              <a:gd name="T6" fmla="*/ 94 w 115"/>
              <a:gd name="T7" fmla="*/ 13 h 115"/>
              <a:gd name="T8" fmla="*/ 79 w 115"/>
              <a:gd name="T9" fmla="*/ 23 h 115"/>
              <a:gd name="T10" fmla="*/ 70 w 115"/>
              <a:gd name="T11" fmla="*/ 22 h 115"/>
              <a:gd name="T12" fmla="*/ 67 w 115"/>
              <a:gd name="T13" fmla="*/ 3 h 115"/>
              <a:gd name="T14" fmla="*/ 52 w 115"/>
              <a:gd name="T15" fmla="*/ 0 h 115"/>
              <a:gd name="T16" fmla="*/ 48 w 115"/>
              <a:gd name="T17" fmla="*/ 18 h 115"/>
              <a:gd name="T18" fmla="*/ 41 w 115"/>
              <a:gd name="T19" fmla="*/ 24 h 115"/>
              <a:gd name="T20" fmla="*/ 26 w 115"/>
              <a:gd name="T21" fmla="*/ 13 h 115"/>
              <a:gd name="T22" fmla="*/ 13 w 115"/>
              <a:gd name="T23" fmla="*/ 21 h 115"/>
              <a:gd name="T24" fmla="*/ 23 w 115"/>
              <a:gd name="T25" fmla="*/ 36 h 115"/>
              <a:gd name="T26" fmla="*/ 22 w 115"/>
              <a:gd name="T27" fmla="*/ 45 h 115"/>
              <a:gd name="T28" fmla="*/ 4 w 115"/>
              <a:gd name="T29" fmla="*/ 48 h 115"/>
              <a:gd name="T30" fmla="*/ 0 w 115"/>
              <a:gd name="T31" fmla="*/ 63 h 115"/>
              <a:gd name="T32" fmla="*/ 18 w 115"/>
              <a:gd name="T33" fmla="*/ 66 h 115"/>
              <a:gd name="T34" fmla="*/ 24 w 115"/>
              <a:gd name="T35" fmla="*/ 73 h 115"/>
              <a:gd name="T36" fmla="*/ 13 w 115"/>
              <a:gd name="T37" fmla="*/ 89 h 115"/>
              <a:gd name="T38" fmla="*/ 21 w 115"/>
              <a:gd name="T39" fmla="*/ 102 h 115"/>
              <a:gd name="T40" fmla="*/ 36 w 115"/>
              <a:gd name="T41" fmla="*/ 92 h 115"/>
              <a:gd name="T42" fmla="*/ 45 w 115"/>
              <a:gd name="T43" fmla="*/ 92 h 115"/>
              <a:gd name="T44" fmla="*/ 48 w 115"/>
              <a:gd name="T45" fmla="*/ 111 h 115"/>
              <a:gd name="T46" fmla="*/ 63 w 115"/>
              <a:gd name="T47" fmla="*/ 115 h 115"/>
              <a:gd name="T48" fmla="*/ 67 w 115"/>
              <a:gd name="T49" fmla="*/ 97 h 115"/>
              <a:gd name="T50" fmla="*/ 74 w 115"/>
              <a:gd name="T51" fmla="*/ 91 h 115"/>
              <a:gd name="T52" fmla="*/ 89 w 115"/>
              <a:gd name="T53" fmla="*/ 102 h 115"/>
              <a:gd name="T54" fmla="*/ 102 w 115"/>
              <a:gd name="T55" fmla="*/ 94 h 115"/>
              <a:gd name="T56" fmla="*/ 92 w 115"/>
              <a:gd name="T57" fmla="*/ 79 h 115"/>
              <a:gd name="T58" fmla="*/ 93 w 115"/>
              <a:gd name="T59" fmla="*/ 70 h 115"/>
              <a:gd name="T60" fmla="*/ 112 w 115"/>
              <a:gd name="T61" fmla="*/ 66 h 115"/>
              <a:gd name="T62" fmla="*/ 115 w 115"/>
              <a:gd name="T63" fmla="*/ 52 h 115"/>
              <a:gd name="T64" fmla="*/ 58 w 115"/>
              <a:gd name="T65" fmla="*/ 79 h 115"/>
              <a:gd name="T66" fmla="*/ 58 w 115"/>
              <a:gd name="T67" fmla="*/ 36 h 115"/>
              <a:gd name="T68" fmla="*/ 58 w 115"/>
              <a:gd name="T69" fmla="*/ 79 h 115"/>
              <a:gd name="T70" fmla="*/ 49 w 115"/>
              <a:gd name="T71" fmla="*/ 57 h 115"/>
              <a:gd name="T72" fmla="*/ 67 w 115"/>
              <a:gd name="T73" fmla="*/ 57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5" h="115">
                <a:moveTo>
                  <a:pt x="112" y="48"/>
                </a:moveTo>
                <a:cubicBezTo>
                  <a:pt x="97" y="48"/>
                  <a:pt x="97" y="48"/>
                  <a:pt x="97" y="48"/>
                </a:cubicBezTo>
                <a:cubicBezTo>
                  <a:pt x="95" y="48"/>
                  <a:pt x="93" y="47"/>
                  <a:pt x="93" y="45"/>
                </a:cubicBezTo>
                <a:cubicBezTo>
                  <a:pt x="91" y="41"/>
                  <a:pt x="91" y="41"/>
                  <a:pt x="91" y="41"/>
                </a:cubicBezTo>
                <a:cubicBezTo>
                  <a:pt x="90" y="40"/>
                  <a:pt x="91" y="37"/>
                  <a:pt x="92" y="36"/>
                </a:cubicBezTo>
                <a:cubicBezTo>
                  <a:pt x="102" y="26"/>
                  <a:pt x="102" y="26"/>
                  <a:pt x="102" y="26"/>
                </a:cubicBezTo>
                <a:cubicBezTo>
                  <a:pt x="104" y="24"/>
                  <a:pt x="104" y="22"/>
                  <a:pt x="102" y="21"/>
                </a:cubicBezTo>
                <a:cubicBezTo>
                  <a:pt x="94" y="13"/>
                  <a:pt x="94" y="13"/>
                  <a:pt x="94" y="13"/>
                </a:cubicBezTo>
                <a:cubicBezTo>
                  <a:pt x="93" y="11"/>
                  <a:pt x="91" y="11"/>
                  <a:pt x="89" y="13"/>
                </a:cubicBezTo>
                <a:cubicBezTo>
                  <a:pt x="79" y="23"/>
                  <a:pt x="79" y="23"/>
                  <a:pt x="79" y="23"/>
                </a:cubicBezTo>
                <a:cubicBezTo>
                  <a:pt x="78" y="24"/>
                  <a:pt x="75" y="25"/>
                  <a:pt x="74" y="24"/>
                </a:cubicBezTo>
                <a:cubicBezTo>
                  <a:pt x="70" y="22"/>
                  <a:pt x="70" y="22"/>
                  <a:pt x="70" y="22"/>
                </a:cubicBezTo>
                <a:cubicBezTo>
                  <a:pt x="68" y="22"/>
                  <a:pt x="67" y="20"/>
                  <a:pt x="67" y="18"/>
                </a:cubicBezTo>
                <a:cubicBezTo>
                  <a:pt x="67" y="3"/>
                  <a:pt x="67" y="3"/>
                  <a:pt x="67" y="3"/>
                </a:cubicBezTo>
                <a:cubicBezTo>
                  <a:pt x="67" y="1"/>
                  <a:pt x="65" y="0"/>
                  <a:pt x="63" y="0"/>
                </a:cubicBezTo>
                <a:cubicBezTo>
                  <a:pt x="52" y="0"/>
                  <a:pt x="52" y="0"/>
                  <a:pt x="52" y="0"/>
                </a:cubicBezTo>
                <a:cubicBezTo>
                  <a:pt x="50" y="0"/>
                  <a:pt x="48" y="1"/>
                  <a:pt x="48" y="3"/>
                </a:cubicBezTo>
                <a:cubicBezTo>
                  <a:pt x="48" y="18"/>
                  <a:pt x="48" y="18"/>
                  <a:pt x="48" y="18"/>
                </a:cubicBezTo>
                <a:cubicBezTo>
                  <a:pt x="48" y="20"/>
                  <a:pt x="47" y="22"/>
                  <a:pt x="45" y="22"/>
                </a:cubicBezTo>
                <a:cubicBezTo>
                  <a:pt x="41" y="24"/>
                  <a:pt x="41" y="24"/>
                  <a:pt x="41" y="24"/>
                </a:cubicBezTo>
                <a:cubicBezTo>
                  <a:pt x="40" y="25"/>
                  <a:pt x="37" y="24"/>
                  <a:pt x="36" y="23"/>
                </a:cubicBezTo>
                <a:cubicBezTo>
                  <a:pt x="26" y="13"/>
                  <a:pt x="26" y="13"/>
                  <a:pt x="26" y="13"/>
                </a:cubicBezTo>
                <a:cubicBezTo>
                  <a:pt x="25" y="11"/>
                  <a:pt x="22" y="11"/>
                  <a:pt x="21" y="13"/>
                </a:cubicBezTo>
                <a:cubicBezTo>
                  <a:pt x="13" y="21"/>
                  <a:pt x="13" y="21"/>
                  <a:pt x="13" y="21"/>
                </a:cubicBezTo>
                <a:cubicBezTo>
                  <a:pt x="12" y="22"/>
                  <a:pt x="12" y="24"/>
                  <a:pt x="13" y="26"/>
                </a:cubicBezTo>
                <a:cubicBezTo>
                  <a:pt x="23" y="36"/>
                  <a:pt x="23" y="36"/>
                  <a:pt x="23" y="36"/>
                </a:cubicBezTo>
                <a:cubicBezTo>
                  <a:pt x="24" y="37"/>
                  <a:pt x="25" y="40"/>
                  <a:pt x="24" y="41"/>
                </a:cubicBezTo>
                <a:cubicBezTo>
                  <a:pt x="22" y="45"/>
                  <a:pt x="22" y="45"/>
                  <a:pt x="22" y="45"/>
                </a:cubicBezTo>
                <a:cubicBezTo>
                  <a:pt x="22" y="47"/>
                  <a:pt x="20" y="48"/>
                  <a:pt x="18" y="48"/>
                </a:cubicBezTo>
                <a:cubicBezTo>
                  <a:pt x="4" y="48"/>
                  <a:pt x="4" y="48"/>
                  <a:pt x="4" y="48"/>
                </a:cubicBezTo>
                <a:cubicBezTo>
                  <a:pt x="2" y="48"/>
                  <a:pt x="0" y="50"/>
                  <a:pt x="0" y="52"/>
                </a:cubicBezTo>
                <a:cubicBezTo>
                  <a:pt x="0" y="63"/>
                  <a:pt x="0" y="63"/>
                  <a:pt x="0" y="63"/>
                </a:cubicBezTo>
                <a:cubicBezTo>
                  <a:pt x="0" y="65"/>
                  <a:pt x="2" y="66"/>
                  <a:pt x="4" y="66"/>
                </a:cubicBezTo>
                <a:cubicBezTo>
                  <a:pt x="18" y="66"/>
                  <a:pt x="18" y="66"/>
                  <a:pt x="18" y="66"/>
                </a:cubicBezTo>
                <a:cubicBezTo>
                  <a:pt x="20" y="66"/>
                  <a:pt x="22" y="68"/>
                  <a:pt x="22" y="70"/>
                </a:cubicBezTo>
                <a:cubicBezTo>
                  <a:pt x="24" y="73"/>
                  <a:pt x="24" y="73"/>
                  <a:pt x="24" y="73"/>
                </a:cubicBezTo>
                <a:cubicBezTo>
                  <a:pt x="25" y="75"/>
                  <a:pt x="24" y="78"/>
                  <a:pt x="23" y="79"/>
                </a:cubicBezTo>
                <a:cubicBezTo>
                  <a:pt x="13" y="89"/>
                  <a:pt x="13" y="89"/>
                  <a:pt x="13" y="89"/>
                </a:cubicBezTo>
                <a:cubicBezTo>
                  <a:pt x="12" y="90"/>
                  <a:pt x="12" y="93"/>
                  <a:pt x="13" y="94"/>
                </a:cubicBezTo>
                <a:cubicBezTo>
                  <a:pt x="21" y="102"/>
                  <a:pt x="21" y="102"/>
                  <a:pt x="21" y="102"/>
                </a:cubicBezTo>
                <a:cubicBezTo>
                  <a:pt x="22" y="103"/>
                  <a:pt x="25" y="103"/>
                  <a:pt x="26" y="102"/>
                </a:cubicBezTo>
                <a:cubicBezTo>
                  <a:pt x="36" y="92"/>
                  <a:pt x="36" y="92"/>
                  <a:pt x="36" y="92"/>
                </a:cubicBezTo>
                <a:cubicBezTo>
                  <a:pt x="37" y="90"/>
                  <a:pt x="40" y="90"/>
                  <a:pt x="41" y="91"/>
                </a:cubicBezTo>
                <a:cubicBezTo>
                  <a:pt x="45" y="92"/>
                  <a:pt x="45" y="92"/>
                  <a:pt x="45" y="92"/>
                </a:cubicBezTo>
                <a:cubicBezTo>
                  <a:pt x="47" y="93"/>
                  <a:pt x="48" y="95"/>
                  <a:pt x="48" y="97"/>
                </a:cubicBezTo>
                <a:cubicBezTo>
                  <a:pt x="48" y="111"/>
                  <a:pt x="48" y="111"/>
                  <a:pt x="48" y="111"/>
                </a:cubicBezTo>
                <a:cubicBezTo>
                  <a:pt x="48" y="113"/>
                  <a:pt x="50" y="115"/>
                  <a:pt x="52" y="115"/>
                </a:cubicBezTo>
                <a:cubicBezTo>
                  <a:pt x="63" y="115"/>
                  <a:pt x="63" y="115"/>
                  <a:pt x="63" y="115"/>
                </a:cubicBezTo>
                <a:cubicBezTo>
                  <a:pt x="65" y="115"/>
                  <a:pt x="67" y="113"/>
                  <a:pt x="67" y="111"/>
                </a:cubicBezTo>
                <a:cubicBezTo>
                  <a:pt x="67" y="97"/>
                  <a:pt x="67" y="97"/>
                  <a:pt x="67" y="97"/>
                </a:cubicBezTo>
                <a:cubicBezTo>
                  <a:pt x="67" y="95"/>
                  <a:pt x="68" y="93"/>
                  <a:pt x="70" y="92"/>
                </a:cubicBezTo>
                <a:cubicBezTo>
                  <a:pt x="74" y="91"/>
                  <a:pt x="74" y="91"/>
                  <a:pt x="74" y="91"/>
                </a:cubicBezTo>
                <a:cubicBezTo>
                  <a:pt x="75" y="90"/>
                  <a:pt x="78" y="90"/>
                  <a:pt x="79" y="92"/>
                </a:cubicBezTo>
                <a:cubicBezTo>
                  <a:pt x="89" y="102"/>
                  <a:pt x="89" y="102"/>
                  <a:pt x="89" y="102"/>
                </a:cubicBezTo>
                <a:cubicBezTo>
                  <a:pt x="91" y="103"/>
                  <a:pt x="93" y="103"/>
                  <a:pt x="94" y="102"/>
                </a:cubicBezTo>
                <a:cubicBezTo>
                  <a:pt x="102" y="94"/>
                  <a:pt x="102" y="94"/>
                  <a:pt x="102" y="94"/>
                </a:cubicBezTo>
                <a:cubicBezTo>
                  <a:pt x="104" y="93"/>
                  <a:pt x="104" y="90"/>
                  <a:pt x="102" y="89"/>
                </a:cubicBezTo>
                <a:cubicBezTo>
                  <a:pt x="92" y="79"/>
                  <a:pt x="92" y="79"/>
                  <a:pt x="92" y="79"/>
                </a:cubicBezTo>
                <a:cubicBezTo>
                  <a:pt x="91" y="78"/>
                  <a:pt x="90" y="75"/>
                  <a:pt x="91" y="73"/>
                </a:cubicBezTo>
                <a:cubicBezTo>
                  <a:pt x="93" y="70"/>
                  <a:pt x="93" y="70"/>
                  <a:pt x="93" y="70"/>
                </a:cubicBezTo>
                <a:cubicBezTo>
                  <a:pt x="93" y="68"/>
                  <a:pt x="95" y="66"/>
                  <a:pt x="97" y="66"/>
                </a:cubicBezTo>
                <a:cubicBezTo>
                  <a:pt x="112" y="66"/>
                  <a:pt x="112" y="66"/>
                  <a:pt x="112" y="66"/>
                </a:cubicBezTo>
                <a:cubicBezTo>
                  <a:pt x="113" y="66"/>
                  <a:pt x="115" y="65"/>
                  <a:pt x="115" y="63"/>
                </a:cubicBezTo>
                <a:cubicBezTo>
                  <a:pt x="115" y="52"/>
                  <a:pt x="115" y="52"/>
                  <a:pt x="115" y="52"/>
                </a:cubicBezTo>
                <a:cubicBezTo>
                  <a:pt x="115" y="50"/>
                  <a:pt x="113" y="48"/>
                  <a:pt x="112" y="48"/>
                </a:cubicBezTo>
                <a:close/>
                <a:moveTo>
                  <a:pt x="58" y="79"/>
                </a:moveTo>
                <a:cubicBezTo>
                  <a:pt x="46" y="79"/>
                  <a:pt x="36" y="69"/>
                  <a:pt x="36" y="57"/>
                </a:cubicBezTo>
                <a:cubicBezTo>
                  <a:pt x="36" y="46"/>
                  <a:pt x="46" y="36"/>
                  <a:pt x="58" y="36"/>
                </a:cubicBezTo>
                <a:cubicBezTo>
                  <a:pt x="69" y="36"/>
                  <a:pt x="79" y="46"/>
                  <a:pt x="79" y="57"/>
                </a:cubicBezTo>
                <a:cubicBezTo>
                  <a:pt x="79" y="69"/>
                  <a:pt x="69" y="79"/>
                  <a:pt x="58" y="79"/>
                </a:cubicBezTo>
                <a:close/>
                <a:moveTo>
                  <a:pt x="58" y="48"/>
                </a:moveTo>
                <a:cubicBezTo>
                  <a:pt x="53" y="48"/>
                  <a:pt x="49" y="52"/>
                  <a:pt x="49" y="57"/>
                </a:cubicBezTo>
                <a:cubicBezTo>
                  <a:pt x="49" y="62"/>
                  <a:pt x="53" y="66"/>
                  <a:pt x="58" y="66"/>
                </a:cubicBezTo>
                <a:cubicBezTo>
                  <a:pt x="63" y="66"/>
                  <a:pt x="67" y="62"/>
                  <a:pt x="67" y="57"/>
                </a:cubicBezTo>
                <a:cubicBezTo>
                  <a:pt x="67" y="52"/>
                  <a:pt x="63" y="48"/>
                  <a:pt x="58" y="48"/>
                </a:cubicBezTo>
                <a:close/>
              </a:path>
            </a:pathLst>
          </a:custGeom>
          <a:solidFill>
            <a:sysClr val="window" lastClr="FFFFFF">
              <a:lumMod val="65000"/>
            </a:sysClr>
          </a:solidFill>
          <a:ln>
            <a:noFill/>
          </a:ln>
          <a:effectLs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 calcmode="lin" valueType="num">
                                      <p:cBhvr additive="base">
                                        <p:cTn id="7" dur="500" fill="hold"/>
                                        <p:tgtEl>
                                          <p:spTgt spid="109"/>
                                        </p:tgtEl>
                                        <p:attrNameLst>
                                          <p:attrName>ppt_x</p:attrName>
                                        </p:attrNameLst>
                                      </p:cBhvr>
                                      <p:tavLst>
                                        <p:tav tm="0">
                                          <p:val>
                                            <p:strVal val="#ppt_x"/>
                                          </p:val>
                                        </p:tav>
                                        <p:tav tm="100000">
                                          <p:val>
                                            <p:strVal val="#ppt_x"/>
                                          </p:val>
                                        </p:tav>
                                      </p:tavLst>
                                    </p:anim>
                                    <p:anim calcmode="lin" valueType="num">
                                      <p:cBhvr additive="base">
                                        <p:cTn id="8" dur="500" fill="hold"/>
                                        <p:tgtEl>
                                          <p:spTgt spid="10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2"/>
                                        </p:tgtEl>
                                        <p:attrNameLst>
                                          <p:attrName>style.visibility</p:attrName>
                                        </p:attrNameLst>
                                      </p:cBhvr>
                                      <p:to>
                                        <p:strVal val="visible"/>
                                      </p:to>
                                    </p:set>
                                    <p:anim calcmode="lin" valueType="num">
                                      <p:cBhvr additive="base">
                                        <p:cTn id="11" dur="500" fill="hold"/>
                                        <p:tgtEl>
                                          <p:spTgt spid="112"/>
                                        </p:tgtEl>
                                        <p:attrNameLst>
                                          <p:attrName>ppt_x</p:attrName>
                                        </p:attrNameLst>
                                      </p:cBhvr>
                                      <p:tavLst>
                                        <p:tav tm="0">
                                          <p:val>
                                            <p:strVal val="#ppt_x"/>
                                          </p:val>
                                        </p:tav>
                                        <p:tav tm="100000">
                                          <p:val>
                                            <p:strVal val="#ppt_x"/>
                                          </p:val>
                                        </p:tav>
                                      </p:tavLst>
                                    </p:anim>
                                    <p:anim calcmode="lin" valueType="num">
                                      <p:cBhvr additive="base">
                                        <p:cTn id="12" dur="500" fill="hold"/>
                                        <p:tgtEl>
                                          <p:spTgt spid="11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115"/>
                                        </p:tgtEl>
                                        <p:attrNameLst>
                                          <p:attrName>style.visibility</p:attrName>
                                        </p:attrNameLst>
                                      </p:cBhvr>
                                      <p:to>
                                        <p:strVal val="visible"/>
                                      </p:to>
                                    </p:set>
                                    <p:anim calcmode="lin" valueType="num">
                                      <p:cBhvr additive="base">
                                        <p:cTn id="16" dur="500" fill="hold"/>
                                        <p:tgtEl>
                                          <p:spTgt spid="115"/>
                                        </p:tgtEl>
                                        <p:attrNameLst>
                                          <p:attrName>ppt_x</p:attrName>
                                        </p:attrNameLst>
                                      </p:cBhvr>
                                      <p:tavLst>
                                        <p:tav tm="0">
                                          <p:val>
                                            <p:strVal val="#ppt_x"/>
                                          </p:val>
                                        </p:tav>
                                        <p:tav tm="100000">
                                          <p:val>
                                            <p:strVal val="#ppt_x"/>
                                          </p:val>
                                        </p:tav>
                                      </p:tavLst>
                                    </p:anim>
                                    <p:anim calcmode="lin" valueType="num">
                                      <p:cBhvr additive="base">
                                        <p:cTn id="17" dur="500" fill="hold"/>
                                        <p:tgtEl>
                                          <p:spTgt spid="115"/>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18"/>
                                        </p:tgtEl>
                                        <p:attrNameLst>
                                          <p:attrName>style.visibility</p:attrName>
                                        </p:attrNameLst>
                                      </p:cBhvr>
                                      <p:to>
                                        <p:strVal val="visible"/>
                                      </p:to>
                                    </p:set>
                                    <p:anim calcmode="lin" valueType="num">
                                      <p:cBhvr additive="base">
                                        <p:cTn id="20" dur="500" fill="hold"/>
                                        <p:tgtEl>
                                          <p:spTgt spid="118"/>
                                        </p:tgtEl>
                                        <p:attrNameLst>
                                          <p:attrName>ppt_x</p:attrName>
                                        </p:attrNameLst>
                                      </p:cBhvr>
                                      <p:tavLst>
                                        <p:tav tm="0">
                                          <p:val>
                                            <p:strVal val="#ppt_x"/>
                                          </p:val>
                                        </p:tav>
                                        <p:tav tm="100000">
                                          <p:val>
                                            <p:strVal val="#ppt_x"/>
                                          </p:val>
                                        </p:tav>
                                      </p:tavLst>
                                    </p:anim>
                                    <p:anim calcmode="lin" valueType="num">
                                      <p:cBhvr additive="base">
                                        <p:cTn id="21" dur="500" fill="hold"/>
                                        <p:tgtEl>
                                          <p:spTgt spid="118"/>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121"/>
                                        </p:tgtEl>
                                        <p:attrNameLst>
                                          <p:attrName>style.visibility</p:attrName>
                                        </p:attrNameLst>
                                      </p:cBhvr>
                                      <p:to>
                                        <p:strVal val="visible"/>
                                      </p:to>
                                    </p:set>
                                    <p:anim calcmode="lin" valueType="num">
                                      <p:cBhvr additive="base">
                                        <p:cTn id="25" dur="500" fill="hold"/>
                                        <p:tgtEl>
                                          <p:spTgt spid="121"/>
                                        </p:tgtEl>
                                        <p:attrNameLst>
                                          <p:attrName>ppt_x</p:attrName>
                                        </p:attrNameLst>
                                      </p:cBhvr>
                                      <p:tavLst>
                                        <p:tav tm="0">
                                          <p:val>
                                            <p:strVal val="#ppt_x"/>
                                          </p:val>
                                        </p:tav>
                                        <p:tav tm="100000">
                                          <p:val>
                                            <p:strVal val="#ppt_x"/>
                                          </p:val>
                                        </p:tav>
                                      </p:tavLst>
                                    </p:anim>
                                    <p:anim calcmode="lin" valueType="num">
                                      <p:cBhvr additive="base">
                                        <p:cTn id="26" dur="500" fill="hold"/>
                                        <p:tgtEl>
                                          <p:spTgt spid="121"/>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124"/>
                                        </p:tgtEl>
                                        <p:attrNameLst>
                                          <p:attrName>style.visibility</p:attrName>
                                        </p:attrNameLst>
                                      </p:cBhvr>
                                      <p:to>
                                        <p:strVal val="visible"/>
                                      </p:to>
                                    </p:set>
                                    <p:anim calcmode="lin" valueType="num">
                                      <p:cBhvr additive="base">
                                        <p:cTn id="29" dur="500" fill="hold"/>
                                        <p:tgtEl>
                                          <p:spTgt spid="124"/>
                                        </p:tgtEl>
                                        <p:attrNameLst>
                                          <p:attrName>ppt_x</p:attrName>
                                        </p:attrNameLst>
                                      </p:cBhvr>
                                      <p:tavLst>
                                        <p:tav tm="0">
                                          <p:val>
                                            <p:strVal val="#ppt_x"/>
                                          </p:val>
                                        </p:tav>
                                        <p:tav tm="100000">
                                          <p:val>
                                            <p:strVal val="#ppt_x"/>
                                          </p:val>
                                        </p:tav>
                                      </p:tavLst>
                                    </p:anim>
                                    <p:anim calcmode="lin" valueType="num">
                                      <p:cBhvr additive="base">
                                        <p:cTn id="30" dur="500" fill="hold"/>
                                        <p:tgtEl>
                                          <p:spTgt spid="124"/>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 presetClass="entr" presetSubtype="4" fill="hold" nodeType="afterEffect">
                                  <p:stCondLst>
                                    <p:cond delay="0"/>
                                  </p:stCondLst>
                                  <p:childTnLst>
                                    <p:set>
                                      <p:cBhvr>
                                        <p:cTn id="33" dur="1" fill="hold">
                                          <p:stCondLst>
                                            <p:cond delay="0"/>
                                          </p:stCondLst>
                                        </p:cTn>
                                        <p:tgtEl>
                                          <p:spTgt spid="127"/>
                                        </p:tgtEl>
                                        <p:attrNameLst>
                                          <p:attrName>style.visibility</p:attrName>
                                        </p:attrNameLst>
                                      </p:cBhvr>
                                      <p:to>
                                        <p:strVal val="visible"/>
                                      </p:to>
                                    </p:set>
                                    <p:anim calcmode="lin" valueType="num">
                                      <p:cBhvr additive="base">
                                        <p:cTn id="34" dur="500" fill="hold"/>
                                        <p:tgtEl>
                                          <p:spTgt spid="127"/>
                                        </p:tgtEl>
                                        <p:attrNameLst>
                                          <p:attrName>ppt_x</p:attrName>
                                        </p:attrNameLst>
                                      </p:cBhvr>
                                      <p:tavLst>
                                        <p:tav tm="0">
                                          <p:val>
                                            <p:strVal val="#ppt_x"/>
                                          </p:val>
                                        </p:tav>
                                        <p:tav tm="100000">
                                          <p:val>
                                            <p:strVal val="#ppt_x"/>
                                          </p:val>
                                        </p:tav>
                                      </p:tavLst>
                                    </p:anim>
                                    <p:anim calcmode="lin" valueType="num">
                                      <p:cBhvr additive="base">
                                        <p:cTn id="35" dur="500" fill="hold"/>
                                        <p:tgtEl>
                                          <p:spTgt spid="127"/>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130"/>
                                        </p:tgtEl>
                                        <p:attrNameLst>
                                          <p:attrName>style.visibility</p:attrName>
                                        </p:attrNameLst>
                                      </p:cBhvr>
                                      <p:to>
                                        <p:strVal val="visible"/>
                                      </p:to>
                                    </p:set>
                                    <p:anim calcmode="lin" valueType="num">
                                      <p:cBhvr additive="base">
                                        <p:cTn id="38" dur="500" fill="hold"/>
                                        <p:tgtEl>
                                          <p:spTgt spid="130"/>
                                        </p:tgtEl>
                                        <p:attrNameLst>
                                          <p:attrName>ppt_x</p:attrName>
                                        </p:attrNameLst>
                                      </p:cBhvr>
                                      <p:tavLst>
                                        <p:tav tm="0">
                                          <p:val>
                                            <p:strVal val="#ppt_x"/>
                                          </p:val>
                                        </p:tav>
                                        <p:tav tm="100000">
                                          <p:val>
                                            <p:strVal val="#ppt_x"/>
                                          </p:val>
                                        </p:tav>
                                      </p:tavLst>
                                    </p:anim>
                                    <p:anim calcmode="lin" valueType="num">
                                      <p:cBhvr additive="base">
                                        <p:cTn id="39" dur="500" fill="hold"/>
                                        <p:tgtEl>
                                          <p:spTgt spid="130"/>
                                        </p:tgtEl>
                                        <p:attrNameLst>
                                          <p:attrName>ppt_y</p:attrName>
                                        </p:attrNameLst>
                                      </p:cBhvr>
                                      <p:tavLst>
                                        <p:tav tm="0">
                                          <p:val>
                                            <p:strVal val="1+#ppt_h/2"/>
                                          </p:val>
                                        </p:tav>
                                        <p:tav tm="100000">
                                          <p:val>
                                            <p:strVal val="#ppt_y"/>
                                          </p:val>
                                        </p:tav>
                                      </p:tavLst>
                                    </p:anim>
                                  </p:childTnLst>
                                </p:cTn>
                              </p:par>
                            </p:childTnLst>
                          </p:cTn>
                        </p:par>
                        <p:par>
                          <p:cTn id="40" fill="hold">
                            <p:stCondLst>
                              <p:cond delay="2000"/>
                            </p:stCondLst>
                            <p:childTnLst>
                              <p:par>
                                <p:cTn id="41" presetID="14" presetClass="entr" presetSubtype="10" fill="hold" nodeType="afterEffect">
                                  <p:stCondLst>
                                    <p:cond delay="0"/>
                                  </p:stCondLst>
                                  <p:childTnLst>
                                    <p:set>
                                      <p:cBhvr>
                                        <p:cTn id="42" dur="1" fill="hold">
                                          <p:stCondLst>
                                            <p:cond delay="0"/>
                                          </p:stCondLst>
                                        </p:cTn>
                                        <p:tgtEl>
                                          <p:spTgt spid="201"/>
                                        </p:tgtEl>
                                        <p:attrNameLst>
                                          <p:attrName>style.visibility</p:attrName>
                                        </p:attrNameLst>
                                      </p:cBhvr>
                                      <p:to>
                                        <p:strVal val="visible"/>
                                      </p:to>
                                    </p:set>
                                    <p:animEffect transition="in" filter="randombar(horizontal)">
                                      <p:cBhvr>
                                        <p:cTn id="43" dur="500"/>
                                        <p:tgtEl>
                                          <p:spTgt spid="201"/>
                                        </p:tgtEl>
                                      </p:cBhvr>
                                    </p:animEffect>
                                  </p:childTnLst>
                                </p:cTn>
                              </p:par>
                            </p:childTnLst>
                          </p:cTn>
                        </p:par>
                        <p:par>
                          <p:cTn id="44" fill="hold">
                            <p:stCondLst>
                              <p:cond delay="2500"/>
                            </p:stCondLst>
                            <p:childTnLst>
                              <p:par>
                                <p:cTn id="45" presetID="14" presetClass="entr" presetSubtype="10" fill="hold" nodeType="afterEffect">
                                  <p:stCondLst>
                                    <p:cond delay="0"/>
                                  </p:stCondLst>
                                  <p:childTnLst>
                                    <p:set>
                                      <p:cBhvr>
                                        <p:cTn id="46" dur="1" fill="hold">
                                          <p:stCondLst>
                                            <p:cond delay="0"/>
                                          </p:stCondLst>
                                        </p:cTn>
                                        <p:tgtEl>
                                          <p:spTgt spid="206"/>
                                        </p:tgtEl>
                                        <p:attrNameLst>
                                          <p:attrName>style.visibility</p:attrName>
                                        </p:attrNameLst>
                                      </p:cBhvr>
                                      <p:to>
                                        <p:strVal val="visible"/>
                                      </p:to>
                                    </p:set>
                                    <p:animEffect transition="in" filter="randombar(horizontal)">
                                      <p:cBhvr>
                                        <p:cTn id="47" dur="500"/>
                                        <p:tgtEl>
                                          <p:spTgt spid="206"/>
                                        </p:tgtEl>
                                      </p:cBhvr>
                                    </p:animEffect>
                                  </p:childTnLst>
                                </p:cTn>
                              </p:par>
                            </p:childTnLst>
                          </p:cTn>
                        </p:par>
                        <p:par>
                          <p:cTn id="48" fill="hold">
                            <p:stCondLst>
                              <p:cond delay="3000"/>
                            </p:stCondLst>
                            <p:childTnLst>
                              <p:par>
                                <p:cTn id="49" presetID="14" presetClass="entr" presetSubtype="10" fill="hold" nodeType="afterEffect">
                                  <p:stCondLst>
                                    <p:cond delay="0"/>
                                  </p:stCondLst>
                                  <p:childTnLst>
                                    <p:set>
                                      <p:cBhvr>
                                        <p:cTn id="50" dur="1" fill="hold">
                                          <p:stCondLst>
                                            <p:cond delay="0"/>
                                          </p:stCondLst>
                                        </p:cTn>
                                        <p:tgtEl>
                                          <p:spTgt spid="212"/>
                                        </p:tgtEl>
                                        <p:attrNameLst>
                                          <p:attrName>style.visibility</p:attrName>
                                        </p:attrNameLst>
                                      </p:cBhvr>
                                      <p:to>
                                        <p:strVal val="visible"/>
                                      </p:to>
                                    </p:set>
                                    <p:animEffect transition="in" filter="randombar(horizontal)">
                                      <p:cBhvr>
                                        <p:cTn id="51" dur="500"/>
                                        <p:tgtEl>
                                          <p:spTgt spid="212"/>
                                        </p:tgtEl>
                                      </p:cBhvr>
                                    </p:animEffect>
                                  </p:childTnLst>
                                </p:cTn>
                              </p:par>
                            </p:childTnLst>
                          </p:cTn>
                        </p:par>
                        <p:par>
                          <p:cTn id="52" fill="hold">
                            <p:stCondLst>
                              <p:cond delay="3500"/>
                            </p:stCondLst>
                            <p:childTnLst>
                              <p:par>
                                <p:cTn id="53" presetID="14" presetClass="entr" presetSubtype="10" fill="hold" grpId="0" nodeType="afterEffect">
                                  <p:stCondLst>
                                    <p:cond delay="0"/>
                                  </p:stCondLst>
                                  <p:childTnLst>
                                    <p:set>
                                      <p:cBhvr>
                                        <p:cTn id="54" dur="1" fill="hold">
                                          <p:stCondLst>
                                            <p:cond delay="0"/>
                                          </p:stCondLst>
                                        </p:cTn>
                                        <p:tgtEl>
                                          <p:spTgt spid="215"/>
                                        </p:tgtEl>
                                        <p:attrNameLst>
                                          <p:attrName>style.visibility</p:attrName>
                                        </p:attrNameLst>
                                      </p:cBhvr>
                                      <p:to>
                                        <p:strVal val="visible"/>
                                      </p:to>
                                    </p:set>
                                    <p:animEffect transition="in" filter="randombar(horizontal)">
                                      <p:cBhvr>
                                        <p:cTn id="55" dur="500"/>
                                        <p:tgtEl>
                                          <p:spTgt spid="215"/>
                                        </p:tgtEl>
                                      </p:cBhvr>
                                    </p:animEffect>
                                  </p:childTnLst>
                                </p:cTn>
                              </p:par>
                            </p:childTnLst>
                          </p:cTn>
                        </p:par>
                        <p:par>
                          <p:cTn id="56" fill="hold">
                            <p:stCondLst>
                              <p:cond delay="4000"/>
                            </p:stCondLst>
                            <p:childTnLst>
                              <p:par>
                                <p:cTn id="57" presetID="42" presetClass="entr" presetSubtype="0" fill="hold" nodeType="afterEffect">
                                  <p:stCondLst>
                                    <p:cond delay="0"/>
                                  </p:stCondLst>
                                  <p:childTnLst>
                                    <p:set>
                                      <p:cBhvr>
                                        <p:cTn id="58" dur="1" fill="hold">
                                          <p:stCondLst>
                                            <p:cond delay="0"/>
                                          </p:stCondLst>
                                        </p:cTn>
                                        <p:tgtEl>
                                          <p:spTgt spid="133"/>
                                        </p:tgtEl>
                                        <p:attrNameLst>
                                          <p:attrName>style.visibility</p:attrName>
                                        </p:attrNameLst>
                                      </p:cBhvr>
                                      <p:to>
                                        <p:strVal val="visible"/>
                                      </p:to>
                                    </p:set>
                                    <p:animEffect transition="in" filter="fade">
                                      <p:cBhvr>
                                        <p:cTn id="59" dur="1000"/>
                                        <p:tgtEl>
                                          <p:spTgt spid="133"/>
                                        </p:tgtEl>
                                      </p:cBhvr>
                                    </p:animEffect>
                                    <p:anim calcmode="lin" valueType="num">
                                      <p:cBhvr>
                                        <p:cTn id="60" dur="1000" fill="hold"/>
                                        <p:tgtEl>
                                          <p:spTgt spid="133"/>
                                        </p:tgtEl>
                                        <p:attrNameLst>
                                          <p:attrName>ppt_x</p:attrName>
                                        </p:attrNameLst>
                                      </p:cBhvr>
                                      <p:tavLst>
                                        <p:tav tm="0">
                                          <p:val>
                                            <p:strVal val="#ppt_x"/>
                                          </p:val>
                                        </p:tav>
                                        <p:tav tm="100000">
                                          <p:val>
                                            <p:strVal val="#ppt_x"/>
                                          </p:val>
                                        </p:tav>
                                      </p:tavLst>
                                    </p:anim>
                                    <p:anim calcmode="lin" valueType="num">
                                      <p:cBhvr>
                                        <p:cTn id="61" dur="1000" fill="hold"/>
                                        <p:tgtEl>
                                          <p:spTgt spid="133"/>
                                        </p:tgtEl>
                                        <p:attrNameLst>
                                          <p:attrName>ppt_y</p:attrName>
                                        </p:attrNameLst>
                                      </p:cBhvr>
                                      <p:tavLst>
                                        <p:tav tm="0">
                                          <p:val>
                                            <p:strVal val="#ppt_y+.1"/>
                                          </p:val>
                                        </p:tav>
                                        <p:tav tm="100000">
                                          <p:val>
                                            <p:strVal val="#ppt_y"/>
                                          </p:val>
                                        </p:tav>
                                      </p:tavLst>
                                    </p:anim>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143"/>
                                        </p:tgtEl>
                                        <p:attrNameLst>
                                          <p:attrName>style.visibility</p:attrName>
                                        </p:attrNameLst>
                                      </p:cBhvr>
                                      <p:to>
                                        <p:strVal val="visible"/>
                                      </p:to>
                                    </p:set>
                                    <p:animEffect transition="in" filter="fade">
                                      <p:cBhvr>
                                        <p:cTn id="65" dur="1000"/>
                                        <p:tgtEl>
                                          <p:spTgt spid="143"/>
                                        </p:tgtEl>
                                      </p:cBhvr>
                                    </p:animEffect>
                                    <p:anim calcmode="lin" valueType="num">
                                      <p:cBhvr>
                                        <p:cTn id="66" dur="1000" fill="hold"/>
                                        <p:tgtEl>
                                          <p:spTgt spid="143"/>
                                        </p:tgtEl>
                                        <p:attrNameLst>
                                          <p:attrName>ppt_x</p:attrName>
                                        </p:attrNameLst>
                                      </p:cBhvr>
                                      <p:tavLst>
                                        <p:tav tm="0">
                                          <p:val>
                                            <p:strVal val="#ppt_x"/>
                                          </p:val>
                                        </p:tav>
                                        <p:tav tm="100000">
                                          <p:val>
                                            <p:strVal val="#ppt_x"/>
                                          </p:val>
                                        </p:tav>
                                      </p:tavLst>
                                    </p:anim>
                                    <p:anim calcmode="lin" valueType="num">
                                      <p:cBhvr>
                                        <p:cTn id="67" dur="1000" fill="hold"/>
                                        <p:tgtEl>
                                          <p:spTgt spid="143"/>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42" presetClass="entr" presetSubtype="0" fill="hold" nodeType="afterEffect">
                                  <p:stCondLst>
                                    <p:cond delay="0"/>
                                  </p:stCondLst>
                                  <p:childTnLst>
                                    <p:set>
                                      <p:cBhvr>
                                        <p:cTn id="70" dur="1" fill="hold">
                                          <p:stCondLst>
                                            <p:cond delay="0"/>
                                          </p:stCondLst>
                                        </p:cTn>
                                        <p:tgtEl>
                                          <p:spTgt spid="153"/>
                                        </p:tgtEl>
                                        <p:attrNameLst>
                                          <p:attrName>style.visibility</p:attrName>
                                        </p:attrNameLst>
                                      </p:cBhvr>
                                      <p:to>
                                        <p:strVal val="visible"/>
                                      </p:to>
                                    </p:set>
                                    <p:animEffect transition="in" filter="fade">
                                      <p:cBhvr>
                                        <p:cTn id="71" dur="1000"/>
                                        <p:tgtEl>
                                          <p:spTgt spid="153"/>
                                        </p:tgtEl>
                                      </p:cBhvr>
                                    </p:animEffect>
                                    <p:anim calcmode="lin" valueType="num">
                                      <p:cBhvr>
                                        <p:cTn id="72" dur="1000" fill="hold"/>
                                        <p:tgtEl>
                                          <p:spTgt spid="153"/>
                                        </p:tgtEl>
                                        <p:attrNameLst>
                                          <p:attrName>ppt_x</p:attrName>
                                        </p:attrNameLst>
                                      </p:cBhvr>
                                      <p:tavLst>
                                        <p:tav tm="0">
                                          <p:val>
                                            <p:strVal val="#ppt_x"/>
                                          </p:val>
                                        </p:tav>
                                        <p:tav tm="100000">
                                          <p:val>
                                            <p:strVal val="#ppt_x"/>
                                          </p:val>
                                        </p:tav>
                                      </p:tavLst>
                                    </p:anim>
                                    <p:anim calcmode="lin" valueType="num">
                                      <p:cBhvr>
                                        <p:cTn id="73" dur="1000" fill="hold"/>
                                        <p:tgtEl>
                                          <p:spTgt spid="153"/>
                                        </p:tgtEl>
                                        <p:attrNameLst>
                                          <p:attrName>ppt_y</p:attrName>
                                        </p:attrNameLst>
                                      </p:cBhvr>
                                      <p:tavLst>
                                        <p:tav tm="0">
                                          <p:val>
                                            <p:strVal val="#ppt_y+.1"/>
                                          </p:val>
                                        </p:tav>
                                        <p:tav tm="100000">
                                          <p:val>
                                            <p:strVal val="#ppt_y"/>
                                          </p:val>
                                        </p:tav>
                                      </p:tavLst>
                                    </p:anim>
                                  </p:childTnLst>
                                </p:cTn>
                              </p:par>
                            </p:childTnLst>
                          </p:cTn>
                        </p:par>
                        <p:par>
                          <p:cTn id="74" fill="hold">
                            <p:stCondLst>
                              <p:cond delay="7000"/>
                            </p:stCondLst>
                            <p:childTnLst>
                              <p:par>
                                <p:cTn id="75" presetID="42" presetClass="entr" presetSubtype="0" fill="hold" nodeType="afterEffect">
                                  <p:stCondLst>
                                    <p:cond delay="0"/>
                                  </p:stCondLst>
                                  <p:childTnLst>
                                    <p:set>
                                      <p:cBhvr>
                                        <p:cTn id="76" dur="1" fill="hold">
                                          <p:stCondLst>
                                            <p:cond delay="0"/>
                                          </p:stCondLst>
                                        </p:cTn>
                                        <p:tgtEl>
                                          <p:spTgt spid="163"/>
                                        </p:tgtEl>
                                        <p:attrNameLst>
                                          <p:attrName>style.visibility</p:attrName>
                                        </p:attrNameLst>
                                      </p:cBhvr>
                                      <p:to>
                                        <p:strVal val="visible"/>
                                      </p:to>
                                    </p:set>
                                    <p:animEffect transition="in" filter="fade">
                                      <p:cBhvr>
                                        <p:cTn id="77" dur="1000"/>
                                        <p:tgtEl>
                                          <p:spTgt spid="163"/>
                                        </p:tgtEl>
                                      </p:cBhvr>
                                    </p:animEffect>
                                    <p:anim calcmode="lin" valueType="num">
                                      <p:cBhvr>
                                        <p:cTn id="78" dur="1000" fill="hold"/>
                                        <p:tgtEl>
                                          <p:spTgt spid="163"/>
                                        </p:tgtEl>
                                        <p:attrNameLst>
                                          <p:attrName>ppt_x</p:attrName>
                                        </p:attrNameLst>
                                      </p:cBhvr>
                                      <p:tavLst>
                                        <p:tav tm="0">
                                          <p:val>
                                            <p:strVal val="#ppt_x"/>
                                          </p:val>
                                        </p:tav>
                                        <p:tav tm="100000">
                                          <p:val>
                                            <p:strVal val="#ppt_x"/>
                                          </p:val>
                                        </p:tav>
                                      </p:tavLst>
                                    </p:anim>
                                    <p:anim calcmode="lin" valueType="num">
                                      <p:cBhvr>
                                        <p:cTn id="79" dur="1000" fill="hold"/>
                                        <p:tgtEl>
                                          <p:spTgt spid="163"/>
                                        </p:tgtEl>
                                        <p:attrNameLst>
                                          <p:attrName>ppt_y</p:attrName>
                                        </p:attrNameLst>
                                      </p:cBhvr>
                                      <p:tavLst>
                                        <p:tav tm="0">
                                          <p:val>
                                            <p:strVal val="#ppt_y+.1"/>
                                          </p:val>
                                        </p:tav>
                                        <p:tav tm="100000">
                                          <p:val>
                                            <p:strVal val="#ppt_y"/>
                                          </p:val>
                                        </p:tav>
                                      </p:tavLst>
                                    </p:anim>
                                  </p:childTnLst>
                                </p:cTn>
                              </p:par>
                            </p:childTnLst>
                          </p:cTn>
                        </p:par>
                        <p:par>
                          <p:cTn id="80" fill="hold">
                            <p:stCondLst>
                              <p:cond delay="8000"/>
                            </p:stCondLst>
                            <p:childTnLst>
                              <p:par>
                                <p:cTn id="81" presetID="14" presetClass="entr" presetSubtype="10" fill="hold" nodeType="afterEffect">
                                  <p:stCondLst>
                                    <p:cond delay="0"/>
                                  </p:stCondLst>
                                  <p:childTnLst>
                                    <p:set>
                                      <p:cBhvr>
                                        <p:cTn id="82" dur="1" fill="hold">
                                          <p:stCondLst>
                                            <p:cond delay="0"/>
                                          </p:stCondLst>
                                        </p:cTn>
                                        <p:tgtEl>
                                          <p:spTgt spid="173"/>
                                        </p:tgtEl>
                                        <p:attrNameLst>
                                          <p:attrName>style.visibility</p:attrName>
                                        </p:attrNameLst>
                                      </p:cBhvr>
                                      <p:to>
                                        <p:strVal val="visible"/>
                                      </p:to>
                                    </p:set>
                                    <p:animEffect transition="in" filter="randombar(horizontal)">
                                      <p:cBhvr>
                                        <p:cTn id="83" dur="500"/>
                                        <p:tgtEl>
                                          <p:spTgt spid="173"/>
                                        </p:tgtEl>
                                      </p:cBhvr>
                                    </p:animEffect>
                                  </p:childTnLst>
                                </p:cTn>
                              </p:par>
                              <p:par>
                                <p:cTn id="84" presetID="14" presetClass="entr" presetSubtype="10" fill="hold" nodeType="withEffect">
                                  <p:stCondLst>
                                    <p:cond delay="0"/>
                                  </p:stCondLst>
                                  <p:childTnLst>
                                    <p:set>
                                      <p:cBhvr>
                                        <p:cTn id="85" dur="1" fill="hold">
                                          <p:stCondLst>
                                            <p:cond delay="0"/>
                                          </p:stCondLst>
                                        </p:cTn>
                                        <p:tgtEl>
                                          <p:spTgt spid="176"/>
                                        </p:tgtEl>
                                        <p:attrNameLst>
                                          <p:attrName>style.visibility</p:attrName>
                                        </p:attrNameLst>
                                      </p:cBhvr>
                                      <p:to>
                                        <p:strVal val="visible"/>
                                      </p:to>
                                    </p:set>
                                    <p:animEffect transition="in" filter="randombar(horizontal)">
                                      <p:cBhvr>
                                        <p:cTn id="86" dur="500"/>
                                        <p:tgtEl>
                                          <p:spTgt spid="176"/>
                                        </p:tgtEl>
                                      </p:cBhvr>
                                    </p:animEffect>
                                  </p:childTnLst>
                                </p:cTn>
                              </p:par>
                              <p:par>
                                <p:cTn id="87" presetID="14" presetClass="entr" presetSubtype="10" fill="hold" nodeType="withEffect">
                                  <p:stCondLst>
                                    <p:cond delay="0"/>
                                  </p:stCondLst>
                                  <p:childTnLst>
                                    <p:set>
                                      <p:cBhvr>
                                        <p:cTn id="88" dur="1" fill="hold">
                                          <p:stCondLst>
                                            <p:cond delay="0"/>
                                          </p:stCondLst>
                                        </p:cTn>
                                        <p:tgtEl>
                                          <p:spTgt spid="179"/>
                                        </p:tgtEl>
                                        <p:attrNameLst>
                                          <p:attrName>style.visibility</p:attrName>
                                        </p:attrNameLst>
                                      </p:cBhvr>
                                      <p:to>
                                        <p:strVal val="visible"/>
                                      </p:to>
                                    </p:set>
                                    <p:animEffect transition="in" filter="randombar(horizontal)">
                                      <p:cBhvr>
                                        <p:cTn id="89" dur="500"/>
                                        <p:tgtEl>
                                          <p:spTgt spid="179"/>
                                        </p:tgtEl>
                                      </p:cBhvr>
                                    </p:animEffect>
                                  </p:childTnLst>
                                </p:cTn>
                              </p:par>
                              <p:par>
                                <p:cTn id="90" presetID="14" presetClass="entr" presetSubtype="10" fill="hold" nodeType="withEffect">
                                  <p:stCondLst>
                                    <p:cond delay="0"/>
                                  </p:stCondLst>
                                  <p:childTnLst>
                                    <p:set>
                                      <p:cBhvr>
                                        <p:cTn id="91" dur="1" fill="hold">
                                          <p:stCondLst>
                                            <p:cond delay="0"/>
                                          </p:stCondLst>
                                        </p:cTn>
                                        <p:tgtEl>
                                          <p:spTgt spid="182"/>
                                        </p:tgtEl>
                                        <p:attrNameLst>
                                          <p:attrName>style.visibility</p:attrName>
                                        </p:attrNameLst>
                                      </p:cBhvr>
                                      <p:to>
                                        <p:strVal val="visible"/>
                                      </p:to>
                                    </p:set>
                                    <p:animEffect transition="in" filter="randombar(horizontal)">
                                      <p:cBhvr>
                                        <p:cTn id="92" dur="500"/>
                                        <p:tgtEl>
                                          <p:spTgt spid="182"/>
                                        </p:tgtEl>
                                      </p:cBhvr>
                                    </p:animEffect>
                                  </p:childTnLst>
                                </p:cTn>
                              </p:par>
                            </p:childTnLst>
                          </p:cTn>
                        </p:par>
                        <p:par>
                          <p:cTn id="93" fill="hold">
                            <p:stCondLst>
                              <p:cond delay="8500"/>
                            </p:stCondLst>
                            <p:childTnLst>
                              <p:par>
                                <p:cTn id="94" presetID="53" presetClass="entr" presetSubtype="16" fill="hold" grpId="0" nodeType="afterEffect">
                                  <p:stCondLst>
                                    <p:cond delay="0"/>
                                  </p:stCondLst>
                                  <p:childTnLst>
                                    <p:set>
                                      <p:cBhvr>
                                        <p:cTn id="95" dur="1" fill="hold">
                                          <p:stCondLst>
                                            <p:cond delay="0"/>
                                          </p:stCondLst>
                                        </p:cTn>
                                        <p:tgtEl>
                                          <p:spTgt spid="185"/>
                                        </p:tgtEl>
                                        <p:attrNameLst>
                                          <p:attrName>style.visibility</p:attrName>
                                        </p:attrNameLst>
                                      </p:cBhvr>
                                      <p:to>
                                        <p:strVal val="visible"/>
                                      </p:to>
                                    </p:set>
                                    <p:anim calcmode="lin" valueType="num">
                                      <p:cBhvr>
                                        <p:cTn id="96" dur="500" fill="hold"/>
                                        <p:tgtEl>
                                          <p:spTgt spid="185"/>
                                        </p:tgtEl>
                                        <p:attrNameLst>
                                          <p:attrName>ppt_w</p:attrName>
                                        </p:attrNameLst>
                                      </p:cBhvr>
                                      <p:tavLst>
                                        <p:tav tm="0">
                                          <p:val>
                                            <p:fltVal val="0"/>
                                          </p:val>
                                        </p:tav>
                                        <p:tav tm="100000">
                                          <p:val>
                                            <p:strVal val="#ppt_w"/>
                                          </p:val>
                                        </p:tav>
                                      </p:tavLst>
                                    </p:anim>
                                    <p:anim calcmode="lin" valueType="num">
                                      <p:cBhvr>
                                        <p:cTn id="97" dur="500" fill="hold"/>
                                        <p:tgtEl>
                                          <p:spTgt spid="185"/>
                                        </p:tgtEl>
                                        <p:attrNameLst>
                                          <p:attrName>ppt_h</p:attrName>
                                        </p:attrNameLst>
                                      </p:cBhvr>
                                      <p:tavLst>
                                        <p:tav tm="0">
                                          <p:val>
                                            <p:fltVal val="0"/>
                                          </p:val>
                                        </p:tav>
                                        <p:tav tm="100000">
                                          <p:val>
                                            <p:strVal val="#ppt_h"/>
                                          </p:val>
                                        </p:tav>
                                      </p:tavLst>
                                    </p:anim>
                                    <p:animEffect transition="in" filter="fade">
                                      <p:cBhvr>
                                        <p:cTn id="98" dur="500"/>
                                        <p:tgtEl>
                                          <p:spTgt spid="185"/>
                                        </p:tgtEl>
                                      </p:cBhvr>
                                    </p:animEffect>
                                  </p:childTnLst>
                                </p:cTn>
                              </p:par>
                              <p:par>
                                <p:cTn id="99" presetID="53" presetClass="entr" presetSubtype="16" fill="hold" grpId="0" nodeType="withEffect">
                                  <p:stCondLst>
                                    <p:cond delay="0"/>
                                  </p:stCondLst>
                                  <p:childTnLst>
                                    <p:set>
                                      <p:cBhvr>
                                        <p:cTn id="100" dur="1" fill="hold">
                                          <p:stCondLst>
                                            <p:cond delay="0"/>
                                          </p:stCondLst>
                                        </p:cTn>
                                        <p:tgtEl>
                                          <p:spTgt spid="186"/>
                                        </p:tgtEl>
                                        <p:attrNameLst>
                                          <p:attrName>style.visibility</p:attrName>
                                        </p:attrNameLst>
                                      </p:cBhvr>
                                      <p:to>
                                        <p:strVal val="visible"/>
                                      </p:to>
                                    </p:set>
                                    <p:anim calcmode="lin" valueType="num">
                                      <p:cBhvr>
                                        <p:cTn id="101" dur="500" fill="hold"/>
                                        <p:tgtEl>
                                          <p:spTgt spid="186"/>
                                        </p:tgtEl>
                                        <p:attrNameLst>
                                          <p:attrName>ppt_w</p:attrName>
                                        </p:attrNameLst>
                                      </p:cBhvr>
                                      <p:tavLst>
                                        <p:tav tm="0">
                                          <p:val>
                                            <p:fltVal val="0"/>
                                          </p:val>
                                        </p:tav>
                                        <p:tav tm="100000">
                                          <p:val>
                                            <p:strVal val="#ppt_w"/>
                                          </p:val>
                                        </p:tav>
                                      </p:tavLst>
                                    </p:anim>
                                    <p:anim calcmode="lin" valueType="num">
                                      <p:cBhvr>
                                        <p:cTn id="102" dur="500" fill="hold"/>
                                        <p:tgtEl>
                                          <p:spTgt spid="186"/>
                                        </p:tgtEl>
                                        <p:attrNameLst>
                                          <p:attrName>ppt_h</p:attrName>
                                        </p:attrNameLst>
                                      </p:cBhvr>
                                      <p:tavLst>
                                        <p:tav tm="0">
                                          <p:val>
                                            <p:fltVal val="0"/>
                                          </p:val>
                                        </p:tav>
                                        <p:tav tm="100000">
                                          <p:val>
                                            <p:strVal val="#ppt_h"/>
                                          </p:val>
                                        </p:tav>
                                      </p:tavLst>
                                    </p:anim>
                                    <p:animEffect transition="in" filter="fade">
                                      <p:cBhvr>
                                        <p:cTn id="103" dur="500"/>
                                        <p:tgtEl>
                                          <p:spTgt spid="186"/>
                                        </p:tgtEl>
                                      </p:cBhvr>
                                    </p:animEffect>
                                  </p:childTnLst>
                                </p:cTn>
                              </p:par>
                              <p:par>
                                <p:cTn id="104" presetID="53" presetClass="entr" presetSubtype="16" fill="hold" grpId="0" nodeType="withEffect">
                                  <p:stCondLst>
                                    <p:cond delay="0"/>
                                  </p:stCondLst>
                                  <p:childTnLst>
                                    <p:set>
                                      <p:cBhvr>
                                        <p:cTn id="105" dur="1" fill="hold">
                                          <p:stCondLst>
                                            <p:cond delay="0"/>
                                          </p:stCondLst>
                                        </p:cTn>
                                        <p:tgtEl>
                                          <p:spTgt spid="187"/>
                                        </p:tgtEl>
                                        <p:attrNameLst>
                                          <p:attrName>style.visibility</p:attrName>
                                        </p:attrNameLst>
                                      </p:cBhvr>
                                      <p:to>
                                        <p:strVal val="visible"/>
                                      </p:to>
                                    </p:set>
                                    <p:anim calcmode="lin" valueType="num">
                                      <p:cBhvr>
                                        <p:cTn id="106" dur="500" fill="hold"/>
                                        <p:tgtEl>
                                          <p:spTgt spid="187"/>
                                        </p:tgtEl>
                                        <p:attrNameLst>
                                          <p:attrName>ppt_w</p:attrName>
                                        </p:attrNameLst>
                                      </p:cBhvr>
                                      <p:tavLst>
                                        <p:tav tm="0">
                                          <p:val>
                                            <p:fltVal val="0"/>
                                          </p:val>
                                        </p:tav>
                                        <p:tav tm="100000">
                                          <p:val>
                                            <p:strVal val="#ppt_w"/>
                                          </p:val>
                                        </p:tav>
                                      </p:tavLst>
                                    </p:anim>
                                    <p:anim calcmode="lin" valueType="num">
                                      <p:cBhvr>
                                        <p:cTn id="107" dur="500" fill="hold"/>
                                        <p:tgtEl>
                                          <p:spTgt spid="187"/>
                                        </p:tgtEl>
                                        <p:attrNameLst>
                                          <p:attrName>ppt_h</p:attrName>
                                        </p:attrNameLst>
                                      </p:cBhvr>
                                      <p:tavLst>
                                        <p:tav tm="0">
                                          <p:val>
                                            <p:fltVal val="0"/>
                                          </p:val>
                                        </p:tav>
                                        <p:tav tm="100000">
                                          <p:val>
                                            <p:strVal val="#ppt_h"/>
                                          </p:val>
                                        </p:tav>
                                      </p:tavLst>
                                    </p:anim>
                                    <p:animEffect transition="in" filter="fade">
                                      <p:cBhvr>
                                        <p:cTn id="108" dur="500"/>
                                        <p:tgtEl>
                                          <p:spTgt spid="187"/>
                                        </p:tgtEl>
                                      </p:cBhvr>
                                    </p:animEffect>
                                  </p:childTnLst>
                                </p:cTn>
                              </p:par>
                              <p:par>
                                <p:cTn id="109" presetID="53" presetClass="entr" presetSubtype="16" fill="hold" grpId="0" nodeType="withEffect">
                                  <p:stCondLst>
                                    <p:cond delay="0"/>
                                  </p:stCondLst>
                                  <p:childTnLst>
                                    <p:set>
                                      <p:cBhvr>
                                        <p:cTn id="110" dur="1" fill="hold">
                                          <p:stCondLst>
                                            <p:cond delay="0"/>
                                          </p:stCondLst>
                                        </p:cTn>
                                        <p:tgtEl>
                                          <p:spTgt spid="188"/>
                                        </p:tgtEl>
                                        <p:attrNameLst>
                                          <p:attrName>style.visibility</p:attrName>
                                        </p:attrNameLst>
                                      </p:cBhvr>
                                      <p:to>
                                        <p:strVal val="visible"/>
                                      </p:to>
                                    </p:set>
                                    <p:anim calcmode="lin" valueType="num">
                                      <p:cBhvr>
                                        <p:cTn id="111" dur="500" fill="hold"/>
                                        <p:tgtEl>
                                          <p:spTgt spid="188"/>
                                        </p:tgtEl>
                                        <p:attrNameLst>
                                          <p:attrName>ppt_w</p:attrName>
                                        </p:attrNameLst>
                                      </p:cBhvr>
                                      <p:tavLst>
                                        <p:tav tm="0">
                                          <p:val>
                                            <p:fltVal val="0"/>
                                          </p:val>
                                        </p:tav>
                                        <p:tav tm="100000">
                                          <p:val>
                                            <p:strVal val="#ppt_w"/>
                                          </p:val>
                                        </p:tav>
                                      </p:tavLst>
                                    </p:anim>
                                    <p:anim calcmode="lin" valueType="num">
                                      <p:cBhvr>
                                        <p:cTn id="112" dur="500" fill="hold"/>
                                        <p:tgtEl>
                                          <p:spTgt spid="188"/>
                                        </p:tgtEl>
                                        <p:attrNameLst>
                                          <p:attrName>ppt_h</p:attrName>
                                        </p:attrNameLst>
                                      </p:cBhvr>
                                      <p:tavLst>
                                        <p:tav tm="0">
                                          <p:val>
                                            <p:fltVal val="0"/>
                                          </p:val>
                                        </p:tav>
                                        <p:tav tm="100000">
                                          <p:val>
                                            <p:strVal val="#ppt_h"/>
                                          </p:val>
                                        </p:tav>
                                      </p:tavLst>
                                    </p:anim>
                                    <p:animEffect transition="in" filter="fade">
                                      <p:cBhvr>
                                        <p:cTn id="113" dur="500"/>
                                        <p:tgtEl>
                                          <p:spTgt spid="188"/>
                                        </p:tgtEl>
                                      </p:cBhvr>
                                    </p:animEffect>
                                  </p:childTnLst>
                                </p:cTn>
                              </p:par>
                            </p:childTnLst>
                          </p:cTn>
                        </p:par>
                        <p:par>
                          <p:cTn id="114" fill="hold">
                            <p:stCondLst>
                              <p:cond delay="9000"/>
                            </p:stCondLst>
                            <p:childTnLst>
                              <p:par>
                                <p:cTn id="115" presetID="22" presetClass="entr" presetSubtype="1" fill="hold" nodeType="afterEffect">
                                  <p:stCondLst>
                                    <p:cond delay="0"/>
                                  </p:stCondLst>
                                  <p:childTnLst>
                                    <p:set>
                                      <p:cBhvr>
                                        <p:cTn id="116" dur="1" fill="hold">
                                          <p:stCondLst>
                                            <p:cond delay="0"/>
                                          </p:stCondLst>
                                        </p:cTn>
                                        <p:tgtEl>
                                          <p:spTgt spid="189"/>
                                        </p:tgtEl>
                                        <p:attrNameLst>
                                          <p:attrName>style.visibility</p:attrName>
                                        </p:attrNameLst>
                                      </p:cBhvr>
                                      <p:to>
                                        <p:strVal val="visible"/>
                                      </p:to>
                                    </p:set>
                                    <p:animEffect transition="in" filter="wipe(up)">
                                      <p:cBhvr>
                                        <p:cTn id="117" dur="500"/>
                                        <p:tgtEl>
                                          <p:spTgt spid="189"/>
                                        </p:tgtEl>
                                      </p:cBhvr>
                                    </p:animEffect>
                                  </p:childTnLst>
                                </p:cTn>
                              </p:par>
                              <p:par>
                                <p:cTn id="118" presetID="22" presetClass="entr" presetSubtype="1" fill="hold" nodeType="withEffect">
                                  <p:stCondLst>
                                    <p:cond delay="0"/>
                                  </p:stCondLst>
                                  <p:childTnLst>
                                    <p:set>
                                      <p:cBhvr>
                                        <p:cTn id="119" dur="1" fill="hold">
                                          <p:stCondLst>
                                            <p:cond delay="0"/>
                                          </p:stCondLst>
                                        </p:cTn>
                                        <p:tgtEl>
                                          <p:spTgt spid="192"/>
                                        </p:tgtEl>
                                        <p:attrNameLst>
                                          <p:attrName>style.visibility</p:attrName>
                                        </p:attrNameLst>
                                      </p:cBhvr>
                                      <p:to>
                                        <p:strVal val="visible"/>
                                      </p:to>
                                    </p:set>
                                    <p:animEffect transition="in" filter="wipe(up)">
                                      <p:cBhvr>
                                        <p:cTn id="120" dur="500"/>
                                        <p:tgtEl>
                                          <p:spTgt spid="192"/>
                                        </p:tgtEl>
                                      </p:cBhvr>
                                    </p:animEffect>
                                  </p:childTnLst>
                                </p:cTn>
                              </p:par>
                              <p:par>
                                <p:cTn id="121" presetID="22" presetClass="entr" presetSubtype="1" fill="hold" nodeType="withEffect">
                                  <p:stCondLst>
                                    <p:cond delay="0"/>
                                  </p:stCondLst>
                                  <p:childTnLst>
                                    <p:set>
                                      <p:cBhvr>
                                        <p:cTn id="122" dur="1" fill="hold">
                                          <p:stCondLst>
                                            <p:cond delay="0"/>
                                          </p:stCondLst>
                                        </p:cTn>
                                        <p:tgtEl>
                                          <p:spTgt spid="195"/>
                                        </p:tgtEl>
                                        <p:attrNameLst>
                                          <p:attrName>style.visibility</p:attrName>
                                        </p:attrNameLst>
                                      </p:cBhvr>
                                      <p:to>
                                        <p:strVal val="visible"/>
                                      </p:to>
                                    </p:set>
                                    <p:animEffect transition="in" filter="wipe(up)">
                                      <p:cBhvr>
                                        <p:cTn id="123" dur="500"/>
                                        <p:tgtEl>
                                          <p:spTgt spid="195"/>
                                        </p:tgtEl>
                                      </p:cBhvr>
                                    </p:animEffect>
                                  </p:childTnLst>
                                </p:cTn>
                              </p:par>
                              <p:par>
                                <p:cTn id="124" presetID="22" presetClass="entr" presetSubtype="1" fill="hold" nodeType="withEffect">
                                  <p:stCondLst>
                                    <p:cond delay="0"/>
                                  </p:stCondLst>
                                  <p:childTnLst>
                                    <p:set>
                                      <p:cBhvr>
                                        <p:cTn id="125" dur="1" fill="hold">
                                          <p:stCondLst>
                                            <p:cond delay="0"/>
                                          </p:stCondLst>
                                        </p:cTn>
                                        <p:tgtEl>
                                          <p:spTgt spid="198"/>
                                        </p:tgtEl>
                                        <p:attrNameLst>
                                          <p:attrName>style.visibility</p:attrName>
                                        </p:attrNameLst>
                                      </p:cBhvr>
                                      <p:to>
                                        <p:strVal val="visible"/>
                                      </p:to>
                                    </p:set>
                                    <p:animEffect transition="in" filter="wipe(up)">
                                      <p:cBhvr>
                                        <p:cTn id="126" dur="500"/>
                                        <p:tgtEl>
                                          <p:spTgt spid="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 grpId="0"/>
      <p:bldP spid="186" grpId="0"/>
      <p:bldP spid="187" grpId="0"/>
      <p:bldP spid="188" grpId="0"/>
      <p:bldP spid="2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nvSpPr>
        <p:spPr>
          <a:xfrm>
            <a:off x="3187269" y="1412776"/>
            <a:ext cx="2806233" cy="2520045"/>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noFill/>
          <a:ln w="25400" cap="flat" cmpd="sng" algn="ctr">
            <a:solidFill>
              <a:srgbClr val="01ACBE">
                <a:alpha val="22000"/>
              </a:srgbClr>
            </a:soli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01ACBE"/>
              </a:solidFill>
              <a:effectLst/>
              <a:uLnTx/>
              <a:uFillTx/>
              <a:latin typeface="微软雅黑" panose="020B0503020204020204" pitchFamily="34" charset="-122"/>
              <a:ea typeface="微软雅黑" panose="020B0503020204020204" pitchFamily="34" charset="-122"/>
            </a:endParaRPr>
          </a:p>
        </p:txBody>
      </p:sp>
      <p:grpSp>
        <p:nvGrpSpPr>
          <p:cNvPr id="10" name="组合 9"/>
          <p:cNvGrpSpPr/>
          <p:nvPr/>
        </p:nvGrpSpPr>
        <p:grpSpPr>
          <a:xfrm>
            <a:off x="3529714" y="1585304"/>
            <a:ext cx="2121342" cy="2039995"/>
            <a:chOff x="4706287" y="1267811"/>
            <a:chExt cx="2828456" cy="2719993"/>
          </a:xfrm>
        </p:grpSpPr>
        <p:sp>
          <p:nvSpPr>
            <p:cNvPr id="11" name="任意多边形 10"/>
            <p:cNvSpPr/>
            <p:nvPr/>
          </p:nvSpPr>
          <p:spPr>
            <a:xfrm>
              <a:off x="4706287" y="1447803"/>
              <a:ext cx="2828456" cy="2540001"/>
            </a:xfrm>
            <a:custGeom>
              <a:avLst/>
              <a:gdLst>
                <a:gd name="connsiteX0" fmla="*/ 949445 w 3191647"/>
                <a:gd name="connsiteY0" fmla="*/ 0 h 2866152"/>
                <a:gd name="connsiteX1" fmla="*/ 2234352 w 3191647"/>
                <a:gd name="connsiteY1" fmla="*/ 0 h 2866152"/>
                <a:gd name="connsiteX2" fmla="*/ 2402131 w 3191647"/>
                <a:gd name="connsiteY2" fmla="*/ 51249 h 2866152"/>
                <a:gd name="connsiteX3" fmla="*/ 2409685 w 3191647"/>
                <a:gd name="connsiteY3" fmla="*/ 57482 h 2866152"/>
                <a:gd name="connsiteX4" fmla="*/ 2430115 w 3191647"/>
                <a:gd name="connsiteY4" fmla="*/ 70005 h 2866152"/>
                <a:gd name="connsiteX5" fmla="*/ 2508940 w 3191647"/>
                <a:gd name="connsiteY5" fmla="*/ 159371 h 2866152"/>
                <a:gd name="connsiteX6" fmla="*/ 3151394 w 3191647"/>
                <a:gd name="connsiteY6" fmla="*/ 1272133 h 2866152"/>
                <a:gd name="connsiteX7" fmla="*/ 3181372 w 3191647"/>
                <a:gd name="connsiteY7" fmla="*/ 1499841 h 2866152"/>
                <a:gd name="connsiteX8" fmla="*/ 3172981 w 3191647"/>
                <a:gd name="connsiteY8" fmla="*/ 1522315 h 2866152"/>
                <a:gd name="connsiteX9" fmla="*/ 3170003 w 3191647"/>
                <a:gd name="connsiteY9" fmla="*/ 1535472 h 2866152"/>
                <a:gd name="connsiteX10" fmla="*/ 3145044 w 3191647"/>
                <a:gd name="connsiteY10" fmla="*/ 1590895 h 2866152"/>
                <a:gd name="connsiteX11" fmla="*/ 2502590 w 3191647"/>
                <a:gd name="connsiteY11" fmla="*/ 2703657 h 2866152"/>
                <a:gd name="connsiteX12" fmla="*/ 2488794 w 3191647"/>
                <a:gd name="connsiteY12" fmla="*/ 2722817 h 2866152"/>
                <a:gd name="connsiteX13" fmla="*/ 2482806 w 3191647"/>
                <a:gd name="connsiteY13" fmla="*/ 2733849 h 2866152"/>
                <a:gd name="connsiteX14" fmla="*/ 2467439 w 3191647"/>
                <a:gd name="connsiteY14" fmla="*/ 2752474 h 2866152"/>
                <a:gd name="connsiteX15" fmla="*/ 2467072 w 3191647"/>
                <a:gd name="connsiteY15" fmla="*/ 2752984 h 2866152"/>
                <a:gd name="connsiteX16" fmla="*/ 2466846 w 3191647"/>
                <a:gd name="connsiteY16" fmla="*/ 2753192 h 2866152"/>
                <a:gd name="connsiteX17" fmla="*/ 2446163 w 3191647"/>
                <a:gd name="connsiteY17" fmla="*/ 2778260 h 2866152"/>
                <a:gd name="connsiteX18" fmla="*/ 2233973 w 3191647"/>
                <a:gd name="connsiteY18" fmla="*/ 2866152 h 2866152"/>
                <a:gd name="connsiteX19" fmla="*/ 949066 w 3191647"/>
                <a:gd name="connsiteY19" fmla="*/ 2866152 h 2866152"/>
                <a:gd name="connsiteX20" fmla="*/ 700233 w 3191647"/>
                <a:gd name="connsiteY20" fmla="*/ 2733849 h 2866152"/>
                <a:gd name="connsiteX21" fmla="*/ 689623 w 3191647"/>
                <a:gd name="connsiteY21" fmla="*/ 2714300 h 2866152"/>
                <a:gd name="connsiteX22" fmla="*/ 681960 w 3191647"/>
                <a:gd name="connsiteY22" fmla="*/ 2703658 h 2866152"/>
                <a:gd name="connsiteX23" fmla="*/ 39506 w 3191647"/>
                <a:gd name="connsiteY23" fmla="*/ 1590896 h 2866152"/>
                <a:gd name="connsiteX24" fmla="*/ 1526 w 3191647"/>
                <a:gd name="connsiteY24" fmla="*/ 1477948 h 2866152"/>
                <a:gd name="connsiteX25" fmla="*/ 720 w 3191647"/>
                <a:gd name="connsiteY25" fmla="*/ 1447354 h 2866152"/>
                <a:gd name="connsiteX26" fmla="*/ 0 w 3191647"/>
                <a:gd name="connsiteY26" fmla="*/ 1443059 h 2866152"/>
                <a:gd name="connsiteX27" fmla="*/ 303 w 3191647"/>
                <a:gd name="connsiteY27" fmla="*/ 1431516 h 2866152"/>
                <a:gd name="connsiteX28" fmla="*/ 0 w 3191647"/>
                <a:gd name="connsiteY28" fmla="*/ 1419970 h 2866152"/>
                <a:gd name="connsiteX29" fmla="*/ 720 w 3191647"/>
                <a:gd name="connsiteY29" fmla="*/ 1415675 h 2866152"/>
                <a:gd name="connsiteX30" fmla="*/ 1526 w 3191647"/>
                <a:gd name="connsiteY30" fmla="*/ 1385081 h 2866152"/>
                <a:gd name="connsiteX31" fmla="*/ 39506 w 3191647"/>
                <a:gd name="connsiteY31" fmla="*/ 1272134 h 2866152"/>
                <a:gd name="connsiteX32" fmla="*/ 681960 w 3191647"/>
                <a:gd name="connsiteY32" fmla="*/ 159372 h 2866152"/>
                <a:gd name="connsiteX33" fmla="*/ 698045 w 3191647"/>
                <a:gd name="connsiteY33" fmla="*/ 137034 h 2866152"/>
                <a:gd name="connsiteX34" fmla="*/ 700612 w 3191647"/>
                <a:gd name="connsiteY34" fmla="*/ 132303 h 2866152"/>
                <a:gd name="connsiteX35" fmla="*/ 707202 w 3191647"/>
                <a:gd name="connsiteY35" fmla="*/ 124316 h 2866152"/>
                <a:gd name="connsiteX36" fmla="*/ 717478 w 3191647"/>
                <a:gd name="connsiteY36" fmla="*/ 110046 h 2866152"/>
                <a:gd name="connsiteX37" fmla="*/ 723796 w 3191647"/>
                <a:gd name="connsiteY37" fmla="*/ 104204 h 2866152"/>
                <a:gd name="connsiteX38" fmla="*/ 737255 w 3191647"/>
                <a:gd name="connsiteY38" fmla="*/ 87892 h 2866152"/>
                <a:gd name="connsiteX39" fmla="*/ 949445 w 3191647"/>
                <a:gd name="connsiteY39" fmla="*/ 0 h 2866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191647" h="2866152">
                  <a:moveTo>
                    <a:pt x="949445" y="0"/>
                  </a:moveTo>
                  <a:lnTo>
                    <a:pt x="2234352" y="0"/>
                  </a:lnTo>
                  <a:cubicBezTo>
                    <a:pt x="2296501" y="0"/>
                    <a:pt x="2354237" y="18893"/>
                    <a:pt x="2402131" y="51249"/>
                  </a:cubicBezTo>
                  <a:lnTo>
                    <a:pt x="2409685" y="57482"/>
                  </a:lnTo>
                  <a:lnTo>
                    <a:pt x="2430115" y="70005"/>
                  </a:lnTo>
                  <a:cubicBezTo>
                    <a:pt x="2461216" y="93504"/>
                    <a:pt x="2488224" y="123489"/>
                    <a:pt x="2508940" y="159371"/>
                  </a:cubicBezTo>
                  <a:lnTo>
                    <a:pt x="3151394" y="1272133"/>
                  </a:lnTo>
                  <a:cubicBezTo>
                    <a:pt x="3192826" y="1343897"/>
                    <a:pt x="3201249" y="1425660"/>
                    <a:pt x="3181372" y="1499841"/>
                  </a:cubicBezTo>
                  <a:lnTo>
                    <a:pt x="3172981" y="1522315"/>
                  </a:lnTo>
                  <a:lnTo>
                    <a:pt x="3170003" y="1535472"/>
                  </a:lnTo>
                  <a:cubicBezTo>
                    <a:pt x="3163697" y="1554388"/>
                    <a:pt x="3155402" y="1572954"/>
                    <a:pt x="3145044" y="1590895"/>
                  </a:cubicBezTo>
                  <a:lnTo>
                    <a:pt x="2502590" y="2703657"/>
                  </a:lnTo>
                  <a:lnTo>
                    <a:pt x="2488794" y="2722817"/>
                  </a:lnTo>
                  <a:lnTo>
                    <a:pt x="2482806" y="2733849"/>
                  </a:lnTo>
                  <a:lnTo>
                    <a:pt x="2467439" y="2752474"/>
                  </a:lnTo>
                  <a:lnTo>
                    <a:pt x="2467072" y="2752984"/>
                  </a:lnTo>
                  <a:lnTo>
                    <a:pt x="2466846" y="2753192"/>
                  </a:lnTo>
                  <a:lnTo>
                    <a:pt x="2446163" y="2778260"/>
                  </a:lnTo>
                  <a:cubicBezTo>
                    <a:pt x="2391859" y="2832565"/>
                    <a:pt x="2316839" y="2866152"/>
                    <a:pt x="2233973" y="2866152"/>
                  </a:cubicBezTo>
                  <a:lnTo>
                    <a:pt x="949066" y="2866152"/>
                  </a:lnTo>
                  <a:cubicBezTo>
                    <a:pt x="845484" y="2866152"/>
                    <a:pt x="754160" y="2813671"/>
                    <a:pt x="700233" y="2733849"/>
                  </a:cubicBezTo>
                  <a:lnTo>
                    <a:pt x="689623" y="2714300"/>
                  </a:lnTo>
                  <a:lnTo>
                    <a:pt x="681960" y="2703658"/>
                  </a:lnTo>
                  <a:lnTo>
                    <a:pt x="39506" y="1590896"/>
                  </a:lnTo>
                  <a:cubicBezTo>
                    <a:pt x="18789" y="1555014"/>
                    <a:pt x="6326" y="1516632"/>
                    <a:pt x="1526" y="1477948"/>
                  </a:cubicBezTo>
                  <a:lnTo>
                    <a:pt x="720" y="1447354"/>
                  </a:lnTo>
                  <a:lnTo>
                    <a:pt x="0" y="1443059"/>
                  </a:lnTo>
                  <a:lnTo>
                    <a:pt x="303" y="1431516"/>
                  </a:lnTo>
                  <a:lnTo>
                    <a:pt x="0" y="1419970"/>
                  </a:lnTo>
                  <a:lnTo>
                    <a:pt x="720" y="1415675"/>
                  </a:lnTo>
                  <a:lnTo>
                    <a:pt x="1526" y="1385081"/>
                  </a:lnTo>
                  <a:cubicBezTo>
                    <a:pt x="6326" y="1346398"/>
                    <a:pt x="18789" y="1308016"/>
                    <a:pt x="39506" y="1272134"/>
                  </a:cubicBezTo>
                  <a:lnTo>
                    <a:pt x="681960" y="159372"/>
                  </a:lnTo>
                  <a:lnTo>
                    <a:pt x="698045" y="137034"/>
                  </a:lnTo>
                  <a:lnTo>
                    <a:pt x="700612" y="132303"/>
                  </a:lnTo>
                  <a:lnTo>
                    <a:pt x="707202" y="124316"/>
                  </a:lnTo>
                  <a:lnTo>
                    <a:pt x="717478" y="110046"/>
                  </a:lnTo>
                  <a:lnTo>
                    <a:pt x="723796" y="104204"/>
                  </a:lnTo>
                  <a:lnTo>
                    <a:pt x="737255" y="87892"/>
                  </a:lnTo>
                  <a:cubicBezTo>
                    <a:pt x="791559" y="33588"/>
                    <a:pt x="866580" y="0"/>
                    <a:pt x="949445" y="0"/>
                  </a:cubicBezTo>
                  <a:close/>
                </a:path>
              </a:pathLst>
            </a:custGeom>
            <a:gradFill>
              <a:gsLst>
                <a:gs pos="0">
                  <a:srgbClr val="E5E5E5"/>
                </a:gs>
                <a:gs pos="100000">
                  <a:srgbClr val="FEFEFE"/>
                </a:gs>
              </a:gsLst>
              <a:lin ang="5400000" scaled="1"/>
            </a:gradFill>
            <a:ln w="25400" cap="flat" cmpd="sng" algn="ctr">
              <a:gradFill>
                <a:gsLst>
                  <a:gs pos="0">
                    <a:srgbClr val="5B9BD5">
                      <a:lumMod val="5000"/>
                      <a:lumOff val="95000"/>
                    </a:srgbClr>
                  </a:gs>
                  <a:gs pos="100000">
                    <a:srgbClr val="E0E0E0"/>
                  </a:gs>
                </a:gsLst>
                <a:lin ang="5400000" scaled="1"/>
              </a:gradFill>
              <a:prstDash val="solid"/>
              <a:miter lim="800000"/>
            </a:ln>
            <a:effectLst>
              <a:outerShdw blurRad="571500" dist="342900" dir="2280000" algn="tl" rotWithShape="0">
                <a:prstClr val="black">
                  <a:alpha val="15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srgbClr val="01ACBE"/>
                </a:solidFill>
                <a:effectLst/>
                <a:uLnTx/>
                <a:uFillTx/>
                <a:latin typeface="微软雅黑" panose="020B0503020204020204" pitchFamily="34" charset="-122"/>
                <a:ea typeface="微软雅黑" panose="020B0503020204020204" pitchFamily="34" charset="-122"/>
              </a:endParaRPr>
            </a:p>
          </p:txBody>
        </p:sp>
        <p:sp>
          <p:nvSpPr>
            <p:cNvPr id="12" name="文本框 6"/>
            <p:cNvSpPr txBox="1"/>
            <p:nvPr/>
          </p:nvSpPr>
          <p:spPr>
            <a:xfrm>
              <a:off x="4943874" y="1267811"/>
              <a:ext cx="2323713" cy="2246769"/>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10350" b="0"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rPr>
                <a:t>02</a:t>
              </a:r>
              <a:endParaRPr kumimoji="0" lang="zh-CN" altLang="en-US" sz="10350" b="0"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endParaRPr>
            </a:p>
          </p:txBody>
        </p:sp>
        <p:sp>
          <p:nvSpPr>
            <p:cNvPr id="13" name="文本框 7"/>
            <p:cNvSpPr txBox="1"/>
            <p:nvPr/>
          </p:nvSpPr>
          <p:spPr>
            <a:xfrm>
              <a:off x="5379480" y="3195033"/>
              <a:ext cx="1862048" cy="553997"/>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cs typeface="Segoe UI Semilight" panose="020B0402040204020203" pitchFamily="34" charset="0"/>
                </a:rPr>
                <a:t>Part Two</a:t>
              </a:r>
              <a:endParaRPr kumimoji="0" lang="zh-CN" altLang="en-US" sz="2100" b="1" i="0" u="none" strike="noStrike" kern="0" cap="none" spc="0" normalizeH="0" baseline="0" noProof="0" dirty="0" smtClean="0">
                <a:ln>
                  <a:noFill/>
                </a:ln>
                <a:solidFill>
                  <a:srgbClr val="01ACBE"/>
                </a:solidFill>
                <a:effectLst/>
                <a:uLnTx/>
                <a:uFillTx/>
                <a:latin typeface="微软雅黑" panose="020B0503020204020204" pitchFamily="34" charset="-122"/>
                <a:ea typeface="微软雅黑" panose="020B0503020204020204" pitchFamily="34" charset="-122"/>
                <a:cs typeface="Segoe UI Semilight" panose="020B0402040204020203" pitchFamily="34" charset="0"/>
              </a:endParaRPr>
            </a:p>
          </p:txBody>
        </p:sp>
      </p:grpSp>
      <p:sp>
        <p:nvSpPr>
          <p:cNvPr id="14" name="文本框 8"/>
          <p:cNvSpPr txBox="1"/>
          <p:nvPr/>
        </p:nvSpPr>
        <p:spPr>
          <a:xfrm>
            <a:off x="3136142" y="4240343"/>
            <a:ext cx="2954655" cy="507831"/>
          </a:xfrm>
          <a:prstGeom prst="rect">
            <a:avLst/>
          </a:prstGeom>
          <a:noFill/>
          <a:effectLst>
            <a:outerShdw blurRad="63500" dist="38100" dir="5400000" algn="t" rotWithShape="0">
              <a:prstClr val="black">
                <a:alpha val="27000"/>
              </a:prstClr>
            </a:outerShdw>
          </a:effectLst>
        </p:spPr>
        <p:txBody>
          <a:bodyPr wrap="none" rtlCol="0">
            <a:spAutoFit/>
          </a:bodyPr>
          <a:lstStyle/>
          <a:p>
            <a:pPr defTabSz="685800" fontAlgn="auto">
              <a:spcBef>
                <a:spcPts val="0"/>
              </a:spcBef>
              <a:spcAft>
                <a:spcPts val="0"/>
              </a:spcAft>
            </a:pPr>
            <a:r>
              <a:rPr lang="zh-CN" altLang="en-US" sz="2700" b="1" dirty="0">
                <a:solidFill>
                  <a:srgbClr val="01ACBE"/>
                </a:solidFill>
                <a:latin typeface="微软雅黑" panose="020B0503020204020204" pitchFamily="34" charset="-122"/>
                <a:ea typeface="微软雅黑" panose="020B0503020204020204" pitchFamily="34" charset="-122"/>
              </a:rPr>
              <a:t>点击此处添加文本</a:t>
            </a:r>
          </a:p>
        </p:txBody>
      </p:sp>
      <p:sp>
        <p:nvSpPr>
          <p:cNvPr id="15" name="文本框 9"/>
          <p:cNvSpPr txBox="1"/>
          <p:nvPr/>
        </p:nvSpPr>
        <p:spPr>
          <a:xfrm>
            <a:off x="3039962" y="4693347"/>
            <a:ext cx="3462102" cy="507831"/>
          </a:xfrm>
          <a:prstGeom prst="rect">
            <a:avLst/>
          </a:prstGeom>
          <a:noFill/>
          <a:effectLst>
            <a:outerShdw blurRad="63500" dist="38100" dir="5400000" algn="t" rotWithShape="0">
              <a:prstClr val="black">
                <a:alpha val="27000"/>
              </a:prstClr>
            </a:outerShdw>
          </a:effectLst>
        </p:spPr>
        <p:txBody>
          <a:bodyPr wrap="none" rtlCol="0">
            <a:spAutoFit/>
          </a:bodyPr>
          <a:lstStyle/>
          <a:p>
            <a:pPr defTabSz="685800" fontAlgn="auto">
              <a:spcBef>
                <a:spcPts val="0"/>
              </a:spcBef>
              <a:spcAft>
                <a:spcPts val="0"/>
              </a:spcAft>
            </a:pPr>
            <a:r>
              <a:rPr lang="en-US" altLang="zh-CN" sz="2700" dirty="0">
                <a:solidFill>
                  <a:srgbClr val="01ACBE"/>
                </a:solidFill>
                <a:latin typeface="微软雅黑" panose="020B0503020204020204" pitchFamily="34" charset="-122"/>
                <a:ea typeface="微软雅黑" panose="020B0503020204020204" pitchFamily="34" charset="-122"/>
                <a:cs typeface="Arial Unicode MS" panose="020B0604020202020204" pitchFamily="34" charset="-122"/>
              </a:rPr>
              <a:t>In the add directory</a:t>
            </a:r>
            <a:endParaRPr lang="zh-CN" altLang="en-US" sz="2700" dirty="0">
              <a:solidFill>
                <a:srgbClr val="01ACBE"/>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47"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600"/>
                                        <p:tgtEl>
                                          <p:spTgt spid="14"/>
                                        </p:tgtEl>
                                      </p:cBhvr>
                                    </p:animEffect>
                                    <p:anim calcmode="lin" valueType="num">
                                      <p:cBhvr>
                                        <p:cTn id="13" dur="600" fill="hold"/>
                                        <p:tgtEl>
                                          <p:spTgt spid="14"/>
                                        </p:tgtEl>
                                        <p:attrNameLst>
                                          <p:attrName>ppt_x</p:attrName>
                                        </p:attrNameLst>
                                      </p:cBhvr>
                                      <p:tavLst>
                                        <p:tav tm="0">
                                          <p:val>
                                            <p:strVal val="#ppt_x"/>
                                          </p:val>
                                        </p:tav>
                                        <p:tav tm="100000">
                                          <p:val>
                                            <p:strVal val="#ppt_x"/>
                                          </p:val>
                                        </p:tav>
                                      </p:tavLst>
                                    </p:anim>
                                    <p:anim calcmode="lin" valueType="num">
                                      <p:cBhvr>
                                        <p:cTn id="14" dur="600" fill="hold"/>
                                        <p:tgtEl>
                                          <p:spTgt spid="14"/>
                                        </p:tgtEl>
                                        <p:attrNameLst>
                                          <p:attrName>ppt_y</p:attrName>
                                        </p:attrNameLst>
                                      </p:cBhvr>
                                      <p:tavLst>
                                        <p:tav tm="0">
                                          <p:val>
                                            <p:strVal val="#ppt_y-.1"/>
                                          </p:val>
                                        </p:tav>
                                        <p:tav tm="100000">
                                          <p:val>
                                            <p:strVal val="#ppt_y"/>
                                          </p:val>
                                        </p:tav>
                                      </p:tavLst>
                                    </p:anim>
                                  </p:childTnLst>
                                </p:cTn>
                              </p:par>
                              <p:par>
                                <p:cTn id="15" presetID="50" presetClass="entr" presetSubtype="0" decel="10000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600" fill="hold"/>
                                        <p:tgtEl>
                                          <p:spTgt spid="15"/>
                                        </p:tgtEl>
                                        <p:attrNameLst>
                                          <p:attrName>ppt_w</p:attrName>
                                        </p:attrNameLst>
                                      </p:cBhvr>
                                      <p:tavLst>
                                        <p:tav tm="0">
                                          <p:val>
                                            <p:strVal val="#ppt_w+.3"/>
                                          </p:val>
                                        </p:tav>
                                        <p:tav tm="100000">
                                          <p:val>
                                            <p:strVal val="#ppt_w"/>
                                          </p:val>
                                        </p:tav>
                                      </p:tavLst>
                                    </p:anim>
                                    <p:anim calcmode="lin" valueType="num">
                                      <p:cBhvr>
                                        <p:cTn id="18" dur="600" fill="hold"/>
                                        <p:tgtEl>
                                          <p:spTgt spid="15"/>
                                        </p:tgtEl>
                                        <p:attrNameLst>
                                          <p:attrName>ppt_h</p:attrName>
                                        </p:attrNameLst>
                                      </p:cBhvr>
                                      <p:tavLst>
                                        <p:tav tm="0">
                                          <p:val>
                                            <p:strVal val="#ppt_h"/>
                                          </p:val>
                                        </p:tav>
                                        <p:tav tm="100000">
                                          <p:val>
                                            <p:strVal val="#ppt_h"/>
                                          </p:val>
                                        </p:tav>
                                      </p:tavLst>
                                    </p:anim>
                                    <p:animEffect transition="in" filter="fade">
                                      <p:cBhvr>
                                        <p:cTn id="19" dur="600"/>
                                        <p:tgtEl>
                                          <p:spTgt spid="15"/>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 calcmode="lin" valueType="num">
                                      <p:cBhvr>
                                        <p:cTn id="24" dur="500" fill="hold"/>
                                        <p:tgtEl>
                                          <p:spTgt spid="9"/>
                                        </p:tgtEl>
                                        <p:attrNameLst>
                                          <p:attrName>style.rotation</p:attrName>
                                        </p:attrNameLst>
                                      </p:cBhvr>
                                      <p:tavLst>
                                        <p:tav tm="0">
                                          <p:val>
                                            <p:fltVal val="360"/>
                                          </p:val>
                                        </p:tav>
                                        <p:tav tm="100000">
                                          <p:val>
                                            <p:fltVal val="0"/>
                                          </p:val>
                                        </p:tav>
                                      </p:tavLst>
                                    </p:anim>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 name="组合 124"/>
          <p:cNvGrpSpPr/>
          <p:nvPr/>
        </p:nvGrpSpPr>
        <p:grpSpPr>
          <a:xfrm>
            <a:off x="5478063" y="1797777"/>
            <a:ext cx="645496" cy="1230542"/>
            <a:chOff x="5537459" y="941354"/>
            <a:chExt cx="946727" cy="1804795"/>
          </a:xfrm>
          <a:scene3d>
            <a:camera prst="orthographicFront">
              <a:rot lat="20967539" lon="19191102" rev="113251"/>
            </a:camera>
            <a:lightRig rig="threePt" dir="t"/>
          </a:scene3d>
        </p:grpSpPr>
        <p:sp>
          <p:nvSpPr>
            <p:cNvPr id="126" name="圆角矩形 125"/>
            <p:cNvSpPr/>
            <p:nvPr/>
          </p:nvSpPr>
          <p:spPr>
            <a:xfrm rot="5400000">
              <a:off x="5108425" y="1370388"/>
              <a:ext cx="1804795" cy="946727"/>
            </a:xfrm>
            <a:prstGeom prst="roundRect">
              <a:avLst>
                <a:gd name="adj" fmla="val 19898"/>
              </a:avLst>
            </a:prstGeom>
            <a:solidFill>
              <a:srgbClr val="E04949"/>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27" name="圆角矩形 126"/>
            <p:cNvSpPr/>
            <p:nvPr/>
          </p:nvSpPr>
          <p:spPr>
            <a:xfrm rot="5400000">
              <a:off x="5222427" y="1446913"/>
              <a:ext cx="1579634" cy="753287"/>
            </a:xfrm>
            <a:prstGeom prst="roundRect">
              <a:avLst>
                <a:gd name="adj" fmla="val 15457"/>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28" name="组合 127"/>
          <p:cNvGrpSpPr/>
          <p:nvPr/>
        </p:nvGrpSpPr>
        <p:grpSpPr>
          <a:xfrm>
            <a:off x="6712024" y="1783490"/>
            <a:ext cx="645496" cy="1230542"/>
            <a:chOff x="5537459" y="941354"/>
            <a:chExt cx="946727" cy="1804795"/>
          </a:xfrm>
          <a:scene3d>
            <a:camera prst="orthographicFront">
              <a:rot lat="600000" lon="20399993" rev="0"/>
            </a:camera>
            <a:lightRig rig="threePt" dir="t"/>
          </a:scene3d>
        </p:grpSpPr>
        <p:sp>
          <p:nvSpPr>
            <p:cNvPr id="129" name="圆角矩形 128"/>
            <p:cNvSpPr/>
            <p:nvPr/>
          </p:nvSpPr>
          <p:spPr>
            <a:xfrm rot="5400000">
              <a:off x="5108425" y="1370388"/>
              <a:ext cx="1804795" cy="946727"/>
            </a:xfrm>
            <a:prstGeom prst="roundRect">
              <a:avLst>
                <a:gd name="adj" fmla="val 19898"/>
              </a:avLst>
            </a:prstGeom>
            <a:solidFill>
              <a:srgbClr val="F4910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0" name="圆角矩形 129"/>
            <p:cNvSpPr/>
            <p:nvPr/>
          </p:nvSpPr>
          <p:spPr>
            <a:xfrm rot="5400000">
              <a:off x="5222427" y="1446913"/>
              <a:ext cx="1579634" cy="753287"/>
            </a:xfrm>
            <a:prstGeom prst="roundRect">
              <a:avLst>
                <a:gd name="adj" fmla="val 15457"/>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31" name="组合 130"/>
          <p:cNvGrpSpPr/>
          <p:nvPr/>
        </p:nvGrpSpPr>
        <p:grpSpPr>
          <a:xfrm>
            <a:off x="4247465" y="1776822"/>
            <a:ext cx="645496" cy="1230542"/>
            <a:chOff x="5537459" y="941354"/>
            <a:chExt cx="946727" cy="1804795"/>
          </a:xfrm>
          <a:scene3d>
            <a:camera prst="orthographicFront">
              <a:rot lat="600000" lon="20399993" rev="0"/>
            </a:camera>
            <a:lightRig rig="threePt" dir="t"/>
          </a:scene3d>
        </p:grpSpPr>
        <p:sp>
          <p:nvSpPr>
            <p:cNvPr id="132" name="圆角矩形 131"/>
            <p:cNvSpPr/>
            <p:nvPr/>
          </p:nvSpPr>
          <p:spPr>
            <a:xfrm rot="5400000">
              <a:off x="5108425" y="1370388"/>
              <a:ext cx="1804795" cy="946727"/>
            </a:xfrm>
            <a:prstGeom prst="roundRect">
              <a:avLst>
                <a:gd name="adj" fmla="val 19898"/>
              </a:avLst>
            </a:prstGeom>
            <a:gradFill>
              <a:gsLst>
                <a:gs pos="45000">
                  <a:srgbClr val="01A9BB"/>
                </a:gs>
                <a:gs pos="100000">
                  <a:srgbClr val="01C1D5"/>
                </a:gs>
                <a:gs pos="0">
                  <a:srgbClr val="01808D"/>
                </a:gs>
              </a:gsLst>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3" name="圆角矩形 132"/>
            <p:cNvSpPr/>
            <p:nvPr/>
          </p:nvSpPr>
          <p:spPr>
            <a:xfrm rot="5400000">
              <a:off x="5222427" y="1446913"/>
              <a:ext cx="1579634" cy="753287"/>
            </a:xfrm>
            <a:prstGeom prst="roundRect">
              <a:avLst>
                <a:gd name="adj" fmla="val 15457"/>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sp>
        <p:nvSpPr>
          <p:cNvPr id="134" name="椭圆 133"/>
          <p:cNvSpPr/>
          <p:nvPr/>
        </p:nvSpPr>
        <p:spPr>
          <a:xfrm>
            <a:off x="3712056" y="4632431"/>
            <a:ext cx="2855260" cy="884801"/>
          </a:xfrm>
          <a:prstGeom prst="ellipse">
            <a:avLst/>
          </a:prstGeom>
          <a:gradFill flip="none" rotWithShape="1">
            <a:gsLst>
              <a:gs pos="47000">
                <a:srgbClr val="747474">
                  <a:alpha val="15000"/>
                </a:srgbClr>
              </a:gs>
              <a:gs pos="0">
                <a:sysClr val="windowText" lastClr="000000">
                  <a:alpha val="23000"/>
                </a:sysClr>
              </a:gs>
              <a:gs pos="100000">
                <a:srgbClr val="E8E8E8">
                  <a:alpha val="0"/>
                </a:srgbClr>
              </a:gs>
            </a:gsLst>
            <a:path path="shape">
              <a:fillToRect l="50000" t="50000" r="50000" b="50000"/>
            </a:path>
            <a:tileRect/>
          </a:gradFill>
          <a:ln w="12700" cap="flat" cmpd="sng" algn="ctr">
            <a:noFill/>
            <a:prstDash val="solid"/>
            <a:miter lim="800000"/>
          </a:ln>
          <a:effectLst>
            <a:softEdge rad="127000"/>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35" name="组合 134"/>
          <p:cNvGrpSpPr/>
          <p:nvPr/>
        </p:nvGrpSpPr>
        <p:grpSpPr>
          <a:xfrm>
            <a:off x="1278314" y="1787489"/>
            <a:ext cx="2827193" cy="3547583"/>
            <a:chOff x="1665167" y="1115627"/>
            <a:chExt cx="3769590" cy="4730110"/>
          </a:xfrm>
        </p:grpSpPr>
        <p:sp>
          <p:nvSpPr>
            <p:cNvPr id="136" name="圆角矩形 135"/>
            <p:cNvSpPr/>
            <p:nvPr/>
          </p:nvSpPr>
          <p:spPr>
            <a:xfrm>
              <a:off x="1665167" y="1190610"/>
              <a:ext cx="3769590" cy="4655127"/>
            </a:xfrm>
            <a:prstGeom prst="roundRect">
              <a:avLst>
                <a:gd name="adj" fmla="val 4670"/>
              </a:avLst>
            </a:prstGeom>
            <a:gradFill flip="none" rotWithShape="1">
              <a:gsLst>
                <a:gs pos="0">
                  <a:sysClr val="window" lastClr="FFFFFF">
                    <a:lumMod val="50000"/>
                  </a:sysClr>
                </a:gs>
                <a:gs pos="100000">
                  <a:sysClr val="windowText" lastClr="000000">
                    <a:lumMod val="75000"/>
                    <a:lumOff val="25000"/>
                  </a:sysClr>
                </a:gs>
              </a:gsLst>
              <a:lin ang="2700000" scaled="1"/>
              <a:tileRect/>
            </a:gradFill>
            <a:ln w="22225" cap="flat" cmpd="sng" algn="ctr">
              <a:gradFill flip="none" rotWithShape="1">
                <a:gsLst>
                  <a:gs pos="0">
                    <a:sysClr val="window" lastClr="FFFFFF">
                      <a:lumMod val="65000"/>
                    </a:sysClr>
                  </a:gs>
                  <a:gs pos="100000">
                    <a:sysClr val="windowText" lastClr="000000">
                      <a:lumMod val="85000"/>
                      <a:lumOff val="15000"/>
                    </a:sysClr>
                  </a:gs>
                </a:gsLst>
                <a:lin ang="2700000" scaled="1"/>
                <a:tileRect/>
              </a:gradFill>
              <a:prstDash val="solid"/>
              <a:miter lim="800000"/>
            </a:ln>
            <a:effectLst>
              <a:outerShdw blurRad="139700" dist="762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37" name="圆角矩形 136"/>
            <p:cNvSpPr/>
            <p:nvPr/>
          </p:nvSpPr>
          <p:spPr>
            <a:xfrm>
              <a:off x="1884385" y="1360824"/>
              <a:ext cx="3331153" cy="4156364"/>
            </a:xfrm>
            <a:prstGeom prst="roundRect">
              <a:avLst>
                <a:gd name="adj" fmla="val 0"/>
              </a:avLst>
            </a:prstGeom>
            <a:gradFill>
              <a:gsLst>
                <a:gs pos="52000">
                  <a:srgbClr val="F4F4F4"/>
                </a:gs>
                <a:gs pos="0">
                  <a:sysClr val="window" lastClr="FFFFFF"/>
                </a:gs>
                <a:gs pos="100000">
                  <a:srgbClr val="E2E2E2"/>
                </a:gs>
              </a:gsLst>
              <a:lin ang="0" scaled="0"/>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nvGrpSpPr>
            <p:cNvPr id="138" name="组合 137"/>
            <p:cNvGrpSpPr/>
            <p:nvPr/>
          </p:nvGrpSpPr>
          <p:grpSpPr>
            <a:xfrm>
              <a:off x="1965492" y="1430322"/>
              <a:ext cx="3168938" cy="213302"/>
              <a:chOff x="2149634" y="1165384"/>
              <a:chExt cx="3485832" cy="234632"/>
            </a:xfrm>
          </p:grpSpPr>
          <p:grpSp>
            <p:nvGrpSpPr>
              <p:cNvPr id="169" name="组合 168"/>
              <p:cNvGrpSpPr/>
              <p:nvPr/>
            </p:nvGrpSpPr>
            <p:grpSpPr>
              <a:xfrm>
                <a:off x="2149634" y="1165384"/>
                <a:ext cx="234632" cy="234632"/>
                <a:chOff x="2483009" y="1114425"/>
                <a:chExt cx="209550" cy="209550"/>
              </a:xfrm>
            </p:grpSpPr>
            <p:sp>
              <p:nvSpPr>
                <p:cNvPr id="197" name="椭圆 196"/>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8" name="椭圆 197"/>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0" name="组合 169"/>
              <p:cNvGrpSpPr/>
              <p:nvPr/>
            </p:nvGrpSpPr>
            <p:grpSpPr>
              <a:xfrm>
                <a:off x="2510879" y="1165384"/>
                <a:ext cx="234632" cy="234632"/>
                <a:chOff x="2483009" y="1114425"/>
                <a:chExt cx="209550" cy="209550"/>
              </a:xfrm>
            </p:grpSpPr>
            <p:sp>
              <p:nvSpPr>
                <p:cNvPr id="195" name="椭圆 194"/>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6" name="椭圆 195"/>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1" name="组合 170"/>
              <p:cNvGrpSpPr/>
              <p:nvPr/>
            </p:nvGrpSpPr>
            <p:grpSpPr>
              <a:xfrm>
                <a:off x="2872123" y="1165384"/>
                <a:ext cx="234632" cy="234632"/>
                <a:chOff x="2483009" y="1114425"/>
                <a:chExt cx="209550" cy="209550"/>
              </a:xfrm>
            </p:grpSpPr>
            <p:sp>
              <p:nvSpPr>
                <p:cNvPr id="193" name="椭圆 192"/>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4" name="椭圆 193"/>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2" name="组合 171"/>
              <p:cNvGrpSpPr/>
              <p:nvPr/>
            </p:nvGrpSpPr>
            <p:grpSpPr>
              <a:xfrm>
                <a:off x="3233367" y="1165384"/>
                <a:ext cx="234632" cy="234632"/>
                <a:chOff x="2483009" y="1114425"/>
                <a:chExt cx="209550" cy="209550"/>
              </a:xfrm>
            </p:grpSpPr>
            <p:sp>
              <p:nvSpPr>
                <p:cNvPr id="191" name="椭圆 190"/>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2" name="椭圆 191"/>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3" name="组合 172"/>
              <p:cNvGrpSpPr/>
              <p:nvPr/>
            </p:nvGrpSpPr>
            <p:grpSpPr>
              <a:xfrm>
                <a:off x="3594612" y="1165384"/>
                <a:ext cx="234632" cy="234632"/>
                <a:chOff x="2483009" y="1114425"/>
                <a:chExt cx="209550" cy="209550"/>
              </a:xfrm>
            </p:grpSpPr>
            <p:sp>
              <p:nvSpPr>
                <p:cNvPr id="189" name="椭圆 188"/>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90" name="椭圆 189"/>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4" name="组合 173"/>
              <p:cNvGrpSpPr/>
              <p:nvPr/>
            </p:nvGrpSpPr>
            <p:grpSpPr>
              <a:xfrm>
                <a:off x="3955856" y="1165384"/>
                <a:ext cx="234632" cy="234632"/>
                <a:chOff x="2483009" y="1114425"/>
                <a:chExt cx="209550" cy="209550"/>
              </a:xfrm>
            </p:grpSpPr>
            <p:sp>
              <p:nvSpPr>
                <p:cNvPr id="187" name="椭圆 186"/>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8" name="椭圆 187"/>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5" name="组合 174"/>
              <p:cNvGrpSpPr/>
              <p:nvPr/>
            </p:nvGrpSpPr>
            <p:grpSpPr>
              <a:xfrm>
                <a:off x="4317101" y="1165384"/>
                <a:ext cx="234632" cy="234632"/>
                <a:chOff x="2483009" y="1114425"/>
                <a:chExt cx="209550" cy="209550"/>
              </a:xfrm>
            </p:grpSpPr>
            <p:sp>
              <p:nvSpPr>
                <p:cNvPr id="185" name="椭圆 184"/>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6" name="椭圆 185"/>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6" name="组合 175"/>
              <p:cNvGrpSpPr/>
              <p:nvPr/>
            </p:nvGrpSpPr>
            <p:grpSpPr>
              <a:xfrm>
                <a:off x="4678345" y="1165384"/>
                <a:ext cx="234632" cy="234632"/>
                <a:chOff x="2483009" y="1114425"/>
                <a:chExt cx="209550" cy="209550"/>
              </a:xfrm>
            </p:grpSpPr>
            <p:sp>
              <p:nvSpPr>
                <p:cNvPr id="183" name="椭圆 182"/>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4" name="椭圆 183"/>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7" name="组合 176"/>
              <p:cNvGrpSpPr/>
              <p:nvPr/>
            </p:nvGrpSpPr>
            <p:grpSpPr>
              <a:xfrm>
                <a:off x="5039590" y="1165384"/>
                <a:ext cx="234632" cy="234632"/>
                <a:chOff x="2483009" y="1114425"/>
                <a:chExt cx="209550" cy="209550"/>
              </a:xfrm>
            </p:grpSpPr>
            <p:sp>
              <p:nvSpPr>
                <p:cNvPr id="181" name="椭圆 180"/>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2" name="椭圆 181"/>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78" name="组合 177"/>
              <p:cNvGrpSpPr/>
              <p:nvPr/>
            </p:nvGrpSpPr>
            <p:grpSpPr>
              <a:xfrm>
                <a:off x="5400834" y="1165384"/>
                <a:ext cx="234632" cy="234632"/>
                <a:chOff x="2483009" y="1114425"/>
                <a:chExt cx="209550" cy="209550"/>
              </a:xfrm>
            </p:grpSpPr>
            <p:sp>
              <p:nvSpPr>
                <p:cNvPr id="179" name="椭圆 178"/>
                <p:cNvSpPr/>
                <p:nvPr/>
              </p:nvSpPr>
              <p:spPr>
                <a:xfrm>
                  <a:off x="2483009" y="1114425"/>
                  <a:ext cx="209550" cy="209550"/>
                </a:xfrm>
                <a:prstGeom prst="ellipse">
                  <a:avLst/>
                </a:prstGeom>
                <a:gradFill>
                  <a:gsLst>
                    <a:gs pos="75000">
                      <a:sysClr val="window" lastClr="FFFFFF">
                        <a:lumMod val="95000"/>
                      </a:sysClr>
                    </a:gs>
                    <a:gs pos="55000">
                      <a:sysClr val="window" lastClr="FFFFFF">
                        <a:lumMod val="65000"/>
                      </a:sysClr>
                    </a:gs>
                    <a:gs pos="35000">
                      <a:sysClr val="window" lastClr="FFFFFF">
                        <a:lumMod val="95000"/>
                      </a:sysClr>
                    </a:gs>
                    <a:gs pos="17000">
                      <a:sysClr val="window" lastClr="FFFFFF">
                        <a:lumMod val="65000"/>
                      </a:sysClr>
                    </a:gs>
                    <a:gs pos="0">
                      <a:sysClr val="window" lastClr="FFFFFF"/>
                    </a:gs>
                    <a:gs pos="100000">
                      <a:sysClr val="window" lastClr="FFFFFF">
                        <a:lumMod val="65000"/>
                      </a:sysClr>
                    </a:gs>
                  </a:gsLst>
                  <a:lin ang="2700000" scaled="1"/>
                </a:gradFill>
                <a:ln w="12700" cap="flat" cmpd="sng" algn="ctr">
                  <a:noFill/>
                  <a:prstDash val="solid"/>
                  <a:miter lim="800000"/>
                </a:ln>
                <a:effectLst>
                  <a:outerShdw blurRad="12700" dist="12700" dir="2700000" algn="tl"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80" name="椭圆 179"/>
                <p:cNvSpPr/>
                <p:nvPr/>
              </p:nvSpPr>
              <p:spPr>
                <a:xfrm>
                  <a:off x="2502059" y="1133475"/>
                  <a:ext cx="171450" cy="171450"/>
                </a:xfrm>
                <a:prstGeom prst="ellipse">
                  <a:avLst/>
                </a:prstGeom>
                <a:solidFill>
                  <a:sysClr val="windowText" lastClr="000000">
                    <a:lumMod val="65000"/>
                    <a:lumOff val="35000"/>
                  </a:sysClr>
                </a:solidFill>
                <a:ln w="12700" cap="flat" cmpd="sng" algn="ctr">
                  <a:noFill/>
                  <a:prstDash val="solid"/>
                  <a:miter lim="800000"/>
                </a:ln>
                <a:effectLst>
                  <a:innerShdw blurRad="12700" dist="12700" dir="13500000">
                    <a:prstClr val="black">
                      <a:alpha val="50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grpSp>
          <p:nvGrpSpPr>
            <p:cNvPr id="139" name="组合 138"/>
            <p:cNvGrpSpPr/>
            <p:nvPr/>
          </p:nvGrpSpPr>
          <p:grpSpPr>
            <a:xfrm>
              <a:off x="2020452" y="1115627"/>
              <a:ext cx="86065" cy="440911"/>
              <a:chOff x="2244442" y="772895"/>
              <a:chExt cx="94671" cy="485002"/>
            </a:xfrm>
          </p:grpSpPr>
          <p:sp>
            <p:nvSpPr>
              <p:cNvPr id="167" name="圆角矩形 166"/>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8" name="圆角矩形 167"/>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0" name="组合 139"/>
            <p:cNvGrpSpPr/>
            <p:nvPr/>
          </p:nvGrpSpPr>
          <p:grpSpPr>
            <a:xfrm>
              <a:off x="2350139" y="1115627"/>
              <a:ext cx="86065" cy="440911"/>
              <a:chOff x="2244442" y="772895"/>
              <a:chExt cx="94671" cy="485002"/>
            </a:xfrm>
          </p:grpSpPr>
          <p:sp>
            <p:nvSpPr>
              <p:cNvPr id="165" name="圆角矩形 164"/>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6" name="圆角矩形 165"/>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1" name="组合 140"/>
            <p:cNvGrpSpPr/>
            <p:nvPr/>
          </p:nvGrpSpPr>
          <p:grpSpPr>
            <a:xfrm>
              <a:off x="2679826" y="1115627"/>
              <a:ext cx="86065" cy="440911"/>
              <a:chOff x="2244442" y="772895"/>
              <a:chExt cx="94671" cy="485002"/>
            </a:xfrm>
          </p:grpSpPr>
          <p:sp>
            <p:nvSpPr>
              <p:cNvPr id="163" name="圆角矩形 162"/>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4" name="圆角矩形 163"/>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2" name="组合 141"/>
            <p:cNvGrpSpPr/>
            <p:nvPr/>
          </p:nvGrpSpPr>
          <p:grpSpPr>
            <a:xfrm>
              <a:off x="3009512" y="1115627"/>
              <a:ext cx="86065" cy="440911"/>
              <a:chOff x="2244442" y="772895"/>
              <a:chExt cx="94671" cy="485002"/>
            </a:xfrm>
          </p:grpSpPr>
          <p:sp>
            <p:nvSpPr>
              <p:cNvPr id="161" name="圆角矩形 160"/>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2" name="圆角矩形 161"/>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3" name="组合 142"/>
            <p:cNvGrpSpPr/>
            <p:nvPr/>
          </p:nvGrpSpPr>
          <p:grpSpPr>
            <a:xfrm>
              <a:off x="3339200" y="1115627"/>
              <a:ext cx="86065" cy="440911"/>
              <a:chOff x="2244442" y="772895"/>
              <a:chExt cx="94671" cy="485002"/>
            </a:xfrm>
          </p:grpSpPr>
          <p:sp>
            <p:nvSpPr>
              <p:cNvPr id="159" name="圆角矩形 158"/>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60" name="圆角矩形 159"/>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4" name="组合 143"/>
            <p:cNvGrpSpPr/>
            <p:nvPr/>
          </p:nvGrpSpPr>
          <p:grpSpPr>
            <a:xfrm>
              <a:off x="3668886" y="1115627"/>
              <a:ext cx="86065" cy="440911"/>
              <a:chOff x="2244442" y="772895"/>
              <a:chExt cx="94671" cy="485002"/>
            </a:xfrm>
          </p:grpSpPr>
          <p:sp>
            <p:nvSpPr>
              <p:cNvPr id="157" name="圆角矩形 156"/>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8" name="圆角矩形 157"/>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5" name="组合 144"/>
            <p:cNvGrpSpPr/>
            <p:nvPr/>
          </p:nvGrpSpPr>
          <p:grpSpPr>
            <a:xfrm>
              <a:off x="3998573" y="1115627"/>
              <a:ext cx="86065" cy="440911"/>
              <a:chOff x="2244442" y="772895"/>
              <a:chExt cx="94671" cy="485002"/>
            </a:xfrm>
          </p:grpSpPr>
          <p:sp>
            <p:nvSpPr>
              <p:cNvPr id="155" name="圆角矩形 154"/>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6" name="圆角矩形 155"/>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6" name="组合 145"/>
            <p:cNvGrpSpPr/>
            <p:nvPr/>
          </p:nvGrpSpPr>
          <p:grpSpPr>
            <a:xfrm>
              <a:off x="4328260" y="1115627"/>
              <a:ext cx="86065" cy="440911"/>
              <a:chOff x="2244442" y="772895"/>
              <a:chExt cx="94671" cy="485002"/>
            </a:xfrm>
          </p:grpSpPr>
          <p:sp>
            <p:nvSpPr>
              <p:cNvPr id="153" name="圆角矩形 152"/>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4" name="圆角矩形 153"/>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7" name="组合 146"/>
            <p:cNvGrpSpPr/>
            <p:nvPr/>
          </p:nvGrpSpPr>
          <p:grpSpPr>
            <a:xfrm>
              <a:off x="4657947" y="1115627"/>
              <a:ext cx="86065" cy="440911"/>
              <a:chOff x="2244442" y="772895"/>
              <a:chExt cx="94671" cy="485002"/>
            </a:xfrm>
          </p:grpSpPr>
          <p:sp>
            <p:nvSpPr>
              <p:cNvPr id="151" name="圆角矩形 150"/>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2" name="圆角矩形 151"/>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148" name="组合 147"/>
            <p:cNvGrpSpPr/>
            <p:nvPr/>
          </p:nvGrpSpPr>
          <p:grpSpPr>
            <a:xfrm>
              <a:off x="4987634" y="1115627"/>
              <a:ext cx="86065" cy="440911"/>
              <a:chOff x="2244442" y="772895"/>
              <a:chExt cx="94671" cy="485002"/>
            </a:xfrm>
          </p:grpSpPr>
          <p:sp>
            <p:nvSpPr>
              <p:cNvPr id="149" name="圆角矩形 148"/>
              <p:cNvSpPr/>
              <p:nvPr/>
            </p:nvSpPr>
            <p:spPr>
              <a:xfrm>
                <a:off x="2244442"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4000">
                      <a:sysClr val="window" lastClr="FFFFFF">
                        <a:lumMod val="75000"/>
                      </a:sysClr>
                    </a:gs>
                    <a:gs pos="78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150" name="圆角矩形 149"/>
              <p:cNvSpPr/>
              <p:nvPr/>
            </p:nvSpPr>
            <p:spPr>
              <a:xfrm>
                <a:off x="2313407" y="772895"/>
                <a:ext cx="25706" cy="485002"/>
              </a:xfrm>
              <a:prstGeom prst="roundRect">
                <a:avLst>
                  <a:gd name="adj" fmla="val 50000"/>
                </a:avLst>
              </a:prstGeom>
              <a:gradFill>
                <a:gsLst>
                  <a:gs pos="74000">
                    <a:sysClr val="window" lastClr="FFFFFF"/>
                  </a:gs>
                  <a:gs pos="52000">
                    <a:sysClr val="window" lastClr="FFFFFF">
                      <a:lumMod val="85000"/>
                    </a:sysClr>
                  </a:gs>
                  <a:gs pos="23000">
                    <a:sysClr val="window" lastClr="FFFFFF">
                      <a:lumMod val="65000"/>
                    </a:sysClr>
                  </a:gs>
                  <a:gs pos="0">
                    <a:sysClr val="window" lastClr="FFFFFF">
                      <a:lumMod val="50000"/>
                    </a:sysClr>
                  </a:gs>
                  <a:gs pos="100000">
                    <a:sysClr val="window" lastClr="FFFFFF">
                      <a:lumMod val="65000"/>
                    </a:sysClr>
                  </a:gs>
                </a:gsLst>
                <a:lin ang="5400000" scaled="1"/>
              </a:gradFill>
              <a:ln w="19050" cap="flat" cmpd="sng" algn="ctr">
                <a:gradFill flip="none" rotWithShape="1">
                  <a:gsLst>
                    <a:gs pos="0">
                      <a:sysClr val="window" lastClr="FFFFFF">
                        <a:lumMod val="65000"/>
                      </a:sysClr>
                    </a:gs>
                    <a:gs pos="43000">
                      <a:sysClr val="window" lastClr="FFFFFF">
                        <a:lumMod val="75000"/>
                      </a:sysClr>
                    </a:gs>
                    <a:gs pos="79000">
                      <a:sysClr val="window" lastClr="FFFFFF"/>
                    </a:gs>
                    <a:gs pos="61000">
                      <a:sysClr val="window" lastClr="FFFFFF">
                        <a:lumMod val="100000"/>
                      </a:sysClr>
                    </a:gs>
                    <a:gs pos="100000">
                      <a:sysClr val="window" lastClr="FFFFFF">
                        <a:lumMod val="65000"/>
                      </a:sysClr>
                    </a:gs>
                  </a:gsLst>
                  <a:lin ang="5400000" scaled="0"/>
                  <a:tileRect/>
                </a:gradFill>
                <a:prstDash val="solid"/>
                <a:miter lim="800000"/>
              </a:ln>
              <a:effectLst>
                <a:outerShdw blurRad="25400" sx="102000" sy="102000" algn="ctr" rotWithShape="0">
                  <a:prstClr val="black">
                    <a:alpha val="4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grpSp>
        <p:nvGrpSpPr>
          <p:cNvPr id="199" name="组合 198"/>
          <p:cNvGrpSpPr/>
          <p:nvPr/>
        </p:nvGrpSpPr>
        <p:grpSpPr>
          <a:xfrm>
            <a:off x="3934111" y="1838601"/>
            <a:ext cx="3704687" cy="3379709"/>
            <a:chOff x="6199676" y="1161244"/>
            <a:chExt cx="5433540" cy="4551342"/>
          </a:xfrm>
        </p:grpSpPr>
        <p:sp>
          <p:nvSpPr>
            <p:cNvPr id="200" name="梯形 199"/>
            <p:cNvSpPr/>
            <p:nvPr/>
          </p:nvSpPr>
          <p:spPr>
            <a:xfrm rot="16200000">
              <a:off x="4829748" y="2531173"/>
              <a:ext cx="4551341" cy="1811485"/>
            </a:xfrm>
            <a:prstGeom prst="trapezoid">
              <a:avLst>
                <a:gd name="adj" fmla="val 9948"/>
              </a:avLst>
            </a:prstGeom>
            <a:solidFill>
              <a:srgbClr val="FDFDF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1" name="梯形 200"/>
            <p:cNvSpPr/>
            <p:nvPr/>
          </p:nvSpPr>
          <p:spPr>
            <a:xfrm rot="5400000" flipH="1">
              <a:off x="6640318" y="2531172"/>
              <a:ext cx="4551341" cy="1811485"/>
            </a:xfrm>
            <a:prstGeom prst="trapezoid">
              <a:avLst>
                <a:gd name="adj" fmla="val 11105"/>
              </a:avLst>
            </a:prstGeom>
            <a:solidFill>
              <a:srgbClr val="E8E8E8"/>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2" name="梯形 201"/>
            <p:cNvSpPr/>
            <p:nvPr/>
          </p:nvSpPr>
          <p:spPr>
            <a:xfrm rot="16200000">
              <a:off x="8451803" y="2531172"/>
              <a:ext cx="4551341" cy="1811485"/>
            </a:xfrm>
            <a:prstGeom prst="trapezoid">
              <a:avLst>
                <a:gd name="adj" fmla="val 11105"/>
              </a:avLst>
            </a:prstGeom>
            <a:solidFill>
              <a:srgbClr val="FDFDFD"/>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03" name="组合 202"/>
          <p:cNvGrpSpPr/>
          <p:nvPr/>
        </p:nvGrpSpPr>
        <p:grpSpPr>
          <a:xfrm>
            <a:off x="4354851" y="1803331"/>
            <a:ext cx="426488" cy="747716"/>
            <a:chOff x="5695240" y="977137"/>
            <a:chExt cx="625516" cy="1096651"/>
          </a:xfrm>
          <a:scene3d>
            <a:camera prst="orthographicFront">
              <a:rot lat="600000" lon="20399993" rev="0"/>
            </a:camera>
            <a:lightRig rig="threePt" dir="t"/>
          </a:scene3d>
        </p:grpSpPr>
        <p:sp>
          <p:nvSpPr>
            <p:cNvPr id="204" name="任意多边形 203"/>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sp>
          <p:nvSpPr>
            <p:cNvPr id="205" name="任意多边形 204"/>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01A2B3"/>
                </a:gs>
                <a:gs pos="100000">
                  <a:srgbClr val="01C1D5"/>
                </a:gs>
                <a:gs pos="0">
                  <a:srgbClr val="01808D"/>
                </a:gs>
              </a:gsLst>
              <a:lin ang="0" scaled="0"/>
            </a:gradFill>
            <a:ln w="25400">
              <a:gradFill>
                <a:gsLst>
                  <a:gs pos="38000">
                    <a:srgbClr val="01A6B7"/>
                  </a:gs>
                  <a:gs pos="3000">
                    <a:srgbClr val="01808D"/>
                  </a:gs>
                  <a:gs pos="100000">
                    <a:srgbClr val="01CCE1"/>
                  </a:gs>
                </a:gsLst>
                <a:lin ang="0" scaled="0"/>
              </a:gradFill>
            </a:ln>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grpSp>
      <p:grpSp>
        <p:nvGrpSpPr>
          <p:cNvPr id="206" name="组合 205"/>
          <p:cNvGrpSpPr/>
          <p:nvPr/>
        </p:nvGrpSpPr>
        <p:grpSpPr>
          <a:xfrm>
            <a:off x="6819410" y="1809998"/>
            <a:ext cx="426488" cy="747716"/>
            <a:chOff x="5695240" y="977137"/>
            <a:chExt cx="625516" cy="1096651"/>
          </a:xfrm>
          <a:scene3d>
            <a:camera prst="orthographicFront">
              <a:rot lat="600000" lon="20399993" rev="0"/>
            </a:camera>
            <a:lightRig rig="threePt" dir="t"/>
          </a:scene3d>
        </p:grpSpPr>
        <p:sp>
          <p:nvSpPr>
            <p:cNvPr id="207" name="任意多边形 206"/>
            <p:cNvSpPr>
              <a:spLocks/>
            </p:cNvSpPr>
            <p:nvPr/>
          </p:nvSpPr>
          <p:spPr bwMode="auto">
            <a:xfrm rot="5400000">
              <a:off x="5533884" y="1302921"/>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solidFill>
              <a:srgbClr val="01A9BB"/>
            </a:soli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sp>
          <p:nvSpPr>
            <p:cNvPr id="208" name="任意多边形 207"/>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FB9E14"/>
                </a:gs>
                <a:gs pos="100000">
                  <a:srgbClr val="FEB243"/>
                </a:gs>
                <a:gs pos="0">
                  <a:srgbClr val="F49100"/>
                </a:gs>
              </a:gsLst>
              <a:lin ang="0" scaled="0"/>
            </a:gradFill>
            <a:ln w="25400">
              <a:gradFill>
                <a:gsLst>
                  <a:gs pos="38000">
                    <a:srgbClr val="FB9E14"/>
                  </a:gs>
                  <a:gs pos="0">
                    <a:srgbClr val="F69200"/>
                  </a:gs>
                  <a:gs pos="100000">
                    <a:srgbClr val="FEC26A"/>
                  </a:gs>
                </a:gsLst>
                <a:lin ang="0" scaled="0"/>
              </a:gradFill>
            </a:ln>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grpSp>
      <p:grpSp>
        <p:nvGrpSpPr>
          <p:cNvPr id="209" name="组合 208"/>
          <p:cNvGrpSpPr/>
          <p:nvPr/>
        </p:nvGrpSpPr>
        <p:grpSpPr>
          <a:xfrm>
            <a:off x="5587715" y="1825740"/>
            <a:ext cx="426488" cy="747717"/>
            <a:chOff x="5695240" y="977137"/>
            <a:chExt cx="625516" cy="1096651"/>
          </a:xfrm>
          <a:scene3d>
            <a:camera prst="orthographicFront">
              <a:rot lat="20944032" lon="19239453" rev="161931"/>
            </a:camera>
            <a:lightRig rig="threePt" dir="t"/>
          </a:scene3d>
        </p:grpSpPr>
        <p:sp>
          <p:nvSpPr>
            <p:cNvPr id="210" name="任意多边形 209"/>
            <p:cNvSpPr>
              <a:spLocks/>
            </p:cNvSpPr>
            <p:nvPr/>
          </p:nvSpPr>
          <p:spPr bwMode="auto">
            <a:xfrm rot="5400000">
              <a:off x="5533885" y="1302922"/>
              <a:ext cx="923924" cy="527529"/>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38000">
                  <a:srgbClr val="E04949"/>
                </a:gs>
                <a:gs pos="0">
                  <a:srgbClr val="E04949"/>
                </a:gs>
                <a:gs pos="100000">
                  <a:srgbClr val="E04949"/>
                </a:gs>
              </a:gsLst>
              <a:lin ang="0" scaled="0"/>
            </a:gradFill>
            <a:ln w="25400">
              <a:noFill/>
            </a:ln>
            <a:effectLst>
              <a:outerShdw blurRad="215900" dist="76200" dir="2700000" algn="tl" rotWithShape="0">
                <a:prstClr val="black">
                  <a:alpha val="37000"/>
                </a:prstClr>
              </a:outerShdw>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sp>
          <p:nvSpPr>
            <p:cNvPr id="211" name="任意多边形 210"/>
            <p:cNvSpPr>
              <a:spLocks/>
            </p:cNvSpPr>
            <p:nvPr/>
          </p:nvSpPr>
          <p:spPr bwMode="auto">
            <a:xfrm rot="5400000">
              <a:off x="5459672" y="1212705"/>
              <a:ext cx="1096651" cy="625516"/>
            </a:xfrm>
            <a:custGeom>
              <a:avLst/>
              <a:gdLst>
                <a:gd name="connsiteX0" fmla="*/ 0 w 1232570"/>
                <a:gd name="connsiteY0" fmla="*/ 0 h 1080876"/>
                <a:gd name="connsiteX1" fmla="*/ 13985 w 1232570"/>
                <a:gd name="connsiteY1" fmla="*/ 0 h 1080876"/>
                <a:gd name="connsiteX2" fmla="*/ 90502 w 1232570"/>
                <a:gd name="connsiteY2" fmla="*/ 0 h 1080876"/>
                <a:gd name="connsiteX3" fmla="*/ 150524 w 1232570"/>
                <a:gd name="connsiteY3" fmla="*/ 0 h 1080876"/>
                <a:gd name="connsiteX4" fmla="*/ 156832 w 1232570"/>
                <a:gd name="connsiteY4" fmla="*/ 0 h 1080876"/>
                <a:gd name="connsiteX5" fmla="*/ 213704 w 1232570"/>
                <a:gd name="connsiteY5" fmla="*/ 0 h 1080876"/>
                <a:gd name="connsiteX6" fmla="*/ 237954 w 1232570"/>
                <a:gd name="connsiteY6" fmla="*/ 0 h 1080876"/>
                <a:gd name="connsiteX7" fmla="*/ 261845 w 1232570"/>
                <a:gd name="connsiteY7" fmla="*/ 0 h 1080876"/>
                <a:gd name="connsiteX8" fmla="*/ 301983 w 1232570"/>
                <a:gd name="connsiteY8" fmla="*/ 0 h 1080876"/>
                <a:gd name="connsiteX9" fmla="*/ 314471 w 1232570"/>
                <a:gd name="connsiteY9" fmla="*/ 0 h 1080876"/>
                <a:gd name="connsiteX10" fmla="*/ 361158 w 1232570"/>
                <a:gd name="connsiteY10" fmla="*/ 0 h 1080876"/>
                <a:gd name="connsiteX11" fmla="*/ 378443 w 1232570"/>
                <a:gd name="connsiteY11" fmla="*/ 0 h 1080876"/>
                <a:gd name="connsiteX12" fmla="*/ 380801 w 1232570"/>
                <a:gd name="connsiteY12" fmla="*/ 0 h 1080876"/>
                <a:gd name="connsiteX13" fmla="*/ 397052 w 1232570"/>
                <a:gd name="connsiteY13" fmla="*/ 0 h 1080876"/>
                <a:gd name="connsiteX14" fmla="*/ 423245 w 1232570"/>
                <a:gd name="connsiteY14" fmla="*/ 0 h 1080876"/>
                <a:gd name="connsiteX15" fmla="*/ 437673 w 1232570"/>
                <a:gd name="connsiteY15" fmla="*/ 0 h 1080876"/>
                <a:gd name="connsiteX16" fmla="*/ 465873 w 1232570"/>
                <a:gd name="connsiteY16" fmla="*/ 0 h 1080876"/>
                <a:gd name="connsiteX17" fmla="*/ 506837 w 1232570"/>
                <a:gd name="connsiteY17" fmla="*/ 0 h 1080876"/>
                <a:gd name="connsiteX18" fmla="*/ 542389 w 1232570"/>
                <a:gd name="connsiteY18" fmla="*/ 0 h 1080876"/>
                <a:gd name="connsiteX19" fmla="*/ 558813 w 1232570"/>
                <a:gd name="connsiteY19" fmla="*/ 0 h 1080876"/>
                <a:gd name="connsiteX20" fmla="*/ 596056 w 1232570"/>
                <a:gd name="connsiteY20" fmla="*/ 0 h 1080876"/>
                <a:gd name="connsiteX21" fmla="*/ 608720 w 1232570"/>
                <a:gd name="connsiteY21" fmla="*/ 0 h 1080876"/>
                <a:gd name="connsiteX22" fmla="*/ 621020 w 1232570"/>
                <a:gd name="connsiteY22" fmla="*/ 0 h 1080876"/>
                <a:gd name="connsiteX23" fmla="*/ 647214 w 1232570"/>
                <a:gd name="connsiteY23" fmla="*/ 0 h 1080876"/>
                <a:gd name="connsiteX24" fmla="*/ 665591 w 1232570"/>
                <a:gd name="connsiteY24" fmla="*/ 0 h 1080876"/>
                <a:gd name="connsiteX25" fmla="*/ 875132 w 1232570"/>
                <a:gd name="connsiteY25" fmla="*/ 0 h 1080876"/>
                <a:gd name="connsiteX26" fmla="*/ 970922 w 1232570"/>
                <a:gd name="connsiteY26" fmla="*/ 55020 h 1080876"/>
                <a:gd name="connsiteX27" fmla="*/ 1219266 w 1232570"/>
                <a:gd name="connsiteY27" fmla="*/ 485418 h 1080876"/>
                <a:gd name="connsiteX28" fmla="*/ 1219266 w 1232570"/>
                <a:gd name="connsiteY28" fmla="*/ 595458 h 1080876"/>
                <a:gd name="connsiteX29" fmla="*/ 970922 w 1232570"/>
                <a:gd name="connsiteY29" fmla="*/ 1025856 h 1080876"/>
                <a:gd name="connsiteX30" fmla="*/ 875132 w 1232570"/>
                <a:gd name="connsiteY30" fmla="*/ 1080876 h 1080876"/>
                <a:gd name="connsiteX31" fmla="*/ 647214 w 1232570"/>
                <a:gd name="connsiteY31" fmla="*/ 1080876 h 1080876"/>
                <a:gd name="connsiteX32" fmla="*/ 423245 w 1232570"/>
                <a:gd name="connsiteY32" fmla="*/ 1080876 h 1080876"/>
                <a:gd name="connsiteX33" fmla="*/ 378443 w 1232570"/>
                <a:gd name="connsiteY33" fmla="*/ 1080876 h 1080876"/>
                <a:gd name="connsiteX34" fmla="*/ 150524 w 1232570"/>
                <a:gd name="connsiteY34" fmla="*/ 1080876 h 1080876"/>
                <a:gd name="connsiteX35" fmla="*/ 0 w 1232570"/>
                <a:gd name="connsiteY35" fmla="*/ 1080876 h 108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232570" h="1080876">
                  <a:moveTo>
                    <a:pt x="0" y="0"/>
                  </a:moveTo>
                  <a:lnTo>
                    <a:pt x="13985" y="0"/>
                  </a:lnTo>
                  <a:cubicBezTo>
                    <a:pt x="41269" y="0"/>
                    <a:pt x="66735" y="0"/>
                    <a:pt x="90502" y="0"/>
                  </a:cubicBezTo>
                  <a:lnTo>
                    <a:pt x="150524" y="0"/>
                  </a:lnTo>
                  <a:lnTo>
                    <a:pt x="156832" y="0"/>
                  </a:lnTo>
                  <a:cubicBezTo>
                    <a:pt x="177325" y="0"/>
                    <a:pt x="196242" y="0"/>
                    <a:pt x="213704" y="0"/>
                  </a:cubicBezTo>
                  <a:lnTo>
                    <a:pt x="237954" y="0"/>
                  </a:lnTo>
                  <a:lnTo>
                    <a:pt x="261845" y="0"/>
                  </a:lnTo>
                  <a:cubicBezTo>
                    <a:pt x="276518" y="0"/>
                    <a:pt x="289856" y="0"/>
                    <a:pt x="301983" y="0"/>
                  </a:cubicBezTo>
                  <a:lnTo>
                    <a:pt x="314471" y="0"/>
                  </a:lnTo>
                  <a:lnTo>
                    <a:pt x="361158" y="0"/>
                  </a:lnTo>
                  <a:lnTo>
                    <a:pt x="378443" y="0"/>
                  </a:lnTo>
                  <a:lnTo>
                    <a:pt x="380801" y="0"/>
                  </a:lnTo>
                  <a:lnTo>
                    <a:pt x="397052" y="0"/>
                  </a:lnTo>
                  <a:cubicBezTo>
                    <a:pt x="423245" y="0"/>
                    <a:pt x="423245" y="0"/>
                    <a:pt x="423245" y="0"/>
                  </a:cubicBezTo>
                  <a:lnTo>
                    <a:pt x="437673" y="0"/>
                  </a:lnTo>
                  <a:lnTo>
                    <a:pt x="465873" y="0"/>
                  </a:lnTo>
                  <a:lnTo>
                    <a:pt x="506837" y="0"/>
                  </a:lnTo>
                  <a:lnTo>
                    <a:pt x="542389" y="0"/>
                  </a:lnTo>
                  <a:lnTo>
                    <a:pt x="558813" y="0"/>
                  </a:lnTo>
                  <a:cubicBezTo>
                    <a:pt x="573547" y="0"/>
                    <a:pt x="585824" y="0"/>
                    <a:pt x="596056" y="0"/>
                  </a:cubicBezTo>
                  <a:lnTo>
                    <a:pt x="608720" y="0"/>
                  </a:lnTo>
                  <a:lnTo>
                    <a:pt x="621020" y="0"/>
                  </a:lnTo>
                  <a:cubicBezTo>
                    <a:pt x="647214" y="0"/>
                    <a:pt x="647214" y="0"/>
                    <a:pt x="647214" y="0"/>
                  </a:cubicBezTo>
                  <a:lnTo>
                    <a:pt x="665591" y="0"/>
                  </a:lnTo>
                  <a:cubicBezTo>
                    <a:pt x="875132" y="0"/>
                    <a:pt x="875132" y="0"/>
                    <a:pt x="875132" y="0"/>
                  </a:cubicBezTo>
                  <a:cubicBezTo>
                    <a:pt x="910609" y="0"/>
                    <a:pt x="953183" y="24848"/>
                    <a:pt x="970922" y="55020"/>
                  </a:cubicBezTo>
                  <a:cubicBezTo>
                    <a:pt x="1219266" y="485418"/>
                    <a:pt x="1219266" y="485418"/>
                    <a:pt x="1219266" y="485418"/>
                  </a:cubicBezTo>
                  <a:cubicBezTo>
                    <a:pt x="1237005" y="515590"/>
                    <a:pt x="1237005" y="565286"/>
                    <a:pt x="1219266" y="595458"/>
                  </a:cubicBezTo>
                  <a:cubicBezTo>
                    <a:pt x="970922" y="1025856"/>
                    <a:pt x="970922" y="1025856"/>
                    <a:pt x="970922" y="1025856"/>
                  </a:cubicBezTo>
                  <a:cubicBezTo>
                    <a:pt x="953183" y="1056029"/>
                    <a:pt x="910609" y="1080876"/>
                    <a:pt x="875132" y="1080876"/>
                  </a:cubicBezTo>
                  <a:lnTo>
                    <a:pt x="647214" y="1080876"/>
                  </a:lnTo>
                  <a:lnTo>
                    <a:pt x="423245" y="1080876"/>
                  </a:lnTo>
                  <a:lnTo>
                    <a:pt x="378443" y="1080876"/>
                  </a:lnTo>
                  <a:lnTo>
                    <a:pt x="150524" y="1080876"/>
                  </a:lnTo>
                  <a:lnTo>
                    <a:pt x="0" y="1080876"/>
                  </a:lnTo>
                  <a:close/>
                </a:path>
              </a:pathLst>
            </a:custGeom>
            <a:gradFill>
              <a:gsLst>
                <a:gs pos="29000">
                  <a:srgbClr val="E04949"/>
                </a:gs>
                <a:gs pos="100000">
                  <a:srgbClr val="E04949"/>
                </a:gs>
                <a:gs pos="0">
                  <a:srgbClr val="E04949"/>
                </a:gs>
              </a:gsLst>
              <a:lin ang="0" scaled="0"/>
            </a:gradFill>
            <a:ln w="25400">
              <a:gradFill>
                <a:gsLst>
                  <a:gs pos="38000">
                    <a:srgbClr val="E04949"/>
                  </a:gs>
                  <a:gs pos="0">
                    <a:srgbClr val="E04949"/>
                  </a:gs>
                  <a:gs pos="100000">
                    <a:srgbClr val="EB8585"/>
                  </a:gs>
                </a:gsLst>
                <a:lin ang="0" scaled="0"/>
              </a:gradFill>
            </a:ln>
            <a:effectLst/>
          </p:spPr>
          <p:txBody>
            <a:bodyPr vert="horz" wrap="square" lIns="68580" tIns="34290" rIns="68580" bIns="34290" numCol="1" anchor="t" anchorCtr="0" compatLnSpc="1">
              <a:prstTxWarp prst="textNoShape">
                <a:avLst/>
              </a:prstTxWarp>
              <a:noAutofit/>
            </a:bodyPr>
            <a:lstStyle/>
            <a:p>
              <a:pPr defTabSz="685800" fontAlgn="auto">
                <a:spcBef>
                  <a:spcPts val="0"/>
                </a:spcBef>
                <a:spcAft>
                  <a:spcPts val="0"/>
                </a:spcAft>
              </a:pPr>
              <a:endParaRPr lang="zh-CN" altLang="en-US" sz="1013">
                <a:solidFill>
                  <a:prstClr val="black"/>
                </a:solidFill>
                <a:ea typeface="微软雅黑" panose="020B0503020204020204" pitchFamily="34" charset="-122"/>
                <a:sym typeface="Arial" panose="020B0604020202020204" pitchFamily="34" charset="0"/>
              </a:endParaRPr>
            </a:p>
          </p:txBody>
        </p:sp>
      </p:grpSp>
      <p:grpSp>
        <p:nvGrpSpPr>
          <p:cNvPr id="212" name="组合 211"/>
          <p:cNvGrpSpPr/>
          <p:nvPr/>
        </p:nvGrpSpPr>
        <p:grpSpPr>
          <a:xfrm>
            <a:off x="3965980" y="2895677"/>
            <a:ext cx="1335350" cy="1631978"/>
            <a:chOff x="5248720" y="2593211"/>
            <a:chExt cx="1780467" cy="2175971"/>
          </a:xfrm>
        </p:grpSpPr>
        <p:grpSp>
          <p:nvGrpSpPr>
            <p:cNvPr id="213" name="组合 212"/>
            <p:cNvGrpSpPr/>
            <p:nvPr/>
          </p:nvGrpSpPr>
          <p:grpSpPr>
            <a:xfrm>
              <a:off x="5542590" y="2593211"/>
              <a:ext cx="1000117" cy="966209"/>
              <a:chOff x="4123036" y="1134371"/>
              <a:chExt cx="1000117" cy="966209"/>
            </a:xfrm>
            <a:scene3d>
              <a:camera prst="perspectiveFront">
                <a:rot lat="0" lon="1799981" rev="0"/>
              </a:camera>
              <a:lightRig rig="threePt" dir="t"/>
            </a:scene3d>
          </p:grpSpPr>
          <p:sp>
            <p:nvSpPr>
              <p:cNvPr id="217" name="文本框 163"/>
              <p:cNvSpPr txBox="1"/>
              <p:nvPr/>
            </p:nvSpPr>
            <p:spPr>
              <a:xfrm>
                <a:off x="4123036" y="1134371"/>
                <a:ext cx="1000117" cy="861775"/>
              </a:xfrm>
              <a:prstGeom prst="rect">
                <a:avLst/>
              </a:prstGeom>
              <a:noFill/>
            </p:spPr>
            <p:txBody>
              <a:bodyPr wrap="square" rtlCol="0">
                <a:spAutoFit/>
              </a:bodyPr>
              <a:lstStyle/>
              <a:p>
                <a:pPr algn="ctr" defTabSz="685800" fontAlgn="auto">
                  <a:spcBef>
                    <a:spcPts val="0"/>
                  </a:spcBef>
                  <a:spcAft>
                    <a:spcPts val="0"/>
                  </a:spcAft>
                </a:pPr>
                <a:r>
                  <a:rPr lang="en-US" altLang="zh-CN" sz="3600" dirty="0">
                    <a:solidFill>
                      <a:srgbClr val="01ACBE"/>
                    </a:solidFill>
                    <a:latin typeface="Impact" panose="020B0806030902050204" pitchFamily="34" charset="0"/>
                    <a:ea typeface="宋体"/>
                  </a:rPr>
                  <a:t>01</a:t>
                </a:r>
                <a:endParaRPr lang="zh-CN" altLang="en-US" sz="3600" dirty="0">
                  <a:solidFill>
                    <a:srgbClr val="01ACBE"/>
                  </a:solidFill>
                  <a:latin typeface="Impact" panose="020B0806030902050204" pitchFamily="34" charset="0"/>
                  <a:ea typeface="宋体"/>
                </a:endParaRPr>
              </a:p>
            </p:txBody>
          </p:sp>
          <p:sp>
            <p:nvSpPr>
              <p:cNvPr id="218" name="文本框 164"/>
              <p:cNvSpPr txBox="1"/>
              <p:nvPr/>
            </p:nvSpPr>
            <p:spPr>
              <a:xfrm>
                <a:off x="4188959" y="1731248"/>
                <a:ext cx="895896"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214" name="组合 213"/>
            <p:cNvGrpSpPr/>
            <p:nvPr/>
          </p:nvGrpSpPr>
          <p:grpSpPr>
            <a:xfrm>
              <a:off x="5248720" y="3608720"/>
              <a:ext cx="1780467" cy="1160462"/>
              <a:chOff x="7488048" y="2621083"/>
              <a:chExt cx="1780467" cy="1160462"/>
            </a:xfrm>
            <a:scene3d>
              <a:camera prst="perspectiveFront">
                <a:rot lat="0" lon="2099990" rev="0"/>
              </a:camera>
              <a:lightRig rig="threePt" dir="t"/>
            </a:scene3d>
          </p:grpSpPr>
          <p:sp>
            <p:nvSpPr>
              <p:cNvPr id="215" name="文本框 161"/>
              <p:cNvSpPr txBox="1"/>
              <p:nvPr/>
            </p:nvSpPr>
            <p:spPr>
              <a:xfrm>
                <a:off x="7488048" y="2621083"/>
                <a:ext cx="1780467" cy="330946"/>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216" name="文本框 162"/>
              <p:cNvSpPr txBox="1"/>
              <p:nvPr/>
            </p:nvSpPr>
            <p:spPr>
              <a:xfrm>
                <a:off x="7492053" y="2930798"/>
                <a:ext cx="1571978" cy="85074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19" name="组合 218"/>
          <p:cNvGrpSpPr/>
          <p:nvPr/>
        </p:nvGrpSpPr>
        <p:grpSpPr>
          <a:xfrm>
            <a:off x="5194669" y="2895677"/>
            <a:ext cx="1335350" cy="1631978"/>
            <a:chOff x="6886973" y="2593211"/>
            <a:chExt cx="1780467" cy="2175971"/>
          </a:xfrm>
        </p:grpSpPr>
        <p:grpSp>
          <p:nvGrpSpPr>
            <p:cNvPr id="220" name="组合 219"/>
            <p:cNvGrpSpPr/>
            <p:nvPr/>
          </p:nvGrpSpPr>
          <p:grpSpPr>
            <a:xfrm>
              <a:off x="7162891" y="2593211"/>
              <a:ext cx="1000117" cy="966209"/>
              <a:chOff x="4123036" y="1134371"/>
              <a:chExt cx="1000117" cy="966209"/>
            </a:xfrm>
            <a:scene3d>
              <a:camera prst="perspectiveFront">
                <a:rot lat="0" lon="19799991" rev="0"/>
              </a:camera>
              <a:lightRig rig="threePt" dir="t"/>
            </a:scene3d>
          </p:grpSpPr>
          <p:sp>
            <p:nvSpPr>
              <p:cNvPr id="224" name="文本框 170"/>
              <p:cNvSpPr txBox="1"/>
              <p:nvPr/>
            </p:nvSpPr>
            <p:spPr>
              <a:xfrm>
                <a:off x="4123036" y="1134371"/>
                <a:ext cx="1000117" cy="861775"/>
              </a:xfrm>
              <a:prstGeom prst="rect">
                <a:avLst/>
              </a:prstGeom>
              <a:noFill/>
            </p:spPr>
            <p:txBody>
              <a:bodyPr wrap="square" rtlCol="0">
                <a:spAutoFit/>
              </a:bodyPr>
              <a:lstStyle/>
              <a:p>
                <a:pPr algn="ctr" defTabSz="685800" fontAlgn="auto">
                  <a:spcBef>
                    <a:spcPts val="0"/>
                  </a:spcBef>
                  <a:spcAft>
                    <a:spcPts val="0"/>
                  </a:spcAft>
                </a:pPr>
                <a:r>
                  <a:rPr lang="en-US" altLang="zh-CN" sz="3600" dirty="0">
                    <a:solidFill>
                      <a:srgbClr val="E87071"/>
                    </a:solidFill>
                    <a:latin typeface="Impact" panose="020B0806030902050204" pitchFamily="34" charset="0"/>
                    <a:ea typeface="宋体"/>
                  </a:rPr>
                  <a:t>02</a:t>
                </a:r>
                <a:endParaRPr lang="zh-CN" altLang="en-US" sz="3600" dirty="0">
                  <a:solidFill>
                    <a:srgbClr val="E87071"/>
                  </a:solidFill>
                  <a:latin typeface="Impact" panose="020B0806030902050204" pitchFamily="34" charset="0"/>
                  <a:ea typeface="宋体"/>
                </a:endParaRPr>
              </a:p>
            </p:txBody>
          </p:sp>
          <p:sp>
            <p:nvSpPr>
              <p:cNvPr id="225" name="文本框 171"/>
              <p:cNvSpPr txBox="1"/>
              <p:nvPr/>
            </p:nvSpPr>
            <p:spPr>
              <a:xfrm>
                <a:off x="4188959" y="1731248"/>
                <a:ext cx="895896"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221" name="组合 220"/>
            <p:cNvGrpSpPr/>
            <p:nvPr/>
          </p:nvGrpSpPr>
          <p:grpSpPr>
            <a:xfrm>
              <a:off x="6886973" y="3608720"/>
              <a:ext cx="1780467" cy="1160462"/>
              <a:chOff x="7488048" y="2621083"/>
              <a:chExt cx="1780467" cy="1160462"/>
            </a:xfrm>
            <a:scene3d>
              <a:camera prst="perspectiveFront">
                <a:rot lat="0" lon="19799991" rev="0"/>
              </a:camera>
              <a:lightRig rig="threePt" dir="t"/>
            </a:scene3d>
          </p:grpSpPr>
          <p:sp>
            <p:nvSpPr>
              <p:cNvPr id="222" name="文本框 168"/>
              <p:cNvSpPr txBox="1"/>
              <p:nvPr/>
            </p:nvSpPr>
            <p:spPr>
              <a:xfrm>
                <a:off x="7488048" y="2621083"/>
                <a:ext cx="1780467" cy="330946"/>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223" name="文本框 169"/>
              <p:cNvSpPr txBox="1"/>
              <p:nvPr/>
            </p:nvSpPr>
            <p:spPr>
              <a:xfrm>
                <a:off x="7492053" y="2930798"/>
                <a:ext cx="1571978" cy="85074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26" name="组合 225"/>
          <p:cNvGrpSpPr/>
          <p:nvPr/>
        </p:nvGrpSpPr>
        <p:grpSpPr>
          <a:xfrm>
            <a:off x="6405002" y="2895677"/>
            <a:ext cx="1335350" cy="1631978"/>
            <a:chOff x="8500750" y="2593211"/>
            <a:chExt cx="1780467" cy="2175971"/>
          </a:xfrm>
        </p:grpSpPr>
        <p:grpSp>
          <p:nvGrpSpPr>
            <p:cNvPr id="227" name="组合 226"/>
            <p:cNvGrpSpPr/>
            <p:nvPr/>
          </p:nvGrpSpPr>
          <p:grpSpPr>
            <a:xfrm>
              <a:off x="8846802" y="2593211"/>
              <a:ext cx="1000117" cy="966209"/>
              <a:chOff x="4123036" y="1134371"/>
              <a:chExt cx="1000117" cy="966209"/>
            </a:xfrm>
            <a:scene3d>
              <a:camera prst="perspectiveFront">
                <a:rot lat="0" lon="1800000" rev="0"/>
              </a:camera>
              <a:lightRig rig="threePt" dir="t"/>
            </a:scene3d>
          </p:grpSpPr>
          <p:sp>
            <p:nvSpPr>
              <p:cNvPr id="231" name="文本框 177"/>
              <p:cNvSpPr txBox="1"/>
              <p:nvPr/>
            </p:nvSpPr>
            <p:spPr>
              <a:xfrm>
                <a:off x="4123036" y="1134371"/>
                <a:ext cx="1000117" cy="861775"/>
              </a:xfrm>
              <a:prstGeom prst="rect">
                <a:avLst/>
              </a:prstGeom>
              <a:noFill/>
            </p:spPr>
            <p:txBody>
              <a:bodyPr wrap="square" rtlCol="0">
                <a:spAutoFit/>
              </a:bodyPr>
              <a:lstStyle/>
              <a:p>
                <a:pPr algn="ctr" defTabSz="685800" fontAlgn="auto">
                  <a:spcBef>
                    <a:spcPts val="0"/>
                  </a:spcBef>
                  <a:spcAft>
                    <a:spcPts val="0"/>
                  </a:spcAft>
                </a:pPr>
                <a:r>
                  <a:rPr lang="en-US" altLang="zh-CN" sz="3600" dirty="0">
                    <a:solidFill>
                      <a:srgbClr val="FFB850"/>
                    </a:solidFill>
                    <a:latin typeface="Impact" panose="020B0806030902050204" pitchFamily="34" charset="0"/>
                    <a:ea typeface="宋体"/>
                  </a:rPr>
                  <a:t>03</a:t>
                </a:r>
                <a:endParaRPr lang="zh-CN" altLang="en-US" sz="3600" dirty="0">
                  <a:solidFill>
                    <a:srgbClr val="FFB850"/>
                  </a:solidFill>
                  <a:latin typeface="Impact" panose="020B0806030902050204" pitchFamily="34" charset="0"/>
                  <a:ea typeface="宋体"/>
                </a:endParaRPr>
              </a:p>
            </p:txBody>
          </p:sp>
          <p:sp>
            <p:nvSpPr>
              <p:cNvPr id="232" name="文本框 178"/>
              <p:cNvSpPr txBox="1"/>
              <p:nvPr/>
            </p:nvSpPr>
            <p:spPr>
              <a:xfrm>
                <a:off x="4188959" y="1731248"/>
                <a:ext cx="895896" cy="369332"/>
              </a:xfrm>
              <a:prstGeom prst="rect">
                <a:avLst/>
              </a:prstGeom>
              <a:noFill/>
            </p:spPr>
            <p:txBody>
              <a:bodyPr wrap="square" rtlCol="0">
                <a:spAutoFit/>
              </a:bodyPr>
              <a:lstStyle/>
              <a:p>
                <a:pPr algn="ctr" defTabSz="685800" fontAlgn="auto">
                  <a:spcBef>
                    <a:spcPts val="0"/>
                  </a:spcBef>
                  <a:spcAft>
                    <a:spcPts val="0"/>
                  </a:spcAft>
                </a:pPr>
                <a:r>
                  <a:rPr lang="en-US" altLang="zh-CN" sz="1200" dirty="0">
                    <a:solidFill>
                      <a:prstClr val="black">
                        <a:lumMod val="50000"/>
                        <a:lumOff val="50000"/>
                      </a:prstClr>
                    </a:solidFill>
                    <a:latin typeface="LiHei Pro" panose="020B0500000000000000" pitchFamily="34" charset="-122"/>
                    <a:ea typeface="LiHei Pro" panose="020B0500000000000000" pitchFamily="34" charset="-122"/>
                  </a:rPr>
                  <a:t>OPTION</a:t>
                </a:r>
                <a:endParaRPr lang="zh-CN" altLang="en-US" sz="1200" dirty="0">
                  <a:solidFill>
                    <a:prstClr val="black">
                      <a:lumMod val="50000"/>
                      <a:lumOff val="50000"/>
                    </a:prstClr>
                  </a:solidFill>
                  <a:latin typeface="LiHei Pro" panose="020B0500000000000000" pitchFamily="34" charset="-122"/>
                  <a:ea typeface="LiHei Pro" panose="020B0500000000000000" pitchFamily="34" charset="-122"/>
                </a:endParaRPr>
              </a:p>
            </p:txBody>
          </p:sp>
        </p:grpSp>
        <p:grpSp>
          <p:nvGrpSpPr>
            <p:cNvPr id="228" name="组合 227"/>
            <p:cNvGrpSpPr/>
            <p:nvPr/>
          </p:nvGrpSpPr>
          <p:grpSpPr>
            <a:xfrm>
              <a:off x="8500750" y="3608720"/>
              <a:ext cx="1780467" cy="1160462"/>
              <a:chOff x="7488048" y="2621083"/>
              <a:chExt cx="1780467" cy="1160462"/>
            </a:xfrm>
            <a:scene3d>
              <a:camera prst="perspectiveFront">
                <a:rot lat="0" lon="1800000" rev="0"/>
              </a:camera>
              <a:lightRig rig="threePt" dir="t"/>
            </a:scene3d>
          </p:grpSpPr>
          <p:sp>
            <p:nvSpPr>
              <p:cNvPr id="229" name="文本框 175"/>
              <p:cNvSpPr txBox="1"/>
              <p:nvPr/>
            </p:nvSpPr>
            <p:spPr>
              <a:xfrm>
                <a:off x="7488048" y="2621083"/>
                <a:ext cx="1780467" cy="330946"/>
              </a:xfrm>
              <a:prstGeom prst="rect">
                <a:avLst/>
              </a:prstGeom>
              <a:noFill/>
            </p:spPr>
            <p:txBody>
              <a:bodyPr wrap="square" rtlCol="0">
                <a:spAutoFit/>
              </a:bodyPr>
              <a:lstStyle/>
              <a:p>
                <a:pPr defTabSz="685800" fontAlgn="auto">
                  <a:spcBef>
                    <a:spcPts val="0"/>
                  </a:spcBef>
                  <a:spcAft>
                    <a:spcPts val="0"/>
                  </a:spcAft>
                </a:pPr>
                <a:r>
                  <a:rPr lang="zh-CN" altLang="en-US" sz="1013" dirty="0">
                    <a:solidFill>
                      <a:srgbClr val="FDB851"/>
                    </a:solidFill>
                    <a:latin typeface="时尚中黑简体" panose="01010104010101010101" pitchFamily="2" charset="-122"/>
                    <a:ea typeface="时尚中黑简体" panose="01010104010101010101" pitchFamily="2" charset="-122"/>
                  </a:rPr>
                  <a:t>在此添加标题</a:t>
                </a:r>
              </a:p>
            </p:txBody>
          </p:sp>
          <p:sp>
            <p:nvSpPr>
              <p:cNvPr id="230" name="文本框 176"/>
              <p:cNvSpPr txBox="1"/>
              <p:nvPr/>
            </p:nvSpPr>
            <p:spPr>
              <a:xfrm>
                <a:off x="7492053" y="2930798"/>
                <a:ext cx="1571978" cy="85074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788"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233" name="Group 4"/>
          <p:cNvGrpSpPr>
            <a:grpSpLocks noChangeAspect="1"/>
          </p:cNvGrpSpPr>
          <p:nvPr/>
        </p:nvGrpSpPr>
        <p:grpSpPr bwMode="auto">
          <a:xfrm>
            <a:off x="4770832" y="4726607"/>
            <a:ext cx="260694" cy="305504"/>
            <a:chOff x="1776" y="1776"/>
            <a:chExt cx="64" cy="75"/>
          </a:xfrm>
          <a:solidFill>
            <a:sysClr val="windowText" lastClr="000000">
              <a:lumMod val="50000"/>
              <a:lumOff val="50000"/>
            </a:sysClr>
          </a:solidFill>
          <a:scene3d>
            <a:camera prst="perspectiveFront">
              <a:rot lat="0" lon="1799990" rev="0"/>
            </a:camera>
            <a:lightRig rig="threePt" dir="t"/>
          </a:scene3d>
        </p:grpSpPr>
        <p:sp>
          <p:nvSpPr>
            <p:cNvPr id="234"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35"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36"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37"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238" name="Group 13"/>
          <p:cNvGrpSpPr>
            <a:grpSpLocks noChangeAspect="1"/>
          </p:cNvGrpSpPr>
          <p:nvPr/>
        </p:nvGrpSpPr>
        <p:grpSpPr bwMode="auto">
          <a:xfrm>
            <a:off x="6011177" y="4696575"/>
            <a:ext cx="317908" cy="321662"/>
            <a:chOff x="2426" y="2781"/>
            <a:chExt cx="593" cy="600"/>
          </a:xfrm>
          <a:solidFill>
            <a:sysClr val="windowText" lastClr="000000">
              <a:lumMod val="50000"/>
              <a:lumOff val="50000"/>
            </a:sysClr>
          </a:solidFill>
          <a:scene3d>
            <a:camera prst="perspectiveFront">
              <a:rot lat="0" lon="19799991" rev="0"/>
            </a:camera>
            <a:lightRig rig="threePt" dir="t"/>
          </a:scene3d>
        </p:grpSpPr>
        <p:sp>
          <p:nvSpPr>
            <p:cNvPr id="239"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40"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grpSp>
        <p:nvGrpSpPr>
          <p:cNvPr id="241" name="组合 240"/>
          <p:cNvGrpSpPr/>
          <p:nvPr/>
        </p:nvGrpSpPr>
        <p:grpSpPr>
          <a:xfrm>
            <a:off x="7189014" y="4734861"/>
            <a:ext cx="300513" cy="327027"/>
            <a:chOff x="4873626" y="1965325"/>
            <a:chExt cx="269876" cy="293688"/>
          </a:xfrm>
          <a:solidFill>
            <a:sysClr val="windowText" lastClr="000000">
              <a:lumMod val="50000"/>
              <a:lumOff val="50000"/>
            </a:sysClr>
          </a:solidFill>
          <a:scene3d>
            <a:camera prst="perspectiveFront">
              <a:rot lat="0" lon="1799990" rev="0"/>
            </a:camera>
            <a:lightRig rig="threePt" dir="t"/>
          </a:scene3d>
        </p:grpSpPr>
        <p:sp>
          <p:nvSpPr>
            <p:cNvPr id="242" name="Freeform 502"/>
            <p:cNvSpPr>
              <a:spLocks/>
            </p:cNvSpPr>
            <p:nvPr/>
          </p:nvSpPr>
          <p:spPr bwMode="auto">
            <a:xfrm>
              <a:off x="4873626"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43" name="Freeform 503"/>
            <p:cNvSpPr>
              <a:spLocks/>
            </p:cNvSpPr>
            <p:nvPr/>
          </p:nvSpPr>
          <p:spPr bwMode="auto">
            <a:xfrm>
              <a:off x="4884739"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44" name="Freeform 504"/>
            <p:cNvSpPr>
              <a:spLocks/>
            </p:cNvSpPr>
            <p:nvPr/>
          </p:nvSpPr>
          <p:spPr bwMode="auto">
            <a:xfrm>
              <a:off x="4940301"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sp>
          <p:nvSpPr>
            <p:cNvPr id="245"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ea typeface="微软雅黑" panose="020B0503020204020204" pitchFamily="34" charset="-122"/>
                <a:sym typeface="Arial" panose="020B0604020202020204" pitchFamily="34" charset="0"/>
              </a:endParaRPr>
            </a:p>
          </p:txBody>
        </p:sp>
      </p:grpSp>
      <p:sp>
        <p:nvSpPr>
          <p:cNvPr id="246" name="文本框 192"/>
          <p:cNvSpPr txBox="1"/>
          <p:nvPr/>
        </p:nvSpPr>
        <p:spPr>
          <a:xfrm>
            <a:off x="2066900" y="4402088"/>
            <a:ext cx="1226261" cy="248209"/>
          </a:xfrm>
          <a:prstGeom prst="rect">
            <a:avLst/>
          </a:prstGeom>
          <a:noFill/>
        </p:spPr>
        <p:txBody>
          <a:bodyPr wrap="square" rtlCol="0">
            <a:spAutoFit/>
          </a:bodyPr>
          <a:lstStyle/>
          <a:p>
            <a:pPr defTabSz="685800" fontAlgn="auto">
              <a:spcBef>
                <a:spcPts val="0"/>
              </a:spcBef>
              <a:spcAft>
                <a:spcPts val="0"/>
              </a:spcAft>
            </a:pPr>
            <a:r>
              <a:rPr lang="zh-CN" altLang="en-US" sz="1013"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pic>
        <p:nvPicPr>
          <p:cNvPr id="247" name="图片 246"/>
          <p:cNvPicPr>
            <a:picLocks noChangeAspect="1"/>
          </p:cNvPicPr>
          <p:nvPr/>
        </p:nvPicPr>
        <p:blipFill>
          <a:blip r:embed="rId2"/>
          <a:stretch>
            <a:fillRect/>
          </a:stretch>
        </p:blipFill>
        <p:spPr>
          <a:xfrm>
            <a:off x="2000629" y="2466527"/>
            <a:ext cx="1373090" cy="1971617"/>
          </a:xfrm>
          <a:prstGeom prst="rect">
            <a:avLst/>
          </a:prstGeom>
        </p:spPr>
      </p:pic>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wipe(up)">
                                      <p:cBhvr>
                                        <p:cTn id="7" dur="500"/>
                                        <p:tgtEl>
                                          <p:spTgt spid="135"/>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47"/>
                                        </p:tgtEl>
                                        <p:attrNameLst>
                                          <p:attrName>style.visibility</p:attrName>
                                        </p:attrNameLst>
                                      </p:cBhvr>
                                      <p:to>
                                        <p:strVal val="visible"/>
                                      </p:to>
                                    </p:set>
                                    <p:animEffect transition="in" filter="fade">
                                      <p:cBhvr>
                                        <p:cTn id="11" dur="1000"/>
                                        <p:tgtEl>
                                          <p:spTgt spid="247"/>
                                        </p:tgtEl>
                                      </p:cBhvr>
                                    </p:animEffect>
                                    <p:anim calcmode="lin" valueType="num">
                                      <p:cBhvr>
                                        <p:cTn id="12" dur="1000" fill="hold"/>
                                        <p:tgtEl>
                                          <p:spTgt spid="247"/>
                                        </p:tgtEl>
                                        <p:attrNameLst>
                                          <p:attrName>ppt_x</p:attrName>
                                        </p:attrNameLst>
                                      </p:cBhvr>
                                      <p:tavLst>
                                        <p:tav tm="0">
                                          <p:val>
                                            <p:strVal val="#ppt_x"/>
                                          </p:val>
                                        </p:tav>
                                        <p:tav tm="100000">
                                          <p:val>
                                            <p:strVal val="#ppt_x"/>
                                          </p:val>
                                        </p:tav>
                                      </p:tavLst>
                                    </p:anim>
                                    <p:anim calcmode="lin" valueType="num">
                                      <p:cBhvr>
                                        <p:cTn id="13" dur="1000" fill="hold"/>
                                        <p:tgtEl>
                                          <p:spTgt spid="247"/>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246"/>
                                        </p:tgtEl>
                                        <p:attrNameLst>
                                          <p:attrName>style.visibility</p:attrName>
                                        </p:attrNameLst>
                                      </p:cBhvr>
                                      <p:to>
                                        <p:strVal val="visible"/>
                                      </p:to>
                                    </p:set>
                                    <p:animEffect transition="in" filter="randombar(horizontal)">
                                      <p:cBhvr>
                                        <p:cTn id="17" dur="500"/>
                                        <p:tgtEl>
                                          <p:spTgt spid="246"/>
                                        </p:tgtEl>
                                      </p:cBhvr>
                                    </p:animEffect>
                                  </p:childTnLst>
                                </p:cTn>
                              </p:par>
                            </p:childTnLst>
                          </p:cTn>
                        </p:par>
                        <p:par>
                          <p:cTn id="18" fill="hold">
                            <p:stCondLst>
                              <p:cond delay="2000"/>
                            </p:stCondLst>
                            <p:childTnLst>
                              <p:par>
                                <p:cTn id="19" presetID="22" presetClass="entr" presetSubtype="8" fill="hold" nodeType="afterEffect">
                                  <p:stCondLst>
                                    <p:cond delay="0"/>
                                  </p:stCondLst>
                                  <p:childTnLst>
                                    <p:set>
                                      <p:cBhvr>
                                        <p:cTn id="20" dur="1" fill="hold">
                                          <p:stCondLst>
                                            <p:cond delay="0"/>
                                          </p:stCondLst>
                                        </p:cTn>
                                        <p:tgtEl>
                                          <p:spTgt spid="199"/>
                                        </p:tgtEl>
                                        <p:attrNameLst>
                                          <p:attrName>style.visibility</p:attrName>
                                        </p:attrNameLst>
                                      </p:cBhvr>
                                      <p:to>
                                        <p:strVal val="visible"/>
                                      </p:to>
                                    </p:set>
                                    <p:animEffect transition="in" filter="wipe(left)">
                                      <p:cBhvr>
                                        <p:cTn id="21" dur="500"/>
                                        <p:tgtEl>
                                          <p:spTgt spid="199"/>
                                        </p:tgtEl>
                                      </p:cBhvr>
                                    </p:animEffect>
                                  </p:childTnLst>
                                </p:cTn>
                              </p:par>
                            </p:childTnLst>
                          </p:cTn>
                        </p:par>
                        <p:par>
                          <p:cTn id="22" fill="hold">
                            <p:stCondLst>
                              <p:cond delay="2500"/>
                            </p:stCondLst>
                            <p:childTnLst>
                              <p:par>
                                <p:cTn id="23" presetID="22" presetClass="entr" presetSubtype="4" fill="hold" nodeType="afterEffect">
                                  <p:stCondLst>
                                    <p:cond delay="0"/>
                                  </p:stCondLst>
                                  <p:childTnLst>
                                    <p:set>
                                      <p:cBhvr>
                                        <p:cTn id="24" dur="1" fill="hold">
                                          <p:stCondLst>
                                            <p:cond delay="0"/>
                                          </p:stCondLst>
                                        </p:cTn>
                                        <p:tgtEl>
                                          <p:spTgt spid="131"/>
                                        </p:tgtEl>
                                        <p:attrNameLst>
                                          <p:attrName>style.visibility</p:attrName>
                                        </p:attrNameLst>
                                      </p:cBhvr>
                                      <p:to>
                                        <p:strVal val="visible"/>
                                      </p:to>
                                    </p:set>
                                    <p:animEffect transition="in" filter="wipe(down)">
                                      <p:cBhvr>
                                        <p:cTn id="25" dur="500"/>
                                        <p:tgtEl>
                                          <p:spTgt spid="131"/>
                                        </p:tgtEl>
                                      </p:cBhvr>
                                    </p:animEffect>
                                  </p:childTnLst>
                                </p:cTn>
                              </p:par>
                            </p:childTnLst>
                          </p:cTn>
                        </p:par>
                        <p:par>
                          <p:cTn id="26" fill="hold">
                            <p:stCondLst>
                              <p:cond delay="3000"/>
                            </p:stCondLst>
                            <p:childTnLst>
                              <p:par>
                                <p:cTn id="27" presetID="22" presetClass="entr" presetSubtype="4" fill="hold" nodeType="afterEffect">
                                  <p:stCondLst>
                                    <p:cond delay="0"/>
                                  </p:stCondLst>
                                  <p:childTnLst>
                                    <p:set>
                                      <p:cBhvr>
                                        <p:cTn id="28" dur="1" fill="hold">
                                          <p:stCondLst>
                                            <p:cond delay="0"/>
                                          </p:stCondLst>
                                        </p:cTn>
                                        <p:tgtEl>
                                          <p:spTgt spid="203"/>
                                        </p:tgtEl>
                                        <p:attrNameLst>
                                          <p:attrName>style.visibility</p:attrName>
                                        </p:attrNameLst>
                                      </p:cBhvr>
                                      <p:to>
                                        <p:strVal val="visible"/>
                                      </p:to>
                                    </p:set>
                                    <p:animEffect transition="in" filter="wipe(down)">
                                      <p:cBhvr>
                                        <p:cTn id="29" dur="500"/>
                                        <p:tgtEl>
                                          <p:spTgt spid="203"/>
                                        </p:tgtEl>
                                      </p:cBhvr>
                                    </p:animEffect>
                                  </p:childTnLst>
                                </p:cTn>
                              </p:par>
                            </p:childTnLst>
                          </p:cTn>
                        </p:par>
                        <p:par>
                          <p:cTn id="30" fill="hold">
                            <p:stCondLst>
                              <p:cond delay="3500"/>
                            </p:stCondLst>
                            <p:childTnLst>
                              <p:par>
                                <p:cTn id="31" presetID="22" presetClass="entr" presetSubtype="1" fill="hold" nodeType="afterEffect">
                                  <p:stCondLst>
                                    <p:cond delay="0"/>
                                  </p:stCondLst>
                                  <p:childTnLst>
                                    <p:set>
                                      <p:cBhvr>
                                        <p:cTn id="32" dur="1" fill="hold">
                                          <p:stCondLst>
                                            <p:cond delay="0"/>
                                          </p:stCondLst>
                                        </p:cTn>
                                        <p:tgtEl>
                                          <p:spTgt spid="212"/>
                                        </p:tgtEl>
                                        <p:attrNameLst>
                                          <p:attrName>style.visibility</p:attrName>
                                        </p:attrNameLst>
                                      </p:cBhvr>
                                      <p:to>
                                        <p:strVal val="visible"/>
                                      </p:to>
                                    </p:set>
                                    <p:animEffect transition="in" filter="wipe(up)">
                                      <p:cBhvr>
                                        <p:cTn id="33" dur="500"/>
                                        <p:tgtEl>
                                          <p:spTgt spid="212"/>
                                        </p:tgtEl>
                                      </p:cBhvr>
                                    </p:animEffect>
                                  </p:childTnLst>
                                </p:cTn>
                              </p:par>
                            </p:childTnLst>
                          </p:cTn>
                        </p:par>
                        <p:par>
                          <p:cTn id="34" fill="hold">
                            <p:stCondLst>
                              <p:cond delay="4000"/>
                            </p:stCondLst>
                            <p:childTnLst>
                              <p:par>
                                <p:cTn id="35" presetID="10" presetClass="entr" presetSubtype="0" fill="hold" nodeType="afterEffect">
                                  <p:stCondLst>
                                    <p:cond delay="0"/>
                                  </p:stCondLst>
                                  <p:childTnLst>
                                    <p:set>
                                      <p:cBhvr>
                                        <p:cTn id="36" dur="1" fill="hold">
                                          <p:stCondLst>
                                            <p:cond delay="0"/>
                                          </p:stCondLst>
                                        </p:cTn>
                                        <p:tgtEl>
                                          <p:spTgt spid="233"/>
                                        </p:tgtEl>
                                        <p:attrNameLst>
                                          <p:attrName>style.visibility</p:attrName>
                                        </p:attrNameLst>
                                      </p:cBhvr>
                                      <p:to>
                                        <p:strVal val="visible"/>
                                      </p:to>
                                    </p:set>
                                    <p:animEffect transition="in" filter="fade">
                                      <p:cBhvr>
                                        <p:cTn id="37" dur="500"/>
                                        <p:tgtEl>
                                          <p:spTgt spid="233"/>
                                        </p:tgtEl>
                                      </p:cBhvr>
                                    </p:animEffect>
                                  </p:childTnLst>
                                </p:cTn>
                              </p:par>
                            </p:childTnLst>
                          </p:cTn>
                        </p:par>
                        <p:par>
                          <p:cTn id="38" fill="hold">
                            <p:stCondLst>
                              <p:cond delay="4500"/>
                            </p:stCondLst>
                            <p:childTnLst>
                              <p:par>
                                <p:cTn id="39" presetID="22" presetClass="entr" presetSubtype="4" fill="hold" nodeType="afterEffect">
                                  <p:stCondLst>
                                    <p:cond delay="0"/>
                                  </p:stCondLst>
                                  <p:childTnLst>
                                    <p:set>
                                      <p:cBhvr>
                                        <p:cTn id="40" dur="1" fill="hold">
                                          <p:stCondLst>
                                            <p:cond delay="0"/>
                                          </p:stCondLst>
                                        </p:cTn>
                                        <p:tgtEl>
                                          <p:spTgt spid="125"/>
                                        </p:tgtEl>
                                        <p:attrNameLst>
                                          <p:attrName>style.visibility</p:attrName>
                                        </p:attrNameLst>
                                      </p:cBhvr>
                                      <p:to>
                                        <p:strVal val="visible"/>
                                      </p:to>
                                    </p:set>
                                    <p:animEffect transition="in" filter="wipe(down)">
                                      <p:cBhvr>
                                        <p:cTn id="41" dur="500"/>
                                        <p:tgtEl>
                                          <p:spTgt spid="125"/>
                                        </p:tgtEl>
                                      </p:cBhvr>
                                    </p:animEffect>
                                  </p:childTnLst>
                                </p:cTn>
                              </p:par>
                            </p:childTnLst>
                          </p:cTn>
                        </p:par>
                        <p:par>
                          <p:cTn id="42" fill="hold">
                            <p:stCondLst>
                              <p:cond delay="5000"/>
                            </p:stCondLst>
                            <p:childTnLst>
                              <p:par>
                                <p:cTn id="43" presetID="22" presetClass="entr" presetSubtype="1" fill="hold" nodeType="afterEffect">
                                  <p:stCondLst>
                                    <p:cond delay="0"/>
                                  </p:stCondLst>
                                  <p:childTnLst>
                                    <p:set>
                                      <p:cBhvr>
                                        <p:cTn id="44" dur="1" fill="hold">
                                          <p:stCondLst>
                                            <p:cond delay="0"/>
                                          </p:stCondLst>
                                        </p:cTn>
                                        <p:tgtEl>
                                          <p:spTgt spid="209"/>
                                        </p:tgtEl>
                                        <p:attrNameLst>
                                          <p:attrName>style.visibility</p:attrName>
                                        </p:attrNameLst>
                                      </p:cBhvr>
                                      <p:to>
                                        <p:strVal val="visible"/>
                                      </p:to>
                                    </p:set>
                                    <p:animEffect transition="in" filter="wipe(up)">
                                      <p:cBhvr>
                                        <p:cTn id="45" dur="500"/>
                                        <p:tgtEl>
                                          <p:spTgt spid="209"/>
                                        </p:tgtEl>
                                      </p:cBhvr>
                                    </p:animEffect>
                                  </p:childTnLst>
                                </p:cTn>
                              </p:par>
                            </p:childTnLst>
                          </p:cTn>
                        </p:par>
                        <p:par>
                          <p:cTn id="46" fill="hold">
                            <p:stCondLst>
                              <p:cond delay="5500"/>
                            </p:stCondLst>
                            <p:childTnLst>
                              <p:par>
                                <p:cTn id="47" presetID="22" presetClass="entr" presetSubtype="1" fill="hold" nodeType="afterEffect">
                                  <p:stCondLst>
                                    <p:cond delay="0"/>
                                  </p:stCondLst>
                                  <p:childTnLst>
                                    <p:set>
                                      <p:cBhvr>
                                        <p:cTn id="48" dur="1" fill="hold">
                                          <p:stCondLst>
                                            <p:cond delay="0"/>
                                          </p:stCondLst>
                                        </p:cTn>
                                        <p:tgtEl>
                                          <p:spTgt spid="219"/>
                                        </p:tgtEl>
                                        <p:attrNameLst>
                                          <p:attrName>style.visibility</p:attrName>
                                        </p:attrNameLst>
                                      </p:cBhvr>
                                      <p:to>
                                        <p:strVal val="visible"/>
                                      </p:to>
                                    </p:set>
                                    <p:animEffect transition="in" filter="wipe(up)">
                                      <p:cBhvr>
                                        <p:cTn id="49" dur="500"/>
                                        <p:tgtEl>
                                          <p:spTgt spid="219"/>
                                        </p:tgtEl>
                                      </p:cBhvr>
                                    </p:animEffect>
                                  </p:childTnLst>
                                </p:cTn>
                              </p:par>
                            </p:childTnLst>
                          </p:cTn>
                        </p:par>
                        <p:par>
                          <p:cTn id="50" fill="hold">
                            <p:stCondLst>
                              <p:cond delay="6000"/>
                            </p:stCondLst>
                            <p:childTnLst>
                              <p:par>
                                <p:cTn id="51" presetID="10" presetClass="entr" presetSubtype="0" fill="hold" nodeType="afterEffect">
                                  <p:stCondLst>
                                    <p:cond delay="0"/>
                                  </p:stCondLst>
                                  <p:childTnLst>
                                    <p:set>
                                      <p:cBhvr>
                                        <p:cTn id="52" dur="1" fill="hold">
                                          <p:stCondLst>
                                            <p:cond delay="0"/>
                                          </p:stCondLst>
                                        </p:cTn>
                                        <p:tgtEl>
                                          <p:spTgt spid="238"/>
                                        </p:tgtEl>
                                        <p:attrNameLst>
                                          <p:attrName>style.visibility</p:attrName>
                                        </p:attrNameLst>
                                      </p:cBhvr>
                                      <p:to>
                                        <p:strVal val="visible"/>
                                      </p:to>
                                    </p:set>
                                    <p:animEffect transition="in" filter="fade">
                                      <p:cBhvr>
                                        <p:cTn id="53" dur="500"/>
                                        <p:tgtEl>
                                          <p:spTgt spid="238"/>
                                        </p:tgtEl>
                                      </p:cBhvr>
                                    </p:animEffect>
                                  </p:childTnLst>
                                </p:cTn>
                              </p:par>
                            </p:childTnLst>
                          </p:cTn>
                        </p:par>
                        <p:par>
                          <p:cTn id="54" fill="hold">
                            <p:stCondLst>
                              <p:cond delay="6500"/>
                            </p:stCondLst>
                            <p:childTnLst>
                              <p:par>
                                <p:cTn id="55" presetID="22" presetClass="entr" presetSubtype="4" fill="hold" nodeType="after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wipe(down)">
                                      <p:cBhvr>
                                        <p:cTn id="57" dur="500"/>
                                        <p:tgtEl>
                                          <p:spTgt spid="128"/>
                                        </p:tgtEl>
                                      </p:cBhvr>
                                    </p:animEffect>
                                  </p:childTnLst>
                                </p:cTn>
                              </p:par>
                            </p:childTnLst>
                          </p:cTn>
                        </p:par>
                        <p:par>
                          <p:cTn id="58" fill="hold">
                            <p:stCondLst>
                              <p:cond delay="7000"/>
                            </p:stCondLst>
                            <p:childTnLst>
                              <p:par>
                                <p:cTn id="59" presetID="22" presetClass="entr" presetSubtype="1" fill="hold" nodeType="afterEffect">
                                  <p:stCondLst>
                                    <p:cond delay="0"/>
                                  </p:stCondLst>
                                  <p:childTnLst>
                                    <p:set>
                                      <p:cBhvr>
                                        <p:cTn id="60" dur="1" fill="hold">
                                          <p:stCondLst>
                                            <p:cond delay="0"/>
                                          </p:stCondLst>
                                        </p:cTn>
                                        <p:tgtEl>
                                          <p:spTgt spid="206"/>
                                        </p:tgtEl>
                                        <p:attrNameLst>
                                          <p:attrName>style.visibility</p:attrName>
                                        </p:attrNameLst>
                                      </p:cBhvr>
                                      <p:to>
                                        <p:strVal val="visible"/>
                                      </p:to>
                                    </p:set>
                                    <p:animEffect transition="in" filter="wipe(up)">
                                      <p:cBhvr>
                                        <p:cTn id="61" dur="500"/>
                                        <p:tgtEl>
                                          <p:spTgt spid="206"/>
                                        </p:tgtEl>
                                      </p:cBhvr>
                                    </p:animEffect>
                                  </p:childTnLst>
                                </p:cTn>
                              </p:par>
                            </p:childTnLst>
                          </p:cTn>
                        </p:par>
                        <p:par>
                          <p:cTn id="62" fill="hold">
                            <p:stCondLst>
                              <p:cond delay="7500"/>
                            </p:stCondLst>
                            <p:childTnLst>
                              <p:par>
                                <p:cTn id="63" presetID="22" presetClass="entr" presetSubtype="1" fill="hold" nodeType="afterEffect">
                                  <p:stCondLst>
                                    <p:cond delay="0"/>
                                  </p:stCondLst>
                                  <p:childTnLst>
                                    <p:set>
                                      <p:cBhvr>
                                        <p:cTn id="64" dur="1" fill="hold">
                                          <p:stCondLst>
                                            <p:cond delay="0"/>
                                          </p:stCondLst>
                                        </p:cTn>
                                        <p:tgtEl>
                                          <p:spTgt spid="226"/>
                                        </p:tgtEl>
                                        <p:attrNameLst>
                                          <p:attrName>style.visibility</p:attrName>
                                        </p:attrNameLst>
                                      </p:cBhvr>
                                      <p:to>
                                        <p:strVal val="visible"/>
                                      </p:to>
                                    </p:set>
                                    <p:animEffect transition="in" filter="wipe(up)">
                                      <p:cBhvr>
                                        <p:cTn id="65" dur="500"/>
                                        <p:tgtEl>
                                          <p:spTgt spid="226"/>
                                        </p:tgtEl>
                                      </p:cBhvr>
                                    </p:animEffect>
                                  </p:childTnLst>
                                </p:cTn>
                              </p:par>
                            </p:childTnLst>
                          </p:cTn>
                        </p:par>
                        <p:par>
                          <p:cTn id="66" fill="hold">
                            <p:stCondLst>
                              <p:cond delay="8000"/>
                            </p:stCondLst>
                            <p:childTnLst>
                              <p:par>
                                <p:cTn id="67" presetID="10" presetClass="entr" presetSubtype="0" fill="hold" nodeType="afterEffect">
                                  <p:stCondLst>
                                    <p:cond delay="0"/>
                                  </p:stCondLst>
                                  <p:childTnLst>
                                    <p:set>
                                      <p:cBhvr>
                                        <p:cTn id="68" dur="1" fill="hold">
                                          <p:stCondLst>
                                            <p:cond delay="0"/>
                                          </p:stCondLst>
                                        </p:cTn>
                                        <p:tgtEl>
                                          <p:spTgt spid="241"/>
                                        </p:tgtEl>
                                        <p:attrNameLst>
                                          <p:attrName>style.visibility</p:attrName>
                                        </p:attrNameLst>
                                      </p:cBhvr>
                                      <p:to>
                                        <p:strVal val="visible"/>
                                      </p:to>
                                    </p:set>
                                    <p:animEffect transition="in" filter="fade">
                                      <p:cBhvr>
                                        <p:cTn id="69" dur="5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组合 62"/>
          <p:cNvGrpSpPr/>
          <p:nvPr/>
        </p:nvGrpSpPr>
        <p:grpSpPr>
          <a:xfrm>
            <a:off x="3517412" y="1493567"/>
            <a:ext cx="2109177" cy="3367349"/>
            <a:chOff x="2628899" y="0"/>
            <a:chExt cx="3924299" cy="6265035"/>
          </a:xfrm>
          <a:effectLst>
            <a:outerShdw blurRad="215900" dist="88900" dir="2700000" algn="tl" rotWithShape="0">
              <a:prstClr val="black">
                <a:alpha val="30000"/>
              </a:prstClr>
            </a:outerShdw>
          </a:effectLst>
        </p:grpSpPr>
        <p:sp>
          <p:nvSpPr>
            <p:cNvPr id="64" name="圆角矩形 63"/>
            <p:cNvSpPr/>
            <p:nvPr/>
          </p:nvSpPr>
          <p:spPr>
            <a:xfrm>
              <a:off x="4210045" y="6028676"/>
              <a:ext cx="762006" cy="217706"/>
            </a:xfrm>
            <a:prstGeom prst="roundRect">
              <a:avLst/>
            </a:prstGeom>
            <a:gradFill>
              <a:gsLst>
                <a:gs pos="53000">
                  <a:sysClr val="window" lastClr="FFFFFF">
                    <a:lumMod val="75000"/>
                  </a:sysClr>
                </a:gs>
                <a:gs pos="100000">
                  <a:sysClr val="window" lastClr="FFFFFF">
                    <a:lumMod val="6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5" name="任意多边形 64"/>
            <p:cNvSpPr/>
            <p:nvPr/>
          </p:nvSpPr>
          <p:spPr>
            <a:xfrm rot="18900000">
              <a:off x="3939602" y="4935998"/>
              <a:ext cx="1302892" cy="1329037"/>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ysClr val="window" lastClr="FFFFFF">
                    <a:lumMod val="65000"/>
                  </a:sysClr>
                </a:gs>
                <a:gs pos="100000">
                  <a:sysClr val="window" lastClr="FFFFFF">
                    <a:lumMod val="75000"/>
                    <a:alpha val="82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6" name="任意多边形 65"/>
            <p:cNvSpPr/>
            <p:nvPr/>
          </p:nvSpPr>
          <p:spPr>
            <a:xfrm>
              <a:off x="3748086" y="4667095"/>
              <a:ext cx="1685925" cy="93342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ysClr val="window" lastClr="FFFFFF">
                    <a:lumMod val="75000"/>
                  </a:sysClr>
                </a:gs>
                <a:gs pos="51000">
                  <a:sysClr val="window" lastClr="FFFFFF">
                    <a:lumMod val="65000"/>
                  </a:sysClr>
                </a:gs>
                <a:gs pos="64000">
                  <a:sysClr val="window" lastClr="FFFFFF">
                    <a:lumMod val="85000"/>
                  </a:sysClr>
                </a:gs>
                <a:gs pos="76000">
                  <a:sysClr val="window" lastClr="FFFFFF"/>
                </a:gs>
                <a:gs pos="37000">
                  <a:sysClr val="window" lastClr="FFFFFF">
                    <a:lumMod val="85000"/>
                  </a:sysClr>
                </a:gs>
                <a:gs pos="22000">
                  <a:sysClr val="window" lastClr="FFFFFF"/>
                </a:gs>
                <a:gs pos="100000">
                  <a:sysClr val="window" lastClr="FFFFFF">
                    <a:lumMod val="65000"/>
                  </a:sysClr>
                </a:gs>
                <a:gs pos="3000">
                  <a:sysClr val="window" lastClr="FFFFFF">
                    <a:lumMod val="65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7" name="圆角矩形 66"/>
            <p:cNvSpPr/>
            <p:nvPr/>
          </p:nvSpPr>
          <p:spPr>
            <a:xfrm rot="21300000">
              <a:off x="3745776" y="5473669"/>
              <a:ext cx="1674822" cy="82844"/>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8" name="圆角矩形 67"/>
            <p:cNvSpPr/>
            <p:nvPr/>
          </p:nvSpPr>
          <p:spPr>
            <a:xfrm rot="21300000">
              <a:off x="3745776" y="5002848"/>
              <a:ext cx="1674822" cy="78826"/>
            </a:xfrm>
            <a:prstGeom prst="roundRect">
              <a:avLst>
                <a:gd name="adj" fmla="val 18590"/>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69" name="圆角矩形 68"/>
            <p:cNvSpPr/>
            <p:nvPr/>
          </p:nvSpPr>
          <p:spPr>
            <a:xfrm rot="21300000">
              <a:off x="3745776" y="5169520"/>
              <a:ext cx="1674822" cy="78826"/>
            </a:xfrm>
            <a:prstGeom prst="roundRect">
              <a:avLst>
                <a:gd name="adj" fmla="val 1062"/>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0" name="圆角矩形 69"/>
            <p:cNvSpPr/>
            <p:nvPr/>
          </p:nvSpPr>
          <p:spPr>
            <a:xfrm rot="21300000">
              <a:off x="3745776" y="5338332"/>
              <a:ext cx="1674822" cy="78826"/>
            </a:xfrm>
            <a:prstGeom prst="roundRect">
              <a:avLst>
                <a:gd name="adj" fmla="val 14265"/>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1" name="任意多边形 70"/>
            <p:cNvSpPr/>
            <p:nvPr/>
          </p:nvSpPr>
          <p:spPr>
            <a:xfrm>
              <a:off x="2628899" y="0"/>
              <a:ext cx="3924299" cy="4667095"/>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100000">
                  <a:sysClr val="window" lastClr="FFFFFF"/>
                </a:gs>
                <a:gs pos="0">
                  <a:srgbClr val="E2E2E2"/>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2" name="圆角矩形 71"/>
            <p:cNvSpPr/>
            <p:nvPr/>
          </p:nvSpPr>
          <p:spPr>
            <a:xfrm>
              <a:off x="3710112" y="4705663"/>
              <a:ext cx="1788888" cy="32661"/>
            </a:xfrm>
            <a:prstGeom prst="roundRect">
              <a:avLst>
                <a:gd name="adj" fmla="val 50000"/>
              </a:avLst>
            </a:prstGeom>
            <a:gradFill>
              <a:gsLst>
                <a:gs pos="100000">
                  <a:sysClr val="window" lastClr="FFFFFF">
                    <a:lumMod val="50000"/>
                  </a:sysClr>
                </a:gs>
                <a:gs pos="51500">
                  <a:sysClr val="window" lastClr="FFFFFF">
                    <a:lumMod val="85000"/>
                  </a:sysClr>
                </a:gs>
                <a:gs pos="300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3" name="圆角矩形 72"/>
            <p:cNvSpPr/>
            <p:nvPr/>
          </p:nvSpPr>
          <p:spPr>
            <a:xfrm rot="21300000">
              <a:off x="3667322" y="4909817"/>
              <a:ext cx="1831730" cy="78827"/>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4" name="圆角矩形 73"/>
            <p:cNvSpPr/>
            <p:nvPr/>
          </p:nvSpPr>
          <p:spPr>
            <a:xfrm rot="21300000">
              <a:off x="3667322" y="5069954"/>
              <a:ext cx="1831730" cy="78826"/>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5" name="圆角矩形 74"/>
            <p:cNvSpPr/>
            <p:nvPr/>
          </p:nvSpPr>
          <p:spPr>
            <a:xfrm rot="21300000">
              <a:off x="3667322" y="5236631"/>
              <a:ext cx="1831730" cy="78827"/>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6" name="圆角矩形 75"/>
            <p:cNvSpPr/>
            <p:nvPr/>
          </p:nvSpPr>
          <p:spPr>
            <a:xfrm rot="21300000">
              <a:off x="3667322" y="5405447"/>
              <a:ext cx="1831730" cy="78827"/>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7" name="圆角矩形 76"/>
            <p:cNvSpPr/>
            <p:nvPr/>
          </p:nvSpPr>
          <p:spPr>
            <a:xfrm rot="21300000">
              <a:off x="3667322" y="5540786"/>
              <a:ext cx="1831730" cy="82844"/>
            </a:xfrm>
            <a:prstGeom prst="roundRect">
              <a:avLst>
                <a:gd name="adj" fmla="val 50000"/>
              </a:avLst>
            </a:prstGeom>
            <a:gradFill>
              <a:gsLst>
                <a:gs pos="100000">
                  <a:sysClr val="window" lastClr="FFFFFF">
                    <a:lumMod val="50000"/>
                  </a:sysClr>
                </a:gs>
                <a:gs pos="50000">
                  <a:sysClr val="window" lastClr="FFFFFF">
                    <a:lumMod val="75000"/>
                  </a:sysClr>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8" name="圆角矩形 77"/>
            <p:cNvSpPr/>
            <p:nvPr/>
          </p:nvSpPr>
          <p:spPr>
            <a:xfrm>
              <a:off x="4009766" y="5932936"/>
              <a:ext cx="1178587" cy="35135"/>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79" name="圆角矩形 78"/>
            <p:cNvSpPr/>
            <p:nvPr/>
          </p:nvSpPr>
          <p:spPr>
            <a:xfrm>
              <a:off x="4201537" y="6135967"/>
              <a:ext cx="776005" cy="16226"/>
            </a:xfrm>
            <a:prstGeom prst="roundRect">
              <a:avLst>
                <a:gd name="adj" fmla="val 13637"/>
              </a:avLst>
            </a:prstGeom>
            <a:gradFill>
              <a:gsLst>
                <a:gs pos="78000">
                  <a:sysClr val="window" lastClr="FFFFFF"/>
                </a:gs>
                <a:gs pos="53000">
                  <a:sysClr val="windowText" lastClr="000000">
                    <a:lumMod val="50000"/>
                    <a:lumOff val="50000"/>
                  </a:sysClr>
                </a:gs>
                <a:gs pos="100000">
                  <a:sysClr val="window" lastClr="FFFFFF">
                    <a:lumMod val="50000"/>
                  </a:sysClr>
                </a:gs>
                <a:gs pos="23000">
                  <a:sysClr val="window" lastClr="FFFFFF"/>
                </a:gs>
                <a:gs pos="0">
                  <a:sysClr val="window" lastClr="FFFFFF">
                    <a:lumMod val="50000"/>
                  </a:sysClr>
                </a:gs>
              </a:gsLst>
              <a:lin ang="0" scaled="0"/>
            </a:gra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grpSp>
      <p:grpSp>
        <p:nvGrpSpPr>
          <p:cNvPr id="80" name="组合 79"/>
          <p:cNvGrpSpPr/>
          <p:nvPr/>
        </p:nvGrpSpPr>
        <p:grpSpPr>
          <a:xfrm>
            <a:off x="3928633" y="2493190"/>
            <a:ext cx="521176" cy="1493370"/>
            <a:chOff x="3348370" y="2805283"/>
            <a:chExt cx="591700" cy="1695450"/>
          </a:xfrm>
          <a:solidFill>
            <a:srgbClr val="01ACBE"/>
          </a:solidFill>
        </p:grpSpPr>
        <p:sp>
          <p:nvSpPr>
            <p:cNvPr id="81" name="圆角矩形 80"/>
            <p:cNvSpPr/>
            <p:nvPr/>
          </p:nvSpPr>
          <p:spPr>
            <a:xfrm>
              <a:off x="3730153" y="3548233"/>
              <a:ext cx="209917" cy="952500"/>
            </a:xfrm>
            <a:prstGeom prst="roundRect">
              <a:avLst>
                <a:gd name="adj" fmla="val 50000"/>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2" name="圆角矩形 81"/>
            <p:cNvSpPr/>
            <p:nvPr/>
          </p:nvSpPr>
          <p:spPr>
            <a:xfrm>
              <a:off x="3348370" y="2805283"/>
              <a:ext cx="209917" cy="952500"/>
            </a:xfrm>
            <a:prstGeom prst="roundRect">
              <a:avLst>
                <a:gd name="adj" fmla="val 50000"/>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3" name="圆角矩形 82"/>
            <p:cNvSpPr/>
            <p:nvPr/>
          </p:nvSpPr>
          <p:spPr>
            <a:xfrm rot="5400000">
              <a:off x="3546585" y="3364483"/>
              <a:ext cx="209917" cy="577053"/>
            </a:xfrm>
            <a:prstGeom prst="roundRect">
              <a:avLst>
                <a:gd name="adj" fmla="val 50000"/>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4" name="组合 83"/>
          <p:cNvGrpSpPr/>
          <p:nvPr/>
        </p:nvGrpSpPr>
        <p:grpSpPr>
          <a:xfrm flipH="1">
            <a:off x="4702803" y="2493190"/>
            <a:ext cx="521176" cy="1493370"/>
            <a:chOff x="3348370" y="2805283"/>
            <a:chExt cx="591700" cy="1695450"/>
          </a:xfrm>
          <a:solidFill>
            <a:srgbClr val="E87071"/>
          </a:solidFill>
        </p:grpSpPr>
        <p:sp>
          <p:nvSpPr>
            <p:cNvPr id="85" name="圆角矩形 84"/>
            <p:cNvSpPr/>
            <p:nvPr/>
          </p:nvSpPr>
          <p:spPr>
            <a:xfrm>
              <a:off x="3730153" y="3548233"/>
              <a:ext cx="209917" cy="952500"/>
            </a:xfrm>
            <a:prstGeom prst="roundRect">
              <a:avLst>
                <a:gd name="adj" fmla="val 50000"/>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6" name="圆角矩形 85"/>
            <p:cNvSpPr/>
            <p:nvPr/>
          </p:nvSpPr>
          <p:spPr>
            <a:xfrm>
              <a:off x="3348370" y="2805283"/>
              <a:ext cx="209917" cy="952500"/>
            </a:xfrm>
            <a:prstGeom prst="roundRect">
              <a:avLst>
                <a:gd name="adj" fmla="val 50000"/>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7" name="圆角矩形 86"/>
            <p:cNvSpPr/>
            <p:nvPr/>
          </p:nvSpPr>
          <p:spPr>
            <a:xfrm rot="5400000">
              <a:off x="3546585" y="3364483"/>
              <a:ext cx="209917" cy="577053"/>
            </a:xfrm>
            <a:prstGeom prst="roundRect">
              <a:avLst>
                <a:gd name="adj" fmla="val 50000"/>
              </a:avLst>
            </a:prstGeom>
            <a:grp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88" name="圆角矩形 87"/>
          <p:cNvSpPr/>
          <p:nvPr/>
        </p:nvSpPr>
        <p:spPr>
          <a:xfrm flipH="1">
            <a:off x="4483855" y="1838751"/>
            <a:ext cx="184898" cy="2144159"/>
          </a:xfrm>
          <a:prstGeom prst="roundRect">
            <a:avLst>
              <a:gd name="adj" fmla="val 37900"/>
            </a:avLst>
          </a:prstGeom>
          <a:solidFill>
            <a:srgbClr val="FFB850"/>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89" name="组合 88"/>
          <p:cNvGrpSpPr/>
          <p:nvPr/>
        </p:nvGrpSpPr>
        <p:grpSpPr>
          <a:xfrm>
            <a:off x="4340686" y="2670226"/>
            <a:ext cx="454175" cy="454174"/>
            <a:chOff x="5713733" y="1926481"/>
            <a:chExt cx="754938" cy="754938"/>
          </a:xfrm>
        </p:grpSpPr>
        <p:sp>
          <p:nvSpPr>
            <p:cNvPr id="90" name="椭圆 89"/>
            <p:cNvSpPr/>
            <p:nvPr/>
          </p:nvSpPr>
          <p:spPr>
            <a:xfrm>
              <a:off x="5713733" y="1926481"/>
              <a:ext cx="754938" cy="754938"/>
            </a:xfrm>
            <a:prstGeom prst="ellipse">
              <a:avLst/>
            </a:prstGeom>
            <a:gradFill>
              <a:gsLst>
                <a:gs pos="0">
                  <a:sysClr val="window" lastClr="FFFFFF"/>
                </a:gs>
                <a:gs pos="100000">
                  <a:sysClr val="window" lastClr="FFFFFF">
                    <a:lumMod val="85000"/>
                  </a:sysClr>
                </a:gs>
              </a:gsLst>
              <a:lin ang="2700000" scaled="1"/>
            </a:gradFill>
            <a:ln w="12700" cap="flat" cmpd="sng" algn="ctr">
              <a:no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1" name="椭圆 90"/>
            <p:cNvSpPr/>
            <p:nvPr/>
          </p:nvSpPr>
          <p:spPr>
            <a:xfrm>
              <a:off x="5832863" y="2045611"/>
              <a:ext cx="516678" cy="516678"/>
            </a:xfrm>
            <a:prstGeom prst="ellipse">
              <a:avLst/>
            </a:prstGeom>
            <a:solidFill>
              <a:srgbClr val="FFB850"/>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50800" dist="25400" dir="13500000">
                <a:prstClr val="black">
                  <a:alpha val="4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92" name="组合 91"/>
          <p:cNvGrpSpPr/>
          <p:nvPr/>
        </p:nvGrpSpPr>
        <p:grpSpPr>
          <a:xfrm>
            <a:off x="4235295" y="1667504"/>
            <a:ext cx="664958" cy="664958"/>
            <a:chOff x="5647060" y="1134041"/>
            <a:chExt cx="886610" cy="886610"/>
          </a:xfrm>
        </p:grpSpPr>
        <p:grpSp>
          <p:nvGrpSpPr>
            <p:cNvPr id="93" name="组合 92"/>
            <p:cNvGrpSpPr/>
            <p:nvPr/>
          </p:nvGrpSpPr>
          <p:grpSpPr>
            <a:xfrm>
              <a:off x="5647060" y="1134041"/>
              <a:ext cx="886610" cy="886610"/>
              <a:chOff x="5713733" y="1926481"/>
              <a:chExt cx="754938" cy="754938"/>
            </a:xfrm>
          </p:grpSpPr>
          <p:sp>
            <p:nvSpPr>
              <p:cNvPr id="95" name="椭圆 94"/>
              <p:cNvSpPr/>
              <p:nvPr/>
            </p:nvSpPr>
            <p:spPr>
              <a:xfrm>
                <a:off x="5713733" y="1926481"/>
                <a:ext cx="754938" cy="754938"/>
              </a:xfrm>
              <a:prstGeom prst="ellipse">
                <a:avLst/>
              </a:prstGeom>
              <a:gradFill>
                <a:gsLst>
                  <a:gs pos="0">
                    <a:sysClr val="window" lastClr="FFFFFF"/>
                  </a:gs>
                  <a:gs pos="100000">
                    <a:sysClr val="window" lastClr="FFFFFF">
                      <a:lumMod val="85000"/>
                    </a:sysClr>
                  </a:gs>
                </a:gsLst>
                <a:lin ang="2700000" scaled="1"/>
              </a:gradFill>
              <a:ln w="12700" cap="flat" cmpd="sng" algn="ctr">
                <a:no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6" name="椭圆 95"/>
              <p:cNvSpPr/>
              <p:nvPr/>
            </p:nvSpPr>
            <p:spPr>
              <a:xfrm>
                <a:off x="5832863" y="2045611"/>
                <a:ext cx="516678" cy="516678"/>
              </a:xfrm>
              <a:prstGeom prst="ellipse">
                <a:avLst/>
              </a:prstGeom>
              <a:solidFill>
                <a:srgbClr val="FFB850"/>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50800" dist="25400" dir="13500000">
                  <a:prstClr val="black">
                    <a:alpha val="4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94" name="Freeform 47"/>
            <p:cNvSpPr>
              <a:spLocks/>
            </p:cNvSpPr>
            <p:nvPr/>
          </p:nvSpPr>
          <p:spPr bwMode="auto">
            <a:xfrm>
              <a:off x="5928183" y="1372560"/>
              <a:ext cx="332953" cy="410613"/>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ysClr val="window" lastClr="FFFFFF"/>
            </a:solidFill>
            <a:ln>
              <a:noFill/>
            </a:ln>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nvGrpSpPr>
          <p:cNvPr id="97" name="组合 96"/>
          <p:cNvGrpSpPr/>
          <p:nvPr/>
        </p:nvGrpSpPr>
        <p:grpSpPr>
          <a:xfrm>
            <a:off x="3688341" y="2179890"/>
            <a:ext cx="664958" cy="664958"/>
            <a:chOff x="4917788" y="1817222"/>
            <a:chExt cx="886610" cy="886610"/>
          </a:xfrm>
        </p:grpSpPr>
        <p:grpSp>
          <p:nvGrpSpPr>
            <p:cNvPr id="98" name="组合 97"/>
            <p:cNvGrpSpPr/>
            <p:nvPr/>
          </p:nvGrpSpPr>
          <p:grpSpPr>
            <a:xfrm>
              <a:off x="4917788" y="1817222"/>
              <a:ext cx="886610" cy="886610"/>
              <a:chOff x="5713733" y="1926481"/>
              <a:chExt cx="754938" cy="754938"/>
            </a:xfrm>
          </p:grpSpPr>
          <p:sp>
            <p:nvSpPr>
              <p:cNvPr id="104" name="椭圆 103"/>
              <p:cNvSpPr/>
              <p:nvPr/>
            </p:nvSpPr>
            <p:spPr>
              <a:xfrm>
                <a:off x="5713733" y="1926481"/>
                <a:ext cx="754938" cy="754938"/>
              </a:xfrm>
              <a:prstGeom prst="ellipse">
                <a:avLst/>
              </a:prstGeom>
              <a:gradFill>
                <a:gsLst>
                  <a:gs pos="0">
                    <a:sysClr val="window" lastClr="FFFFFF"/>
                  </a:gs>
                  <a:gs pos="100000">
                    <a:sysClr val="window" lastClr="FFFFFF">
                      <a:lumMod val="85000"/>
                    </a:sysClr>
                  </a:gs>
                </a:gsLst>
                <a:lin ang="2700000" scaled="1"/>
              </a:gradFill>
              <a:ln w="12700" cap="flat" cmpd="sng" algn="ctr">
                <a:no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5" name="椭圆 104"/>
              <p:cNvSpPr/>
              <p:nvPr/>
            </p:nvSpPr>
            <p:spPr>
              <a:xfrm>
                <a:off x="5832863" y="2045611"/>
                <a:ext cx="516678" cy="516678"/>
              </a:xfrm>
              <a:prstGeom prst="ellipse">
                <a:avLst/>
              </a:prstGeom>
              <a:solidFill>
                <a:srgbClr val="01ACBE"/>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50800" dist="25400" dir="13500000">
                  <a:prstClr val="black">
                    <a:alpha val="4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99" name="Group 36"/>
            <p:cNvGrpSpPr>
              <a:grpSpLocks noChangeAspect="1"/>
            </p:cNvGrpSpPr>
            <p:nvPr/>
          </p:nvGrpSpPr>
          <p:grpSpPr bwMode="auto">
            <a:xfrm>
              <a:off x="5185318" y="2121334"/>
              <a:ext cx="356431" cy="307860"/>
              <a:chOff x="3321" y="1710"/>
              <a:chExt cx="1042" cy="900"/>
            </a:xfrm>
            <a:solidFill>
              <a:sysClr val="window" lastClr="FFFFFF"/>
            </a:solidFill>
          </p:grpSpPr>
          <p:sp>
            <p:nvSpPr>
              <p:cNvPr id="100"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1"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2"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03"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grpSp>
      <p:grpSp>
        <p:nvGrpSpPr>
          <p:cNvPr id="106" name="组合 105"/>
          <p:cNvGrpSpPr/>
          <p:nvPr/>
        </p:nvGrpSpPr>
        <p:grpSpPr>
          <a:xfrm>
            <a:off x="4795250" y="2179890"/>
            <a:ext cx="664958" cy="664958"/>
            <a:chOff x="6393667" y="1817222"/>
            <a:chExt cx="886610" cy="886610"/>
          </a:xfrm>
        </p:grpSpPr>
        <p:grpSp>
          <p:nvGrpSpPr>
            <p:cNvPr id="107" name="组合 106"/>
            <p:cNvGrpSpPr/>
            <p:nvPr/>
          </p:nvGrpSpPr>
          <p:grpSpPr>
            <a:xfrm>
              <a:off x="6393667" y="1817222"/>
              <a:ext cx="886610" cy="886610"/>
              <a:chOff x="5713733" y="1926481"/>
              <a:chExt cx="754938" cy="754938"/>
            </a:xfrm>
          </p:grpSpPr>
          <p:sp>
            <p:nvSpPr>
              <p:cNvPr id="109" name="椭圆 108"/>
              <p:cNvSpPr/>
              <p:nvPr/>
            </p:nvSpPr>
            <p:spPr>
              <a:xfrm>
                <a:off x="5713733" y="1926481"/>
                <a:ext cx="754938" cy="754938"/>
              </a:xfrm>
              <a:prstGeom prst="ellipse">
                <a:avLst/>
              </a:prstGeom>
              <a:gradFill>
                <a:gsLst>
                  <a:gs pos="0">
                    <a:sysClr val="window" lastClr="FFFFFF"/>
                  </a:gs>
                  <a:gs pos="100000">
                    <a:sysClr val="window" lastClr="FFFFFF">
                      <a:lumMod val="85000"/>
                    </a:sysClr>
                  </a:gs>
                </a:gsLst>
                <a:lin ang="2700000" scaled="1"/>
              </a:gradFill>
              <a:ln w="12700" cap="flat" cmpd="sng" algn="ctr">
                <a:noFill/>
                <a:prstDash val="solid"/>
                <a:miter lim="800000"/>
              </a:ln>
              <a:effectLst>
                <a:outerShdw blurRad="101600" dist="50800" dir="2700000" algn="tl" rotWithShape="0">
                  <a:prstClr val="black">
                    <a:alpha val="30000"/>
                  </a:prst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0" name="椭圆 109"/>
              <p:cNvSpPr/>
              <p:nvPr/>
            </p:nvSpPr>
            <p:spPr>
              <a:xfrm>
                <a:off x="5832863" y="2045611"/>
                <a:ext cx="516678" cy="516678"/>
              </a:xfrm>
              <a:prstGeom prst="ellipse">
                <a:avLst/>
              </a:prstGeom>
              <a:solidFill>
                <a:srgbClr val="E87071"/>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50800" dist="25400" dir="13500000">
                  <a:prstClr val="black">
                    <a:alpha val="43000"/>
                  </a:prstClr>
                </a:inn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108" name="Freeform 57"/>
            <p:cNvSpPr>
              <a:spLocks noEditPoints="1"/>
            </p:cNvSpPr>
            <p:nvPr/>
          </p:nvSpPr>
          <p:spPr bwMode="auto">
            <a:xfrm>
              <a:off x="6658187" y="2071288"/>
              <a:ext cx="382875" cy="38361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宋体"/>
              </a:endParaRPr>
            </a:p>
          </p:txBody>
        </p:sp>
      </p:grpSp>
      <p:grpSp>
        <p:nvGrpSpPr>
          <p:cNvPr id="111" name="Group 36"/>
          <p:cNvGrpSpPr>
            <a:grpSpLocks noChangeAspect="1"/>
          </p:cNvGrpSpPr>
          <p:nvPr/>
        </p:nvGrpSpPr>
        <p:grpSpPr bwMode="auto">
          <a:xfrm>
            <a:off x="2887021" y="2788388"/>
            <a:ext cx="355807" cy="307322"/>
            <a:chOff x="3321" y="1710"/>
            <a:chExt cx="1042" cy="900"/>
          </a:xfrm>
          <a:solidFill>
            <a:sysClr val="window" lastClr="FFFFFF"/>
          </a:solidFill>
        </p:grpSpPr>
        <p:sp>
          <p:nvSpPr>
            <p:cNvPr id="112"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3"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4"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sp>
          <p:nvSpPr>
            <p:cNvPr id="115"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smtClean="0">
                <a:ln>
                  <a:noFill/>
                </a:ln>
                <a:solidFill>
                  <a:prstClr val="black"/>
                </a:solidFill>
                <a:effectLst/>
                <a:uLnTx/>
                <a:uFillTx/>
                <a:latin typeface="Calibri" panose="020F0502020204030204"/>
                <a:ea typeface="宋体"/>
              </a:endParaRPr>
            </a:p>
          </p:txBody>
        </p:sp>
      </p:grpSp>
      <p:sp>
        <p:nvSpPr>
          <p:cNvPr id="116" name="Freeform 57"/>
          <p:cNvSpPr>
            <a:spLocks noEditPoints="1"/>
          </p:cNvSpPr>
          <p:nvPr/>
        </p:nvSpPr>
        <p:spPr bwMode="auto">
          <a:xfrm>
            <a:off x="5878516" y="2748653"/>
            <a:ext cx="347459" cy="348128"/>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6858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dirty="0" smtClean="0">
              <a:ln>
                <a:noFill/>
              </a:ln>
              <a:solidFill>
                <a:prstClr val="black"/>
              </a:solidFill>
              <a:effectLst/>
              <a:uLnTx/>
              <a:uFillTx/>
              <a:latin typeface="Calibri" panose="020F0502020204030204"/>
              <a:ea typeface="宋体"/>
            </a:endParaRPr>
          </a:p>
        </p:txBody>
      </p:sp>
      <p:grpSp>
        <p:nvGrpSpPr>
          <p:cNvPr id="117" name="组合 116"/>
          <p:cNvGrpSpPr/>
          <p:nvPr/>
        </p:nvGrpSpPr>
        <p:grpSpPr>
          <a:xfrm>
            <a:off x="2433574" y="3268327"/>
            <a:ext cx="1335350" cy="895929"/>
            <a:chOff x="7488048" y="2621083"/>
            <a:chExt cx="1780467" cy="1194572"/>
          </a:xfrm>
        </p:grpSpPr>
        <p:sp>
          <p:nvSpPr>
            <p:cNvPr id="118" name="文本框 126"/>
            <p:cNvSpPr txBox="1"/>
            <p:nvPr/>
          </p:nvSpPr>
          <p:spPr>
            <a:xfrm>
              <a:off x="7488048" y="2621083"/>
              <a:ext cx="1780467"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01ACBE"/>
                  </a:solidFill>
                  <a:latin typeface="时尚中黑简体" panose="01010104010101010101" pitchFamily="2" charset="-122"/>
                  <a:ea typeface="时尚中黑简体" panose="01010104010101010101" pitchFamily="2" charset="-122"/>
                </a:rPr>
                <a:t>在此添加标题</a:t>
              </a:r>
            </a:p>
          </p:txBody>
        </p:sp>
        <p:sp>
          <p:nvSpPr>
            <p:cNvPr id="119" name="文本框 127"/>
            <p:cNvSpPr txBox="1"/>
            <p:nvPr/>
          </p:nvSpPr>
          <p:spPr>
            <a:xfrm>
              <a:off x="7506385" y="2930798"/>
              <a:ext cx="1704572" cy="88485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20" name="组合 119"/>
          <p:cNvGrpSpPr/>
          <p:nvPr/>
        </p:nvGrpSpPr>
        <p:grpSpPr>
          <a:xfrm>
            <a:off x="5414749" y="3268327"/>
            <a:ext cx="1335350" cy="895929"/>
            <a:chOff x="7488048" y="2621083"/>
            <a:chExt cx="1780467" cy="1194572"/>
          </a:xfrm>
        </p:grpSpPr>
        <p:sp>
          <p:nvSpPr>
            <p:cNvPr id="121" name="文本框 129"/>
            <p:cNvSpPr txBox="1"/>
            <p:nvPr/>
          </p:nvSpPr>
          <p:spPr>
            <a:xfrm>
              <a:off x="7488048" y="2621083"/>
              <a:ext cx="1780467" cy="430886"/>
            </a:xfrm>
            <a:prstGeom prst="rect">
              <a:avLst/>
            </a:prstGeom>
            <a:noFill/>
          </p:spPr>
          <p:txBody>
            <a:bodyPr wrap="square" rtlCol="0">
              <a:spAutoFit/>
            </a:bodyPr>
            <a:lstStyle/>
            <a:p>
              <a:pPr defTabSz="685800" fontAlgn="auto">
                <a:spcBef>
                  <a:spcPts val="0"/>
                </a:spcBef>
                <a:spcAft>
                  <a:spcPts val="0"/>
                </a:spcAft>
              </a:pPr>
              <a:r>
                <a:rPr lang="zh-CN" altLang="en-US" sz="1500" dirty="0">
                  <a:solidFill>
                    <a:srgbClr val="E87071"/>
                  </a:solidFill>
                  <a:latin typeface="时尚中黑简体" panose="01010104010101010101" pitchFamily="2" charset="-122"/>
                  <a:ea typeface="时尚中黑简体" panose="01010104010101010101" pitchFamily="2" charset="-122"/>
                </a:rPr>
                <a:t>在此添加标题</a:t>
              </a:r>
            </a:p>
          </p:txBody>
        </p:sp>
        <p:sp>
          <p:nvSpPr>
            <p:cNvPr id="122" name="文本框 130"/>
            <p:cNvSpPr txBox="1"/>
            <p:nvPr/>
          </p:nvSpPr>
          <p:spPr>
            <a:xfrm>
              <a:off x="7506385" y="2930798"/>
              <a:ext cx="1704572" cy="884857"/>
            </a:xfrm>
            <a:prstGeom prst="rect">
              <a:avLst/>
            </a:prstGeom>
            <a:noFill/>
          </p:spPr>
          <p:txBody>
            <a:bodyPr wrap="square" rtlCol="0">
              <a:spAutoFit/>
            </a:bodyPr>
            <a:lstStyle/>
            <a:p>
              <a:pPr defTabSz="685800" fontAlgn="auto">
                <a:lnSpc>
                  <a:spcPct val="150000"/>
                </a:lnSpc>
                <a:spcBef>
                  <a:spcPts val="0"/>
                </a:spcBef>
                <a:spcAft>
                  <a:spcPts val="0"/>
                </a:spcAft>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23" name="文本框 131"/>
          <p:cNvSpPr txBox="1"/>
          <p:nvPr/>
        </p:nvSpPr>
        <p:spPr>
          <a:xfrm>
            <a:off x="4066476" y="5003884"/>
            <a:ext cx="1203366" cy="369332"/>
          </a:xfrm>
          <a:prstGeom prst="rect">
            <a:avLst/>
          </a:prstGeom>
          <a:noFill/>
          <a:effectLst/>
        </p:spPr>
        <p:txBody>
          <a:bodyPr wrap="square" rtlCol="0">
            <a:spAutoFit/>
          </a:bodyPr>
          <a:lstStyle/>
          <a:p>
            <a:pPr defTabSz="685800" fontAlgn="auto">
              <a:spcBef>
                <a:spcPts val="0"/>
              </a:spcBef>
              <a:spcAft>
                <a:spcPts val="0"/>
              </a:spcAft>
            </a:pPr>
            <a:r>
              <a:rPr lang="zh-CN" altLang="en-US" dirty="0">
                <a:solidFill>
                  <a:srgbClr val="01ACBE"/>
                </a:solidFill>
                <a:latin typeface="微软雅黑" panose="020B0503020204020204" pitchFamily="34" charset="-122"/>
                <a:ea typeface="微软雅黑" panose="020B0503020204020204" pitchFamily="34" charset="-122"/>
              </a:rPr>
              <a:t>添加标题</a:t>
            </a:r>
            <a:endParaRPr lang="en-US" altLang="zh-CN" dirty="0">
              <a:solidFill>
                <a:srgbClr val="01ACB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900" decel="100000" fill="hold"/>
                                            <p:tgtEl>
                                              <p:spTgt spid="6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80"/>
                                            </p:tgtEl>
                                            <p:attrNameLst>
                                              <p:attrName>style.visibility</p:attrName>
                                            </p:attrNameLst>
                                          </p:cBhvr>
                                          <p:to>
                                            <p:strVal val="visible"/>
                                          </p:to>
                                        </p:set>
                                        <p:animEffect transition="in" filter="wipe(down)">
                                          <p:cBhvr>
                                            <p:cTn id="14" dur="500"/>
                                            <p:tgtEl>
                                              <p:spTgt spid="80"/>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97"/>
                                            </p:tgtEl>
                                            <p:attrNameLst>
                                              <p:attrName>style.visibility</p:attrName>
                                            </p:attrNameLst>
                                          </p:cBhvr>
                                          <p:to>
                                            <p:strVal val="visible"/>
                                          </p:to>
                                        </p:set>
                                        <p:anim calcmode="lin" valueType="num">
                                          <p:cBhvr>
                                            <p:cTn id="18" dur="500" fill="hold"/>
                                            <p:tgtEl>
                                              <p:spTgt spid="97"/>
                                            </p:tgtEl>
                                            <p:attrNameLst>
                                              <p:attrName>ppt_w</p:attrName>
                                            </p:attrNameLst>
                                          </p:cBhvr>
                                          <p:tavLst>
                                            <p:tav tm="0">
                                              <p:val>
                                                <p:fltVal val="0"/>
                                              </p:val>
                                            </p:tav>
                                            <p:tav tm="100000">
                                              <p:val>
                                                <p:strVal val="#ppt_w"/>
                                              </p:val>
                                            </p:tav>
                                          </p:tavLst>
                                        </p:anim>
                                        <p:anim calcmode="lin" valueType="num">
                                          <p:cBhvr>
                                            <p:cTn id="19" dur="500" fill="hold"/>
                                            <p:tgtEl>
                                              <p:spTgt spid="97"/>
                                            </p:tgtEl>
                                            <p:attrNameLst>
                                              <p:attrName>ppt_h</p:attrName>
                                            </p:attrNameLst>
                                          </p:cBhvr>
                                          <p:tavLst>
                                            <p:tav tm="0">
                                              <p:val>
                                                <p:fltVal val="0"/>
                                              </p:val>
                                            </p:tav>
                                            <p:tav tm="100000">
                                              <p:val>
                                                <p:strVal val="#ppt_h"/>
                                              </p:val>
                                            </p:tav>
                                          </p:tavLst>
                                        </p:anim>
                                        <p:animEffect transition="in" filter="fade">
                                          <p:cBhvr>
                                            <p:cTn id="20" dur="500"/>
                                            <p:tgtEl>
                                              <p:spTgt spid="97"/>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wipe(down)">
                                          <p:cBhvr>
                                            <p:cTn id="24" dur="500"/>
                                            <p:tgtEl>
                                              <p:spTgt spid="88"/>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92"/>
                                            </p:tgtEl>
                                            <p:attrNameLst>
                                              <p:attrName>style.visibility</p:attrName>
                                            </p:attrNameLst>
                                          </p:cBhvr>
                                          <p:to>
                                            <p:strVal val="visible"/>
                                          </p:to>
                                        </p:set>
                                        <p:anim calcmode="lin" valueType="num">
                                          <p:cBhvr>
                                            <p:cTn id="28" dur="500" fill="hold"/>
                                            <p:tgtEl>
                                              <p:spTgt spid="92"/>
                                            </p:tgtEl>
                                            <p:attrNameLst>
                                              <p:attrName>ppt_w</p:attrName>
                                            </p:attrNameLst>
                                          </p:cBhvr>
                                          <p:tavLst>
                                            <p:tav tm="0">
                                              <p:val>
                                                <p:fltVal val="0"/>
                                              </p:val>
                                            </p:tav>
                                            <p:tav tm="100000">
                                              <p:val>
                                                <p:strVal val="#ppt_w"/>
                                              </p:val>
                                            </p:tav>
                                          </p:tavLst>
                                        </p:anim>
                                        <p:anim calcmode="lin" valueType="num">
                                          <p:cBhvr>
                                            <p:cTn id="29" dur="500" fill="hold"/>
                                            <p:tgtEl>
                                              <p:spTgt spid="92"/>
                                            </p:tgtEl>
                                            <p:attrNameLst>
                                              <p:attrName>ppt_h</p:attrName>
                                            </p:attrNameLst>
                                          </p:cBhvr>
                                          <p:tavLst>
                                            <p:tav tm="0">
                                              <p:val>
                                                <p:fltVal val="0"/>
                                              </p:val>
                                            </p:tav>
                                            <p:tav tm="100000">
                                              <p:val>
                                                <p:strVal val="#ppt_h"/>
                                              </p:val>
                                            </p:tav>
                                          </p:tavLst>
                                        </p:anim>
                                        <p:animEffect transition="in" filter="fade">
                                          <p:cBhvr>
                                            <p:cTn id="30" dur="500"/>
                                            <p:tgtEl>
                                              <p:spTgt spid="92"/>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down)">
                                          <p:cBhvr>
                                            <p:cTn id="34" dur="500"/>
                                            <p:tgtEl>
                                              <p:spTgt spid="84"/>
                                            </p:tgtEl>
                                          </p:cBhvr>
                                        </p:animEffect>
                                      </p:childTnLst>
                                    </p:cTn>
                                  </p:par>
                                  <p:par>
                                    <p:cTn id="35" presetID="53" presetClass="entr" presetSubtype="16" fill="hold" nodeType="withEffect">
                                      <p:stCondLst>
                                        <p:cond delay="0"/>
                                      </p:stCondLst>
                                      <p:childTnLst>
                                        <p:set>
                                          <p:cBhvr>
                                            <p:cTn id="36" dur="1" fill="hold">
                                              <p:stCondLst>
                                                <p:cond delay="0"/>
                                              </p:stCondLst>
                                            </p:cTn>
                                            <p:tgtEl>
                                              <p:spTgt spid="89"/>
                                            </p:tgtEl>
                                            <p:attrNameLst>
                                              <p:attrName>style.visibility</p:attrName>
                                            </p:attrNameLst>
                                          </p:cBhvr>
                                          <p:to>
                                            <p:strVal val="visible"/>
                                          </p:to>
                                        </p:set>
                                        <p:anim calcmode="lin" valueType="num">
                                          <p:cBhvr>
                                            <p:cTn id="37" dur="500" fill="hold"/>
                                            <p:tgtEl>
                                              <p:spTgt spid="89"/>
                                            </p:tgtEl>
                                            <p:attrNameLst>
                                              <p:attrName>ppt_w</p:attrName>
                                            </p:attrNameLst>
                                          </p:cBhvr>
                                          <p:tavLst>
                                            <p:tav tm="0">
                                              <p:val>
                                                <p:fltVal val="0"/>
                                              </p:val>
                                            </p:tav>
                                            <p:tav tm="100000">
                                              <p:val>
                                                <p:strVal val="#ppt_w"/>
                                              </p:val>
                                            </p:tav>
                                          </p:tavLst>
                                        </p:anim>
                                        <p:anim calcmode="lin" valueType="num">
                                          <p:cBhvr>
                                            <p:cTn id="38" dur="500" fill="hold"/>
                                            <p:tgtEl>
                                              <p:spTgt spid="89"/>
                                            </p:tgtEl>
                                            <p:attrNameLst>
                                              <p:attrName>ppt_h</p:attrName>
                                            </p:attrNameLst>
                                          </p:cBhvr>
                                          <p:tavLst>
                                            <p:tav tm="0">
                                              <p:val>
                                                <p:fltVal val="0"/>
                                              </p:val>
                                            </p:tav>
                                            <p:tav tm="100000">
                                              <p:val>
                                                <p:strVal val="#ppt_h"/>
                                              </p:val>
                                            </p:tav>
                                          </p:tavLst>
                                        </p:anim>
                                        <p:animEffect transition="in" filter="fade">
                                          <p:cBhvr>
                                            <p:cTn id="39" dur="500"/>
                                            <p:tgtEl>
                                              <p:spTgt spid="89"/>
                                            </p:tgtEl>
                                          </p:cBhvr>
                                        </p:animEffect>
                                      </p:childTnLst>
                                    </p:cTn>
                                  </p:par>
                                  <p:par>
                                    <p:cTn id="40" presetID="53" presetClass="entr" presetSubtype="16" fill="hold" nodeType="with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childTnLst>
                              </p:cTn>
                            </p:par>
                            <p:par>
                              <p:cTn id="45" fill="hold">
                                <p:stCondLst>
                                  <p:cond delay="3500"/>
                                </p:stCondLst>
                                <p:childTnLst>
                                  <p:par>
                                    <p:cTn id="46" presetID="16" presetClass="entr" presetSubtype="21" fill="hold" grpId="0" nodeType="afterEffect">
                                      <p:stCondLst>
                                        <p:cond delay="0"/>
                                      </p:stCondLst>
                                      <p:childTnLst>
                                        <p:set>
                                          <p:cBhvr>
                                            <p:cTn id="47" dur="1" fill="hold">
                                              <p:stCondLst>
                                                <p:cond delay="0"/>
                                              </p:stCondLst>
                                            </p:cTn>
                                            <p:tgtEl>
                                              <p:spTgt spid="123"/>
                                            </p:tgtEl>
                                            <p:attrNameLst>
                                              <p:attrName>style.visibility</p:attrName>
                                            </p:attrNameLst>
                                          </p:cBhvr>
                                          <p:to>
                                            <p:strVal val="visible"/>
                                          </p:to>
                                        </p:set>
                                        <p:animEffect transition="in" filter="barn(inVertical)">
                                          <p:cBhvr>
                                            <p:cTn id="48" dur="500"/>
                                            <p:tgtEl>
                                              <p:spTgt spid="123"/>
                                            </p:tgtEl>
                                          </p:cBhvr>
                                        </p:animEffect>
                                      </p:childTnLst>
                                    </p:cTn>
                                  </p:par>
                                </p:childTnLst>
                              </p:cTn>
                            </p:par>
                            <p:par>
                              <p:cTn id="49" fill="hold">
                                <p:stCondLst>
                                  <p:cond delay="4000"/>
                                </p:stCondLst>
                                <p:childTnLst>
                                  <p:par>
                                    <p:cTn id="50" presetID="2" presetClass="entr" presetSubtype="8" accel="40000" fill="hold" nodeType="afterEffect" p14:presetBounceEnd="40000">
                                      <p:stCondLst>
                                        <p:cond delay="0"/>
                                      </p:stCondLst>
                                      <p:childTnLst>
                                        <p:set>
                                          <p:cBhvr>
                                            <p:cTn id="51" dur="1" fill="hold">
                                              <p:stCondLst>
                                                <p:cond delay="0"/>
                                              </p:stCondLst>
                                            </p:cTn>
                                            <p:tgtEl>
                                              <p:spTgt spid="111"/>
                                            </p:tgtEl>
                                            <p:attrNameLst>
                                              <p:attrName>style.visibility</p:attrName>
                                            </p:attrNameLst>
                                          </p:cBhvr>
                                          <p:to>
                                            <p:strVal val="visible"/>
                                          </p:to>
                                        </p:set>
                                        <p:anim calcmode="lin" valueType="num" p14:bounceEnd="40000">
                                          <p:cBhvr additive="base">
                                            <p:cTn id="52" dur="1250" fill="hold"/>
                                            <p:tgtEl>
                                              <p:spTgt spid="111"/>
                                            </p:tgtEl>
                                            <p:attrNameLst>
                                              <p:attrName>ppt_x</p:attrName>
                                            </p:attrNameLst>
                                          </p:cBhvr>
                                          <p:tavLst>
                                            <p:tav tm="0">
                                              <p:val>
                                                <p:strVal val="0-#ppt_w/2"/>
                                              </p:val>
                                            </p:tav>
                                            <p:tav tm="100000">
                                              <p:val>
                                                <p:strVal val="#ppt_x"/>
                                              </p:val>
                                            </p:tav>
                                          </p:tavLst>
                                        </p:anim>
                                        <p:anim calcmode="lin" valueType="num" p14:bounceEnd="40000">
                                          <p:cBhvr additive="base">
                                            <p:cTn id="53" dur="1250" fill="hold"/>
                                            <p:tgtEl>
                                              <p:spTgt spid="111"/>
                                            </p:tgtEl>
                                            <p:attrNameLst>
                                              <p:attrName>ppt_y</p:attrName>
                                            </p:attrNameLst>
                                          </p:cBhvr>
                                          <p:tavLst>
                                            <p:tav tm="0">
                                              <p:val>
                                                <p:strVal val="#ppt_y"/>
                                              </p:val>
                                            </p:tav>
                                            <p:tav tm="100000">
                                              <p:val>
                                                <p:strVal val="#ppt_y"/>
                                              </p:val>
                                            </p:tav>
                                          </p:tavLst>
                                        </p:anim>
                                      </p:childTnLst>
                                    </p:cTn>
                                  </p:par>
                                  <p:par>
                                    <p:cTn id="54" presetID="2" presetClass="entr" presetSubtype="8" accel="40000" fill="hold" nodeType="withEffect" p14:presetBounceEnd="40000">
                                      <p:stCondLst>
                                        <p:cond delay="250"/>
                                      </p:stCondLst>
                                      <p:childTnLst>
                                        <p:set>
                                          <p:cBhvr>
                                            <p:cTn id="55" dur="1" fill="hold">
                                              <p:stCondLst>
                                                <p:cond delay="0"/>
                                              </p:stCondLst>
                                            </p:cTn>
                                            <p:tgtEl>
                                              <p:spTgt spid="117"/>
                                            </p:tgtEl>
                                            <p:attrNameLst>
                                              <p:attrName>style.visibility</p:attrName>
                                            </p:attrNameLst>
                                          </p:cBhvr>
                                          <p:to>
                                            <p:strVal val="visible"/>
                                          </p:to>
                                        </p:set>
                                        <p:anim calcmode="lin" valueType="num" p14:bounceEnd="40000">
                                          <p:cBhvr additive="base">
                                            <p:cTn id="56" dur="1250" fill="hold"/>
                                            <p:tgtEl>
                                              <p:spTgt spid="117"/>
                                            </p:tgtEl>
                                            <p:attrNameLst>
                                              <p:attrName>ppt_x</p:attrName>
                                            </p:attrNameLst>
                                          </p:cBhvr>
                                          <p:tavLst>
                                            <p:tav tm="0">
                                              <p:val>
                                                <p:strVal val="0-#ppt_w/2"/>
                                              </p:val>
                                            </p:tav>
                                            <p:tav tm="100000">
                                              <p:val>
                                                <p:strVal val="#ppt_x"/>
                                              </p:val>
                                            </p:tav>
                                          </p:tavLst>
                                        </p:anim>
                                        <p:anim calcmode="lin" valueType="num" p14:bounceEnd="40000">
                                          <p:cBhvr additive="base">
                                            <p:cTn id="57" dur="1250" fill="hold"/>
                                            <p:tgtEl>
                                              <p:spTgt spid="117"/>
                                            </p:tgtEl>
                                            <p:attrNameLst>
                                              <p:attrName>ppt_y</p:attrName>
                                            </p:attrNameLst>
                                          </p:cBhvr>
                                          <p:tavLst>
                                            <p:tav tm="0">
                                              <p:val>
                                                <p:strVal val="#ppt_y"/>
                                              </p:val>
                                            </p:tav>
                                            <p:tav tm="100000">
                                              <p:val>
                                                <p:strVal val="#ppt_y"/>
                                              </p:val>
                                            </p:tav>
                                          </p:tavLst>
                                        </p:anim>
                                      </p:childTnLst>
                                    </p:cTn>
                                  </p:par>
                                  <p:par>
                                    <p:cTn id="58" presetID="2" presetClass="entr" presetSubtype="2" accel="40000" fill="hold" grpId="0" nodeType="withEffect" p14:presetBounceEnd="40000">
                                      <p:stCondLst>
                                        <p:cond delay="500"/>
                                      </p:stCondLst>
                                      <p:childTnLst>
                                        <p:set>
                                          <p:cBhvr>
                                            <p:cTn id="59" dur="1" fill="hold">
                                              <p:stCondLst>
                                                <p:cond delay="0"/>
                                              </p:stCondLst>
                                            </p:cTn>
                                            <p:tgtEl>
                                              <p:spTgt spid="116"/>
                                            </p:tgtEl>
                                            <p:attrNameLst>
                                              <p:attrName>style.visibility</p:attrName>
                                            </p:attrNameLst>
                                          </p:cBhvr>
                                          <p:to>
                                            <p:strVal val="visible"/>
                                          </p:to>
                                        </p:set>
                                        <p:anim calcmode="lin" valueType="num" p14:bounceEnd="40000">
                                          <p:cBhvr additive="base">
                                            <p:cTn id="60" dur="1250" fill="hold"/>
                                            <p:tgtEl>
                                              <p:spTgt spid="116"/>
                                            </p:tgtEl>
                                            <p:attrNameLst>
                                              <p:attrName>ppt_x</p:attrName>
                                            </p:attrNameLst>
                                          </p:cBhvr>
                                          <p:tavLst>
                                            <p:tav tm="0">
                                              <p:val>
                                                <p:strVal val="1+#ppt_w/2"/>
                                              </p:val>
                                            </p:tav>
                                            <p:tav tm="100000">
                                              <p:val>
                                                <p:strVal val="#ppt_x"/>
                                              </p:val>
                                            </p:tav>
                                          </p:tavLst>
                                        </p:anim>
                                        <p:anim calcmode="lin" valueType="num" p14:bounceEnd="40000">
                                          <p:cBhvr additive="base">
                                            <p:cTn id="61" dur="1250" fill="hold"/>
                                            <p:tgtEl>
                                              <p:spTgt spid="116"/>
                                            </p:tgtEl>
                                            <p:attrNameLst>
                                              <p:attrName>ppt_y</p:attrName>
                                            </p:attrNameLst>
                                          </p:cBhvr>
                                          <p:tavLst>
                                            <p:tav tm="0">
                                              <p:val>
                                                <p:strVal val="#ppt_y"/>
                                              </p:val>
                                            </p:tav>
                                            <p:tav tm="100000">
                                              <p:val>
                                                <p:strVal val="#ppt_y"/>
                                              </p:val>
                                            </p:tav>
                                          </p:tavLst>
                                        </p:anim>
                                      </p:childTnLst>
                                    </p:cTn>
                                  </p:par>
                                  <p:par>
                                    <p:cTn id="62" presetID="2" presetClass="entr" presetSubtype="2" accel="40000" fill="hold" nodeType="withEffect" p14:presetBounceEnd="40000">
                                      <p:stCondLst>
                                        <p:cond delay="750"/>
                                      </p:stCondLst>
                                      <p:childTnLst>
                                        <p:set>
                                          <p:cBhvr>
                                            <p:cTn id="63" dur="1" fill="hold">
                                              <p:stCondLst>
                                                <p:cond delay="0"/>
                                              </p:stCondLst>
                                            </p:cTn>
                                            <p:tgtEl>
                                              <p:spTgt spid="120"/>
                                            </p:tgtEl>
                                            <p:attrNameLst>
                                              <p:attrName>style.visibility</p:attrName>
                                            </p:attrNameLst>
                                          </p:cBhvr>
                                          <p:to>
                                            <p:strVal val="visible"/>
                                          </p:to>
                                        </p:set>
                                        <p:anim calcmode="lin" valueType="num" p14:bounceEnd="40000">
                                          <p:cBhvr additive="base">
                                            <p:cTn id="64" dur="1250" fill="hold"/>
                                            <p:tgtEl>
                                              <p:spTgt spid="120"/>
                                            </p:tgtEl>
                                            <p:attrNameLst>
                                              <p:attrName>ppt_x</p:attrName>
                                            </p:attrNameLst>
                                          </p:cBhvr>
                                          <p:tavLst>
                                            <p:tav tm="0">
                                              <p:val>
                                                <p:strVal val="1+#ppt_w/2"/>
                                              </p:val>
                                            </p:tav>
                                            <p:tav tm="100000">
                                              <p:val>
                                                <p:strVal val="#ppt_x"/>
                                              </p:val>
                                            </p:tav>
                                          </p:tavLst>
                                        </p:anim>
                                        <p:anim calcmode="lin" valueType="num" p14:bounceEnd="40000">
                                          <p:cBhvr additive="base">
                                            <p:cTn id="65" dur="1250" fill="hold"/>
                                            <p:tgtEl>
                                              <p:spTgt spid="1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116" grpId="0" animBg="1"/>
          <p:bldP spid="1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1000"/>
                                            <p:tgtEl>
                                              <p:spTgt spid="63"/>
                                            </p:tgtEl>
                                          </p:cBhvr>
                                        </p:animEffect>
                                        <p:anim calcmode="lin" valueType="num">
                                          <p:cBhvr>
                                            <p:cTn id="8" dur="1000" fill="hold"/>
                                            <p:tgtEl>
                                              <p:spTgt spid="63"/>
                                            </p:tgtEl>
                                            <p:attrNameLst>
                                              <p:attrName>ppt_x</p:attrName>
                                            </p:attrNameLst>
                                          </p:cBhvr>
                                          <p:tavLst>
                                            <p:tav tm="0">
                                              <p:val>
                                                <p:strVal val="#ppt_x"/>
                                              </p:val>
                                            </p:tav>
                                            <p:tav tm="100000">
                                              <p:val>
                                                <p:strVal val="#ppt_x"/>
                                              </p:val>
                                            </p:tav>
                                          </p:tavLst>
                                        </p:anim>
                                        <p:anim calcmode="lin" valueType="num">
                                          <p:cBhvr>
                                            <p:cTn id="9" dur="900" decel="100000" fill="hold"/>
                                            <p:tgtEl>
                                              <p:spTgt spid="6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63"/>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80"/>
                                            </p:tgtEl>
                                            <p:attrNameLst>
                                              <p:attrName>style.visibility</p:attrName>
                                            </p:attrNameLst>
                                          </p:cBhvr>
                                          <p:to>
                                            <p:strVal val="visible"/>
                                          </p:to>
                                        </p:set>
                                        <p:animEffect transition="in" filter="wipe(down)">
                                          <p:cBhvr>
                                            <p:cTn id="14" dur="500"/>
                                            <p:tgtEl>
                                              <p:spTgt spid="80"/>
                                            </p:tgtEl>
                                          </p:cBhvr>
                                        </p:animEffect>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97"/>
                                            </p:tgtEl>
                                            <p:attrNameLst>
                                              <p:attrName>style.visibility</p:attrName>
                                            </p:attrNameLst>
                                          </p:cBhvr>
                                          <p:to>
                                            <p:strVal val="visible"/>
                                          </p:to>
                                        </p:set>
                                        <p:anim calcmode="lin" valueType="num">
                                          <p:cBhvr>
                                            <p:cTn id="18" dur="500" fill="hold"/>
                                            <p:tgtEl>
                                              <p:spTgt spid="97"/>
                                            </p:tgtEl>
                                            <p:attrNameLst>
                                              <p:attrName>ppt_w</p:attrName>
                                            </p:attrNameLst>
                                          </p:cBhvr>
                                          <p:tavLst>
                                            <p:tav tm="0">
                                              <p:val>
                                                <p:fltVal val="0"/>
                                              </p:val>
                                            </p:tav>
                                            <p:tav tm="100000">
                                              <p:val>
                                                <p:strVal val="#ppt_w"/>
                                              </p:val>
                                            </p:tav>
                                          </p:tavLst>
                                        </p:anim>
                                        <p:anim calcmode="lin" valueType="num">
                                          <p:cBhvr>
                                            <p:cTn id="19" dur="500" fill="hold"/>
                                            <p:tgtEl>
                                              <p:spTgt spid="97"/>
                                            </p:tgtEl>
                                            <p:attrNameLst>
                                              <p:attrName>ppt_h</p:attrName>
                                            </p:attrNameLst>
                                          </p:cBhvr>
                                          <p:tavLst>
                                            <p:tav tm="0">
                                              <p:val>
                                                <p:fltVal val="0"/>
                                              </p:val>
                                            </p:tav>
                                            <p:tav tm="100000">
                                              <p:val>
                                                <p:strVal val="#ppt_h"/>
                                              </p:val>
                                            </p:tav>
                                          </p:tavLst>
                                        </p:anim>
                                        <p:animEffect transition="in" filter="fade">
                                          <p:cBhvr>
                                            <p:cTn id="20" dur="500"/>
                                            <p:tgtEl>
                                              <p:spTgt spid="97"/>
                                            </p:tgtEl>
                                          </p:cBhvr>
                                        </p:animEffect>
                                      </p:childTnLst>
                                    </p:cTn>
                                  </p:par>
                                </p:childTnLst>
                              </p:cTn>
                            </p:par>
                            <p:par>
                              <p:cTn id="21" fill="hold">
                                <p:stCondLst>
                                  <p:cond delay="2000"/>
                                </p:stCondLst>
                                <p:childTnLst>
                                  <p:par>
                                    <p:cTn id="22" presetID="22" presetClass="entr" presetSubtype="4" fill="hold" grpId="0" nodeType="afterEffect">
                                      <p:stCondLst>
                                        <p:cond delay="0"/>
                                      </p:stCondLst>
                                      <p:childTnLst>
                                        <p:set>
                                          <p:cBhvr>
                                            <p:cTn id="23" dur="1" fill="hold">
                                              <p:stCondLst>
                                                <p:cond delay="0"/>
                                              </p:stCondLst>
                                            </p:cTn>
                                            <p:tgtEl>
                                              <p:spTgt spid="88"/>
                                            </p:tgtEl>
                                            <p:attrNameLst>
                                              <p:attrName>style.visibility</p:attrName>
                                            </p:attrNameLst>
                                          </p:cBhvr>
                                          <p:to>
                                            <p:strVal val="visible"/>
                                          </p:to>
                                        </p:set>
                                        <p:animEffect transition="in" filter="wipe(down)">
                                          <p:cBhvr>
                                            <p:cTn id="24" dur="500"/>
                                            <p:tgtEl>
                                              <p:spTgt spid="88"/>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92"/>
                                            </p:tgtEl>
                                            <p:attrNameLst>
                                              <p:attrName>style.visibility</p:attrName>
                                            </p:attrNameLst>
                                          </p:cBhvr>
                                          <p:to>
                                            <p:strVal val="visible"/>
                                          </p:to>
                                        </p:set>
                                        <p:anim calcmode="lin" valueType="num">
                                          <p:cBhvr>
                                            <p:cTn id="28" dur="500" fill="hold"/>
                                            <p:tgtEl>
                                              <p:spTgt spid="92"/>
                                            </p:tgtEl>
                                            <p:attrNameLst>
                                              <p:attrName>ppt_w</p:attrName>
                                            </p:attrNameLst>
                                          </p:cBhvr>
                                          <p:tavLst>
                                            <p:tav tm="0">
                                              <p:val>
                                                <p:fltVal val="0"/>
                                              </p:val>
                                            </p:tav>
                                            <p:tav tm="100000">
                                              <p:val>
                                                <p:strVal val="#ppt_w"/>
                                              </p:val>
                                            </p:tav>
                                          </p:tavLst>
                                        </p:anim>
                                        <p:anim calcmode="lin" valueType="num">
                                          <p:cBhvr>
                                            <p:cTn id="29" dur="500" fill="hold"/>
                                            <p:tgtEl>
                                              <p:spTgt spid="92"/>
                                            </p:tgtEl>
                                            <p:attrNameLst>
                                              <p:attrName>ppt_h</p:attrName>
                                            </p:attrNameLst>
                                          </p:cBhvr>
                                          <p:tavLst>
                                            <p:tav tm="0">
                                              <p:val>
                                                <p:fltVal val="0"/>
                                              </p:val>
                                            </p:tav>
                                            <p:tav tm="100000">
                                              <p:val>
                                                <p:strVal val="#ppt_h"/>
                                              </p:val>
                                            </p:tav>
                                          </p:tavLst>
                                        </p:anim>
                                        <p:animEffect transition="in" filter="fade">
                                          <p:cBhvr>
                                            <p:cTn id="30" dur="500"/>
                                            <p:tgtEl>
                                              <p:spTgt spid="92"/>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down)">
                                          <p:cBhvr>
                                            <p:cTn id="34" dur="500"/>
                                            <p:tgtEl>
                                              <p:spTgt spid="84"/>
                                            </p:tgtEl>
                                          </p:cBhvr>
                                        </p:animEffect>
                                      </p:childTnLst>
                                    </p:cTn>
                                  </p:par>
                                  <p:par>
                                    <p:cTn id="35" presetID="53" presetClass="entr" presetSubtype="16" fill="hold" nodeType="withEffect">
                                      <p:stCondLst>
                                        <p:cond delay="0"/>
                                      </p:stCondLst>
                                      <p:childTnLst>
                                        <p:set>
                                          <p:cBhvr>
                                            <p:cTn id="36" dur="1" fill="hold">
                                              <p:stCondLst>
                                                <p:cond delay="0"/>
                                              </p:stCondLst>
                                            </p:cTn>
                                            <p:tgtEl>
                                              <p:spTgt spid="89"/>
                                            </p:tgtEl>
                                            <p:attrNameLst>
                                              <p:attrName>style.visibility</p:attrName>
                                            </p:attrNameLst>
                                          </p:cBhvr>
                                          <p:to>
                                            <p:strVal val="visible"/>
                                          </p:to>
                                        </p:set>
                                        <p:anim calcmode="lin" valueType="num">
                                          <p:cBhvr>
                                            <p:cTn id="37" dur="500" fill="hold"/>
                                            <p:tgtEl>
                                              <p:spTgt spid="89"/>
                                            </p:tgtEl>
                                            <p:attrNameLst>
                                              <p:attrName>ppt_w</p:attrName>
                                            </p:attrNameLst>
                                          </p:cBhvr>
                                          <p:tavLst>
                                            <p:tav tm="0">
                                              <p:val>
                                                <p:fltVal val="0"/>
                                              </p:val>
                                            </p:tav>
                                            <p:tav tm="100000">
                                              <p:val>
                                                <p:strVal val="#ppt_w"/>
                                              </p:val>
                                            </p:tav>
                                          </p:tavLst>
                                        </p:anim>
                                        <p:anim calcmode="lin" valueType="num">
                                          <p:cBhvr>
                                            <p:cTn id="38" dur="500" fill="hold"/>
                                            <p:tgtEl>
                                              <p:spTgt spid="89"/>
                                            </p:tgtEl>
                                            <p:attrNameLst>
                                              <p:attrName>ppt_h</p:attrName>
                                            </p:attrNameLst>
                                          </p:cBhvr>
                                          <p:tavLst>
                                            <p:tav tm="0">
                                              <p:val>
                                                <p:fltVal val="0"/>
                                              </p:val>
                                            </p:tav>
                                            <p:tav tm="100000">
                                              <p:val>
                                                <p:strVal val="#ppt_h"/>
                                              </p:val>
                                            </p:tav>
                                          </p:tavLst>
                                        </p:anim>
                                        <p:animEffect transition="in" filter="fade">
                                          <p:cBhvr>
                                            <p:cTn id="39" dur="500"/>
                                            <p:tgtEl>
                                              <p:spTgt spid="89"/>
                                            </p:tgtEl>
                                          </p:cBhvr>
                                        </p:animEffect>
                                      </p:childTnLst>
                                    </p:cTn>
                                  </p:par>
                                  <p:par>
                                    <p:cTn id="40" presetID="53" presetClass="entr" presetSubtype="16" fill="hold" nodeType="withEffect">
                                      <p:stCondLst>
                                        <p:cond delay="0"/>
                                      </p:stCondLst>
                                      <p:childTnLst>
                                        <p:set>
                                          <p:cBhvr>
                                            <p:cTn id="41" dur="1" fill="hold">
                                              <p:stCondLst>
                                                <p:cond delay="0"/>
                                              </p:stCondLst>
                                            </p:cTn>
                                            <p:tgtEl>
                                              <p:spTgt spid="106"/>
                                            </p:tgtEl>
                                            <p:attrNameLst>
                                              <p:attrName>style.visibility</p:attrName>
                                            </p:attrNameLst>
                                          </p:cBhvr>
                                          <p:to>
                                            <p:strVal val="visible"/>
                                          </p:to>
                                        </p:set>
                                        <p:anim calcmode="lin" valueType="num">
                                          <p:cBhvr>
                                            <p:cTn id="42" dur="500" fill="hold"/>
                                            <p:tgtEl>
                                              <p:spTgt spid="106"/>
                                            </p:tgtEl>
                                            <p:attrNameLst>
                                              <p:attrName>ppt_w</p:attrName>
                                            </p:attrNameLst>
                                          </p:cBhvr>
                                          <p:tavLst>
                                            <p:tav tm="0">
                                              <p:val>
                                                <p:fltVal val="0"/>
                                              </p:val>
                                            </p:tav>
                                            <p:tav tm="100000">
                                              <p:val>
                                                <p:strVal val="#ppt_w"/>
                                              </p:val>
                                            </p:tav>
                                          </p:tavLst>
                                        </p:anim>
                                        <p:anim calcmode="lin" valueType="num">
                                          <p:cBhvr>
                                            <p:cTn id="43" dur="500" fill="hold"/>
                                            <p:tgtEl>
                                              <p:spTgt spid="106"/>
                                            </p:tgtEl>
                                            <p:attrNameLst>
                                              <p:attrName>ppt_h</p:attrName>
                                            </p:attrNameLst>
                                          </p:cBhvr>
                                          <p:tavLst>
                                            <p:tav tm="0">
                                              <p:val>
                                                <p:fltVal val="0"/>
                                              </p:val>
                                            </p:tav>
                                            <p:tav tm="100000">
                                              <p:val>
                                                <p:strVal val="#ppt_h"/>
                                              </p:val>
                                            </p:tav>
                                          </p:tavLst>
                                        </p:anim>
                                        <p:animEffect transition="in" filter="fade">
                                          <p:cBhvr>
                                            <p:cTn id="44" dur="500"/>
                                            <p:tgtEl>
                                              <p:spTgt spid="106"/>
                                            </p:tgtEl>
                                          </p:cBhvr>
                                        </p:animEffect>
                                      </p:childTnLst>
                                    </p:cTn>
                                  </p:par>
                                </p:childTnLst>
                              </p:cTn>
                            </p:par>
                            <p:par>
                              <p:cTn id="45" fill="hold">
                                <p:stCondLst>
                                  <p:cond delay="3500"/>
                                </p:stCondLst>
                                <p:childTnLst>
                                  <p:par>
                                    <p:cTn id="46" presetID="16" presetClass="entr" presetSubtype="21" fill="hold" grpId="0" nodeType="afterEffect">
                                      <p:stCondLst>
                                        <p:cond delay="0"/>
                                      </p:stCondLst>
                                      <p:childTnLst>
                                        <p:set>
                                          <p:cBhvr>
                                            <p:cTn id="47" dur="1" fill="hold">
                                              <p:stCondLst>
                                                <p:cond delay="0"/>
                                              </p:stCondLst>
                                            </p:cTn>
                                            <p:tgtEl>
                                              <p:spTgt spid="123"/>
                                            </p:tgtEl>
                                            <p:attrNameLst>
                                              <p:attrName>style.visibility</p:attrName>
                                            </p:attrNameLst>
                                          </p:cBhvr>
                                          <p:to>
                                            <p:strVal val="visible"/>
                                          </p:to>
                                        </p:set>
                                        <p:animEffect transition="in" filter="barn(inVertical)">
                                          <p:cBhvr>
                                            <p:cTn id="48" dur="500"/>
                                            <p:tgtEl>
                                              <p:spTgt spid="123"/>
                                            </p:tgtEl>
                                          </p:cBhvr>
                                        </p:animEffect>
                                      </p:childTnLst>
                                    </p:cTn>
                                  </p:par>
                                </p:childTnLst>
                              </p:cTn>
                            </p:par>
                            <p:par>
                              <p:cTn id="49" fill="hold">
                                <p:stCondLst>
                                  <p:cond delay="4000"/>
                                </p:stCondLst>
                                <p:childTnLst>
                                  <p:par>
                                    <p:cTn id="50" presetID="2" presetClass="entr" presetSubtype="8" accel="40000" fill="hold" nodeType="afterEffect">
                                      <p:stCondLst>
                                        <p:cond delay="0"/>
                                      </p:stCondLst>
                                      <p:childTnLst>
                                        <p:set>
                                          <p:cBhvr>
                                            <p:cTn id="51" dur="1" fill="hold">
                                              <p:stCondLst>
                                                <p:cond delay="0"/>
                                              </p:stCondLst>
                                            </p:cTn>
                                            <p:tgtEl>
                                              <p:spTgt spid="111"/>
                                            </p:tgtEl>
                                            <p:attrNameLst>
                                              <p:attrName>style.visibility</p:attrName>
                                            </p:attrNameLst>
                                          </p:cBhvr>
                                          <p:to>
                                            <p:strVal val="visible"/>
                                          </p:to>
                                        </p:set>
                                        <p:anim calcmode="lin" valueType="num">
                                          <p:cBhvr additive="base">
                                            <p:cTn id="52" dur="1250" fill="hold"/>
                                            <p:tgtEl>
                                              <p:spTgt spid="111"/>
                                            </p:tgtEl>
                                            <p:attrNameLst>
                                              <p:attrName>ppt_x</p:attrName>
                                            </p:attrNameLst>
                                          </p:cBhvr>
                                          <p:tavLst>
                                            <p:tav tm="0">
                                              <p:val>
                                                <p:strVal val="0-#ppt_w/2"/>
                                              </p:val>
                                            </p:tav>
                                            <p:tav tm="100000">
                                              <p:val>
                                                <p:strVal val="#ppt_x"/>
                                              </p:val>
                                            </p:tav>
                                          </p:tavLst>
                                        </p:anim>
                                        <p:anim calcmode="lin" valueType="num">
                                          <p:cBhvr additive="base">
                                            <p:cTn id="53" dur="1250" fill="hold"/>
                                            <p:tgtEl>
                                              <p:spTgt spid="111"/>
                                            </p:tgtEl>
                                            <p:attrNameLst>
                                              <p:attrName>ppt_y</p:attrName>
                                            </p:attrNameLst>
                                          </p:cBhvr>
                                          <p:tavLst>
                                            <p:tav tm="0">
                                              <p:val>
                                                <p:strVal val="#ppt_y"/>
                                              </p:val>
                                            </p:tav>
                                            <p:tav tm="100000">
                                              <p:val>
                                                <p:strVal val="#ppt_y"/>
                                              </p:val>
                                            </p:tav>
                                          </p:tavLst>
                                        </p:anim>
                                      </p:childTnLst>
                                    </p:cTn>
                                  </p:par>
                                  <p:par>
                                    <p:cTn id="54" presetID="2" presetClass="entr" presetSubtype="8" accel="40000" fill="hold" nodeType="withEffect">
                                      <p:stCondLst>
                                        <p:cond delay="250"/>
                                      </p:stCondLst>
                                      <p:childTnLst>
                                        <p:set>
                                          <p:cBhvr>
                                            <p:cTn id="55" dur="1" fill="hold">
                                              <p:stCondLst>
                                                <p:cond delay="0"/>
                                              </p:stCondLst>
                                            </p:cTn>
                                            <p:tgtEl>
                                              <p:spTgt spid="117"/>
                                            </p:tgtEl>
                                            <p:attrNameLst>
                                              <p:attrName>style.visibility</p:attrName>
                                            </p:attrNameLst>
                                          </p:cBhvr>
                                          <p:to>
                                            <p:strVal val="visible"/>
                                          </p:to>
                                        </p:set>
                                        <p:anim calcmode="lin" valueType="num">
                                          <p:cBhvr additive="base">
                                            <p:cTn id="56" dur="1250" fill="hold"/>
                                            <p:tgtEl>
                                              <p:spTgt spid="117"/>
                                            </p:tgtEl>
                                            <p:attrNameLst>
                                              <p:attrName>ppt_x</p:attrName>
                                            </p:attrNameLst>
                                          </p:cBhvr>
                                          <p:tavLst>
                                            <p:tav tm="0">
                                              <p:val>
                                                <p:strVal val="0-#ppt_w/2"/>
                                              </p:val>
                                            </p:tav>
                                            <p:tav tm="100000">
                                              <p:val>
                                                <p:strVal val="#ppt_x"/>
                                              </p:val>
                                            </p:tav>
                                          </p:tavLst>
                                        </p:anim>
                                        <p:anim calcmode="lin" valueType="num">
                                          <p:cBhvr additive="base">
                                            <p:cTn id="57" dur="1250" fill="hold"/>
                                            <p:tgtEl>
                                              <p:spTgt spid="117"/>
                                            </p:tgtEl>
                                            <p:attrNameLst>
                                              <p:attrName>ppt_y</p:attrName>
                                            </p:attrNameLst>
                                          </p:cBhvr>
                                          <p:tavLst>
                                            <p:tav tm="0">
                                              <p:val>
                                                <p:strVal val="#ppt_y"/>
                                              </p:val>
                                            </p:tav>
                                            <p:tav tm="100000">
                                              <p:val>
                                                <p:strVal val="#ppt_y"/>
                                              </p:val>
                                            </p:tav>
                                          </p:tavLst>
                                        </p:anim>
                                      </p:childTnLst>
                                    </p:cTn>
                                  </p:par>
                                  <p:par>
                                    <p:cTn id="58" presetID="2" presetClass="entr" presetSubtype="2" accel="40000" fill="hold" grpId="0" nodeType="withEffect">
                                      <p:stCondLst>
                                        <p:cond delay="500"/>
                                      </p:stCondLst>
                                      <p:childTnLst>
                                        <p:set>
                                          <p:cBhvr>
                                            <p:cTn id="59" dur="1" fill="hold">
                                              <p:stCondLst>
                                                <p:cond delay="0"/>
                                              </p:stCondLst>
                                            </p:cTn>
                                            <p:tgtEl>
                                              <p:spTgt spid="116"/>
                                            </p:tgtEl>
                                            <p:attrNameLst>
                                              <p:attrName>style.visibility</p:attrName>
                                            </p:attrNameLst>
                                          </p:cBhvr>
                                          <p:to>
                                            <p:strVal val="visible"/>
                                          </p:to>
                                        </p:set>
                                        <p:anim calcmode="lin" valueType="num">
                                          <p:cBhvr additive="base">
                                            <p:cTn id="60" dur="1250" fill="hold"/>
                                            <p:tgtEl>
                                              <p:spTgt spid="116"/>
                                            </p:tgtEl>
                                            <p:attrNameLst>
                                              <p:attrName>ppt_x</p:attrName>
                                            </p:attrNameLst>
                                          </p:cBhvr>
                                          <p:tavLst>
                                            <p:tav tm="0">
                                              <p:val>
                                                <p:strVal val="1+#ppt_w/2"/>
                                              </p:val>
                                            </p:tav>
                                            <p:tav tm="100000">
                                              <p:val>
                                                <p:strVal val="#ppt_x"/>
                                              </p:val>
                                            </p:tav>
                                          </p:tavLst>
                                        </p:anim>
                                        <p:anim calcmode="lin" valueType="num">
                                          <p:cBhvr additive="base">
                                            <p:cTn id="61" dur="1250" fill="hold"/>
                                            <p:tgtEl>
                                              <p:spTgt spid="116"/>
                                            </p:tgtEl>
                                            <p:attrNameLst>
                                              <p:attrName>ppt_y</p:attrName>
                                            </p:attrNameLst>
                                          </p:cBhvr>
                                          <p:tavLst>
                                            <p:tav tm="0">
                                              <p:val>
                                                <p:strVal val="#ppt_y"/>
                                              </p:val>
                                            </p:tav>
                                            <p:tav tm="100000">
                                              <p:val>
                                                <p:strVal val="#ppt_y"/>
                                              </p:val>
                                            </p:tav>
                                          </p:tavLst>
                                        </p:anim>
                                      </p:childTnLst>
                                    </p:cTn>
                                  </p:par>
                                  <p:par>
                                    <p:cTn id="62" presetID="2" presetClass="entr" presetSubtype="2" accel="40000" fill="hold" nodeType="withEffect">
                                      <p:stCondLst>
                                        <p:cond delay="750"/>
                                      </p:stCondLst>
                                      <p:childTnLst>
                                        <p:set>
                                          <p:cBhvr>
                                            <p:cTn id="63" dur="1" fill="hold">
                                              <p:stCondLst>
                                                <p:cond delay="0"/>
                                              </p:stCondLst>
                                            </p:cTn>
                                            <p:tgtEl>
                                              <p:spTgt spid="120"/>
                                            </p:tgtEl>
                                            <p:attrNameLst>
                                              <p:attrName>style.visibility</p:attrName>
                                            </p:attrNameLst>
                                          </p:cBhvr>
                                          <p:to>
                                            <p:strVal val="visible"/>
                                          </p:to>
                                        </p:set>
                                        <p:anim calcmode="lin" valueType="num">
                                          <p:cBhvr additive="base">
                                            <p:cTn id="64" dur="1250" fill="hold"/>
                                            <p:tgtEl>
                                              <p:spTgt spid="120"/>
                                            </p:tgtEl>
                                            <p:attrNameLst>
                                              <p:attrName>ppt_x</p:attrName>
                                            </p:attrNameLst>
                                          </p:cBhvr>
                                          <p:tavLst>
                                            <p:tav tm="0">
                                              <p:val>
                                                <p:strVal val="1+#ppt_w/2"/>
                                              </p:val>
                                            </p:tav>
                                            <p:tav tm="100000">
                                              <p:val>
                                                <p:strVal val="#ppt_x"/>
                                              </p:val>
                                            </p:tav>
                                          </p:tavLst>
                                        </p:anim>
                                        <p:anim calcmode="lin" valueType="num">
                                          <p:cBhvr additive="base">
                                            <p:cTn id="65" dur="1250" fill="hold"/>
                                            <p:tgtEl>
                                              <p:spTgt spid="1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animBg="1"/>
          <p:bldP spid="116" grpId="0" animBg="1"/>
          <p:bldP spid="123" grpId="0"/>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23078</TotalTime>
  <Words>2473</Words>
  <Application>Microsoft Office PowerPoint</Application>
  <PresentationFormat>全屏显示(4:3)</PresentationFormat>
  <Paragraphs>270</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2018-12-03T13:44:40Z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