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3262"/>
    <a:srgbClr val="550F58"/>
    <a:srgbClr val="F8CBAD"/>
    <a:srgbClr val="582C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180"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rgbClr val="550F58"/>
              </a:solidFill>
              <a:ln w="19050">
                <a:noFill/>
              </a:ln>
              <a:effectLst/>
            </c:spPr>
          </c:dPt>
          <c:dPt>
            <c:idx val="1"/>
            <c:bubble3D val="0"/>
            <c:spPr>
              <a:noFill/>
              <a:ln w="19050">
                <a:noFill/>
              </a:ln>
              <a:effectLst/>
            </c:spPr>
          </c:dPt>
          <c:cat>
            <c:strRef>
              <c:f>Sheet1!$A$2:$A$5</c:f>
              <c:strCache>
                <c:ptCount val="2"/>
                <c:pt idx="0">
                  <c:v>第一季度</c:v>
                </c:pt>
                <c:pt idx="1">
                  <c:v>第二季度</c:v>
                </c:pt>
              </c:strCache>
            </c:strRef>
          </c:cat>
          <c:val>
            <c:numRef>
              <c:f>Sheet1!$B$2:$B$5</c:f>
              <c:numCache>
                <c:formatCode>General</c:formatCode>
                <c:ptCount val="2"/>
                <c:pt idx="0">
                  <c:v>4.5999999999999996</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rgbClr val="550F58"/>
              </a:solidFill>
              <a:ln w="19050">
                <a:noFill/>
              </a:ln>
              <a:effectLst/>
            </c:spPr>
          </c:dPt>
          <c:dPt>
            <c:idx val="1"/>
            <c:bubble3D val="0"/>
            <c:spPr>
              <a:noFill/>
              <a:ln w="19050">
                <a:noFill/>
              </a:ln>
              <a:effectLst/>
            </c:spPr>
          </c:dPt>
          <c:cat>
            <c:strRef>
              <c:f>Sheet1!$A$2:$A$5</c:f>
              <c:strCache>
                <c:ptCount val="2"/>
                <c:pt idx="0">
                  <c:v>第一季度</c:v>
                </c:pt>
                <c:pt idx="1">
                  <c:v>第二季度</c:v>
                </c:pt>
              </c:strCache>
            </c:strRef>
          </c:cat>
          <c:val>
            <c:numRef>
              <c:f>Sheet1!$B$2:$B$5</c:f>
              <c:numCache>
                <c:formatCode>General</c:formatCode>
                <c:ptCount val="2"/>
                <c:pt idx="0">
                  <c:v>8.1999999999999993</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rgbClr val="550F58"/>
              </a:solidFill>
              <a:ln w="19050">
                <a:noFill/>
              </a:ln>
              <a:effectLst/>
            </c:spPr>
          </c:dPt>
          <c:dPt>
            <c:idx val="1"/>
            <c:bubble3D val="0"/>
            <c:spPr>
              <a:noFill/>
              <a:ln w="19050">
                <a:noFill/>
              </a:ln>
              <a:effectLst/>
            </c:spPr>
          </c:dPt>
          <c:cat>
            <c:strRef>
              <c:f>Sheet1!$A$2:$A$5</c:f>
              <c:strCache>
                <c:ptCount val="2"/>
                <c:pt idx="0">
                  <c:v>第一季度</c:v>
                </c:pt>
                <c:pt idx="1">
                  <c:v>第二季度</c:v>
                </c:pt>
              </c:strCache>
            </c:strRef>
          </c:cat>
          <c:val>
            <c:numRef>
              <c:f>Sheet1!$B$2:$B$5</c:f>
              <c:numCache>
                <c:formatCode>General</c:formatCode>
                <c:ptCount val="2"/>
                <c:pt idx="0">
                  <c:v>4</c:v>
                </c:pt>
                <c:pt idx="1">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rgbClr val="550F58"/>
              </a:solidFill>
              <a:ln w="19050">
                <a:noFill/>
              </a:ln>
              <a:effectLst/>
            </c:spPr>
          </c:dPt>
          <c:dPt>
            <c:idx val="1"/>
            <c:bubble3D val="0"/>
            <c:spPr>
              <a:noFill/>
              <a:ln w="19050">
                <a:noFill/>
              </a:ln>
              <a:effectLst/>
            </c:spPr>
          </c:dPt>
          <c:cat>
            <c:strRef>
              <c:f>Sheet1!$A$2:$A$5</c:f>
              <c:strCache>
                <c:ptCount val="2"/>
                <c:pt idx="0">
                  <c:v>第一季度</c:v>
                </c:pt>
                <c:pt idx="1">
                  <c:v>第二季度</c:v>
                </c:pt>
              </c:strCache>
            </c:strRef>
          </c:cat>
          <c:val>
            <c:numRef>
              <c:f>Sheet1!$B$2:$B$5</c:f>
              <c:numCache>
                <c:formatCode>General</c:formatCode>
                <c:ptCount val="2"/>
                <c:pt idx="0">
                  <c:v>20</c:v>
                </c:pt>
                <c:pt idx="1">
                  <c:v>4</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6C034AEE-BFD8-47FE-9597-B571061E9BD6}"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40C0A00-C84F-4727-A702-A9C7DA205637}" type="slidenum">
              <a:rPr lang="zh-CN" altLang="en-US" smtClean="0"/>
              <a:t>‹#›</a:t>
            </a:fld>
            <a:endParaRPr lang="zh-CN" altLang="en-US"/>
          </a:p>
        </p:txBody>
      </p:sp>
    </p:spTree>
    <p:extLst>
      <p:ext uri="{BB962C8B-B14F-4D97-AF65-F5344CB8AC3E}">
        <p14:creationId xmlns:p14="http://schemas.microsoft.com/office/powerpoint/2010/main" val="853148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C034AEE-BFD8-47FE-9597-B571061E9BD6}"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40C0A00-C84F-4727-A702-A9C7DA205637}" type="slidenum">
              <a:rPr lang="zh-CN" altLang="en-US" smtClean="0"/>
              <a:t>‹#›</a:t>
            </a:fld>
            <a:endParaRPr lang="zh-CN" altLang="en-US"/>
          </a:p>
        </p:txBody>
      </p:sp>
    </p:spTree>
    <p:extLst>
      <p:ext uri="{BB962C8B-B14F-4D97-AF65-F5344CB8AC3E}">
        <p14:creationId xmlns:p14="http://schemas.microsoft.com/office/powerpoint/2010/main" val="3207630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C034AEE-BFD8-47FE-9597-B571061E9BD6}"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40C0A00-C84F-4727-A702-A9C7DA205637}" type="slidenum">
              <a:rPr lang="zh-CN" altLang="en-US" smtClean="0"/>
              <a:t>‹#›</a:t>
            </a:fld>
            <a:endParaRPr lang="zh-CN" altLang="en-US"/>
          </a:p>
        </p:txBody>
      </p:sp>
    </p:spTree>
    <p:extLst>
      <p:ext uri="{BB962C8B-B14F-4D97-AF65-F5344CB8AC3E}">
        <p14:creationId xmlns:p14="http://schemas.microsoft.com/office/powerpoint/2010/main" val="113814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37122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5996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63665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80736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01215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61862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10002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3617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C034AEE-BFD8-47FE-9597-B571061E9BD6}"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40C0A00-C84F-4727-A702-A9C7DA205637}" type="slidenum">
              <a:rPr lang="zh-CN" altLang="en-US" smtClean="0"/>
              <a:t>‹#›</a:t>
            </a:fld>
            <a:endParaRPr lang="zh-CN" altLang="en-US"/>
          </a:p>
        </p:txBody>
      </p:sp>
    </p:spTree>
    <p:extLst>
      <p:ext uri="{BB962C8B-B14F-4D97-AF65-F5344CB8AC3E}">
        <p14:creationId xmlns:p14="http://schemas.microsoft.com/office/powerpoint/2010/main" val="10732072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86237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0840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739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6C034AEE-BFD8-47FE-9597-B571061E9BD6}"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40C0A00-C84F-4727-A702-A9C7DA205637}" type="slidenum">
              <a:rPr lang="zh-CN" altLang="en-US" smtClean="0"/>
              <a:t>‹#›</a:t>
            </a:fld>
            <a:endParaRPr lang="zh-CN" altLang="en-US"/>
          </a:p>
        </p:txBody>
      </p:sp>
    </p:spTree>
    <p:extLst>
      <p:ext uri="{BB962C8B-B14F-4D97-AF65-F5344CB8AC3E}">
        <p14:creationId xmlns:p14="http://schemas.microsoft.com/office/powerpoint/2010/main" val="74664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6C034AEE-BFD8-47FE-9597-B571061E9BD6}" type="datetimeFigureOut">
              <a:rPr lang="zh-CN" altLang="en-US" smtClean="0"/>
              <a:t>2018/11/29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40C0A00-C84F-4727-A702-A9C7DA205637}" type="slidenum">
              <a:rPr lang="zh-CN" altLang="en-US" smtClean="0"/>
              <a:t>‹#›</a:t>
            </a:fld>
            <a:endParaRPr lang="zh-CN" altLang="en-US"/>
          </a:p>
        </p:txBody>
      </p:sp>
    </p:spTree>
    <p:extLst>
      <p:ext uri="{BB962C8B-B14F-4D97-AF65-F5344CB8AC3E}">
        <p14:creationId xmlns:p14="http://schemas.microsoft.com/office/powerpoint/2010/main" val="3246636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6C034AEE-BFD8-47FE-9597-B571061E9BD6}" type="datetimeFigureOut">
              <a:rPr lang="zh-CN" altLang="en-US" smtClean="0"/>
              <a:t>2018/11/29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40C0A00-C84F-4727-A702-A9C7DA205637}" type="slidenum">
              <a:rPr lang="zh-CN" altLang="en-US" smtClean="0"/>
              <a:t>‹#›</a:t>
            </a:fld>
            <a:endParaRPr lang="zh-CN" altLang="en-US"/>
          </a:p>
        </p:txBody>
      </p:sp>
      <p:sp>
        <p:nvSpPr>
          <p:cNvPr id="11" name="矩形 10"/>
          <p:cNvSpPr/>
          <p:nvPr userDrawn="1"/>
        </p:nvSpPr>
        <p:spPr>
          <a:xfrm>
            <a:off x="0" y="984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B03262"/>
                </a:solidFill>
                <a:effectLst/>
                <a:uLnTx/>
                <a:uFillTx/>
              </a:rPr>
              <a:t>PPT</a:t>
            </a:r>
            <a:r>
              <a:rPr kumimoji="0" lang="zh-CN" altLang="en-US" sz="100" b="0" i="0" u="none" strike="noStrike" kern="0" cap="none" spc="0" normalizeH="0" baseline="0" noProof="0" dirty="0" smtClean="0">
                <a:ln>
                  <a:noFill/>
                </a:ln>
                <a:solidFill>
                  <a:srgbClr val="B03262"/>
                </a:solidFill>
                <a:effectLst/>
                <a:uLnTx/>
                <a:uFillTx/>
              </a:rPr>
              <a:t>模板下载：</a:t>
            </a:r>
            <a:r>
              <a:rPr kumimoji="0" lang="en-US" altLang="zh-CN" sz="100" b="0" i="0" u="none" strike="noStrike" kern="0" cap="none" spc="0" normalizeH="0" baseline="0" noProof="0" dirty="0" smtClean="0">
                <a:ln>
                  <a:noFill/>
                </a:ln>
                <a:solidFill>
                  <a:srgbClr val="B03262"/>
                </a:solidFill>
                <a:effectLst/>
                <a:uLnTx/>
                <a:uFillTx/>
              </a:rPr>
              <a:t>www.1ppt.com/moban/     </a:t>
            </a:r>
            <a:r>
              <a:rPr kumimoji="0" lang="zh-CN" altLang="en-US" sz="100" b="0" i="0" u="none" strike="noStrike" kern="0" cap="none" spc="0" normalizeH="0" baseline="0" noProof="0" dirty="0" smtClean="0">
                <a:ln>
                  <a:noFill/>
                </a:ln>
                <a:solidFill>
                  <a:srgbClr val="B03262"/>
                </a:solidFill>
                <a:effectLst/>
                <a:uLnTx/>
                <a:uFillTx/>
              </a:rPr>
              <a:t>行业</a:t>
            </a:r>
            <a:r>
              <a:rPr kumimoji="0" lang="en-US" altLang="zh-CN" sz="100" b="0" i="0" u="none" strike="noStrike" kern="0" cap="none" spc="0" normalizeH="0" baseline="0" noProof="0" dirty="0" smtClean="0">
                <a:ln>
                  <a:noFill/>
                </a:ln>
                <a:solidFill>
                  <a:srgbClr val="B03262"/>
                </a:solidFill>
                <a:effectLst/>
                <a:uLnTx/>
                <a:uFillTx/>
              </a:rPr>
              <a:t>PPT</a:t>
            </a:r>
            <a:r>
              <a:rPr kumimoji="0" lang="zh-CN" altLang="en-US" sz="100" b="0" i="0" u="none" strike="noStrike" kern="0" cap="none" spc="0" normalizeH="0" baseline="0" noProof="0" dirty="0" smtClean="0">
                <a:ln>
                  <a:noFill/>
                </a:ln>
                <a:solidFill>
                  <a:srgbClr val="B03262"/>
                </a:solidFill>
                <a:effectLst/>
                <a:uLnTx/>
                <a:uFillTx/>
              </a:rPr>
              <a:t>模板：</a:t>
            </a:r>
            <a:r>
              <a:rPr kumimoji="0" lang="en-US" altLang="zh-CN" sz="100" b="0" i="0" u="none" strike="noStrike" kern="0" cap="none" spc="0" normalizeH="0" baseline="0" noProof="0" dirty="0" smtClean="0">
                <a:ln>
                  <a:noFill/>
                </a:ln>
                <a:solidFill>
                  <a:srgbClr val="B03262"/>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B03262"/>
                </a:solidFill>
                <a:effectLst/>
                <a:uLnTx/>
                <a:uFillTx/>
              </a:rPr>
              <a:t>节日</a:t>
            </a:r>
            <a:r>
              <a:rPr kumimoji="0" lang="en-US" altLang="zh-CN" sz="100" b="0" i="0" u="none" strike="noStrike" kern="0" cap="none" spc="0" normalizeH="0" baseline="0" noProof="0" dirty="0" smtClean="0">
                <a:ln>
                  <a:noFill/>
                </a:ln>
                <a:solidFill>
                  <a:srgbClr val="B03262"/>
                </a:solidFill>
                <a:effectLst/>
                <a:uLnTx/>
                <a:uFillTx/>
              </a:rPr>
              <a:t>PPT</a:t>
            </a:r>
            <a:r>
              <a:rPr kumimoji="0" lang="zh-CN" altLang="en-US" sz="100" b="0" i="0" u="none" strike="noStrike" kern="0" cap="none" spc="0" normalizeH="0" baseline="0" noProof="0" dirty="0" smtClean="0">
                <a:ln>
                  <a:noFill/>
                </a:ln>
                <a:solidFill>
                  <a:srgbClr val="B03262"/>
                </a:solidFill>
                <a:effectLst/>
                <a:uLnTx/>
                <a:uFillTx/>
              </a:rPr>
              <a:t>模板：</a:t>
            </a:r>
            <a:r>
              <a:rPr kumimoji="0" lang="en-US" altLang="zh-CN" sz="100" b="0" i="0" u="none" strike="noStrike" kern="0" cap="none" spc="0" normalizeH="0" baseline="0" noProof="0" dirty="0" smtClean="0">
                <a:ln>
                  <a:noFill/>
                </a:ln>
                <a:solidFill>
                  <a:srgbClr val="B03262"/>
                </a:solidFill>
                <a:effectLst/>
                <a:uLnTx/>
                <a:uFillTx/>
              </a:rPr>
              <a:t>www.1ppt.com/jieri/           PPT</a:t>
            </a:r>
            <a:r>
              <a:rPr kumimoji="0" lang="zh-CN" altLang="en-US" sz="100" b="0" i="0" u="none" strike="noStrike" kern="0" cap="none" spc="0" normalizeH="0" baseline="0" noProof="0" dirty="0" smtClean="0">
                <a:ln>
                  <a:noFill/>
                </a:ln>
                <a:solidFill>
                  <a:srgbClr val="B03262"/>
                </a:solidFill>
                <a:effectLst/>
                <a:uLnTx/>
                <a:uFillTx/>
              </a:rPr>
              <a:t>素材下载：</a:t>
            </a:r>
            <a:r>
              <a:rPr kumimoji="0" lang="en-US" altLang="zh-CN" sz="100" b="0" i="0" u="none" strike="noStrike" kern="0" cap="none" spc="0" normalizeH="0" baseline="0" noProof="0" dirty="0" smtClean="0">
                <a:ln>
                  <a:noFill/>
                </a:ln>
                <a:solidFill>
                  <a:srgbClr val="B03262"/>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B03262"/>
                </a:solidFill>
                <a:effectLst/>
                <a:uLnTx/>
                <a:uFillTx/>
              </a:rPr>
              <a:t>PPT</a:t>
            </a:r>
            <a:r>
              <a:rPr kumimoji="0" lang="zh-CN" altLang="en-US" sz="100" b="0" i="0" u="none" strike="noStrike" kern="0" cap="none" spc="0" normalizeH="0" baseline="0" noProof="0" dirty="0" smtClean="0">
                <a:ln>
                  <a:noFill/>
                </a:ln>
                <a:solidFill>
                  <a:srgbClr val="B03262"/>
                </a:solidFill>
                <a:effectLst/>
                <a:uLnTx/>
                <a:uFillTx/>
              </a:rPr>
              <a:t>背景图片：</a:t>
            </a:r>
            <a:r>
              <a:rPr kumimoji="0" lang="en-US" altLang="zh-CN" sz="100" b="0" i="0" u="none" strike="noStrike" kern="0" cap="none" spc="0" normalizeH="0" baseline="0" noProof="0" dirty="0" smtClean="0">
                <a:ln>
                  <a:noFill/>
                </a:ln>
                <a:solidFill>
                  <a:srgbClr val="B03262"/>
                </a:solidFill>
                <a:effectLst/>
                <a:uLnTx/>
                <a:uFillTx/>
              </a:rPr>
              <a:t>www.1ppt.com/beijing/      PPT</a:t>
            </a:r>
            <a:r>
              <a:rPr kumimoji="0" lang="zh-CN" altLang="en-US" sz="100" b="0" i="0" u="none" strike="noStrike" kern="0" cap="none" spc="0" normalizeH="0" baseline="0" noProof="0" dirty="0" smtClean="0">
                <a:ln>
                  <a:noFill/>
                </a:ln>
                <a:solidFill>
                  <a:srgbClr val="B03262"/>
                </a:solidFill>
                <a:effectLst/>
                <a:uLnTx/>
                <a:uFillTx/>
              </a:rPr>
              <a:t>图表下载：</a:t>
            </a:r>
            <a:r>
              <a:rPr kumimoji="0" lang="en-US" altLang="zh-CN" sz="100" b="0" i="0" u="none" strike="noStrike" kern="0" cap="none" spc="0" normalizeH="0" baseline="0" noProof="0" dirty="0" smtClean="0">
                <a:ln>
                  <a:noFill/>
                </a:ln>
                <a:solidFill>
                  <a:srgbClr val="B03262"/>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B03262"/>
                </a:solidFill>
                <a:effectLst/>
                <a:uLnTx/>
                <a:uFillTx/>
              </a:rPr>
              <a:t>优秀</a:t>
            </a:r>
            <a:r>
              <a:rPr kumimoji="0" lang="en-US" altLang="zh-CN" sz="100" b="0" i="0" u="none" strike="noStrike" kern="0" cap="none" spc="0" normalizeH="0" baseline="0" noProof="0" dirty="0" smtClean="0">
                <a:ln>
                  <a:noFill/>
                </a:ln>
                <a:solidFill>
                  <a:srgbClr val="B03262"/>
                </a:solidFill>
                <a:effectLst/>
                <a:uLnTx/>
                <a:uFillTx/>
              </a:rPr>
              <a:t>PPT</a:t>
            </a:r>
            <a:r>
              <a:rPr kumimoji="0" lang="zh-CN" altLang="en-US" sz="100" b="0" i="0" u="none" strike="noStrike" kern="0" cap="none" spc="0" normalizeH="0" baseline="0" noProof="0" dirty="0" smtClean="0">
                <a:ln>
                  <a:noFill/>
                </a:ln>
                <a:solidFill>
                  <a:srgbClr val="B03262"/>
                </a:solidFill>
                <a:effectLst/>
                <a:uLnTx/>
                <a:uFillTx/>
              </a:rPr>
              <a:t>下载：</a:t>
            </a:r>
            <a:r>
              <a:rPr kumimoji="0" lang="en-US" altLang="zh-CN" sz="100" b="0" i="0" u="none" strike="noStrike" kern="0" cap="none" spc="0" normalizeH="0" baseline="0" noProof="0" dirty="0" smtClean="0">
                <a:ln>
                  <a:noFill/>
                </a:ln>
                <a:solidFill>
                  <a:srgbClr val="B03262"/>
                </a:solidFill>
                <a:effectLst/>
                <a:uLnTx/>
                <a:uFillTx/>
              </a:rPr>
              <a:t>www.1ppt.com/xiazai/        PPT</a:t>
            </a:r>
            <a:r>
              <a:rPr kumimoji="0" lang="zh-CN" altLang="en-US" sz="100" b="0" i="0" u="none" strike="noStrike" kern="0" cap="none" spc="0" normalizeH="0" baseline="0" noProof="0" dirty="0" smtClean="0">
                <a:ln>
                  <a:noFill/>
                </a:ln>
                <a:solidFill>
                  <a:srgbClr val="B03262"/>
                </a:solidFill>
                <a:effectLst/>
                <a:uLnTx/>
                <a:uFillTx/>
              </a:rPr>
              <a:t>教程： </a:t>
            </a:r>
            <a:r>
              <a:rPr kumimoji="0" lang="en-US" altLang="zh-CN" sz="100" b="0" i="0" u="none" strike="noStrike" kern="0" cap="none" spc="0" normalizeH="0" baseline="0" noProof="0" dirty="0" smtClean="0">
                <a:ln>
                  <a:noFill/>
                </a:ln>
                <a:solidFill>
                  <a:srgbClr val="B03262"/>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B03262"/>
                </a:solidFill>
                <a:effectLst/>
                <a:uLnTx/>
                <a:uFillTx/>
              </a:rPr>
              <a:t>Word</a:t>
            </a:r>
            <a:r>
              <a:rPr kumimoji="0" lang="zh-CN" altLang="en-US" sz="100" b="0" i="0" u="none" strike="noStrike" kern="0" cap="none" spc="0" normalizeH="0" baseline="0" noProof="0" dirty="0" smtClean="0">
                <a:ln>
                  <a:noFill/>
                </a:ln>
                <a:solidFill>
                  <a:srgbClr val="B03262"/>
                </a:solidFill>
                <a:effectLst/>
                <a:uLnTx/>
                <a:uFillTx/>
              </a:rPr>
              <a:t>教程： </a:t>
            </a:r>
            <a:r>
              <a:rPr kumimoji="0" lang="en-US" altLang="zh-CN" sz="100" b="0" i="0" u="none" strike="noStrike" kern="0" cap="none" spc="0" normalizeH="0" baseline="0" noProof="0" dirty="0" smtClean="0">
                <a:ln>
                  <a:noFill/>
                </a:ln>
                <a:solidFill>
                  <a:srgbClr val="B03262"/>
                </a:solidFill>
                <a:effectLst/>
                <a:uLnTx/>
                <a:uFillTx/>
              </a:rPr>
              <a:t>www.1ppt.com/word/              Excel</a:t>
            </a:r>
            <a:r>
              <a:rPr kumimoji="0" lang="zh-CN" altLang="en-US" sz="100" b="0" i="0" u="none" strike="noStrike" kern="0" cap="none" spc="0" normalizeH="0" baseline="0" noProof="0" dirty="0" smtClean="0">
                <a:ln>
                  <a:noFill/>
                </a:ln>
                <a:solidFill>
                  <a:srgbClr val="B03262"/>
                </a:solidFill>
                <a:effectLst/>
                <a:uLnTx/>
                <a:uFillTx/>
              </a:rPr>
              <a:t>教程：</a:t>
            </a:r>
            <a:r>
              <a:rPr kumimoji="0" lang="en-US" altLang="zh-CN" sz="100" b="0" i="0" u="none" strike="noStrike" kern="0" cap="none" spc="0" normalizeH="0" baseline="0" noProof="0" dirty="0" smtClean="0">
                <a:ln>
                  <a:noFill/>
                </a:ln>
                <a:solidFill>
                  <a:srgbClr val="B03262"/>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B03262"/>
                </a:solidFill>
                <a:effectLst/>
                <a:uLnTx/>
                <a:uFillTx/>
              </a:rPr>
              <a:t>资料下载：</a:t>
            </a:r>
            <a:r>
              <a:rPr kumimoji="0" lang="en-US" altLang="zh-CN" sz="100" b="0" i="0" u="none" strike="noStrike" kern="0" cap="none" spc="0" normalizeH="0" baseline="0" noProof="0" dirty="0" smtClean="0">
                <a:ln>
                  <a:noFill/>
                </a:ln>
                <a:solidFill>
                  <a:srgbClr val="B03262"/>
                </a:solidFill>
                <a:effectLst/>
                <a:uLnTx/>
                <a:uFillTx/>
              </a:rPr>
              <a:t>www.1ppt.com/ziliao/                PPT</a:t>
            </a:r>
            <a:r>
              <a:rPr kumimoji="0" lang="zh-CN" altLang="en-US" sz="100" b="0" i="0" u="none" strike="noStrike" kern="0" cap="none" spc="0" normalizeH="0" baseline="0" noProof="0" dirty="0" smtClean="0">
                <a:ln>
                  <a:noFill/>
                </a:ln>
                <a:solidFill>
                  <a:srgbClr val="B03262"/>
                </a:solidFill>
                <a:effectLst/>
                <a:uLnTx/>
                <a:uFillTx/>
              </a:rPr>
              <a:t>课件下载：</a:t>
            </a:r>
            <a:r>
              <a:rPr kumimoji="0" lang="en-US" altLang="zh-CN" sz="100" b="0" i="0" u="none" strike="noStrike" kern="0" cap="none" spc="0" normalizeH="0" baseline="0" noProof="0" dirty="0" smtClean="0">
                <a:ln>
                  <a:noFill/>
                </a:ln>
                <a:solidFill>
                  <a:srgbClr val="B03262"/>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B03262"/>
                </a:solidFill>
                <a:effectLst/>
                <a:uLnTx/>
                <a:uFillTx/>
              </a:rPr>
              <a:t>范文下载：</a:t>
            </a:r>
            <a:r>
              <a:rPr kumimoji="0" lang="en-US" altLang="zh-CN" sz="100" b="0" i="0" u="none" strike="noStrike" kern="0" cap="none" spc="0" normalizeH="0" baseline="0" noProof="0" dirty="0" smtClean="0">
                <a:ln>
                  <a:noFill/>
                </a:ln>
                <a:solidFill>
                  <a:srgbClr val="B03262"/>
                </a:solidFill>
                <a:effectLst/>
                <a:uLnTx/>
                <a:uFillTx/>
              </a:rPr>
              <a:t>www.1ppt.com/fanwen/             </a:t>
            </a:r>
            <a:r>
              <a:rPr kumimoji="0" lang="zh-CN" altLang="en-US" sz="100" b="0" i="0" u="none" strike="noStrike" kern="0" cap="none" spc="0" normalizeH="0" baseline="0" noProof="0" dirty="0" smtClean="0">
                <a:ln>
                  <a:noFill/>
                </a:ln>
                <a:solidFill>
                  <a:srgbClr val="B03262"/>
                </a:solidFill>
                <a:effectLst/>
                <a:uLnTx/>
                <a:uFillTx/>
              </a:rPr>
              <a:t>试卷下载：</a:t>
            </a:r>
            <a:r>
              <a:rPr kumimoji="0" lang="en-US" altLang="zh-CN" sz="100" b="0" i="0" u="none" strike="noStrike" kern="0" cap="none" spc="0" normalizeH="0" baseline="0" noProof="0" dirty="0" smtClean="0">
                <a:ln>
                  <a:noFill/>
                </a:ln>
                <a:solidFill>
                  <a:srgbClr val="B03262"/>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B03262"/>
                </a:solidFill>
                <a:effectLst/>
                <a:uLnTx/>
                <a:uFillTx/>
              </a:rPr>
              <a:t>教案下载：</a:t>
            </a:r>
            <a:r>
              <a:rPr kumimoji="0" lang="en-US" altLang="zh-CN" sz="100" b="0" i="0" u="none" strike="noStrike" kern="0" cap="none" spc="0" normalizeH="0" baseline="0" noProof="0" dirty="0" smtClean="0">
                <a:ln>
                  <a:noFill/>
                </a:ln>
                <a:solidFill>
                  <a:srgbClr val="B03262"/>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B03262"/>
                </a:solidFill>
                <a:effectLst/>
                <a:uLnTx/>
                <a:uFillTx/>
              </a:rPr>
              <a:t>字体下载：</a:t>
            </a:r>
            <a:r>
              <a:rPr kumimoji="0" lang="en-US" altLang="zh-CN" sz="100" b="0" i="0" u="none" strike="noStrike" kern="0" cap="none" spc="0" normalizeH="0" baseline="0" noProof="0" dirty="0" smtClean="0">
                <a:ln>
                  <a:noFill/>
                </a:ln>
                <a:solidFill>
                  <a:srgbClr val="B03262"/>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B03262"/>
                </a:solidFill>
                <a:effectLst/>
                <a:uLnTx/>
                <a:uFillTx/>
              </a:rPr>
              <a:t> </a:t>
            </a:r>
            <a:endParaRPr kumimoji="0" lang="zh-CN" altLang="en-US" sz="100" b="0" i="0" u="none" strike="noStrike" kern="0" cap="none" spc="0" normalizeH="0" baseline="0" noProof="0" dirty="0" smtClean="0">
              <a:ln>
                <a:noFill/>
              </a:ln>
              <a:solidFill>
                <a:srgbClr val="B03262"/>
              </a:solidFill>
              <a:effectLst/>
              <a:uLnTx/>
              <a:uFillTx/>
            </a:endParaRPr>
          </a:p>
        </p:txBody>
      </p:sp>
    </p:spTree>
    <p:extLst>
      <p:ext uri="{BB962C8B-B14F-4D97-AF65-F5344CB8AC3E}">
        <p14:creationId xmlns:p14="http://schemas.microsoft.com/office/powerpoint/2010/main" val="3072066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6C034AEE-BFD8-47FE-9597-B571061E9BD6}" type="datetimeFigureOut">
              <a:rPr lang="zh-CN" altLang="en-US" smtClean="0"/>
              <a:t>2018/11/29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40C0A00-C84F-4727-A702-A9C7DA205637}" type="slidenum">
              <a:rPr lang="zh-CN" altLang="en-US" smtClean="0"/>
              <a:t>‹#›</a:t>
            </a:fld>
            <a:endParaRPr lang="zh-CN" altLang="en-US"/>
          </a:p>
        </p:txBody>
      </p:sp>
    </p:spTree>
    <p:extLst>
      <p:ext uri="{BB962C8B-B14F-4D97-AF65-F5344CB8AC3E}">
        <p14:creationId xmlns:p14="http://schemas.microsoft.com/office/powerpoint/2010/main" val="984788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034AEE-BFD8-47FE-9597-B571061E9BD6}" type="datetimeFigureOut">
              <a:rPr lang="zh-CN" altLang="en-US" smtClean="0"/>
              <a:t>2018/11/29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40C0A00-C84F-4727-A702-A9C7DA205637}" type="slidenum">
              <a:rPr lang="zh-CN" altLang="en-US" smtClean="0"/>
              <a:t>‹#›</a:t>
            </a:fld>
            <a:endParaRPr lang="zh-CN" altLang="en-US"/>
          </a:p>
        </p:txBody>
      </p:sp>
    </p:spTree>
    <p:extLst>
      <p:ext uri="{BB962C8B-B14F-4D97-AF65-F5344CB8AC3E}">
        <p14:creationId xmlns:p14="http://schemas.microsoft.com/office/powerpoint/2010/main" val="104378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6C034AEE-BFD8-47FE-9597-B571061E9BD6}" type="datetimeFigureOut">
              <a:rPr lang="zh-CN" altLang="en-US" smtClean="0"/>
              <a:t>2018/11/29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40C0A00-C84F-4727-A702-A9C7DA205637}" type="slidenum">
              <a:rPr lang="zh-CN" altLang="en-US" smtClean="0"/>
              <a:t>‹#›</a:t>
            </a:fld>
            <a:endParaRPr lang="zh-CN" altLang="en-US"/>
          </a:p>
        </p:txBody>
      </p:sp>
    </p:spTree>
    <p:extLst>
      <p:ext uri="{BB962C8B-B14F-4D97-AF65-F5344CB8AC3E}">
        <p14:creationId xmlns:p14="http://schemas.microsoft.com/office/powerpoint/2010/main" val="312538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6C034AEE-BFD8-47FE-9597-B571061E9BD6}" type="datetimeFigureOut">
              <a:rPr lang="zh-CN" altLang="en-US" smtClean="0"/>
              <a:t>2018/11/29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40C0A00-C84F-4727-A702-A9C7DA205637}" type="slidenum">
              <a:rPr lang="zh-CN" altLang="en-US" smtClean="0"/>
              <a:t>‹#›</a:t>
            </a:fld>
            <a:endParaRPr lang="zh-CN" altLang="en-US"/>
          </a:p>
        </p:txBody>
      </p:sp>
    </p:spTree>
    <p:extLst>
      <p:ext uri="{BB962C8B-B14F-4D97-AF65-F5344CB8AC3E}">
        <p14:creationId xmlns:p14="http://schemas.microsoft.com/office/powerpoint/2010/main" val="1966274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B03262"/>
            </a:gs>
            <a:gs pos="75000">
              <a:srgbClr val="582C50"/>
            </a:gs>
          </a:gsLst>
          <a:lin ang="1800000" scaled="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C034AEE-BFD8-47FE-9597-B571061E9BD6}" type="datetimeFigureOut">
              <a:rPr lang="zh-CN" altLang="en-US" smtClean="0"/>
              <a:t>2018/11/29</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40C0A00-C84F-4727-A702-A9C7DA205637}" type="slidenum">
              <a:rPr lang="zh-CN" altLang="en-US" smtClean="0"/>
              <a:t>‹#›</a:t>
            </a:fld>
            <a:endParaRPr lang="zh-CN" altLang="en-US"/>
          </a:p>
        </p:txBody>
      </p:sp>
    </p:spTree>
    <p:extLst>
      <p:ext uri="{BB962C8B-B14F-4D97-AF65-F5344CB8AC3E}">
        <p14:creationId xmlns:p14="http://schemas.microsoft.com/office/powerpoint/2010/main" val="470921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0604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chart" Target="../charts/chart4.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image" Target="../media/image4.jpeg"/><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image" Target="../media/image5.jpe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audio" Target="../media/audio1.wav"/><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4375" y="681038"/>
            <a:ext cx="7667625" cy="3781425"/>
          </a:xfrm>
          <a:prstGeom prst="rect">
            <a:avLst/>
          </a:prstGeom>
          <a:solidFill>
            <a:schemeClr val="bg1"/>
          </a:solidFill>
          <a:ln>
            <a:noFill/>
          </a:ln>
          <a:effectLst>
            <a:outerShdw blurRad="635000"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25483" y="706679"/>
            <a:ext cx="4093035" cy="3730142"/>
          </a:xfrm>
          <a:prstGeom prst="rect">
            <a:avLst/>
          </a:prstGeom>
        </p:spPr>
      </p:pic>
      <p:sp>
        <p:nvSpPr>
          <p:cNvPr id="6" name="文本框 5"/>
          <p:cNvSpPr txBox="1"/>
          <p:nvPr/>
        </p:nvSpPr>
        <p:spPr>
          <a:xfrm>
            <a:off x="996271" y="1017620"/>
            <a:ext cx="2156360" cy="323165"/>
          </a:xfrm>
          <a:prstGeom prst="rect">
            <a:avLst/>
          </a:prstGeom>
          <a:noFill/>
        </p:spPr>
        <p:txBody>
          <a:bodyPr wrap="none" rtlCol="0">
            <a:spAutoFit/>
          </a:bodyPr>
          <a:lstStyle/>
          <a:p>
            <a:r>
              <a:rPr lang="en-US" altLang="zh-CN" sz="1500" b="1" dirty="0">
                <a:solidFill>
                  <a:srgbClr val="582C50"/>
                </a:solidFill>
              </a:rPr>
              <a:t>DESIGN &amp; CREATIVITY</a:t>
            </a:r>
            <a:endParaRPr lang="zh-CN" altLang="en-US" sz="1500" b="1" dirty="0">
              <a:solidFill>
                <a:srgbClr val="582C50"/>
              </a:solidFill>
            </a:endParaRPr>
          </a:p>
        </p:txBody>
      </p:sp>
      <p:sp>
        <p:nvSpPr>
          <p:cNvPr id="7" name="文本框 6"/>
          <p:cNvSpPr txBox="1"/>
          <p:nvPr/>
        </p:nvSpPr>
        <p:spPr>
          <a:xfrm>
            <a:off x="2838211" y="1772822"/>
            <a:ext cx="3621504" cy="1569660"/>
          </a:xfrm>
          <a:prstGeom prst="rect">
            <a:avLst/>
          </a:prstGeom>
          <a:solidFill>
            <a:srgbClr val="550F58">
              <a:alpha val="45000"/>
            </a:srgbClr>
          </a:solidFill>
        </p:spPr>
        <p:txBody>
          <a:bodyPr wrap="none" rtlCol="0">
            <a:spAutoFit/>
          </a:bodyPr>
          <a:lstStyle/>
          <a:p>
            <a:pPr algn="ctr"/>
            <a:r>
              <a:rPr lang="en-US" altLang="zh-CN" sz="4800"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20XX</a:t>
            </a:r>
            <a:r>
              <a:rPr lang="zh-CN" altLang="en-US" sz="4800"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紫</a:t>
            </a:r>
            <a:r>
              <a:rPr lang="zh-CN" altLang="en-US" sz="4800"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色述</a:t>
            </a:r>
          </a:p>
          <a:p>
            <a:pPr algn="ctr"/>
            <a:r>
              <a:rPr lang="zh-CN" altLang="en-US" sz="4800"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rPr>
              <a:t>职报告模版</a:t>
            </a:r>
            <a:endParaRPr lang="zh-CN" altLang="en-US" sz="4800" dirty="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endParaRPr>
          </a:p>
        </p:txBody>
      </p:sp>
      <p:sp>
        <p:nvSpPr>
          <p:cNvPr id="9" name="等腰三角形 8"/>
          <p:cNvSpPr/>
          <p:nvPr/>
        </p:nvSpPr>
        <p:spPr>
          <a:xfrm rot="9586238">
            <a:off x="2744711" y="3173736"/>
            <a:ext cx="285750" cy="246336"/>
          </a:xfrm>
          <a:prstGeom prst="triangle">
            <a:avLst/>
          </a:prstGeom>
          <a:gradFill>
            <a:gsLst>
              <a:gs pos="0">
                <a:srgbClr val="B03262"/>
              </a:gs>
              <a:gs pos="100000">
                <a:srgbClr val="582C5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rot="13929354">
            <a:off x="1990043" y="3275842"/>
            <a:ext cx="170624" cy="147090"/>
          </a:xfrm>
          <a:prstGeom prst="triangle">
            <a:avLst/>
          </a:prstGeom>
          <a:gradFill>
            <a:gsLst>
              <a:gs pos="0">
                <a:srgbClr val="B03262"/>
              </a:gs>
              <a:gs pos="100000">
                <a:srgbClr val="582C5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rot="2711689">
            <a:off x="1263296" y="3781679"/>
            <a:ext cx="302117" cy="260445"/>
          </a:xfrm>
          <a:prstGeom prst="triangle">
            <a:avLst/>
          </a:prstGeom>
          <a:gradFill>
            <a:gsLst>
              <a:gs pos="0">
                <a:srgbClr val="B03262"/>
              </a:gs>
              <a:gs pos="100000">
                <a:srgbClr val="582C50"/>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p:nvSpPr>
        <p:spPr>
          <a:xfrm rot="21062962">
            <a:off x="7454325" y="1091813"/>
            <a:ext cx="302117" cy="260445"/>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等腰三角形 12"/>
          <p:cNvSpPr/>
          <p:nvPr/>
        </p:nvSpPr>
        <p:spPr>
          <a:xfrm rot="2129581">
            <a:off x="6832795" y="1246723"/>
            <a:ext cx="431018" cy="371567"/>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等腰三角形 13"/>
          <p:cNvSpPr/>
          <p:nvPr/>
        </p:nvSpPr>
        <p:spPr>
          <a:xfrm rot="1426479">
            <a:off x="1734615" y="3534039"/>
            <a:ext cx="335638" cy="289343"/>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p:nvSpPr>
        <p:spPr>
          <a:xfrm rot="17995235">
            <a:off x="6743707" y="1840886"/>
            <a:ext cx="201218" cy="173464"/>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p:nvSpPr>
        <p:spPr>
          <a:xfrm rot="14033911">
            <a:off x="6309672" y="1538026"/>
            <a:ext cx="105454" cy="90908"/>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p:nvSpPr>
        <p:spPr>
          <a:xfrm rot="2129581">
            <a:off x="8038524" y="748285"/>
            <a:ext cx="431018" cy="371567"/>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p:nvSpPr>
        <p:spPr>
          <a:xfrm rot="1426479">
            <a:off x="427587" y="4006570"/>
            <a:ext cx="761467" cy="656436"/>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文本框 18"/>
          <p:cNvSpPr txBox="1"/>
          <p:nvPr/>
        </p:nvSpPr>
        <p:spPr>
          <a:xfrm>
            <a:off x="5689753" y="4136380"/>
            <a:ext cx="2510624" cy="230832"/>
          </a:xfrm>
          <a:prstGeom prst="rect">
            <a:avLst/>
          </a:prstGeom>
          <a:noFill/>
        </p:spPr>
        <p:txBody>
          <a:bodyPr wrap="none" rtlCol="0" anchor="ctr">
            <a:spAutoFit/>
          </a:bodyPr>
          <a:lstStyle/>
          <a:p>
            <a:pPr algn="r"/>
            <a:r>
              <a:rPr lang="en-US" altLang="zh-CN" sz="900" dirty="0">
                <a:solidFill>
                  <a:srgbClr val="B03262"/>
                </a:solidFill>
              </a:rPr>
              <a:t>Creativity  |  Innovation  |  Specialty  |  Exquisite</a:t>
            </a:r>
          </a:p>
        </p:txBody>
      </p:sp>
      <p:sp>
        <p:nvSpPr>
          <p:cNvPr id="20" name="文本框 19"/>
          <p:cNvSpPr txBox="1"/>
          <p:nvPr/>
        </p:nvSpPr>
        <p:spPr>
          <a:xfrm>
            <a:off x="7175737" y="3938379"/>
            <a:ext cx="1024640" cy="230832"/>
          </a:xfrm>
          <a:prstGeom prst="rect">
            <a:avLst/>
          </a:prstGeom>
          <a:noFill/>
        </p:spPr>
        <p:txBody>
          <a:bodyPr wrap="none" rtlCol="0">
            <a:spAutoFit/>
          </a:bodyPr>
          <a:lstStyle/>
          <a:p>
            <a:pPr algn="r"/>
            <a:r>
              <a:rPr lang="en-US" altLang="zh-CN" sz="900" spc="225" dirty="0" smtClean="0">
                <a:solidFill>
                  <a:srgbClr val="582C50"/>
                </a:solidFill>
              </a:rPr>
              <a:t>20XX/11/11</a:t>
            </a:r>
            <a:endParaRPr lang="zh-CN" altLang="en-US" sz="900" spc="225" dirty="0">
              <a:solidFill>
                <a:srgbClr val="582C50"/>
              </a:solidFill>
            </a:endParaRPr>
          </a:p>
        </p:txBody>
      </p:sp>
    </p:spTree>
    <p:extLst>
      <p:ext uri="{BB962C8B-B14F-4D97-AF65-F5344CB8AC3E}">
        <p14:creationId xmlns:p14="http://schemas.microsoft.com/office/powerpoint/2010/main" val="88771405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fltVal val="0"/>
                                          </p:val>
                                        </p:tav>
                                        <p:tav tm="100000">
                                          <p:val>
                                            <p:strVal val="#ppt_w"/>
                                          </p:val>
                                        </p:tav>
                                      </p:tavLst>
                                    </p:anim>
                                    <p:anim calcmode="lin" valueType="num">
                                      <p:cBhvr>
                                        <p:cTn id="8" dur="1250" fill="hold"/>
                                        <p:tgtEl>
                                          <p:spTgt spid="4"/>
                                        </p:tgtEl>
                                        <p:attrNameLst>
                                          <p:attrName>ppt_h</p:attrName>
                                        </p:attrNameLst>
                                      </p:cBhvr>
                                      <p:tavLst>
                                        <p:tav tm="0">
                                          <p:val>
                                            <p:fltVal val="0"/>
                                          </p:val>
                                        </p:tav>
                                        <p:tav tm="100000">
                                          <p:val>
                                            <p:strVal val="#ppt_h"/>
                                          </p:val>
                                        </p:tav>
                                      </p:tavLst>
                                    </p:anim>
                                    <p:anim calcmode="lin" valueType="num">
                                      <p:cBhvr>
                                        <p:cTn id="9" dur="1250" fill="hold"/>
                                        <p:tgtEl>
                                          <p:spTgt spid="4"/>
                                        </p:tgtEl>
                                        <p:attrNameLst>
                                          <p:attrName>style.rotation</p:attrName>
                                        </p:attrNameLst>
                                      </p:cBhvr>
                                      <p:tavLst>
                                        <p:tav tm="0">
                                          <p:val>
                                            <p:fltVal val="360"/>
                                          </p:val>
                                        </p:tav>
                                        <p:tav tm="100000">
                                          <p:val>
                                            <p:fltVal val="0"/>
                                          </p:val>
                                        </p:tav>
                                      </p:tavLst>
                                    </p:anim>
                                    <p:animEffect transition="in" filter="fade">
                                      <p:cBhvr>
                                        <p:cTn id="10" dur="1250"/>
                                        <p:tgtEl>
                                          <p:spTgt spid="4"/>
                                        </p:tgtEl>
                                      </p:cBhvr>
                                    </p:animEffect>
                                  </p:childTnLst>
                                </p:cTn>
                              </p:par>
                              <p:par>
                                <p:cTn id="11" presetID="45" presetClass="entr"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250"/>
                                        <p:tgtEl>
                                          <p:spTgt spid="4"/>
                                        </p:tgtEl>
                                      </p:cBhvr>
                                    </p:animEffect>
                                    <p:anim calcmode="lin" valueType="num">
                                      <p:cBhvr>
                                        <p:cTn id="14" dur="1250" fill="hold"/>
                                        <p:tgtEl>
                                          <p:spTgt spid="4"/>
                                        </p:tgtEl>
                                        <p:attrNameLst>
                                          <p:attrName>ppt_w</p:attrName>
                                        </p:attrNameLst>
                                      </p:cBhvr>
                                      <p:tavLst>
                                        <p:tav tm="0" fmla="#ppt_w*sin(2.5*pi*$)">
                                          <p:val>
                                            <p:fltVal val="0"/>
                                          </p:val>
                                        </p:tav>
                                        <p:tav tm="100000">
                                          <p:val>
                                            <p:fltVal val="1"/>
                                          </p:val>
                                        </p:tav>
                                      </p:tavLst>
                                    </p:anim>
                                    <p:anim calcmode="lin" valueType="num">
                                      <p:cBhvr>
                                        <p:cTn id="15" dur="1250" fill="hold"/>
                                        <p:tgtEl>
                                          <p:spTgt spid="4"/>
                                        </p:tgtEl>
                                        <p:attrNameLst>
                                          <p:attrName>ppt_h</p:attrName>
                                        </p:attrNameLst>
                                      </p:cBhvr>
                                      <p:tavLst>
                                        <p:tav tm="0">
                                          <p:val>
                                            <p:strVal val="#ppt_h"/>
                                          </p:val>
                                        </p:tav>
                                        <p:tav tm="100000">
                                          <p:val>
                                            <p:strVal val="#ppt_h"/>
                                          </p:val>
                                        </p:tav>
                                      </p:tavLst>
                                    </p:anim>
                                  </p:childTnLst>
                                </p:cTn>
                              </p:par>
                            </p:childTnLst>
                          </p:cTn>
                        </p:par>
                        <p:par>
                          <p:cTn id="16" fill="hold">
                            <p:stCondLst>
                              <p:cond delay="125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750"/>
                            </p:stCondLst>
                            <p:childTnLst>
                              <p:par>
                                <p:cTn id="23" presetID="23" presetClass="entr" presetSubtype="36"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strVal val="(6*min(max(#ppt_w*#ppt_h,.3),1)-7.4)/-.7*#ppt_w"/>
                                          </p:val>
                                        </p:tav>
                                        <p:tav tm="100000">
                                          <p:val>
                                            <p:strVal val="#ppt_w"/>
                                          </p:val>
                                        </p:tav>
                                      </p:tavLst>
                                    </p:anim>
                                    <p:anim calcmode="lin" valueType="num">
                                      <p:cBhvr>
                                        <p:cTn id="26" dur="500" fill="hold"/>
                                        <p:tgtEl>
                                          <p:spTgt spid="7"/>
                                        </p:tgtEl>
                                        <p:attrNameLst>
                                          <p:attrName>ppt_h</p:attrName>
                                        </p:attrNameLst>
                                      </p:cBhvr>
                                      <p:tavLst>
                                        <p:tav tm="0">
                                          <p:val>
                                            <p:strVal val="(6*min(max(#ppt_w*#ppt_h,.3),1)-7.4)/-.7*#ppt_h"/>
                                          </p:val>
                                        </p:tav>
                                        <p:tav tm="100000">
                                          <p:val>
                                            <p:strVal val="#ppt_h"/>
                                          </p:val>
                                        </p:tav>
                                      </p:tavLst>
                                    </p:anim>
                                    <p:anim calcmode="lin" valueType="num">
                                      <p:cBhvr>
                                        <p:cTn id="27" dur="500" fill="hold"/>
                                        <p:tgtEl>
                                          <p:spTgt spid="7"/>
                                        </p:tgtEl>
                                        <p:attrNameLst>
                                          <p:attrName>ppt_x</p:attrName>
                                        </p:attrNameLst>
                                      </p:cBhvr>
                                      <p:tavLst>
                                        <p:tav tm="0">
                                          <p:val>
                                            <p:fltVal val="0.5"/>
                                          </p:val>
                                        </p:tav>
                                        <p:tav tm="100000">
                                          <p:val>
                                            <p:strVal val="#ppt_x"/>
                                          </p:val>
                                        </p:tav>
                                      </p:tavLst>
                                    </p:anim>
                                    <p:anim calcmode="lin" valueType="num">
                                      <p:cBhvr>
                                        <p:cTn id="28" dur="5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28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par>
                          <p:cTn id="33" fill="hold">
                            <p:stCondLst>
                              <p:cond delay="3300"/>
                            </p:stCondLst>
                            <p:childTnLst>
                              <p:par>
                                <p:cTn id="34" presetID="49" presetClass="entr" presetSubtype="0" decel="10000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 calcmode="lin" valueType="num">
                                      <p:cBhvr>
                                        <p:cTn id="38" dur="500" fill="hold"/>
                                        <p:tgtEl>
                                          <p:spTgt spid="9"/>
                                        </p:tgtEl>
                                        <p:attrNameLst>
                                          <p:attrName>style.rotation</p:attrName>
                                        </p:attrNameLst>
                                      </p:cBhvr>
                                      <p:tavLst>
                                        <p:tav tm="0">
                                          <p:val>
                                            <p:fltVal val="360"/>
                                          </p:val>
                                        </p:tav>
                                        <p:tav tm="100000">
                                          <p:val>
                                            <p:fltVal val="0"/>
                                          </p:val>
                                        </p:tav>
                                      </p:tavLst>
                                    </p:anim>
                                    <p:animEffect transition="in" filter="fade">
                                      <p:cBhvr>
                                        <p:cTn id="39" dur="500"/>
                                        <p:tgtEl>
                                          <p:spTgt spid="9"/>
                                        </p:tgtEl>
                                      </p:cBhvr>
                                    </p:animEffect>
                                  </p:childTnLst>
                                </p:cTn>
                              </p:par>
                              <p:par>
                                <p:cTn id="40" presetID="49" presetClass="entr" presetSubtype="0" decel="10000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 calcmode="lin" valueType="num">
                                      <p:cBhvr>
                                        <p:cTn id="44" dur="500" fill="hold"/>
                                        <p:tgtEl>
                                          <p:spTgt spid="12"/>
                                        </p:tgtEl>
                                        <p:attrNameLst>
                                          <p:attrName>style.rotation</p:attrName>
                                        </p:attrNameLst>
                                      </p:cBhvr>
                                      <p:tavLst>
                                        <p:tav tm="0">
                                          <p:val>
                                            <p:fltVal val="360"/>
                                          </p:val>
                                        </p:tav>
                                        <p:tav tm="100000">
                                          <p:val>
                                            <p:fltVal val="0"/>
                                          </p:val>
                                        </p:tav>
                                      </p:tavLst>
                                    </p:anim>
                                    <p:animEffect transition="in" filter="fade">
                                      <p:cBhvr>
                                        <p:cTn id="45" dur="500"/>
                                        <p:tgtEl>
                                          <p:spTgt spid="12"/>
                                        </p:tgtEl>
                                      </p:cBhvr>
                                    </p:animEffect>
                                  </p:childTnLst>
                                </p:cTn>
                              </p:par>
                              <p:par>
                                <p:cTn id="46" presetID="49" presetClass="entr" presetSubtype="0" decel="10000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 calcmode="lin" valueType="num">
                                      <p:cBhvr>
                                        <p:cTn id="50" dur="500" fill="hold"/>
                                        <p:tgtEl>
                                          <p:spTgt spid="13"/>
                                        </p:tgtEl>
                                        <p:attrNameLst>
                                          <p:attrName>style.rotation</p:attrName>
                                        </p:attrNameLst>
                                      </p:cBhvr>
                                      <p:tavLst>
                                        <p:tav tm="0">
                                          <p:val>
                                            <p:fltVal val="360"/>
                                          </p:val>
                                        </p:tav>
                                        <p:tav tm="100000">
                                          <p:val>
                                            <p:fltVal val="0"/>
                                          </p:val>
                                        </p:tav>
                                      </p:tavLst>
                                    </p:anim>
                                    <p:animEffect transition="in" filter="fade">
                                      <p:cBhvr>
                                        <p:cTn id="51" dur="500"/>
                                        <p:tgtEl>
                                          <p:spTgt spid="13"/>
                                        </p:tgtEl>
                                      </p:cBhvr>
                                    </p:animEffect>
                                  </p:childTnLst>
                                </p:cTn>
                              </p:par>
                              <p:par>
                                <p:cTn id="52" presetID="49" presetClass="entr" presetSubtype="0" decel="100000" fill="hold" grpId="0" nodeType="withEffect">
                                  <p:stCondLst>
                                    <p:cond delay="25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 calcmode="lin" valueType="num">
                                      <p:cBhvr>
                                        <p:cTn id="56" dur="500" fill="hold"/>
                                        <p:tgtEl>
                                          <p:spTgt spid="15"/>
                                        </p:tgtEl>
                                        <p:attrNameLst>
                                          <p:attrName>style.rotation</p:attrName>
                                        </p:attrNameLst>
                                      </p:cBhvr>
                                      <p:tavLst>
                                        <p:tav tm="0">
                                          <p:val>
                                            <p:fltVal val="360"/>
                                          </p:val>
                                        </p:tav>
                                        <p:tav tm="100000">
                                          <p:val>
                                            <p:fltVal val="0"/>
                                          </p:val>
                                        </p:tav>
                                      </p:tavLst>
                                    </p:anim>
                                    <p:animEffect transition="in" filter="fade">
                                      <p:cBhvr>
                                        <p:cTn id="57" dur="500"/>
                                        <p:tgtEl>
                                          <p:spTgt spid="15"/>
                                        </p:tgtEl>
                                      </p:cBhvr>
                                    </p:animEffect>
                                  </p:childTnLst>
                                </p:cTn>
                              </p:par>
                              <p:par>
                                <p:cTn id="58" presetID="49" presetClass="entr" presetSubtype="0" decel="100000" fill="hold" grpId="0" nodeType="withEffect">
                                  <p:stCondLst>
                                    <p:cond delay="25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 calcmode="lin" valueType="num">
                                      <p:cBhvr>
                                        <p:cTn id="62" dur="500" fill="hold"/>
                                        <p:tgtEl>
                                          <p:spTgt spid="17"/>
                                        </p:tgtEl>
                                        <p:attrNameLst>
                                          <p:attrName>style.rotation</p:attrName>
                                        </p:attrNameLst>
                                      </p:cBhvr>
                                      <p:tavLst>
                                        <p:tav tm="0">
                                          <p:val>
                                            <p:fltVal val="360"/>
                                          </p:val>
                                        </p:tav>
                                        <p:tav tm="100000">
                                          <p:val>
                                            <p:fltVal val="0"/>
                                          </p:val>
                                        </p:tav>
                                      </p:tavLst>
                                    </p:anim>
                                    <p:animEffect transition="in" filter="fade">
                                      <p:cBhvr>
                                        <p:cTn id="63" dur="500"/>
                                        <p:tgtEl>
                                          <p:spTgt spid="17"/>
                                        </p:tgtEl>
                                      </p:cBhvr>
                                    </p:animEffect>
                                  </p:childTnLst>
                                </p:cTn>
                              </p:par>
                              <p:par>
                                <p:cTn id="64" presetID="49" presetClass="entr" presetSubtype="0" decel="100000" fill="hold" grpId="0" nodeType="withEffect">
                                  <p:stCondLst>
                                    <p:cond delay="25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 calcmode="lin" valueType="num">
                                      <p:cBhvr>
                                        <p:cTn id="68" dur="500" fill="hold"/>
                                        <p:tgtEl>
                                          <p:spTgt spid="18"/>
                                        </p:tgtEl>
                                        <p:attrNameLst>
                                          <p:attrName>style.rotation</p:attrName>
                                        </p:attrNameLst>
                                      </p:cBhvr>
                                      <p:tavLst>
                                        <p:tav tm="0">
                                          <p:val>
                                            <p:fltVal val="360"/>
                                          </p:val>
                                        </p:tav>
                                        <p:tav tm="100000">
                                          <p:val>
                                            <p:fltVal val="0"/>
                                          </p:val>
                                        </p:tav>
                                      </p:tavLst>
                                    </p:anim>
                                    <p:animEffect transition="in" filter="fade">
                                      <p:cBhvr>
                                        <p:cTn id="69" dur="500"/>
                                        <p:tgtEl>
                                          <p:spTgt spid="18"/>
                                        </p:tgtEl>
                                      </p:cBhvr>
                                    </p:animEffect>
                                  </p:childTnLst>
                                </p:cTn>
                              </p:par>
                              <p:par>
                                <p:cTn id="70" presetID="49" presetClass="entr" presetSubtype="0" decel="100000" fill="hold" grpId="0" nodeType="withEffect">
                                  <p:stCondLst>
                                    <p:cond delay="500"/>
                                  </p:stCondLst>
                                  <p:childTnLst>
                                    <p:set>
                                      <p:cBhvr>
                                        <p:cTn id="71" dur="1" fill="hold">
                                          <p:stCondLst>
                                            <p:cond delay="0"/>
                                          </p:stCondLst>
                                        </p:cTn>
                                        <p:tgtEl>
                                          <p:spTgt spid="11"/>
                                        </p:tgtEl>
                                        <p:attrNameLst>
                                          <p:attrName>style.visibility</p:attrName>
                                        </p:attrNameLst>
                                      </p:cBhvr>
                                      <p:to>
                                        <p:strVal val="visible"/>
                                      </p:to>
                                    </p:set>
                                    <p:anim calcmode="lin" valueType="num">
                                      <p:cBhvr>
                                        <p:cTn id="72" dur="500" fill="hold"/>
                                        <p:tgtEl>
                                          <p:spTgt spid="11"/>
                                        </p:tgtEl>
                                        <p:attrNameLst>
                                          <p:attrName>ppt_w</p:attrName>
                                        </p:attrNameLst>
                                      </p:cBhvr>
                                      <p:tavLst>
                                        <p:tav tm="0">
                                          <p:val>
                                            <p:fltVal val="0"/>
                                          </p:val>
                                        </p:tav>
                                        <p:tav tm="100000">
                                          <p:val>
                                            <p:strVal val="#ppt_w"/>
                                          </p:val>
                                        </p:tav>
                                      </p:tavLst>
                                    </p:anim>
                                    <p:anim calcmode="lin" valueType="num">
                                      <p:cBhvr>
                                        <p:cTn id="73" dur="500" fill="hold"/>
                                        <p:tgtEl>
                                          <p:spTgt spid="11"/>
                                        </p:tgtEl>
                                        <p:attrNameLst>
                                          <p:attrName>ppt_h</p:attrName>
                                        </p:attrNameLst>
                                      </p:cBhvr>
                                      <p:tavLst>
                                        <p:tav tm="0">
                                          <p:val>
                                            <p:fltVal val="0"/>
                                          </p:val>
                                        </p:tav>
                                        <p:tav tm="100000">
                                          <p:val>
                                            <p:strVal val="#ppt_h"/>
                                          </p:val>
                                        </p:tav>
                                      </p:tavLst>
                                    </p:anim>
                                    <p:anim calcmode="lin" valueType="num">
                                      <p:cBhvr>
                                        <p:cTn id="74" dur="500" fill="hold"/>
                                        <p:tgtEl>
                                          <p:spTgt spid="11"/>
                                        </p:tgtEl>
                                        <p:attrNameLst>
                                          <p:attrName>style.rotation</p:attrName>
                                        </p:attrNameLst>
                                      </p:cBhvr>
                                      <p:tavLst>
                                        <p:tav tm="0">
                                          <p:val>
                                            <p:fltVal val="360"/>
                                          </p:val>
                                        </p:tav>
                                        <p:tav tm="100000">
                                          <p:val>
                                            <p:fltVal val="0"/>
                                          </p:val>
                                        </p:tav>
                                      </p:tavLst>
                                    </p:anim>
                                    <p:animEffect transition="in" filter="fade">
                                      <p:cBhvr>
                                        <p:cTn id="75" dur="500"/>
                                        <p:tgtEl>
                                          <p:spTgt spid="11"/>
                                        </p:tgtEl>
                                      </p:cBhvr>
                                    </p:animEffect>
                                  </p:childTnLst>
                                </p:cTn>
                              </p:par>
                              <p:par>
                                <p:cTn id="76" presetID="49" presetClass="entr" presetSubtype="0" decel="100000" fill="hold" grpId="0" nodeType="withEffect">
                                  <p:stCondLst>
                                    <p:cond delay="500"/>
                                  </p:stCondLst>
                                  <p:childTnLst>
                                    <p:set>
                                      <p:cBhvr>
                                        <p:cTn id="77" dur="1" fill="hold">
                                          <p:stCondLst>
                                            <p:cond delay="0"/>
                                          </p:stCondLst>
                                        </p:cTn>
                                        <p:tgtEl>
                                          <p:spTgt spid="14"/>
                                        </p:tgtEl>
                                        <p:attrNameLst>
                                          <p:attrName>style.visibility</p:attrName>
                                        </p:attrNameLst>
                                      </p:cBhvr>
                                      <p:to>
                                        <p:strVal val="visible"/>
                                      </p:to>
                                    </p:set>
                                    <p:anim calcmode="lin" valueType="num">
                                      <p:cBhvr>
                                        <p:cTn id="78" dur="500" fill="hold"/>
                                        <p:tgtEl>
                                          <p:spTgt spid="14"/>
                                        </p:tgtEl>
                                        <p:attrNameLst>
                                          <p:attrName>ppt_w</p:attrName>
                                        </p:attrNameLst>
                                      </p:cBhvr>
                                      <p:tavLst>
                                        <p:tav tm="0">
                                          <p:val>
                                            <p:fltVal val="0"/>
                                          </p:val>
                                        </p:tav>
                                        <p:tav tm="100000">
                                          <p:val>
                                            <p:strVal val="#ppt_w"/>
                                          </p:val>
                                        </p:tav>
                                      </p:tavLst>
                                    </p:anim>
                                    <p:anim calcmode="lin" valueType="num">
                                      <p:cBhvr>
                                        <p:cTn id="79" dur="500" fill="hold"/>
                                        <p:tgtEl>
                                          <p:spTgt spid="14"/>
                                        </p:tgtEl>
                                        <p:attrNameLst>
                                          <p:attrName>ppt_h</p:attrName>
                                        </p:attrNameLst>
                                      </p:cBhvr>
                                      <p:tavLst>
                                        <p:tav tm="0">
                                          <p:val>
                                            <p:fltVal val="0"/>
                                          </p:val>
                                        </p:tav>
                                        <p:tav tm="100000">
                                          <p:val>
                                            <p:strVal val="#ppt_h"/>
                                          </p:val>
                                        </p:tav>
                                      </p:tavLst>
                                    </p:anim>
                                    <p:anim calcmode="lin" valueType="num">
                                      <p:cBhvr>
                                        <p:cTn id="80" dur="500" fill="hold"/>
                                        <p:tgtEl>
                                          <p:spTgt spid="14"/>
                                        </p:tgtEl>
                                        <p:attrNameLst>
                                          <p:attrName>style.rotation</p:attrName>
                                        </p:attrNameLst>
                                      </p:cBhvr>
                                      <p:tavLst>
                                        <p:tav tm="0">
                                          <p:val>
                                            <p:fltVal val="360"/>
                                          </p:val>
                                        </p:tav>
                                        <p:tav tm="100000">
                                          <p:val>
                                            <p:fltVal val="0"/>
                                          </p:val>
                                        </p:tav>
                                      </p:tavLst>
                                    </p:anim>
                                    <p:animEffect transition="in" filter="fade">
                                      <p:cBhvr>
                                        <p:cTn id="81" dur="500"/>
                                        <p:tgtEl>
                                          <p:spTgt spid="14"/>
                                        </p:tgtEl>
                                      </p:cBhvr>
                                    </p:animEffect>
                                  </p:childTnLst>
                                </p:cTn>
                              </p:par>
                              <p:par>
                                <p:cTn id="82" presetID="49" presetClass="entr" presetSubtype="0" decel="100000" fill="hold" grpId="0" nodeType="withEffect">
                                  <p:stCondLst>
                                    <p:cond delay="500"/>
                                  </p:stCondLst>
                                  <p:childTnLst>
                                    <p:set>
                                      <p:cBhvr>
                                        <p:cTn id="83" dur="1" fill="hold">
                                          <p:stCondLst>
                                            <p:cond delay="0"/>
                                          </p:stCondLst>
                                        </p:cTn>
                                        <p:tgtEl>
                                          <p:spTgt spid="10"/>
                                        </p:tgtEl>
                                        <p:attrNameLst>
                                          <p:attrName>style.visibility</p:attrName>
                                        </p:attrNameLst>
                                      </p:cBhvr>
                                      <p:to>
                                        <p:strVal val="visible"/>
                                      </p:to>
                                    </p:set>
                                    <p:anim calcmode="lin" valueType="num">
                                      <p:cBhvr>
                                        <p:cTn id="84" dur="500" fill="hold"/>
                                        <p:tgtEl>
                                          <p:spTgt spid="10"/>
                                        </p:tgtEl>
                                        <p:attrNameLst>
                                          <p:attrName>ppt_w</p:attrName>
                                        </p:attrNameLst>
                                      </p:cBhvr>
                                      <p:tavLst>
                                        <p:tav tm="0">
                                          <p:val>
                                            <p:fltVal val="0"/>
                                          </p:val>
                                        </p:tav>
                                        <p:tav tm="100000">
                                          <p:val>
                                            <p:strVal val="#ppt_w"/>
                                          </p:val>
                                        </p:tav>
                                      </p:tavLst>
                                    </p:anim>
                                    <p:anim calcmode="lin" valueType="num">
                                      <p:cBhvr>
                                        <p:cTn id="85" dur="500" fill="hold"/>
                                        <p:tgtEl>
                                          <p:spTgt spid="10"/>
                                        </p:tgtEl>
                                        <p:attrNameLst>
                                          <p:attrName>ppt_h</p:attrName>
                                        </p:attrNameLst>
                                      </p:cBhvr>
                                      <p:tavLst>
                                        <p:tav tm="0">
                                          <p:val>
                                            <p:fltVal val="0"/>
                                          </p:val>
                                        </p:tav>
                                        <p:tav tm="100000">
                                          <p:val>
                                            <p:strVal val="#ppt_h"/>
                                          </p:val>
                                        </p:tav>
                                      </p:tavLst>
                                    </p:anim>
                                    <p:anim calcmode="lin" valueType="num">
                                      <p:cBhvr>
                                        <p:cTn id="86" dur="500" fill="hold"/>
                                        <p:tgtEl>
                                          <p:spTgt spid="10"/>
                                        </p:tgtEl>
                                        <p:attrNameLst>
                                          <p:attrName>style.rotation</p:attrName>
                                        </p:attrNameLst>
                                      </p:cBhvr>
                                      <p:tavLst>
                                        <p:tav tm="0">
                                          <p:val>
                                            <p:fltVal val="360"/>
                                          </p:val>
                                        </p:tav>
                                        <p:tav tm="100000">
                                          <p:val>
                                            <p:fltVal val="0"/>
                                          </p:val>
                                        </p:tav>
                                      </p:tavLst>
                                    </p:anim>
                                    <p:animEffect transition="in" filter="fade">
                                      <p:cBhvr>
                                        <p:cTn id="87" dur="500"/>
                                        <p:tgtEl>
                                          <p:spTgt spid="10"/>
                                        </p:tgtEl>
                                      </p:cBhvr>
                                    </p:animEffect>
                                  </p:childTnLst>
                                </p:cTn>
                              </p:par>
                              <p:par>
                                <p:cTn id="88" presetID="49" presetClass="entr" presetSubtype="0" decel="100000" fill="hold" grpId="0" nodeType="withEffect">
                                  <p:stCondLst>
                                    <p:cond delay="500"/>
                                  </p:stCondLst>
                                  <p:childTnLst>
                                    <p:set>
                                      <p:cBhvr>
                                        <p:cTn id="89" dur="1" fill="hold">
                                          <p:stCondLst>
                                            <p:cond delay="0"/>
                                          </p:stCondLst>
                                        </p:cTn>
                                        <p:tgtEl>
                                          <p:spTgt spid="16"/>
                                        </p:tgtEl>
                                        <p:attrNameLst>
                                          <p:attrName>style.visibility</p:attrName>
                                        </p:attrNameLst>
                                      </p:cBhvr>
                                      <p:to>
                                        <p:strVal val="visible"/>
                                      </p:to>
                                    </p:set>
                                    <p:anim calcmode="lin" valueType="num">
                                      <p:cBhvr>
                                        <p:cTn id="90" dur="500" fill="hold"/>
                                        <p:tgtEl>
                                          <p:spTgt spid="16"/>
                                        </p:tgtEl>
                                        <p:attrNameLst>
                                          <p:attrName>ppt_w</p:attrName>
                                        </p:attrNameLst>
                                      </p:cBhvr>
                                      <p:tavLst>
                                        <p:tav tm="0">
                                          <p:val>
                                            <p:fltVal val="0"/>
                                          </p:val>
                                        </p:tav>
                                        <p:tav tm="100000">
                                          <p:val>
                                            <p:strVal val="#ppt_w"/>
                                          </p:val>
                                        </p:tav>
                                      </p:tavLst>
                                    </p:anim>
                                    <p:anim calcmode="lin" valueType="num">
                                      <p:cBhvr>
                                        <p:cTn id="91" dur="500" fill="hold"/>
                                        <p:tgtEl>
                                          <p:spTgt spid="16"/>
                                        </p:tgtEl>
                                        <p:attrNameLst>
                                          <p:attrName>ppt_h</p:attrName>
                                        </p:attrNameLst>
                                      </p:cBhvr>
                                      <p:tavLst>
                                        <p:tav tm="0">
                                          <p:val>
                                            <p:fltVal val="0"/>
                                          </p:val>
                                        </p:tav>
                                        <p:tav tm="100000">
                                          <p:val>
                                            <p:strVal val="#ppt_h"/>
                                          </p:val>
                                        </p:tav>
                                      </p:tavLst>
                                    </p:anim>
                                    <p:anim calcmode="lin" valueType="num">
                                      <p:cBhvr>
                                        <p:cTn id="92" dur="500" fill="hold"/>
                                        <p:tgtEl>
                                          <p:spTgt spid="16"/>
                                        </p:tgtEl>
                                        <p:attrNameLst>
                                          <p:attrName>style.rotation</p:attrName>
                                        </p:attrNameLst>
                                      </p:cBhvr>
                                      <p:tavLst>
                                        <p:tav tm="0">
                                          <p:val>
                                            <p:fltVal val="360"/>
                                          </p:val>
                                        </p:tav>
                                        <p:tav tm="100000">
                                          <p:val>
                                            <p:fltVal val="0"/>
                                          </p:val>
                                        </p:tav>
                                      </p:tavLst>
                                    </p:anim>
                                    <p:animEffect transition="in" filter="fade">
                                      <p:cBhvr>
                                        <p:cTn id="93" dur="500"/>
                                        <p:tgtEl>
                                          <p:spTgt spid="16"/>
                                        </p:tgtEl>
                                      </p:cBhvr>
                                    </p:animEffect>
                                  </p:childTnLst>
                                </p:cTn>
                              </p:par>
                            </p:childTnLst>
                          </p:cTn>
                        </p:par>
                        <p:par>
                          <p:cTn id="94" fill="hold">
                            <p:stCondLst>
                              <p:cond delay="4300"/>
                            </p:stCondLst>
                            <p:childTnLst>
                              <p:par>
                                <p:cTn id="95" presetID="2" presetClass="entr" presetSubtype="8" fill="hold" grpId="0" nodeType="after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additive="base">
                                        <p:cTn id="97" dur="500" fill="hold"/>
                                        <p:tgtEl>
                                          <p:spTgt spid="19"/>
                                        </p:tgtEl>
                                        <p:attrNameLst>
                                          <p:attrName>ppt_x</p:attrName>
                                        </p:attrNameLst>
                                      </p:cBhvr>
                                      <p:tavLst>
                                        <p:tav tm="0">
                                          <p:val>
                                            <p:strVal val="0-#ppt_w/2"/>
                                          </p:val>
                                        </p:tav>
                                        <p:tav tm="100000">
                                          <p:val>
                                            <p:strVal val="#ppt_x"/>
                                          </p:val>
                                        </p:tav>
                                      </p:tavLst>
                                    </p:anim>
                                    <p:anim calcmode="lin" valueType="num">
                                      <p:cBhvr additive="base">
                                        <p:cTn id="98" dur="500" fill="hold"/>
                                        <p:tgtEl>
                                          <p:spTgt spid="19"/>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 calcmode="lin" valueType="num">
                                      <p:cBhvr additive="base">
                                        <p:cTn id="101" dur="500" fill="hold"/>
                                        <p:tgtEl>
                                          <p:spTgt spid="20"/>
                                        </p:tgtEl>
                                        <p:attrNameLst>
                                          <p:attrName>ppt_x</p:attrName>
                                        </p:attrNameLst>
                                      </p:cBhvr>
                                      <p:tavLst>
                                        <p:tav tm="0">
                                          <p:val>
                                            <p:strVal val="0-#ppt_w/2"/>
                                          </p:val>
                                        </p:tav>
                                        <p:tav tm="100000">
                                          <p:val>
                                            <p:strVal val="#ppt_x"/>
                                          </p:val>
                                        </p:tav>
                                      </p:tavLst>
                                    </p:anim>
                                    <p:anim calcmode="lin" valueType="num">
                                      <p:cBhvr additive="base">
                                        <p:cTn id="102"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p:bldP spid="7"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7" name="文本框 6"/>
          <p:cNvSpPr txBox="1"/>
          <p:nvPr/>
        </p:nvSpPr>
        <p:spPr>
          <a:xfrm>
            <a:off x="210476" y="3101021"/>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8" name="文本框 7"/>
          <p:cNvSpPr txBox="1"/>
          <p:nvPr/>
        </p:nvSpPr>
        <p:spPr>
          <a:xfrm>
            <a:off x="210476" y="3385901"/>
            <a:ext cx="1903521" cy="572464"/>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a:t>
            </a:r>
          </a:p>
        </p:txBody>
      </p:sp>
      <p:sp>
        <p:nvSpPr>
          <p:cNvPr id="9" name="文本框 8"/>
          <p:cNvSpPr txBox="1"/>
          <p:nvPr/>
        </p:nvSpPr>
        <p:spPr>
          <a:xfrm>
            <a:off x="2084099" y="3835775"/>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10" name="文本框 9"/>
          <p:cNvSpPr txBox="1"/>
          <p:nvPr/>
        </p:nvSpPr>
        <p:spPr>
          <a:xfrm>
            <a:off x="2084099" y="4120655"/>
            <a:ext cx="1903521" cy="572464"/>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a:t>
            </a:r>
          </a:p>
        </p:txBody>
      </p:sp>
      <p:sp>
        <p:nvSpPr>
          <p:cNvPr id="11" name="文本框 10"/>
          <p:cNvSpPr txBox="1"/>
          <p:nvPr/>
        </p:nvSpPr>
        <p:spPr>
          <a:xfrm>
            <a:off x="3752858" y="3101021"/>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12" name="文本框 11"/>
          <p:cNvSpPr txBox="1"/>
          <p:nvPr/>
        </p:nvSpPr>
        <p:spPr>
          <a:xfrm>
            <a:off x="3752858" y="3385901"/>
            <a:ext cx="1903521" cy="572464"/>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a:t>
            </a:r>
          </a:p>
        </p:txBody>
      </p:sp>
      <p:sp>
        <p:nvSpPr>
          <p:cNvPr id="13" name="文本框 12"/>
          <p:cNvSpPr txBox="1"/>
          <p:nvPr/>
        </p:nvSpPr>
        <p:spPr>
          <a:xfrm>
            <a:off x="7079279" y="3101021"/>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14" name="文本框 13"/>
          <p:cNvSpPr txBox="1"/>
          <p:nvPr/>
        </p:nvSpPr>
        <p:spPr>
          <a:xfrm>
            <a:off x="7079279" y="3385901"/>
            <a:ext cx="1903521" cy="572464"/>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a:t>
            </a:r>
          </a:p>
        </p:txBody>
      </p:sp>
      <p:sp>
        <p:nvSpPr>
          <p:cNvPr id="15" name="文本框 14"/>
          <p:cNvSpPr txBox="1"/>
          <p:nvPr/>
        </p:nvSpPr>
        <p:spPr>
          <a:xfrm>
            <a:off x="5416067" y="3835775"/>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16" name="文本框 15"/>
          <p:cNvSpPr txBox="1"/>
          <p:nvPr/>
        </p:nvSpPr>
        <p:spPr>
          <a:xfrm>
            <a:off x="5416067" y="4120655"/>
            <a:ext cx="1903521" cy="572464"/>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a:t>
            </a:r>
          </a:p>
        </p:txBody>
      </p:sp>
      <p:grpSp>
        <p:nvGrpSpPr>
          <p:cNvPr id="17" name="组合 16"/>
          <p:cNvGrpSpPr/>
          <p:nvPr/>
        </p:nvGrpSpPr>
        <p:grpSpPr>
          <a:xfrm>
            <a:off x="3947563" y="1631620"/>
            <a:ext cx="1172142" cy="1172144"/>
            <a:chOff x="5314573" y="1467845"/>
            <a:chExt cx="1562856" cy="1562858"/>
          </a:xfrm>
        </p:grpSpPr>
        <p:grpSp>
          <p:nvGrpSpPr>
            <p:cNvPr id="18" name="组合 17"/>
            <p:cNvGrpSpPr/>
            <p:nvPr/>
          </p:nvGrpSpPr>
          <p:grpSpPr>
            <a:xfrm>
              <a:off x="5314573" y="1467845"/>
              <a:ext cx="1562856" cy="1562858"/>
              <a:chOff x="1982097" y="1814457"/>
              <a:chExt cx="1034526" cy="1034526"/>
            </a:xfrm>
          </p:grpSpPr>
          <p:sp>
            <p:nvSpPr>
              <p:cNvPr id="20" name="矩形: 圆角 20"/>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endParaRPr>
              </a:p>
            </p:txBody>
          </p:sp>
          <p:sp>
            <p:nvSpPr>
              <p:cNvPr id="21" name="矩形: 圆角 21"/>
              <p:cNvSpPr/>
              <p:nvPr/>
            </p:nvSpPr>
            <p:spPr>
              <a:xfrm rot="2700000">
                <a:off x="2070736" y="1903094"/>
                <a:ext cx="857250" cy="857250"/>
              </a:xfrm>
              <a:prstGeom prst="roundRect">
                <a:avLst>
                  <a:gd name="adj" fmla="val 11964"/>
                </a:avLst>
              </a:prstGeom>
              <a:solidFill>
                <a:srgbClr val="550F5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endParaRPr>
              </a:p>
            </p:txBody>
          </p:sp>
        </p:grpSp>
        <p:sp>
          <p:nvSpPr>
            <p:cNvPr id="19" name="Freeform 70"/>
            <p:cNvSpPr/>
            <p:nvPr/>
          </p:nvSpPr>
          <p:spPr bwMode="auto">
            <a:xfrm>
              <a:off x="5878757" y="2014266"/>
              <a:ext cx="431755" cy="470012"/>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56 w 96"/>
                <a:gd name="T33" fmla="*/ 82 h 104"/>
                <a:gd name="T34" fmla="*/ 56 w 96"/>
                <a:gd name="T35" fmla="*/ 84 h 104"/>
                <a:gd name="T36" fmla="*/ 76 w 96"/>
                <a:gd name="T37" fmla="*/ 104 h 104"/>
                <a:gd name="T38" fmla="*/ 96 w 96"/>
                <a:gd name="T39" fmla="*/ 84 h 104"/>
                <a:gd name="T40" fmla="*/ 76 w 96"/>
                <a:gd name="T41"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grpSp>
      <p:grpSp>
        <p:nvGrpSpPr>
          <p:cNvPr id="22" name="组合 21"/>
          <p:cNvGrpSpPr/>
          <p:nvPr/>
        </p:nvGrpSpPr>
        <p:grpSpPr>
          <a:xfrm>
            <a:off x="2572717" y="2116081"/>
            <a:ext cx="1172142" cy="1172144"/>
            <a:chOff x="3481445" y="2113792"/>
            <a:chExt cx="1562856" cy="1562858"/>
          </a:xfrm>
        </p:grpSpPr>
        <p:grpSp>
          <p:nvGrpSpPr>
            <p:cNvPr id="23" name="组合 22"/>
            <p:cNvGrpSpPr/>
            <p:nvPr/>
          </p:nvGrpSpPr>
          <p:grpSpPr>
            <a:xfrm>
              <a:off x="3481445" y="2113792"/>
              <a:ext cx="1562856" cy="1562858"/>
              <a:chOff x="1982097" y="1814457"/>
              <a:chExt cx="1034526" cy="1034526"/>
            </a:xfrm>
          </p:grpSpPr>
          <p:sp>
            <p:nvSpPr>
              <p:cNvPr id="25" name="矩形: 圆角 1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endParaRPr>
              </a:p>
            </p:txBody>
          </p:sp>
          <p:sp>
            <p:nvSpPr>
              <p:cNvPr id="26" name="矩形: 圆角 18"/>
              <p:cNvSpPr/>
              <p:nvPr/>
            </p:nvSpPr>
            <p:spPr>
              <a:xfrm rot="2700000">
                <a:off x="2070736" y="1903094"/>
                <a:ext cx="857250" cy="857250"/>
              </a:xfrm>
              <a:prstGeom prst="roundRect">
                <a:avLst>
                  <a:gd name="adj" fmla="val 11964"/>
                </a:avLst>
              </a:prstGeom>
              <a:solidFill>
                <a:srgbClr val="550F5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endParaRPr>
              </a:p>
            </p:txBody>
          </p:sp>
        </p:grpSp>
        <p:sp>
          <p:nvSpPr>
            <p:cNvPr id="24" name="Freeform 102"/>
            <p:cNvSpPr>
              <a:spLocks noEditPoints="1"/>
            </p:cNvSpPr>
            <p:nvPr/>
          </p:nvSpPr>
          <p:spPr bwMode="auto">
            <a:xfrm>
              <a:off x="4036604" y="2679341"/>
              <a:ext cx="450884" cy="431755"/>
            </a:xfrm>
            <a:custGeom>
              <a:avLst/>
              <a:gdLst>
                <a:gd name="T0" fmla="*/ 56 w 100"/>
                <a:gd name="T1" fmla="*/ 0 h 96"/>
                <a:gd name="T2" fmla="*/ 28 w 100"/>
                <a:gd name="T3" fmla="*/ 19 h 96"/>
                <a:gd name="T4" fmla="*/ 28 w 100"/>
                <a:gd name="T5" fmla="*/ 77 h 96"/>
                <a:gd name="T6" fmla="*/ 56 w 100"/>
                <a:gd name="T7" fmla="*/ 96 h 96"/>
                <a:gd name="T8" fmla="*/ 64 w 100"/>
                <a:gd name="T9" fmla="*/ 88 h 96"/>
                <a:gd name="T10" fmla="*/ 64 w 100"/>
                <a:gd name="T11" fmla="*/ 8 h 96"/>
                <a:gd name="T12" fmla="*/ 56 w 100"/>
                <a:gd name="T13" fmla="*/ 0 h 96"/>
                <a:gd name="T14" fmla="*/ 0 w 100"/>
                <a:gd name="T15" fmla="*/ 32 h 96"/>
                <a:gd name="T16" fmla="*/ 0 w 100"/>
                <a:gd name="T17" fmla="*/ 64 h 96"/>
                <a:gd name="T18" fmla="*/ 8 w 100"/>
                <a:gd name="T19" fmla="*/ 72 h 96"/>
                <a:gd name="T20" fmla="*/ 20 w 100"/>
                <a:gd name="T21" fmla="*/ 72 h 96"/>
                <a:gd name="T22" fmla="*/ 20 w 100"/>
                <a:gd name="T23" fmla="*/ 24 h 96"/>
                <a:gd name="T24" fmla="*/ 8 w 100"/>
                <a:gd name="T25" fmla="*/ 24 h 96"/>
                <a:gd name="T26" fmla="*/ 0 w 100"/>
                <a:gd name="T27" fmla="*/ 32 h 96"/>
                <a:gd name="T28" fmla="*/ 76 w 100"/>
                <a:gd name="T29" fmla="*/ 20 h 96"/>
                <a:gd name="T30" fmla="*/ 76 w 100"/>
                <a:gd name="T31" fmla="*/ 28 h 96"/>
                <a:gd name="T32" fmla="*/ 92 w 100"/>
                <a:gd name="T33" fmla="*/ 48 h 96"/>
                <a:gd name="T34" fmla="*/ 76 w 100"/>
                <a:gd name="T35" fmla="*/ 68 h 96"/>
                <a:gd name="T36" fmla="*/ 76 w 100"/>
                <a:gd name="T37" fmla="*/ 76 h 96"/>
                <a:gd name="T38" fmla="*/ 100 w 100"/>
                <a:gd name="T39" fmla="*/ 48 h 96"/>
                <a:gd name="T40" fmla="*/ 76 w 100"/>
                <a:gd name="T41" fmla="*/ 2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96">
                  <a:moveTo>
                    <a:pt x="56" y="0"/>
                  </a:moveTo>
                  <a:cubicBezTo>
                    <a:pt x="28" y="19"/>
                    <a:pt x="28" y="19"/>
                    <a:pt x="28" y="19"/>
                  </a:cubicBezTo>
                  <a:cubicBezTo>
                    <a:pt x="28" y="77"/>
                    <a:pt x="28" y="77"/>
                    <a:pt x="28" y="77"/>
                  </a:cubicBezTo>
                  <a:cubicBezTo>
                    <a:pt x="56" y="96"/>
                    <a:pt x="56" y="96"/>
                    <a:pt x="56" y="96"/>
                  </a:cubicBezTo>
                  <a:cubicBezTo>
                    <a:pt x="60" y="96"/>
                    <a:pt x="64" y="92"/>
                    <a:pt x="64" y="88"/>
                  </a:cubicBezTo>
                  <a:cubicBezTo>
                    <a:pt x="64" y="8"/>
                    <a:pt x="64" y="8"/>
                    <a:pt x="64" y="8"/>
                  </a:cubicBezTo>
                  <a:cubicBezTo>
                    <a:pt x="64" y="4"/>
                    <a:pt x="60" y="0"/>
                    <a:pt x="56" y="0"/>
                  </a:cubicBezTo>
                  <a:close/>
                  <a:moveTo>
                    <a:pt x="0" y="32"/>
                  </a:moveTo>
                  <a:cubicBezTo>
                    <a:pt x="0" y="64"/>
                    <a:pt x="0" y="64"/>
                    <a:pt x="0" y="64"/>
                  </a:cubicBezTo>
                  <a:cubicBezTo>
                    <a:pt x="0" y="68"/>
                    <a:pt x="4" y="72"/>
                    <a:pt x="8" y="72"/>
                  </a:cubicBezTo>
                  <a:cubicBezTo>
                    <a:pt x="20" y="72"/>
                    <a:pt x="20" y="72"/>
                    <a:pt x="20" y="72"/>
                  </a:cubicBezTo>
                  <a:cubicBezTo>
                    <a:pt x="20" y="24"/>
                    <a:pt x="20" y="24"/>
                    <a:pt x="20" y="24"/>
                  </a:cubicBezTo>
                  <a:cubicBezTo>
                    <a:pt x="8" y="24"/>
                    <a:pt x="8" y="24"/>
                    <a:pt x="8" y="24"/>
                  </a:cubicBezTo>
                  <a:cubicBezTo>
                    <a:pt x="4" y="24"/>
                    <a:pt x="0" y="28"/>
                    <a:pt x="0" y="32"/>
                  </a:cubicBezTo>
                  <a:close/>
                  <a:moveTo>
                    <a:pt x="76" y="20"/>
                  </a:moveTo>
                  <a:cubicBezTo>
                    <a:pt x="76" y="28"/>
                    <a:pt x="76" y="28"/>
                    <a:pt x="76" y="28"/>
                  </a:cubicBezTo>
                  <a:cubicBezTo>
                    <a:pt x="85" y="30"/>
                    <a:pt x="92" y="38"/>
                    <a:pt x="92" y="48"/>
                  </a:cubicBezTo>
                  <a:cubicBezTo>
                    <a:pt x="92" y="58"/>
                    <a:pt x="85" y="66"/>
                    <a:pt x="76" y="68"/>
                  </a:cubicBezTo>
                  <a:cubicBezTo>
                    <a:pt x="76" y="76"/>
                    <a:pt x="76" y="76"/>
                    <a:pt x="76" y="76"/>
                  </a:cubicBezTo>
                  <a:cubicBezTo>
                    <a:pt x="90" y="74"/>
                    <a:pt x="100" y="62"/>
                    <a:pt x="100" y="48"/>
                  </a:cubicBezTo>
                  <a:cubicBezTo>
                    <a:pt x="100" y="34"/>
                    <a:pt x="90" y="22"/>
                    <a:pt x="76" y="20"/>
                  </a:cubicBezTo>
                  <a:close/>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grpSp>
      <p:grpSp>
        <p:nvGrpSpPr>
          <p:cNvPr id="27" name="组合 26"/>
          <p:cNvGrpSpPr/>
          <p:nvPr/>
        </p:nvGrpSpPr>
        <p:grpSpPr>
          <a:xfrm>
            <a:off x="6697253" y="1632337"/>
            <a:ext cx="1172142" cy="1172144"/>
            <a:chOff x="8980827" y="1468801"/>
            <a:chExt cx="1562856" cy="1562858"/>
          </a:xfrm>
        </p:grpSpPr>
        <p:grpSp>
          <p:nvGrpSpPr>
            <p:cNvPr id="28" name="组合 27"/>
            <p:cNvGrpSpPr/>
            <p:nvPr/>
          </p:nvGrpSpPr>
          <p:grpSpPr>
            <a:xfrm>
              <a:off x="8980827" y="1468801"/>
              <a:ext cx="1562856" cy="1562858"/>
              <a:chOff x="1982097" y="1814457"/>
              <a:chExt cx="1034526" cy="1034526"/>
            </a:xfrm>
          </p:grpSpPr>
          <p:sp>
            <p:nvSpPr>
              <p:cNvPr id="30" name="矩形: 圆角 3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endParaRPr>
              </a:p>
            </p:txBody>
          </p:sp>
          <p:sp>
            <p:nvSpPr>
              <p:cNvPr id="31" name="矩形: 圆角 38"/>
              <p:cNvSpPr/>
              <p:nvPr/>
            </p:nvSpPr>
            <p:spPr>
              <a:xfrm rot="2700000">
                <a:off x="2070736" y="1903094"/>
                <a:ext cx="857250" cy="857250"/>
              </a:xfrm>
              <a:prstGeom prst="roundRect">
                <a:avLst>
                  <a:gd name="adj" fmla="val 11964"/>
                </a:avLst>
              </a:prstGeom>
              <a:solidFill>
                <a:srgbClr val="550F5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endParaRPr>
              </a:p>
            </p:txBody>
          </p:sp>
        </p:grpSp>
        <p:sp>
          <p:nvSpPr>
            <p:cNvPr id="29" name="Freeform 106"/>
            <p:cNvSpPr>
              <a:spLocks noEditPoints="1"/>
            </p:cNvSpPr>
            <p:nvPr/>
          </p:nvSpPr>
          <p:spPr bwMode="auto">
            <a:xfrm>
              <a:off x="9564139" y="1960979"/>
              <a:ext cx="396231" cy="576585"/>
            </a:xfrm>
            <a:custGeom>
              <a:avLst/>
              <a:gdLst>
                <a:gd name="T0" fmla="*/ 83 w 88"/>
                <a:gd name="T1" fmla="*/ 29 h 128"/>
                <a:gd name="T2" fmla="*/ 44 w 88"/>
                <a:gd name="T3" fmla="*/ 0 h 128"/>
                <a:gd name="T4" fmla="*/ 5 w 88"/>
                <a:gd name="T5" fmla="*/ 29 h 128"/>
                <a:gd name="T6" fmla="*/ 0 w 88"/>
                <a:gd name="T7" fmla="*/ 36 h 128"/>
                <a:gd name="T8" fmla="*/ 0 w 88"/>
                <a:gd name="T9" fmla="*/ 44 h 128"/>
                <a:gd name="T10" fmla="*/ 8 w 88"/>
                <a:gd name="T11" fmla="*/ 52 h 128"/>
                <a:gd name="T12" fmla="*/ 44 w 88"/>
                <a:gd name="T13" fmla="*/ 72 h 128"/>
                <a:gd name="T14" fmla="*/ 80 w 88"/>
                <a:gd name="T15" fmla="*/ 52 h 128"/>
                <a:gd name="T16" fmla="*/ 88 w 88"/>
                <a:gd name="T17" fmla="*/ 44 h 128"/>
                <a:gd name="T18" fmla="*/ 88 w 88"/>
                <a:gd name="T19" fmla="*/ 36 h 128"/>
                <a:gd name="T20" fmla="*/ 83 w 88"/>
                <a:gd name="T21" fmla="*/ 29 h 128"/>
                <a:gd name="T22" fmla="*/ 76 w 88"/>
                <a:gd name="T23" fmla="*/ 44 h 128"/>
                <a:gd name="T24" fmla="*/ 12 w 88"/>
                <a:gd name="T25" fmla="*/ 44 h 128"/>
                <a:gd name="T26" fmla="*/ 8 w 88"/>
                <a:gd name="T27" fmla="*/ 40 h 128"/>
                <a:gd name="T28" fmla="*/ 12 w 88"/>
                <a:gd name="T29" fmla="*/ 36 h 128"/>
                <a:gd name="T30" fmla="*/ 76 w 88"/>
                <a:gd name="T31" fmla="*/ 36 h 128"/>
                <a:gd name="T32" fmla="*/ 80 w 88"/>
                <a:gd name="T33" fmla="*/ 40 h 128"/>
                <a:gd name="T34" fmla="*/ 76 w 88"/>
                <a:gd name="T35" fmla="*/ 44 h 128"/>
                <a:gd name="T36" fmla="*/ 22 w 88"/>
                <a:gd name="T37" fmla="*/ 76 h 128"/>
                <a:gd name="T38" fmla="*/ 28 w 88"/>
                <a:gd name="T39" fmla="*/ 120 h 128"/>
                <a:gd name="T40" fmla="*/ 36 w 88"/>
                <a:gd name="T41" fmla="*/ 128 h 128"/>
                <a:gd name="T42" fmla="*/ 52 w 88"/>
                <a:gd name="T43" fmla="*/ 128 h 128"/>
                <a:gd name="T44" fmla="*/ 60 w 88"/>
                <a:gd name="T45" fmla="*/ 120 h 128"/>
                <a:gd name="T46" fmla="*/ 66 w 88"/>
                <a:gd name="T47" fmla="*/ 76 h 128"/>
                <a:gd name="T48" fmla="*/ 22 w 88"/>
                <a:gd name="T49"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128">
                  <a:moveTo>
                    <a:pt x="83" y="29"/>
                  </a:moveTo>
                  <a:cubicBezTo>
                    <a:pt x="79" y="12"/>
                    <a:pt x="63" y="0"/>
                    <a:pt x="44" y="0"/>
                  </a:cubicBezTo>
                  <a:cubicBezTo>
                    <a:pt x="25" y="0"/>
                    <a:pt x="9" y="12"/>
                    <a:pt x="5" y="29"/>
                  </a:cubicBezTo>
                  <a:cubicBezTo>
                    <a:pt x="2" y="30"/>
                    <a:pt x="0" y="33"/>
                    <a:pt x="0" y="36"/>
                  </a:cubicBezTo>
                  <a:cubicBezTo>
                    <a:pt x="0" y="44"/>
                    <a:pt x="0" y="44"/>
                    <a:pt x="0" y="44"/>
                  </a:cubicBezTo>
                  <a:cubicBezTo>
                    <a:pt x="0" y="48"/>
                    <a:pt x="4" y="52"/>
                    <a:pt x="8" y="52"/>
                  </a:cubicBezTo>
                  <a:cubicBezTo>
                    <a:pt x="8" y="52"/>
                    <a:pt x="17" y="72"/>
                    <a:pt x="44" y="72"/>
                  </a:cubicBezTo>
                  <a:cubicBezTo>
                    <a:pt x="71" y="72"/>
                    <a:pt x="80" y="52"/>
                    <a:pt x="80" y="52"/>
                  </a:cubicBezTo>
                  <a:cubicBezTo>
                    <a:pt x="84" y="52"/>
                    <a:pt x="88" y="48"/>
                    <a:pt x="88" y="44"/>
                  </a:cubicBezTo>
                  <a:cubicBezTo>
                    <a:pt x="88" y="36"/>
                    <a:pt x="88" y="36"/>
                    <a:pt x="88" y="36"/>
                  </a:cubicBezTo>
                  <a:cubicBezTo>
                    <a:pt x="88" y="33"/>
                    <a:pt x="86" y="30"/>
                    <a:pt x="83" y="29"/>
                  </a:cubicBezTo>
                  <a:close/>
                  <a:moveTo>
                    <a:pt x="76" y="44"/>
                  </a:moveTo>
                  <a:cubicBezTo>
                    <a:pt x="12" y="44"/>
                    <a:pt x="12" y="44"/>
                    <a:pt x="12" y="44"/>
                  </a:cubicBezTo>
                  <a:cubicBezTo>
                    <a:pt x="10" y="44"/>
                    <a:pt x="8" y="42"/>
                    <a:pt x="8" y="40"/>
                  </a:cubicBezTo>
                  <a:cubicBezTo>
                    <a:pt x="8" y="38"/>
                    <a:pt x="10" y="36"/>
                    <a:pt x="12" y="36"/>
                  </a:cubicBezTo>
                  <a:cubicBezTo>
                    <a:pt x="76" y="36"/>
                    <a:pt x="76" y="36"/>
                    <a:pt x="76" y="36"/>
                  </a:cubicBezTo>
                  <a:cubicBezTo>
                    <a:pt x="78" y="36"/>
                    <a:pt x="80" y="38"/>
                    <a:pt x="80" y="40"/>
                  </a:cubicBezTo>
                  <a:cubicBezTo>
                    <a:pt x="80" y="42"/>
                    <a:pt x="78" y="44"/>
                    <a:pt x="76" y="44"/>
                  </a:cubicBezTo>
                  <a:close/>
                  <a:moveTo>
                    <a:pt x="22" y="76"/>
                  </a:moveTo>
                  <a:cubicBezTo>
                    <a:pt x="28" y="120"/>
                    <a:pt x="28" y="120"/>
                    <a:pt x="28" y="120"/>
                  </a:cubicBezTo>
                  <a:cubicBezTo>
                    <a:pt x="28" y="124"/>
                    <a:pt x="32" y="128"/>
                    <a:pt x="36" y="128"/>
                  </a:cubicBezTo>
                  <a:cubicBezTo>
                    <a:pt x="52" y="128"/>
                    <a:pt x="52" y="128"/>
                    <a:pt x="52" y="128"/>
                  </a:cubicBezTo>
                  <a:cubicBezTo>
                    <a:pt x="56" y="128"/>
                    <a:pt x="60" y="124"/>
                    <a:pt x="60" y="120"/>
                  </a:cubicBezTo>
                  <a:cubicBezTo>
                    <a:pt x="66" y="76"/>
                    <a:pt x="66" y="76"/>
                    <a:pt x="66" y="76"/>
                  </a:cubicBezTo>
                  <a:cubicBezTo>
                    <a:pt x="44" y="85"/>
                    <a:pt x="24" y="77"/>
                    <a:pt x="22" y="76"/>
                  </a:cubicBezTo>
                  <a:close/>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grpSp>
      <p:grpSp>
        <p:nvGrpSpPr>
          <p:cNvPr id="32" name="组合 31"/>
          <p:cNvGrpSpPr/>
          <p:nvPr/>
        </p:nvGrpSpPr>
        <p:grpSpPr>
          <a:xfrm>
            <a:off x="5322409" y="2116081"/>
            <a:ext cx="1172142" cy="1172144"/>
            <a:chOff x="7147701" y="2113791"/>
            <a:chExt cx="1562856" cy="1562858"/>
          </a:xfrm>
        </p:grpSpPr>
        <p:grpSp>
          <p:nvGrpSpPr>
            <p:cNvPr id="33" name="组合 32"/>
            <p:cNvGrpSpPr/>
            <p:nvPr/>
          </p:nvGrpSpPr>
          <p:grpSpPr>
            <a:xfrm>
              <a:off x="7147701" y="2113791"/>
              <a:ext cx="1562856" cy="1562858"/>
              <a:chOff x="1982097" y="1814457"/>
              <a:chExt cx="1034526" cy="1034526"/>
            </a:xfrm>
          </p:grpSpPr>
          <p:sp>
            <p:nvSpPr>
              <p:cNvPr id="35" name="矩形: 圆角 23"/>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endParaRPr>
              </a:p>
            </p:txBody>
          </p:sp>
          <p:sp>
            <p:nvSpPr>
              <p:cNvPr id="36" name="矩形: 圆角 24"/>
              <p:cNvSpPr/>
              <p:nvPr/>
            </p:nvSpPr>
            <p:spPr>
              <a:xfrm rot="2700000">
                <a:off x="2070736" y="1903094"/>
                <a:ext cx="857250" cy="857250"/>
              </a:xfrm>
              <a:prstGeom prst="roundRect">
                <a:avLst>
                  <a:gd name="adj" fmla="val 11964"/>
                </a:avLst>
              </a:prstGeom>
              <a:solidFill>
                <a:srgbClr val="550F5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endParaRPr>
              </a:p>
            </p:txBody>
          </p:sp>
        </p:grpSp>
        <p:sp>
          <p:nvSpPr>
            <p:cNvPr id="34" name="Freeform 107"/>
            <p:cNvSpPr/>
            <p:nvPr/>
          </p:nvSpPr>
          <p:spPr bwMode="auto">
            <a:xfrm>
              <a:off x="7698910" y="2663769"/>
              <a:ext cx="462898" cy="462898"/>
            </a:xfrm>
            <a:custGeom>
              <a:avLst/>
              <a:gdLst>
                <a:gd name="T0" fmla="*/ 120 w 128"/>
                <a:gd name="T1" fmla="*/ 58 h 128"/>
                <a:gd name="T2" fmla="*/ 120 w 128"/>
                <a:gd name="T3" fmla="*/ 54 h 128"/>
                <a:gd name="T4" fmla="*/ 64 w 128"/>
                <a:gd name="T5" fmla="*/ 0 h 128"/>
                <a:gd name="T6" fmla="*/ 8 w 128"/>
                <a:gd name="T7" fmla="*/ 54 h 128"/>
                <a:gd name="T8" fmla="*/ 8 w 128"/>
                <a:gd name="T9" fmla="*/ 58 h 128"/>
                <a:gd name="T10" fmla="*/ 0 w 128"/>
                <a:gd name="T11" fmla="*/ 72 h 128"/>
                <a:gd name="T12" fmla="*/ 0 w 128"/>
                <a:gd name="T13" fmla="*/ 96 h 128"/>
                <a:gd name="T14" fmla="*/ 16 w 128"/>
                <a:gd name="T15" fmla="*/ 112 h 128"/>
                <a:gd name="T16" fmla="*/ 32 w 128"/>
                <a:gd name="T17" fmla="*/ 112 h 128"/>
                <a:gd name="T18" fmla="*/ 48 w 128"/>
                <a:gd name="T19" fmla="*/ 96 h 128"/>
                <a:gd name="T20" fmla="*/ 48 w 128"/>
                <a:gd name="T21" fmla="*/ 72 h 128"/>
                <a:gd name="T22" fmla="*/ 32 w 128"/>
                <a:gd name="T23" fmla="*/ 56 h 128"/>
                <a:gd name="T24" fmla="*/ 16 w 128"/>
                <a:gd name="T25" fmla="*/ 56 h 128"/>
                <a:gd name="T26" fmla="*/ 64 w 128"/>
                <a:gd name="T27" fmla="*/ 8 h 128"/>
                <a:gd name="T28" fmla="*/ 112 w 128"/>
                <a:gd name="T29" fmla="*/ 56 h 128"/>
                <a:gd name="T30" fmla="*/ 96 w 128"/>
                <a:gd name="T31" fmla="*/ 56 h 128"/>
                <a:gd name="T32" fmla="*/ 80 w 128"/>
                <a:gd name="T33" fmla="*/ 72 h 128"/>
                <a:gd name="T34" fmla="*/ 80 w 128"/>
                <a:gd name="T35" fmla="*/ 96 h 128"/>
                <a:gd name="T36" fmla="*/ 96 w 128"/>
                <a:gd name="T37" fmla="*/ 112 h 128"/>
                <a:gd name="T38" fmla="*/ 104 w 128"/>
                <a:gd name="T39" fmla="*/ 112 h 128"/>
                <a:gd name="T40" fmla="*/ 104 w 128"/>
                <a:gd name="T41" fmla="*/ 124 h 128"/>
                <a:gd name="T42" fmla="*/ 108 w 128"/>
                <a:gd name="T43" fmla="*/ 128 h 128"/>
                <a:gd name="T44" fmla="*/ 112 w 128"/>
                <a:gd name="T45" fmla="*/ 124 h 128"/>
                <a:gd name="T46" fmla="*/ 112 w 128"/>
                <a:gd name="T47" fmla="*/ 112 h 128"/>
                <a:gd name="T48" fmla="*/ 128 w 128"/>
                <a:gd name="T49" fmla="*/ 96 h 128"/>
                <a:gd name="T50" fmla="*/ 128 w 128"/>
                <a:gd name="T51" fmla="*/ 72 h 128"/>
                <a:gd name="T52" fmla="*/ 120 w 128"/>
                <a:gd name="T53"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20" y="58"/>
                  </a:moveTo>
                  <a:cubicBezTo>
                    <a:pt x="120" y="57"/>
                    <a:pt x="120" y="55"/>
                    <a:pt x="120" y="54"/>
                  </a:cubicBezTo>
                  <a:cubicBezTo>
                    <a:pt x="120" y="24"/>
                    <a:pt x="95" y="0"/>
                    <a:pt x="64" y="0"/>
                  </a:cubicBezTo>
                  <a:cubicBezTo>
                    <a:pt x="33" y="0"/>
                    <a:pt x="8" y="24"/>
                    <a:pt x="8" y="54"/>
                  </a:cubicBezTo>
                  <a:cubicBezTo>
                    <a:pt x="8" y="55"/>
                    <a:pt x="8" y="57"/>
                    <a:pt x="8" y="58"/>
                  </a:cubicBezTo>
                  <a:cubicBezTo>
                    <a:pt x="3" y="61"/>
                    <a:pt x="0" y="66"/>
                    <a:pt x="0" y="72"/>
                  </a:cubicBezTo>
                  <a:cubicBezTo>
                    <a:pt x="0" y="96"/>
                    <a:pt x="0" y="96"/>
                    <a:pt x="0" y="96"/>
                  </a:cubicBezTo>
                  <a:cubicBezTo>
                    <a:pt x="0" y="105"/>
                    <a:pt x="7" y="112"/>
                    <a:pt x="16" y="112"/>
                  </a:cubicBezTo>
                  <a:cubicBezTo>
                    <a:pt x="16" y="112"/>
                    <a:pt x="32" y="112"/>
                    <a:pt x="32" y="112"/>
                  </a:cubicBezTo>
                  <a:cubicBezTo>
                    <a:pt x="41" y="112"/>
                    <a:pt x="48" y="105"/>
                    <a:pt x="48" y="96"/>
                  </a:cubicBezTo>
                  <a:cubicBezTo>
                    <a:pt x="48" y="72"/>
                    <a:pt x="48" y="72"/>
                    <a:pt x="48" y="72"/>
                  </a:cubicBezTo>
                  <a:cubicBezTo>
                    <a:pt x="48" y="63"/>
                    <a:pt x="41" y="56"/>
                    <a:pt x="32" y="56"/>
                  </a:cubicBezTo>
                  <a:cubicBezTo>
                    <a:pt x="32" y="56"/>
                    <a:pt x="17" y="56"/>
                    <a:pt x="16" y="56"/>
                  </a:cubicBezTo>
                  <a:cubicBezTo>
                    <a:pt x="16" y="28"/>
                    <a:pt x="37" y="8"/>
                    <a:pt x="64" y="8"/>
                  </a:cubicBezTo>
                  <a:cubicBezTo>
                    <a:pt x="91" y="8"/>
                    <a:pt x="112" y="28"/>
                    <a:pt x="112" y="56"/>
                  </a:cubicBezTo>
                  <a:cubicBezTo>
                    <a:pt x="112" y="57"/>
                    <a:pt x="96" y="56"/>
                    <a:pt x="96" y="56"/>
                  </a:cubicBezTo>
                  <a:cubicBezTo>
                    <a:pt x="87" y="56"/>
                    <a:pt x="80" y="63"/>
                    <a:pt x="80" y="72"/>
                  </a:cubicBezTo>
                  <a:cubicBezTo>
                    <a:pt x="80" y="96"/>
                    <a:pt x="80" y="96"/>
                    <a:pt x="80" y="96"/>
                  </a:cubicBezTo>
                  <a:cubicBezTo>
                    <a:pt x="80" y="105"/>
                    <a:pt x="88" y="112"/>
                    <a:pt x="96" y="112"/>
                  </a:cubicBezTo>
                  <a:cubicBezTo>
                    <a:pt x="96"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1" y="112"/>
                    <a:pt x="128" y="105"/>
                    <a:pt x="128" y="96"/>
                  </a:cubicBezTo>
                  <a:cubicBezTo>
                    <a:pt x="128" y="72"/>
                    <a:pt x="128" y="72"/>
                    <a:pt x="128" y="72"/>
                  </a:cubicBezTo>
                  <a:cubicBezTo>
                    <a:pt x="128" y="66"/>
                    <a:pt x="125" y="61"/>
                    <a:pt x="120" y="58"/>
                  </a:cubicBezTo>
                  <a:close/>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grpSp>
      <p:grpSp>
        <p:nvGrpSpPr>
          <p:cNvPr id="37" name="组合 36"/>
          <p:cNvGrpSpPr/>
          <p:nvPr/>
        </p:nvGrpSpPr>
        <p:grpSpPr>
          <a:xfrm>
            <a:off x="1197871" y="1631620"/>
            <a:ext cx="1172142" cy="1172144"/>
            <a:chOff x="1648317" y="1467844"/>
            <a:chExt cx="1562856" cy="1562858"/>
          </a:xfrm>
        </p:grpSpPr>
        <p:grpSp>
          <p:nvGrpSpPr>
            <p:cNvPr id="38" name="组合 37"/>
            <p:cNvGrpSpPr/>
            <p:nvPr/>
          </p:nvGrpSpPr>
          <p:grpSpPr>
            <a:xfrm>
              <a:off x="1648317" y="1467844"/>
              <a:ext cx="1562856" cy="1562858"/>
              <a:chOff x="1982097" y="1814457"/>
              <a:chExt cx="1034526" cy="1034526"/>
            </a:xfrm>
          </p:grpSpPr>
          <p:sp>
            <p:nvSpPr>
              <p:cNvPr id="40" name="矩形: 圆角 12"/>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endParaRPr>
              </a:p>
            </p:txBody>
          </p:sp>
          <p:sp>
            <p:nvSpPr>
              <p:cNvPr id="41" name="矩形: 圆角 14"/>
              <p:cNvSpPr/>
              <p:nvPr/>
            </p:nvSpPr>
            <p:spPr>
              <a:xfrm rot="2700000">
                <a:off x="2070736" y="1903094"/>
                <a:ext cx="857250" cy="857250"/>
              </a:xfrm>
              <a:prstGeom prst="roundRect">
                <a:avLst>
                  <a:gd name="adj" fmla="val 11964"/>
                </a:avLst>
              </a:prstGeom>
              <a:solidFill>
                <a:srgbClr val="550F5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endParaRPr>
              </a:p>
            </p:txBody>
          </p:sp>
        </p:grpSp>
        <p:sp>
          <p:nvSpPr>
            <p:cNvPr id="39" name="Freeform 133"/>
            <p:cNvSpPr>
              <a:spLocks noEditPoints="1"/>
            </p:cNvSpPr>
            <p:nvPr/>
          </p:nvSpPr>
          <p:spPr bwMode="auto">
            <a:xfrm>
              <a:off x="2212501" y="1979482"/>
              <a:ext cx="434488" cy="576585"/>
            </a:xfrm>
            <a:custGeom>
              <a:avLst/>
              <a:gdLst>
                <a:gd name="T0" fmla="*/ 48 w 96"/>
                <a:gd name="T1" fmla="*/ 0 h 128"/>
                <a:gd name="T2" fmla="*/ 0 w 96"/>
                <a:gd name="T3" fmla="*/ 48 h 128"/>
                <a:gd name="T4" fmla="*/ 48 w 96"/>
                <a:gd name="T5" fmla="*/ 128 h 128"/>
                <a:gd name="T6" fmla="*/ 96 w 96"/>
                <a:gd name="T7" fmla="*/ 48 h 128"/>
                <a:gd name="T8" fmla="*/ 48 w 96"/>
                <a:gd name="T9" fmla="*/ 0 h 128"/>
                <a:gd name="T10" fmla="*/ 48 w 96"/>
                <a:gd name="T11" fmla="*/ 68 h 128"/>
                <a:gd name="T12" fmla="*/ 28 w 96"/>
                <a:gd name="T13" fmla="*/ 48 h 128"/>
                <a:gd name="T14" fmla="*/ 48 w 96"/>
                <a:gd name="T15" fmla="*/ 28 h 128"/>
                <a:gd name="T16" fmla="*/ 68 w 96"/>
                <a:gd name="T17" fmla="*/ 48 h 128"/>
                <a:gd name="T18" fmla="*/ 48 w 96"/>
                <a:gd name="T19" fmla="*/ 68 h 128"/>
                <a:gd name="T20" fmla="*/ 48 w 96"/>
                <a:gd name="T21" fmla="*/ 36 h 128"/>
                <a:gd name="T22" fmla="*/ 36 w 96"/>
                <a:gd name="T23" fmla="*/ 48 h 128"/>
                <a:gd name="T24" fmla="*/ 48 w 96"/>
                <a:gd name="T25" fmla="*/ 60 h 128"/>
                <a:gd name="T26" fmla="*/ 60 w 96"/>
                <a:gd name="T27" fmla="*/ 48 h 128"/>
                <a:gd name="T28" fmla="*/ 48 w 96"/>
                <a:gd name="T29" fmla="*/ 3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28">
                  <a:moveTo>
                    <a:pt x="48" y="0"/>
                  </a:moveTo>
                  <a:cubicBezTo>
                    <a:pt x="21" y="0"/>
                    <a:pt x="0" y="21"/>
                    <a:pt x="0" y="48"/>
                  </a:cubicBezTo>
                  <a:cubicBezTo>
                    <a:pt x="0" y="68"/>
                    <a:pt x="40" y="128"/>
                    <a:pt x="48" y="128"/>
                  </a:cubicBezTo>
                  <a:cubicBezTo>
                    <a:pt x="56" y="128"/>
                    <a:pt x="96" y="68"/>
                    <a:pt x="96" y="48"/>
                  </a:cubicBezTo>
                  <a:cubicBezTo>
                    <a:pt x="96" y="21"/>
                    <a:pt x="75" y="0"/>
                    <a:pt x="48" y="0"/>
                  </a:cubicBezTo>
                  <a:close/>
                  <a:moveTo>
                    <a:pt x="48" y="68"/>
                  </a:moveTo>
                  <a:cubicBezTo>
                    <a:pt x="37" y="68"/>
                    <a:pt x="28" y="59"/>
                    <a:pt x="28" y="48"/>
                  </a:cubicBezTo>
                  <a:cubicBezTo>
                    <a:pt x="28" y="37"/>
                    <a:pt x="37" y="28"/>
                    <a:pt x="48" y="28"/>
                  </a:cubicBezTo>
                  <a:cubicBezTo>
                    <a:pt x="59" y="28"/>
                    <a:pt x="68" y="37"/>
                    <a:pt x="68" y="48"/>
                  </a:cubicBezTo>
                  <a:cubicBezTo>
                    <a:pt x="68" y="59"/>
                    <a:pt x="59" y="68"/>
                    <a:pt x="48" y="68"/>
                  </a:cubicBezTo>
                  <a:close/>
                  <a:moveTo>
                    <a:pt x="48" y="36"/>
                  </a:moveTo>
                  <a:cubicBezTo>
                    <a:pt x="41" y="36"/>
                    <a:pt x="36" y="41"/>
                    <a:pt x="36" y="48"/>
                  </a:cubicBezTo>
                  <a:cubicBezTo>
                    <a:pt x="36" y="55"/>
                    <a:pt x="41" y="60"/>
                    <a:pt x="48" y="60"/>
                  </a:cubicBezTo>
                  <a:cubicBezTo>
                    <a:pt x="55" y="60"/>
                    <a:pt x="60" y="55"/>
                    <a:pt x="60" y="48"/>
                  </a:cubicBezTo>
                  <a:cubicBezTo>
                    <a:pt x="60" y="41"/>
                    <a:pt x="55" y="36"/>
                    <a:pt x="48" y="36"/>
                  </a:cubicBezTo>
                  <a:close/>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grpSp>
    </p:spTree>
    <p:extLst>
      <p:ext uri="{BB962C8B-B14F-4D97-AF65-F5344CB8AC3E}">
        <p14:creationId xmlns:p14="http://schemas.microsoft.com/office/powerpoint/2010/main" val="331328683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decel="100000" fill="hold" nodeType="click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0-#ppt_w/2"/>
                                          </p:val>
                                        </p:tav>
                                        <p:tav tm="100000">
                                          <p:val>
                                            <p:strVal val="#ppt_x"/>
                                          </p:val>
                                        </p:tav>
                                      </p:tavLst>
                                    </p:anim>
                                    <p:anim calcmode="lin" valueType="num">
                                      <p:cBhvr additive="base">
                                        <p:cTn id="25" dur="500" fill="hold"/>
                                        <p:tgtEl>
                                          <p:spTgt spid="37"/>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250"/>
                                        <p:tgtEl>
                                          <p:spTgt spid="7"/>
                                        </p:tgtEl>
                                      </p:cBhvr>
                                    </p:animEffect>
                                    <p:anim calcmode="lin" valueType="num">
                                      <p:cBhvr>
                                        <p:cTn id="30" dur="250" fill="hold"/>
                                        <p:tgtEl>
                                          <p:spTgt spid="7"/>
                                        </p:tgtEl>
                                        <p:attrNameLst>
                                          <p:attrName>ppt_x</p:attrName>
                                        </p:attrNameLst>
                                      </p:cBhvr>
                                      <p:tavLst>
                                        <p:tav tm="0">
                                          <p:val>
                                            <p:strVal val="#ppt_x"/>
                                          </p:val>
                                        </p:tav>
                                        <p:tav tm="100000">
                                          <p:val>
                                            <p:strVal val="#ppt_x"/>
                                          </p:val>
                                        </p:tav>
                                      </p:tavLst>
                                    </p:anim>
                                    <p:anim calcmode="lin" valueType="num">
                                      <p:cBhvr>
                                        <p:cTn id="31" dur="250" fill="hold"/>
                                        <p:tgtEl>
                                          <p:spTgt spid="7"/>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0"/>
                                  </p:stCondLst>
                                  <p:iterate type="wd">
                                    <p:tmPct val="10000"/>
                                  </p:iterate>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12" decel="10000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0-#ppt_w/2"/>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42" presetClass="entr" presetSubtype="0"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250"/>
                                        <p:tgtEl>
                                          <p:spTgt spid="9"/>
                                        </p:tgtEl>
                                      </p:cBhvr>
                                    </p:animEffect>
                                    <p:anim calcmode="lin" valueType="num">
                                      <p:cBhvr>
                                        <p:cTn id="45" dur="250" fill="hold"/>
                                        <p:tgtEl>
                                          <p:spTgt spid="9"/>
                                        </p:tgtEl>
                                        <p:attrNameLst>
                                          <p:attrName>ppt_x</p:attrName>
                                        </p:attrNameLst>
                                      </p:cBhvr>
                                      <p:tavLst>
                                        <p:tav tm="0">
                                          <p:val>
                                            <p:strVal val="#ppt_x"/>
                                          </p:val>
                                        </p:tav>
                                        <p:tav tm="100000">
                                          <p:val>
                                            <p:strVal val="#ppt_x"/>
                                          </p:val>
                                        </p:tav>
                                      </p:tavLst>
                                    </p:anim>
                                    <p:anim calcmode="lin" valueType="num">
                                      <p:cBhvr>
                                        <p:cTn id="46" dur="250" fill="hold"/>
                                        <p:tgtEl>
                                          <p:spTgt spid="9"/>
                                        </p:tgtEl>
                                        <p:attrNameLst>
                                          <p:attrName>ppt_y</p:attrName>
                                        </p:attrNameLst>
                                      </p:cBhvr>
                                      <p:tavLst>
                                        <p:tav tm="0">
                                          <p:val>
                                            <p:strVal val="#ppt_y+.1"/>
                                          </p:val>
                                        </p:tav>
                                        <p:tav tm="100000">
                                          <p:val>
                                            <p:strVal val="#ppt_y"/>
                                          </p:val>
                                        </p:tav>
                                      </p:tavLst>
                                    </p:anim>
                                  </p:childTnLst>
                                </p:cTn>
                              </p:par>
                              <p:par>
                                <p:cTn id="47" presetID="10" presetClass="entr" presetSubtype="0" fill="hold" grpId="0" nodeType="withEffect">
                                  <p:stCondLst>
                                    <p:cond delay="0"/>
                                  </p:stCondLst>
                                  <p:iterate type="wd">
                                    <p:tmPct val="10000"/>
                                  </p:iterate>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3" decel="100000" fill="hold" nodeType="click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additive="base">
                                        <p:cTn id="54" dur="500" fill="hold"/>
                                        <p:tgtEl>
                                          <p:spTgt spid="17"/>
                                        </p:tgtEl>
                                        <p:attrNameLst>
                                          <p:attrName>ppt_x</p:attrName>
                                        </p:attrNameLst>
                                      </p:cBhvr>
                                      <p:tavLst>
                                        <p:tav tm="0">
                                          <p:val>
                                            <p:strVal val="1+#ppt_w/2"/>
                                          </p:val>
                                        </p:tav>
                                        <p:tav tm="100000">
                                          <p:val>
                                            <p:strVal val="#ppt_x"/>
                                          </p:val>
                                        </p:tav>
                                      </p:tavLst>
                                    </p:anim>
                                    <p:anim calcmode="lin" valueType="num">
                                      <p:cBhvr additive="base">
                                        <p:cTn id="55" dur="500" fill="hold"/>
                                        <p:tgtEl>
                                          <p:spTgt spid="17"/>
                                        </p:tgtEl>
                                        <p:attrNameLst>
                                          <p:attrName>ppt_y</p:attrName>
                                        </p:attrNameLst>
                                      </p:cBhvr>
                                      <p:tavLst>
                                        <p:tav tm="0">
                                          <p:val>
                                            <p:strVal val="0-#ppt_h/2"/>
                                          </p:val>
                                        </p:tav>
                                        <p:tav tm="100000">
                                          <p:val>
                                            <p:strVal val="#ppt_y"/>
                                          </p:val>
                                        </p:tav>
                                      </p:tavLst>
                                    </p:anim>
                                  </p:childTnLst>
                                </p:cTn>
                              </p:par>
                            </p:childTnLst>
                          </p:cTn>
                        </p:par>
                        <p:par>
                          <p:cTn id="56" fill="hold">
                            <p:stCondLst>
                              <p:cond delay="500"/>
                            </p:stCondLst>
                            <p:childTnLst>
                              <p:par>
                                <p:cTn id="57" presetID="42"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250"/>
                                        <p:tgtEl>
                                          <p:spTgt spid="11"/>
                                        </p:tgtEl>
                                      </p:cBhvr>
                                    </p:animEffect>
                                    <p:anim calcmode="lin" valueType="num">
                                      <p:cBhvr>
                                        <p:cTn id="60" dur="250" fill="hold"/>
                                        <p:tgtEl>
                                          <p:spTgt spid="11"/>
                                        </p:tgtEl>
                                        <p:attrNameLst>
                                          <p:attrName>ppt_x</p:attrName>
                                        </p:attrNameLst>
                                      </p:cBhvr>
                                      <p:tavLst>
                                        <p:tav tm="0">
                                          <p:val>
                                            <p:strVal val="#ppt_x"/>
                                          </p:val>
                                        </p:tav>
                                        <p:tav tm="100000">
                                          <p:val>
                                            <p:strVal val="#ppt_x"/>
                                          </p:val>
                                        </p:tav>
                                      </p:tavLst>
                                    </p:anim>
                                    <p:anim calcmode="lin" valueType="num">
                                      <p:cBhvr>
                                        <p:cTn id="61" dur="250" fill="hold"/>
                                        <p:tgtEl>
                                          <p:spTgt spid="11"/>
                                        </p:tgtEl>
                                        <p:attrNameLst>
                                          <p:attrName>ppt_y</p:attrName>
                                        </p:attrNameLst>
                                      </p:cBhvr>
                                      <p:tavLst>
                                        <p:tav tm="0">
                                          <p:val>
                                            <p:strVal val="#ppt_y+.1"/>
                                          </p:val>
                                        </p:tav>
                                        <p:tav tm="100000">
                                          <p:val>
                                            <p:strVal val="#ppt_y"/>
                                          </p:val>
                                        </p:tav>
                                      </p:tavLst>
                                    </p:anim>
                                  </p:childTnLst>
                                </p:cTn>
                              </p:par>
                              <p:par>
                                <p:cTn id="62" presetID="10" presetClass="entr" presetSubtype="0" fill="hold" grpId="0" nodeType="withEffect">
                                  <p:stCondLst>
                                    <p:cond delay="0"/>
                                  </p:stCondLst>
                                  <p:iterate type="wd">
                                    <p:tmPct val="10000"/>
                                  </p:iterate>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12" decel="100000" fill="hold" nodeType="click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additive="base">
                                        <p:cTn id="69" dur="500" fill="hold"/>
                                        <p:tgtEl>
                                          <p:spTgt spid="32"/>
                                        </p:tgtEl>
                                        <p:attrNameLst>
                                          <p:attrName>ppt_x</p:attrName>
                                        </p:attrNameLst>
                                      </p:cBhvr>
                                      <p:tavLst>
                                        <p:tav tm="0">
                                          <p:val>
                                            <p:strVal val="0-#ppt_w/2"/>
                                          </p:val>
                                        </p:tav>
                                        <p:tav tm="100000">
                                          <p:val>
                                            <p:strVal val="#ppt_x"/>
                                          </p:val>
                                        </p:tav>
                                      </p:tavLst>
                                    </p:anim>
                                    <p:anim calcmode="lin" valueType="num">
                                      <p:cBhvr additive="base">
                                        <p:cTn id="70" dur="500" fill="hold"/>
                                        <p:tgtEl>
                                          <p:spTgt spid="32"/>
                                        </p:tgtEl>
                                        <p:attrNameLst>
                                          <p:attrName>ppt_y</p:attrName>
                                        </p:attrNameLst>
                                      </p:cBhvr>
                                      <p:tavLst>
                                        <p:tav tm="0">
                                          <p:val>
                                            <p:strVal val="1+#ppt_h/2"/>
                                          </p:val>
                                        </p:tav>
                                        <p:tav tm="100000">
                                          <p:val>
                                            <p:strVal val="#ppt_y"/>
                                          </p:val>
                                        </p:tav>
                                      </p:tavLst>
                                    </p:anim>
                                  </p:childTnLst>
                                </p:cTn>
                              </p:par>
                            </p:childTnLst>
                          </p:cTn>
                        </p:par>
                        <p:par>
                          <p:cTn id="71" fill="hold">
                            <p:stCondLst>
                              <p:cond delay="500"/>
                            </p:stCondLst>
                            <p:childTnLst>
                              <p:par>
                                <p:cTn id="72" presetID="42" presetClass="entr" presetSubtype="0"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250"/>
                                        <p:tgtEl>
                                          <p:spTgt spid="15"/>
                                        </p:tgtEl>
                                      </p:cBhvr>
                                    </p:animEffect>
                                    <p:anim calcmode="lin" valueType="num">
                                      <p:cBhvr>
                                        <p:cTn id="75" dur="250" fill="hold"/>
                                        <p:tgtEl>
                                          <p:spTgt spid="15"/>
                                        </p:tgtEl>
                                        <p:attrNameLst>
                                          <p:attrName>ppt_x</p:attrName>
                                        </p:attrNameLst>
                                      </p:cBhvr>
                                      <p:tavLst>
                                        <p:tav tm="0">
                                          <p:val>
                                            <p:strVal val="#ppt_x"/>
                                          </p:val>
                                        </p:tav>
                                        <p:tav tm="100000">
                                          <p:val>
                                            <p:strVal val="#ppt_x"/>
                                          </p:val>
                                        </p:tav>
                                      </p:tavLst>
                                    </p:anim>
                                    <p:anim calcmode="lin" valueType="num">
                                      <p:cBhvr>
                                        <p:cTn id="76" dur="250" fill="hold"/>
                                        <p:tgtEl>
                                          <p:spTgt spid="15"/>
                                        </p:tgtEl>
                                        <p:attrNameLst>
                                          <p:attrName>ppt_y</p:attrName>
                                        </p:attrNameLst>
                                      </p:cBhvr>
                                      <p:tavLst>
                                        <p:tav tm="0">
                                          <p:val>
                                            <p:strVal val="#ppt_y+.1"/>
                                          </p:val>
                                        </p:tav>
                                        <p:tav tm="100000">
                                          <p:val>
                                            <p:strVal val="#ppt_y"/>
                                          </p:val>
                                        </p:tav>
                                      </p:tavLst>
                                    </p:anim>
                                  </p:childTnLst>
                                </p:cTn>
                              </p:par>
                              <p:par>
                                <p:cTn id="77" presetID="10" presetClass="entr" presetSubtype="0" fill="hold" grpId="0" nodeType="withEffect">
                                  <p:stCondLst>
                                    <p:cond delay="0"/>
                                  </p:stCondLst>
                                  <p:iterate type="wd">
                                    <p:tmPct val="10000"/>
                                  </p:iterate>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8" decel="100000" fill="hold" nodeType="click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additive="base">
                                        <p:cTn id="84" dur="500" fill="hold"/>
                                        <p:tgtEl>
                                          <p:spTgt spid="27"/>
                                        </p:tgtEl>
                                        <p:attrNameLst>
                                          <p:attrName>ppt_x</p:attrName>
                                        </p:attrNameLst>
                                      </p:cBhvr>
                                      <p:tavLst>
                                        <p:tav tm="0">
                                          <p:val>
                                            <p:strVal val="0-#ppt_w/2"/>
                                          </p:val>
                                        </p:tav>
                                        <p:tav tm="100000">
                                          <p:val>
                                            <p:strVal val="#ppt_x"/>
                                          </p:val>
                                        </p:tav>
                                      </p:tavLst>
                                    </p:anim>
                                    <p:anim calcmode="lin" valueType="num">
                                      <p:cBhvr additive="base">
                                        <p:cTn id="85" dur="500" fill="hold"/>
                                        <p:tgtEl>
                                          <p:spTgt spid="27"/>
                                        </p:tgtEl>
                                        <p:attrNameLst>
                                          <p:attrName>ppt_y</p:attrName>
                                        </p:attrNameLst>
                                      </p:cBhvr>
                                      <p:tavLst>
                                        <p:tav tm="0">
                                          <p:val>
                                            <p:strVal val="#ppt_y"/>
                                          </p:val>
                                        </p:tav>
                                        <p:tav tm="100000">
                                          <p:val>
                                            <p:strVal val="#ppt_y"/>
                                          </p:val>
                                        </p:tav>
                                      </p:tavLst>
                                    </p:anim>
                                  </p:childTnLst>
                                </p:cTn>
                              </p:par>
                            </p:childTnLst>
                          </p:cTn>
                        </p:par>
                        <p:par>
                          <p:cTn id="86" fill="hold">
                            <p:stCondLst>
                              <p:cond delay="500"/>
                            </p:stCondLst>
                            <p:childTnLst>
                              <p:par>
                                <p:cTn id="87" presetID="42" presetClass="entr" presetSubtype="0"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250"/>
                                        <p:tgtEl>
                                          <p:spTgt spid="13"/>
                                        </p:tgtEl>
                                      </p:cBhvr>
                                    </p:animEffect>
                                    <p:anim calcmode="lin" valueType="num">
                                      <p:cBhvr>
                                        <p:cTn id="90" dur="250" fill="hold"/>
                                        <p:tgtEl>
                                          <p:spTgt spid="13"/>
                                        </p:tgtEl>
                                        <p:attrNameLst>
                                          <p:attrName>ppt_x</p:attrName>
                                        </p:attrNameLst>
                                      </p:cBhvr>
                                      <p:tavLst>
                                        <p:tav tm="0">
                                          <p:val>
                                            <p:strVal val="#ppt_x"/>
                                          </p:val>
                                        </p:tav>
                                        <p:tav tm="100000">
                                          <p:val>
                                            <p:strVal val="#ppt_x"/>
                                          </p:val>
                                        </p:tav>
                                      </p:tavLst>
                                    </p:anim>
                                    <p:anim calcmode="lin" valueType="num">
                                      <p:cBhvr>
                                        <p:cTn id="91" dur="250" fill="hold"/>
                                        <p:tgtEl>
                                          <p:spTgt spid="13"/>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0"/>
                                  </p:stCondLst>
                                  <p:iterate type="wd">
                                    <p:tmPct val="10000"/>
                                  </p:iterate>
                                  <p:childTnLst>
                                    <p:set>
                                      <p:cBhvr>
                                        <p:cTn id="93" dur="1" fill="hold">
                                          <p:stCondLst>
                                            <p:cond delay="0"/>
                                          </p:stCondLst>
                                        </p:cTn>
                                        <p:tgtEl>
                                          <p:spTgt spid="14"/>
                                        </p:tgtEl>
                                        <p:attrNameLst>
                                          <p:attrName>style.visibility</p:attrName>
                                        </p:attrNameLst>
                                      </p:cBhvr>
                                      <p:to>
                                        <p:strVal val="visible"/>
                                      </p:to>
                                    </p:set>
                                    <p:animEffect transition="in" filter="fade">
                                      <p:cBhvr>
                                        <p:cTn id="9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cxnSp>
        <p:nvCxnSpPr>
          <p:cNvPr id="7" name="直接连接符 6"/>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880128" y="3039802"/>
            <a:ext cx="1819664" cy="1222885"/>
            <a:chOff x="880128" y="3075806"/>
            <a:chExt cx="1819664" cy="1222885"/>
          </a:xfrm>
        </p:grpSpPr>
        <p:sp>
          <p:nvSpPr>
            <p:cNvPr id="11"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13" name="组合 12"/>
          <p:cNvGrpSpPr/>
          <p:nvPr/>
        </p:nvGrpSpPr>
        <p:grpSpPr>
          <a:xfrm>
            <a:off x="2699792" y="3039802"/>
            <a:ext cx="1819664" cy="1222885"/>
            <a:chOff x="2699792" y="3075806"/>
            <a:chExt cx="1819664" cy="1222885"/>
          </a:xfrm>
        </p:grpSpPr>
        <p:sp>
          <p:nvSpPr>
            <p:cNvPr id="14" name="文本框 13"/>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16" name="组合 15"/>
          <p:cNvGrpSpPr/>
          <p:nvPr/>
        </p:nvGrpSpPr>
        <p:grpSpPr>
          <a:xfrm>
            <a:off x="4499992" y="3039802"/>
            <a:ext cx="1819664" cy="1222885"/>
            <a:chOff x="4499992" y="3075806"/>
            <a:chExt cx="1819664" cy="1222885"/>
          </a:xfrm>
        </p:grpSpPr>
        <p:sp>
          <p:nvSpPr>
            <p:cNvPr id="17"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19" name="组合 18"/>
          <p:cNvGrpSpPr/>
          <p:nvPr/>
        </p:nvGrpSpPr>
        <p:grpSpPr>
          <a:xfrm>
            <a:off x="6372200" y="3039802"/>
            <a:ext cx="1819664" cy="1222885"/>
            <a:chOff x="6372200" y="3075806"/>
            <a:chExt cx="1819664" cy="1222885"/>
          </a:xfrm>
        </p:grpSpPr>
        <p:sp>
          <p:nvSpPr>
            <p:cNvPr id="20"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bg1"/>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bg1"/>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bg1"/>
                </a:solidFill>
                <a:latin typeface="微软雅黑" pitchFamily="34" charset="-122"/>
                <a:ea typeface="微软雅黑" pitchFamily="34" charset="-122"/>
              </a:endParaRPr>
            </a:p>
          </p:txBody>
        </p:sp>
      </p:grpSp>
      <p:grpSp>
        <p:nvGrpSpPr>
          <p:cNvPr id="22" name="组合 21"/>
          <p:cNvGrpSpPr/>
          <p:nvPr/>
        </p:nvGrpSpPr>
        <p:grpSpPr>
          <a:xfrm>
            <a:off x="4572000" y="1347615"/>
            <a:ext cx="1584176" cy="1440160"/>
            <a:chOff x="4572000" y="1347615"/>
            <a:chExt cx="1584176" cy="1440160"/>
          </a:xfrm>
        </p:grpSpPr>
        <p:sp>
          <p:nvSpPr>
            <p:cNvPr id="23" name="流程图: 手动操作 22"/>
            <p:cNvSpPr/>
            <p:nvPr/>
          </p:nvSpPr>
          <p:spPr>
            <a:xfrm rot="16200000">
              <a:off x="4644008" y="1275607"/>
              <a:ext cx="1440160" cy="1584176"/>
            </a:xfrm>
            <a:prstGeom prst="flowChartManualOperation">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300192" y="1347615"/>
            <a:ext cx="1584176" cy="1440160"/>
            <a:chOff x="6300192" y="1347615"/>
            <a:chExt cx="1584176" cy="1440160"/>
          </a:xfrm>
        </p:grpSpPr>
        <p:sp>
          <p:nvSpPr>
            <p:cNvPr id="26" name="流程图: 手动操作 25"/>
            <p:cNvSpPr/>
            <p:nvPr/>
          </p:nvSpPr>
          <p:spPr>
            <a:xfrm rot="16200000">
              <a:off x="6372200" y="1275607"/>
              <a:ext cx="1440160" cy="1584176"/>
            </a:xfrm>
            <a:prstGeom prst="flowChartManualOperation">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7"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2843808" y="1347615"/>
            <a:ext cx="1584176" cy="1440160"/>
            <a:chOff x="2843808" y="1347615"/>
            <a:chExt cx="1584176" cy="1440160"/>
          </a:xfrm>
        </p:grpSpPr>
        <p:sp>
          <p:nvSpPr>
            <p:cNvPr id="29" name="流程图: 手动操作 28"/>
            <p:cNvSpPr/>
            <p:nvPr/>
          </p:nvSpPr>
          <p:spPr>
            <a:xfrm rot="16200000">
              <a:off x="2915816" y="1275607"/>
              <a:ext cx="1440160" cy="1584176"/>
            </a:xfrm>
            <a:prstGeom prst="flowChartManualOperation">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0"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1115616" y="1347614"/>
            <a:ext cx="1584176" cy="1440160"/>
            <a:chOff x="1115616" y="1347614"/>
            <a:chExt cx="1584176" cy="1440160"/>
          </a:xfrm>
        </p:grpSpPr>
        <p:sp>
          <p:nvSpPr>
            <p:cNvPr id="32" name="流程图: 手动操作 31"/>
            <p:cNvSpPr/>
            <p:nvPr/>
          </p:nvSpPr>
          <p:spPr>
            <a:xfrm rot="16200000">
              <a:off x="1187624" y="1275606"/>
              <a:ext cx="1440160" cy="1584176"/>
            </a:xfrm>
            <a:prstGeom prst="flowChartManualOperation">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5277645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2" presetClass="entr" presetSubtype="2"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1+#ppt_w/2"/>
                                          </p:val>
                                        </p:tav>
                                        <p:tav tm="100000">
                                          <p:val>
                                            <p:strVal val="#ppt_x"/>
                                          </p:val>
                                        </p:tav>
                                      </p:tavLst>
                                    </p:anim>
                                    <p:anim calcmode="lin" valueType="num">
                                      <p:cBhvr additive="base">
                                        <p:cTn id="24" dur="500" fill="hold"/>
                                        <p:tgtEl>
                                          <p:spTgt spid="31"/>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2"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1+#ppt_w/2"/>
                                          </p:val>
                                        </p:tav>
                                        <p:tav tm="100000">
                                          <p:val>
                                            <p:strVal val="#ppt_x"/>
                                          </p:val>
                                        </p:tav>
                                      </p:tavLst>
                                    </p:anim>
                                    <p:anim calcmode="lin" valueType="num">
                                      <p:cBhvr additive="base">
                                        <p:cTn id="29" dur="500" fill="hold"/>
                                        <p:tgtEl>
                                          <p:spTgt spid="28"/>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2" presetClass="entr" presetSubtype="2"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1+#ppt_w/2"/>
                                          </p:val>
                                        </p:tav>
                                        <p:tav tm="100000">
                                          <p:val>
                                            <p:strVal val="#ppt_x"/>
                                          </p:val>
                                        </p:tav>
                                      </p:tavLst>
                                    </p:anim>
                                    <p:anim calcmode="lin" valueType="num">
                                      <p:cBhvr additive="base">
                                        <p:cTn id="34" dur="500" fill="hold"/>
                                        <p:tgtEl>
                                          <p:spTgt spid="22"/>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2"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1+#ppt_w/2"/>
                                          </p:val>
                                        </p:tav>
                                        <p:tav tm="100000">
                                          <p:val>
                                            <p:strVal val="#ppt_x"/>
                                          </p:val>
                                        </p:tav>
                                      </p:tavLst>
                                    </p:anim>
                                    <p:anim calcmode="lin" valueType="num">
                                      <p:cBhvr additive="base">
                                        <p:cTn id="39" dur="500" fill="hold"/>
                                        <p:tgtEl>
                                          <p:spTgt spid="25"/>
                                        </p:tgtEl>
                                        <p:attrNameLst>
                                          <p:attrName>ppt_y</p:attrName>
                                        </p:attrNameLst>
                                      </p:cBhvr>
                                      <p:tavLst>
                                        <p:tav tm="0">
                                          <p:val>
                                            <p:strVal val="#ppt_y"/>
                                          </p:val>
                                        </p:tav>
                                        <p:tav tm="100000">
                                          <p:val>
                                            <p:strVal val="#ppt_y"/>
                                          </p:val>
                                        </p:tav>
                                      </p:tavLst>
                                    </p:anim>
                                  </p:childTnLst>
                                </p:cTn>
                              </p:par>
                            </p:childTnLst>
                          </p:cTn>
                        </p:par>
                        <p:par>
                          <p:cTn id="40" fill="hold">
                            <p:stCondLst>
                              <p:cond delay="2500"/>
                            </p:stCondLst>
                            <p:childTnLst>
                              <p:par>
                                <p:cTn id="41" presetID="22" presetClass="entr" presetSubtype="1"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up)">
                                      <p:cBhvr>
                                        <p:cTn id="43" dur="500"/>
                                        <p:tgtEl>
                                          <p:spTgt spid="10"/>
                                        </p:tgtEl>
                                      </p:cBhvr>
                                    </p:animEffect>
                                  </p:childTnLst>
                                </p:cTn>
                              </p:par>
                            </p:childTnLst>
                          </p:cTn>
                        </p:par>
                        <p:par>
                          <p:cTn id="44" fill="hold">
                            <p:stCondLst>
                              <p:cond delay="3000"/>
                            </p:stCondLst>
                            <p:childTnLst>
                              <p:par>
                                <p:cTn id="45" presetID="22" presetClass="entr" presetSubtype="1"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childTnLst>
                          </p:cTn>
                        </p:par>
                        <p:par>
                          <p:cTn id="48" fill="hold">
                            <p:stCondLst>
                              <p:cond delay="3500"/>
                            </p:stCondLst>
                            <p:childTnLst>
                              <p:par>
                                <p:cTn id="49" presetID="22" presetClass="entr" presetSubtype="1"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4000"/>
                            </p:stCondLst>
                            <p:childTnLst>
                              <p:par>
                                <p:cTn id="53" presetID="22" presetClass="entr" presetSubtype="1"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up)">
                                      <p:cBhvr>
                                        <p:cTn id="55" dur="500"/>
                                        <p:tgtEl>
                                          <p:spTgt spid="8"/>
                                        </p:tgtEl>
                                      </p:cBhvr>
                                    </p:animEffect>
                                  </p:childTnLst>
                                </p:cTn>
                              </p:par>
                            </p:childTnLst>
                          </p:cTn>
                        </p:par>
                        <p:par>
                          <p:cTn id="56" fill="hold">
                            <p:stCondLst>
                              <p:cond delay="4500"/>
                            </p:stCondLst>
                            <p:childTnLst>
                              <p:par>
                                <p:cTn id="57" presetID="22" presetClass="entr" presetSubtype="1"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up)">
                                      <p:cBhvr>
                                        <p:cTn id="59" dur="500"/>
                                        <p:tgtEl>
                                          <p:spTgt spid="16"/>
                                        </p:tgtEl>
                                      </p:cBhvr>
                                    </p:animEffect>
                                  </p:childTnLst>
                                </p:cTn>
                              </p:par>
                            </p:childTnLst>
                          </p:cTn>
                        </p:par>
                        <p:par>
                          <p:cTn id="60" fill="hold">
                            <p:stCondLst>
                              <p:cond delay="5000"/>
                            </p:stCondLst>
                            <p:childTnLst>
                              <p:par>
                                <p:cTn id="61" presetID="22" presetClass="entr" presetSubtype="1"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ipe(up)">
                                      <p:cBhvr>
                                        <p:cTn id="63" dur="500"/>
                                        <p:tgtEl>
                                          <p:spTgt spid="9"/>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up)">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7" name="文本框 6"/>
          <p:cNvSpPr txBox="1"/>
          <p:nvPr/>
        </p:nvSpPr>
        <p:spPr>
          <a:xfrm>
            <a:off x="1138863" y="1914717"/>
            <a:ext cx="555171" cy="369332"/>
          </a:xfrm>
          <a:prstGeom prst="rect">
            <a:avLst/>
          </a:prstGeom>
          <a:noFill/>
        </p:spPr>
        <p:txBody>
          <a:bodyPr wrap="square" rtlCol="0">
            <a:spAutoFit/>
          </a:bodyPr>
          <a:lstStyle/>
          <a:p>
            <a:pPr algn="ctr"/>
            <a:r>
              <a:rPr lang="en-US" altLang="zh-CN" sz="1800" dirty="0">
                <a:solidFill>
                  <a:schemeClr val="bg1"/>
                </a:solidFill>
                <a:latin typeface="+mj-ea"/>
                <a:ea typeface="+mj-ea"/>
              </a:rPr>
              <a:t>72</a:t>
            </a:r>
            <a:r>
              <a:rPr lang="en-US" altLang="zh-CN" sz="1013" dirty="0">
                <a:solidFill>
                  <a:schemeClr val="bg1"/>
                </a:solidFill>
              </a:rPr>
              <a:t>%</a:t>
            </a:r>
            <a:endParaRPr lang="zh-CN" altLang="en-US" sz="1800" dirty="0">
              <a:solidFill>
                <a:schemeClr val="bg1"/>
              </a:solidFill>
            </a:endParaRPr>
          </a:p>
        </p:txBody>
      </p:sp>
      <p:sp>
        <p:nvSpPr>
          <p:cNvPr id="8" name="文本框 7"/>
          <p:cNvSpPr txBox="1"/>
          <p:nvPr/>
        </p:nvSpPr>
        <p:spPr>
          <a:xfrm>
            <a:off x="6169692" y="1644992"/>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9" name="文本框 8"/>
          <p:cNvSpPr txBox="1"/>
          <p:nvPr/>
        </p:nvSpPr>
        <p:spPr>
          <a:xfrm>
            <a:off x="6169693" y="1929872"/>
            <a:ext cx="2544886" cy="572464"/>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点击添加文字说明点击添加文字说明点击添加文字说</a:t>
            </a:r>
          </a:p>
        </p:txBody>
      </p:sp>
      <p:graphicFrame>
        <p:nvGraphicFramePr>
          <p:cNvPr id="10" name="图表 9"/>
          <p:cNvGraphicFramePr/>
          <p:nvPr>
            <p:extLst>
              <p:ext uri="{D42A27DB-BD31-4B8C-83A1-F6EECF244321}">
                <p14:modId xmlns:p14="http://schemas.microsoft.com/office/powerpoint/2010/main" val="3432735361"/>
              </p:ext>
            </p:extLst>
          </p:nvPr>
        </p:nvGraphicFramePr>
        <p:xfrm>
          <a:off x="4564889" y="1467233"/>
          <a:ext cx="1861838" cy="1241225"/>
        </p:xfrm>
        <a:graphic>
          <a:graphicData uri="http://schemas.openxmlformats.org/drawingml/2006/chart">
            <c:chart xmlns:c="http://schemas.openxmlformats.org/drawingml/2006/chart" xmlns:r="http://schemas.openxmlformats.org/officeDocument/2006/relationships" r:id="rId4"/>
          </a:graphicData>
        </a:graphic>
      </p:graphicFrame>
      <p:sp>
        <p:nvSpPr>
          <p:cNvPr id="11" name="椭圆 10"/>
          <p:cNvSpPr/>
          <p:nvPr/>
        </p:nvSpPr>
        <p:spPr>
          <a:xfrm>
            <a:off x="4938058" y="1530094"/>
            <a:ext cx="1115496" cy="1115496"/>
          </a:xfrm>
          <a:prstGeom prst="ellipse">
            <a:avLst/>
          </a:prstGeom>
          <a:noFill/>
          <a:ln>
            <a:solidFill>
              <a:srgbClr val="550F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2" name="文本框 11"/>
          <p:cNvSpPr txBox="1"/>
          <p:nvPr/>
        </p:nvSpPr>
        <p:spPr>
          <a:xfrm>
            <a:off x="5218221" y="1914717"/>
            <a:ext cx="555171" cy="369332"/>
          </a:xfrm>
          <a:prstGeom prst="rect">
            <a:avLst/>
          </a:prstGeom>
          <a:noFill/>
        </p:spPr>
        <p:txBody>
          <a:bodyPr wrap="square" rtlCol="0">
            <a:spAutoFit/>
          </a:bodyPr>
          <a:lstStyle/>
          <a:p>
            <a:pPr algn="ctr"/>
            <a:r>
              <a:rPr lang="en-US" altLang="zh-CN" sz="1800" dirty="0">
                <a:solidFill>
                  <a:schemeClr val="bg1"/>
                </a:solidFill>
                <a:latin typeface="+mj-ea"/>
                <a:ea typeface="+mj-ea"/>
              </a:rPr>
              <a:t>59</a:t>
            </a:r>
            <a:r>
              <a:rPr lang="en-US" altLang="zh-CN" sz="1013" dirty="0">
                <a:solidFill>
                  <a:schemeClr val="bg1"/>
                </a:solidFill>
              </a:rPr>
              <a:t>%</a:t>
            </a:r>
            <a:endParaRPr lang="zh-CN" altLang="en-US" sz="1800" dirty="0">
              <a:solidFill>
                <a:schemeClr val="bg1"/>
              </a:solidFill>
            </a:endParaRPr>
          </a:p>
        </p:txBody>
      </p:sp>
      <p:graphicFrame>
        <p:nvGraphicFramePr>
          <p:cNvPr id="13" name="图表 12"/>
          <p:cNvGraphicFramePr/>
          <p:nvPr>
            <p:extLst>
              <p:ext uri="{D42A27DB-BD31-4B8C-83A1-F6EECF244321}">
                <p14:modId xmlns:p14="http://schemas.microsoft.com/office/powerpoint/2010/main" val="4100424464"/>
              </p:ext>
            </p:extLst>
          </p:nvPr>
        </p:nvGraphicFramePr>
        <p:xfrm>
          <a:off x="474569" y="1467233"/>
          <a:ext cx="1861838" cy="1241225"/>
        </p:xfrm>
        <a:graphic>
          <a:graphicData uri="http://schemas.openxmlformats.org/drawingml/2006/chart">
            <c:chart xmlns:c="http://schemas.openxmlformats.org/drawingml/2006/chart" xmlns:r="http://schemas.openxmlformats.org/officeDocument/2006/relationships" r:id="rId5"/>
          </a:graphicData>
        </a:graphic>
      </p:graphicFrame>
      <p:sp>
        <p:nvSpPr>
          <p:cNvPr id="14" name="椭圆 13"/>
          <p:cNvSpPr/>
          <p:nvPr/>
        </p:nvSpPr>
        <p:spPr>
          <a:xfrm>
            <a:off x="847740" y="1530094"/>
            <a:ext cx="1115496" cy="1115496"/>
          </a:xfrm>
          <a:prstGeom prst="ellipse">
            <a:avLst/>
          </a:prstGeom>
          <a:noFill/>
          <a:ln>
            <a:solidFill>
              <a:srgbClr val="550F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5" name="文本框 14"/>
          <p:cNvSpPr txBox="1"/>
          <p:nvPr/>
        </p:nvSpPr>
        <p:spPr>
          <a:xfrm>
            <a:off x="2078637" y="1644992"/>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16" name="文本框 15"/>
          <p:cNvSpPr txBox="1"/>
          <p:nvPr/>
        </p:nvSpPr>
        <p:spPr>
          <a:xfrm>
            <a:off x="2078635" y="1929872"/>
            <a:ext cx="2544886" cy="550087"/>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点击添加文字说明点击添加文字说明点击添加文字说</a:t>
            </a:r>
          </a:p>
        </p:txBody>
      </p:sp>
      <p:graphicFrame>
        <p:nvGraphicFramePr>
          <p:cNvPr id="17" name="图表 16"/>
          <p:cNvGraphicFramePr/>
          <p:nvPr>
            <p:extLst>
              <p:ext uri="{D42A27DB-BD31-4B8C-83A1-F6EECF244321}">
                <p14:modId xmlns:p14="http://schemas.microsoft.com/office/powerpoint/2010/main" val="334670319"/>
              </p:ext>
            </p:extLst>
          </p:nvPr>
        </p:nvGraphicFramePr>
        <p:xfrm>
          <a:off x="474569" y="3432361"/>
          <a:ext cx="1861838" cy="1241225"/>
        </p:xfrm>
        <a:graphic>
          <a:graphicData uri="http://schemas.openxmlformats.org/drawingml/2006/chart">
            <c:chart xmlns:c="http://schemas.openxmlformats.org/drawingml/2006/chart" xmlns:r="http://schemas.openxmlformats.org/officeDocument/2006/relationships" r:id="rId6"/>
          </a:graphicData>
        </a:graphic>
      </p:graphicFrame>
      <p:sp>
        <p:nvSpPr>
          <p:cNvPr id="18" name="椭圆 17"/>
          <p:cNvSpPr/>
          <p:nvPr/>
        </p:nvSpPr>
        <p:spPr>
          <a:xfrm>
            <a:off x="847740" y="3495221"/>
            <a:ext cx="1115496" cy="1115496"/>
          </a:xfrm>
          <a:prstGeom prst="ellipse">
            <a:avLst/>
          </a:prstGeom>
          <a:noFill/>
          <a:ln>
            <a:solidFill>
              <a:srgbClr val="550F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9" name="文本框 18"/>
          <p:cNvSpPr txBox="1"/>
          <p:nvPr/>
        </p:nvSpPr>
        <p:spPr>
          <a:xfrm>
            <a:off x="1127904" y="3879845"/>
            <a:ext cx="555171" cy="369332"/>
          </a:xfrm>
          <a:prstGeom prst="rect">
            <a:avLst/>
          </a:prstGeom>
          <a:noFill/>
        </p:spPr>
        <p:txBody>
          <a:bodyPr wrap="square" rtlCol="0">
            <a:spAutoFit/>
          </a:bodyPr>
          <a:lstStyle/>
          <a:p>
            <a:pPr algn="ctr"/>
            <a:r>
              <a:rPr lang="en-US" altLang="zh-CN" sz="1800" dirty="0">
                <a:solidFill>
                  <a:schemeClr val="bg1"/>
                </a:solidFill>
                <a:latin typeface="+mj-ea"/>
                <a:ea typeface="+mj-ea"/>
              </a:rPr>
              <a:t>25</a:t>
            </a:r>
            <a:r>
              <a:rPr lang="en-US" altLang="zh-CN" sz="1013" dirty="0">
                <a:solidFill>
                  <a:schemeClr val="bg1"/>
                </a:solidFill>
              </a:rPr>
              <a:t>%</a:t>
            </a:r>
            <a:endParaRPr lang="zh-CN" altLang="en-US" sz="1800" dirty="0">
              <a:solidFill>
                <a:schemeClr val="bg1"/>
              </a:solidFill>
            </a:endParaRPr>
          </a:p>
        </p:txBody>
      </p:sp>
      <p:sp>
        <p:nvSpPr>
          <p:cNvPr id="20" name="文本框 19"/>
          <p:cNvSpPr txBox="1"/>
          <p:nvPr/>
        </p:nvSpPr>
        <p:spPr>
          <a:xfrm>
            <a:off x="2078637" y="3635837"/>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21" name="文本框 20"/>
          <p:cNvSpPr txBox="1"/>
          <p:nvPr/>
        </p:nvSpPr>
        <p:spPr>
          <a:xfrm>
            <a:off x="2078635" y="3920718"/>
            <a:ext cx="2544886" cy="572464"/>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点击添加文字说明点击添加文字说明点击添加文字说</a:t>
            </a:r>
          </a:p>
        </p:txBody>
      </p:sp>
      <p:graphicFrame>
        <p:nvGraphicFramePr>
          <p:cNvPr id="22" name="图表 21"/>
          <p:cNvGraphicFramePr/>
          <p:nvPr>
            <p:extLst>
              <p:ext uri="{D42A27DB-BD31-4B8C-83A1-F6EECF244321}">
                <p14:modId xmlns:p14="http://schemas.microsoft.com/office/powerpoint/2010/main" val="649452174"/>
              </p:ext>
            </p:extLst>
          </p:nvPr>
        </p:nvGraphicFramePr>
        <p:xfrm>
          <a:off x="4564889" y="3432361"/>
          <a:ext cx="1861838" cy="1241225"/>
        </p:xfrm>
        <a:graphic>
          <a:graphicData uri="http://schemas.openxmlformats.org/drawingml/2006/chart">
            <c:chart xmlns:c="http://schemas.openxmlformats.org/drawingml/2006/chart" xmlns:r="http://schemas.openxmlformats.org/officeDocument/2006/relationships" r:id="rId7"/>
          </a:graphicData>
        </a:graphic>
      </p:graphicFrame>
      <p:sp>
        <p:nvSpPr>
          <p:cNvPr id="23" name="椭圆 22"/>
          <p:cNvSpPr/>
          <p:nvPr/>
        </p:nvSpPr>
        <p:spPr>
          <a:xfrm>
            <a:off x="4938058" y="3495221"/>
            <a:ext cx="1115496" cy="1115496"/>
          </a:xfrm>
          <a:prstGeom prst="ellipse">
            <a:avLst/>
          </a:prstGeom>
          <a:noFill/>
          <a:ln>
            <a:solidFill>
              <a:srgbClr val="550F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4" name="文本框 23"/>
          <p:cNvSpPr txBox="1"/>
          <p:nvPr/>
        </p:nvSpPr>
        <p:spPr>
          <a:xfrm>
            <a:off x="5218221" y="3879845"/>
            <a:ext cx="555171" cy="369332"/>
          </a:xfrm>
          <a:prstGeom prst="rect">
            <a:avLst/>
          </a:prstGeom>
          <a:noFill/>
        </p:spPr>
        <p:txBody>
          <a:bodyPr wrap="square" rtlCol="0">
            <a:spAutoFit/>
          </a:bodyPr>
          <a:lstStyle/>
          <a:p>
            <a:pPr algn="ctr"/>
            <a:r>
              <a:rPr lang="en-US" altLang="zh-CN" sz="1800" dirty="0">
                <a:solidFill>
                  <a:schemeClr val="bg1"/>
                </a:solidFill>
                <a:latin typeface="+mj-ea"/>
                <a:ea typeface="+mj-ea"/>
              </a:rPr>
              <a:t>83</a:t>
            </a:r>
            <a:r>
              <a:rPr lang="en-US" altLang="zh-CN" sz="1013" dirty="0">
                <a:solidFill>
                  <a:schemeClr val="bg1"/>
                </a:solidFill>
              </a:rPr>
              <a:t>%</a:t>
            </a:r>
            <a:endParaRPr lang="zh-CN" altLang="en-US" sz="1800" dirty="0">
              <a:solidFill>
                <a:schemeClr val="bg1"/>
              </a:solidFill>
            </a:endParaRPr>
          </a:p>
        </p:txBody>
      </p:sp>
      <p:sp>
        <p:nvSpPr>
          <p:cNvPr id="25" name="文本框 24"/>
          <p:cNvSpPr txBox="1"/>
          <p:nvPr/>
        </p:nvSpPr>
        <p:spPr>
          <a:xfrm>
            <a:off x="6169692" y="3635837"/>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26" name="文本框 25"/>
          <p:cNvSpPr txBox="1"/>
          <p:nvPr/>
        </p:nvSpPr>
        <p:spPr>
          <a:xfrm>
            <a:off x="6169693" y="3920718"/>
            <a:ext cx="2544886" cy="572464"/>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点击添加文字说明点击添加文字说明点击添加文字说</a:t>
            </a:r>
          </a:p>
        </p:txBody>
      </p:sp>
    </p:spTree>
    <p:extLst>
      <p:ext uri="{BB962C8B-B14F-4D97-AF65-F5344CB8AC3E}">
        <p14:creationId xmlns:p14="http://schemas.microsoft.com/office/powerpoint/2010/main" val="241190383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26" presetClass="emph" presetSubtype="0" fill="hold" grpId="1" nodeType="withEffect">
                                  <p:stCondLst>
                                    <p:cond delay="250"/>
                                  </p:stCondLst>
                                  <p:childTnLst>
                                    <p:animEffect transition="out" filter="fade">
                                      <p:cBhvr>
                                        <p:cTn id="28" dur="500" tmFilter="0, 0; .2, .5; .8, .5; 1, 0"/>
                                        <p:tgtEl>
                                          <p:spTgt spid="14"/>
                                        </p:tgtEl>
                                      </p:cBhvr>
                                    </p:animEffect>
                                    <p:animScale>
                                      <p:cBhvr>
                                        <p:cTn id="29" dur="250" autoRev="1" fill="hold"/>
                                        <p:tgtEl>
                                          <p:spTgt spid="14"/>
                                        </p:tgtEl>
                                      </p:cBhvr>
                                      <p:by x="105000" y="105000"/>
                                    </p:animScale>
                                  </p:childTnLst>
                                </p:cTn>
                              </p:par>
                            </p:childTnLst>
                          </p:cTn>
                        </p:par>
                        <p:par>
                          <p:cTn id="30" fill="hold">
                            <p:stCondLst>
                              <p:cond delay="750"/>
                            </p:stCondLst>
                            <p:childTnLst>
                              <p:par>
                                <p:cTn id="31" presetID="21" presetClass="entr" presetSubtype="1"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heel(1)">
                                      <p:cBhvr>
                                        <p:cTn id="33" dur="750"/>
                                        <p:tgtEl>
                                          <p:spTgt spid="13"/>
                                        </p:tgtEl>
                                      </p:cBhvr>
                                    </p:animEffect>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250"/>
                                        <p:tgtEl>
                                          <p:spTgt spid="7"/>
                                        </p:tgtEl>
                                      </p:cBhvr>
                                    </p:animEffect>
                                    <p:anim calcmode="lin" valueType="num">
                                      <p:cBhvr>
                                        <p:cTn id="38" dur="250" fill="hold"/>
                                        <p:tgtEl>
                                          <p:spTgt spid="7"/>
                                        </p:tgtEl>
                                        <p:attrNameLst>
                                          <p:attrName>ppt_x</p:attrName>
                                        </p:attrNameLst>
                                      </p:cBhvr>
                                      <p:tavLst>
                                        <p:tav tm="0">
                                          <p:val>
                                            <p:strVal val="#ppt_x"/>
                                          </p:val>
                                        </p:tav>
                                        <p:tav tm="100000">
                                          <p:val>
                                            <p:strVal val="#ppt_x"/>
                                          </p:val>
                                        </p:tav>
                                      </p:tavLst>
                                    </p:anim>
                                    <p:anim calcmode="lin" valueType="num">
                                      <p:cBhvr>
                                        <p:cTn id="39" dur="25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42"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250"/>
                                        <p:tgtEl>
                                          <p:spTgt spid="15"/>
                                        </p:tgtEl>
                                      </p:cBhvr>
                                    </p:animEffect>
                                    <p:anim calcmode="lin" valueType="num">
                                      <p:cBhvr>
                                        <p:cTn id="44" dur="250" fill="hold"/>
                                        <p:tgtEl>
                                          <p:spTgt spid="15"/>
                                        </p:tgtEl>
                                        <p:attrNameLst>
                                          <p:attrName>ppt_x</p:attrName>
                                        </p:attrNameLst>
                                      </p:cBhvr>
                                      <p:tavLst>
                                        <p:tav tm="0">
                                          <p:val>
                                            <p:strVal val="#ppt_x"/>
                                          </p:val>
                                        </p:tav>
                                        <p:tav tm="100000">
                                          <p:val>
                                            <p:strVal val="#ppt_x"/>
                                          </p:val>
                                        </p:tav>
                                      </p:tavLst>
                                    </p:anim>
                                    <p:anim calcmode="lin" valueType="num">
                                      <p:cBhvr>
                                        <p:cTn id="45" dur="250" fill="hold"/>
                                        <p:tgtEl>
                                          <p:spTgt spid="15"/>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0"/>
                                  </p:stCondLst>
                                  <p:iterate type="wd">
                                    <p:tmPct val="10000"/>
                                  </p:iterate>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animEffect transition="in" filter="fade">
                                      <p:cBhvr>
                                        <p:cTn id="55" dur="500"/>
                                        <p:tgtEl>
                                          <p:spTgt spid="11"/>
                                        </p:tgtEl>
                                      </p:cBhvr>
                                    </p:animEffect>
                                  </p:childTnLst>
                                </p:cTn>
                              </p:par>
                              <p:par>
                                <p:cTn id="56" presetID="26" presetClass="emph" presetSubtype="0" fill="hold" grpId="1" nodeType="withEffect">
                                  <p:stCondLst>
                                    <p:cond delay="250"/>
                                  </p:stCondLst>
                                  <p:childTnLst>
                                    <p:animEffect transition="out" filter="fade">
                                      <p:cBhvr>
                                        <p:cTn id="57" dur="500" tmFilter="0, 0; .2, .5; .8, .5; 1, 0"/>
                                        <p:tgtEl>
                                          <p:spTgt spid="11"/>
                                        </p:tgtEl>
                                      </p:cBhvr>
                                    </p:animEffect>
                                    <p:animScale>
                                      <p:cBhvr>
                                        <p:cTn id="58" dur="250" autoRev="1" fill="hold"/>
                                        <p:tgtEl>
                                          <p:spTgt spid="11"/>
                                        </p:tgtEl>
                                      </p:cBhvr>
                                      <p:by x="105000" y="105000"/>
                                    </p:animScale>
                                  </p:childTnLst>
                                </p:cTn>
                              </p:par>
                            </p:childTnLst>
                          </p:cTn>
                        </p:par>
                        <p:par>
                          <p:cTn id="59" fill="hold">
                            <p:stCondLst>
                              <p:cond delay="750"/>
                            </p:stCondLst>
                            <p:childTnLst>
                              <p:par>
                                <p:cTn id="60" presetID="21" presetClass="entr" presetSubtype="1"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heel(1)">
                                      <p:cBhvr>
                                        <p:cTn id="62" dur="750"/>
                                        <p:tgtEl>
                                          <p:spTgt spid="10"/>
                                        </p:tgtEl>
                                      </p:cBhvr>
                                    </p:animEffect>
                                  </p:childTnLst>
                                </p:cTn>
                              </p:par>
                            </p:childTnLst>
                          </p:cTn>
                        </p:par>
                        <p:par>
                          <p:cTn id="63" fill="hold">
                            <p:stCondLst>
                              <p:cond delay="1500"/>
                            </p:stCondLst>
                            <p:childTnLst>
                              <p:par>
                                <p:cTn id="64" presetID="42" presetClass="entr" presetSubtype="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250"/>
                                        <p:tgtEl>
                                          <p:spTgt spid="12"/>
                                        </p:tgtEl>
                                      </p:cBhvr>
                                    </p:animEffect>
                                    <p:anim calcmode="lin" valueType="num">
                                      <p:cBhvr>
                                        <p:cTn id="67" dur="250" fill="hold"/>
                                        <p:tgtEl>
                                          <p:spTgt spid="12"/>
                                        </p:tgtEl>
                                        <p:attrNameLst>
                                          <p:attrName>ppt_x</p:attrName>
                                        </p:attrNameLst>
                                      </p:cBhvr>
                                      <p:tavLst>
                                        <p:tav tm="0">
                                          <p:val>
                                            <p:strVal val="#ppt_x"/>
                                          </p:val>
                                        </p:tav>
                                        <p:tav tm="100000">
                                          <p:val>
                                            <p:strVal val="#ppt_x"/>
                                          </p:val>
                                        </p:tav>
                                      </p:tavLst>
                                    </p:anim>
                                    <p:anim calcmode="lin" valueType="num">
                                      <p:cBhvr>
                                        <p:cTn id="68" dur="250" fill="hold"/>
                                        <p:tgtEl>
                                          <p:spTgt spid="12"/>
                                        </p:tgtEl>
                                        <p:attrNameLst>
                                          <p:attrName>ppt_y</p:attrName>
                                        </p:attrNameLst>
                                      </p:cBhvr>
                                      <p:tavLst>
                                        <p:tav tm="0">
                                          <p:val>
                                            <p:strVal val="#ppt_y+.1"/>
                                          </p:val>
                                        </p:tav>
                                        <p:tav tm="100000">
                                          <p:val>
                                            <p:strVal val="#ppt_y"/>
                                          </p:val>
                                        </p:tav>
                                      </p:tavLst>
                                    </p:anim>
                                  </p:childTnLst>
                                </p:cTn>
                              </p:par>
                            </p:childTnLst>
                          </p:cTn>
                        </p:par>
                        <p:par>
                          <p:cTn id="69" fill="hold">
                            <p:stCondLst>
                              <p:cond delay="1750"/>
                            </p:stCondLst>
                            <p:childTnLst>
                              <p:par>
                                <p:cTn id="70" presetID="42" presetClass="entr" presetSubtype="0" fill="hold" grpId="0" nodeType="after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fade">
                                      <p:cBhvr>
                                        <p:cTn id="72" dur="250"/>
                                        <p:tgtEl>
                                          <p:spTgt spid="8"/>
                                        </p:tgtEl>
                                      </p:cBhvr>
                                    </p:animEffect>
                                    <p:anim calcmode="lin" valueType="num">
                                      <p:cBhvr>
                                        <p:cTn id="73" dur="250" fill="hold"/>
                                        <p:tgtEl>
                                          <p:spTgt spid="8"/>
                                        </p:tgtEl>
                                        <p:attrNameLst>
                                          <p:attrName>ppt_x</p:attrName>
                                        </p:attrNameLst>
                                      </p:cBhvr>
                                      <p:tavLst>
                                        <p:tav tm="0">
                                          <p:val>
                                            <p:strVal val="#ppt_x"/>
                                          </p:val>
                                        </p:tav>
                                        <p:tav tm="100000">
                                          <p:val>
                                            <p:strVal val="#ppt_x"/>
                                          </p:val>
                                        </p:tav>
                                      </p:tavLst>
                                    </p:anim>
                                    <p:anim calcmode="lin" valueType="num">
                                      <p:cBhvr>
                                        <p:cTn id="74" dur="250" fill="hold"/>
                                        <p:tgtEl>
                                          <p:spTgt spid="8"/>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0"/>
                                  </p:stCondLst>
                                  <p:iterate type="wd">
                                    <p:tmPct val="10000"/>
                                  </p:iterate>
                                  <p:childTnLst>
                                    <p:set>
                                      <p:cBhvr>
                                        <p:cTn id="76" dur="1" fill="hold">
                                          <p:stCondLst>
                                            <p:cond delay="0"/>
                                          </p:stCondLst>
                                        </p:cTn>
                                        <p:tgtEl>
                                          <p:spTgt spid="9"/>
                                        </p:tgtEl>
                                        <p:attrNameLst>
                                          <p:attrName>style.visibility</p:attrName>
                                        </p:attrNameLst>
                                      </p:cBhvr>
                                      <p:to>
                                        <p:strVal val="visible"/>
                                      </p:to>
                                    </p:set>
                                    <p:animEffect transition="in" filter="fade">
                                      <p:cBhvr>
                                        <p:cTn id="77" dur="500"/>
                                        <p:tgtEl>
                                          <p:spTgt spid="9"/>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grpId="0" nodeType="click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p:cTn id="82" dur="500" fill="hold"/>
                                        <p:tgtEl>
                                          <p:spTgt spid="18"/>
                                        </p:tgtEl>
                                        <p:attrNameLst>
                                          <p:attrName>ppt_w</p:attrName>
                                        </p:attrNameLst>
                                      </p:cBhvr>
                                      <p:tavLst>
                                        <p:tav tm="0">
                                          <p:val>
                                            <p:fltVal val="0"/>
                                          </p:val>
                                        </p:tav>
                                        <p:tav tm="100000">
                                          <p:val>
                                            <p:strVal val="#ppt_w"/>
                                          </p:val>
                                        </p:tav>
                                      </p:tavLst>
                                    </p:anim>
                                    <p:anim calcmode="lin" valueType="num">
                                      <p:cBhvr>
                                        <p:cTn id="83" dur="500" fill="hold"/>
                                        <p:tgtEl>
                                          <p:spTgt spid="18"/>
                                        </p:tgtEl>
                                        <p:attrNameLst>
                                          <p:attrName>ppt_h</p:attrName>
                                        </p:attrNameLst>
                                      </p:cBhvr>
                                      <p:tavLst>
                                        <p:tav tm="0">
                                          <p:val>
                                            <p:fltVal val="0"/>
                                          </p:val>
                                        </p:tav>
                                        <p:tav tm="100000">
                                          <p:val>
                                            <p:strVal val="#ppt_h"/>
                                          </p:val>
                                        </p:tav>
                                      </p:tavLst>
                                    </p:anim>
                                    <p:animEffect transition="in" filter="fade">
                                      <p:cBhvr>
                                        <p:cTn id="84" dur="500"/>
                                        <p:tgtEl>
                                          <p:spTgt spid="18"/>
                                        </p:tgtEl>
                                      </p:cBhvr>
                                    </p:animEffect>
                                  </p:childTnLst>
                                </p:cTn>
                              </p:par>
                              <p:par>
                                <p:cTn id="85" presetID="26" presetClass="emph" presetSubtype="0" fill="hold" grpId="1" nodeType="withEffect">
                                  <p:stCondLst>
                                    <p:cond delay="250"/>
                                  </p:stCondLst>
                                  <p:childTnLst>
                                    <p:animEffect transition="out" filter="fade">
                                      <p:cBhvr>
                                        <p:cTn id="86" dur="500" tmFilter="0, 0; .2, .5; .8, .5; 1, 0"/>
                                        <p:tgtEl>
                                          <p:spTgt spid="18"/>
                                        </p:tgtEl>
                                      </p:cBhvr>
                                    </p:animEffect>
                                    <p:animScale>
                                      <p:cBhvr>
                                        <p:cTn id="87" dur="250" autoRev="1" fill="hold"/>
                                        <p:tgtEl>
                                          <p:spTgt spid="18"/>
                                        </p:tgtEl>
                                      </p:cBhvr>
                                      <p:by x="105000" y="105000"/>
                                    </p:animScale>
                                  </p:childTnLst>
                                </p:cTn>
                              </p:par>
                            </p:childTnLst>
                          </p:cTn>
                        </p:par>
                        <p:par>
                          <p:cTn id="88" fill="hold">
                            <p:stCondLst>
                              <p:cond delay="750"/>
                            </p:stCondLst>
                            <p:childTnLst>
                              <p:par>
                                <p:cTn id="89" presetID="21" presetClass="entr" presetSubtype="1"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heel(1)">
                                      <p:cBhvr>
                                        <p:cTn id="91" dur="750"/>
                                        <p:tgtEl>
                                          <p:spTgt spid="17"/>
                                        </p:tgtEl>
                                      </p:cBhvr>
                                    </p:animEffect>
                                  </p:childTnLst>
                                </p:cTn>
                              </p:par>
                            </p:childTnLst>
                          </p:cTn>
                        </p:par>
                        <p:par>
                          <p:cTn id="92" fill="hold">
                            <p:stCondLst>
                              <p:cond delay="1500"/>
                            </p:stCondLst>
                            <p:childTnLst>
                              <p:par>
                                <p:cTn id="93" presetID="42" presetClass="entr" presetSubtype="0" fill="hold" grpId="0"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fade">
                                      <p:cBhvr>
                                        <p:cTn id="95" dur="250"/>
                                        <p:tgtEl>
                                          <p:spTgt spid="19"/>
                                        </p:tgtEl>
                                      </p:cBhvr>
                                    </p:animEffect>
                                    <p:anim calcmode="lin" valueType="num">
                                      <p:cBhvr>
                                        <p:cTn id="96" dur="250" fill="hold"/>
                                        <p:tgtEl>
                                          <p:spTgt spid="19"/>
                                        </p:tgtEl>
                                        <p:attrNameLst>
                                          <p:attrName>ppt_x</p:attrName>
                                        </p:attrNameLst>
                                      </p:cBhvr>
                                      <p:tavLst>
                                        <p:tav tm="0">
                                          <p:val>
                                            <p:strVal val="#ppt_x"/>
                                          </p:val>
                                        </p:tav>
                                        <p:tav tm="100000">
                                          <p:val>
                                            <p:strVal val="#ppt_x"/>
                                          </p:val>
                                        </p:tav>
                                      </p:tavLst>
                                    </p:anim>
                                    <p:anim calcmode="lin" valueType="num">
                                      <p:cBhvr>
                                        <p:cTn id="97" dur="250" fill="hold"/>
                                        <p:tgtEl>
                                          <p:spTgt spid="19"/>
                                        </p:tgtEl>
                                        <p:attrNameLst>
                                          <p:attrName>ppt_y</p:attrName>
                                        </p:attrNameLst>
                                      </p:cBhvr>
                                      <p:tavLst>
                                        <p:tav tm="0">
                                          <p:val>
                                            <p:strVal val="#ppt_y+.1"/>
                                          </p:val>
                                        </p:tav>
                                        <p:tav tm="100000">
                                          <p:val>
                                            <p:strVal val="#ppt_y"/>
                                          </p:val>
                                        </p:tav>
                                      </p:tavLst>
                                    </p:anim>
                                  </p:childTnLst>
                                </p:cTn>
                              </p:par>
                            </p:childTnLst>
                          </p:cTn>
                        </p:par>
                        <p:par>
                          <p:cTn id="98" fill="hold">
                            <p:stCondLst>
                              <p:cond delay="1750"/>
                            </p:stCondLst>
                            <p:childTnLst>
                              <p:par>
                                <p:cTn id="99" presetID="42" presetClass="entr" presetSubtype="0" fill="hold" grpId="0" nodeType="after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250"/>
                                        <p:tgtEl>
                                          <p:spTgt spid="20"/>
                                        </p:tgtEl>
                                      </p:cBhvr>
                                    </p:animEffect>
                                    <p:anim calcmode="lin" valueType="num">
                                      <p:cBhvr>
                                        <p:cTn id="102" dur="250" fill="hold"/>
                                        <p:tgtEl>
                                          <p:spTgt spid="20"/>
                                        </p:tgtEl>
                                        <p:attrNameLst>
                                          <p:attrName>ppt_x</p:attrName>
                                        </p:attrNameLst>
                                      </p:cBhvr>
                                      <p:tavLst>
                                        <p:tav tm="0">
                                          <p:val>
                                            <p:strVal val="#ppt_x"/>
                                          </p:val>
                                        </p:tav>
                                        <p:tav tm="100000">
                                          <p:val>
                                            <p:strVal val="#ppt_x"/>
                                          </p:val>
                                        </p:tav>
                                      </p:tavLst>
                                    </p:anim>
                                    <p:anim calcmode="lin" valueType="num">
                                      <p:cBhvr>
                                        <p:cTn id="103" dur="250" fill="hold"/>
                                        <p:tgtEl>
                                          <p:spTgt spid="20"/>
                                        </p:tgtEl>
                                        <p:attrNameLst>
                                          <p:attrName>ppt_y</p:attrName>
                                        </p:attrNameLst>
                                      </p:cBhvr>
                                      <p:tavLst>
                                        <p:tav tm="0">
                                          <p:val>
                                            <p:strVal val="#ppt_y+.1"/>
                                          </p:val>
                                        </p:tav>
                                        <p:tav tm="100000">
                                          <p:val>
                                            <p:strVal val="#ppt_y"/>
                                          </p:val>
                                        </p:tav>
                                      </p:tavLst>
                                    </p:anim>
                                  </p:childTnLst>
                                </p:cTn>
                              </p:par>
                              <p:par>
                                <p:cTn id="104" presetID="10" presetClass="entr" presetSubtype="0" fill="hold" grpId="0" nodeType="withEffect">
                                  <p:stCondLst>
                                    <p:cond delay="0"/>
                                  </p:stCondLst>
                                  <p:iterate type="wd">
                                    <p:tmPct val="10000"/>
                                  </p:iterate>
                                  <p:childTnLst>
                                    <p:set>
                                      <p:cBhvr>
                                        <p:cTn id="105" dur="1" fill="hold">
                                          <p:stCondLst>
                                            <p:cond delay="0"/>
                                          </p:stCondLst>
                                        </p:cTn>
                                        <p:tgtEl>
                                          <p:spTgt spid="21"/>
                                        </p:tgtEl>
                                        <p:attrNameLst>
                                          <p:attrName>style.visibility</p:attrName>
                                        </p:attrNameLst>
                                      </p:cBhvr>
                                      <p:to>
                                        <p:strVal val="visible"/>
                                      </p:to>
                                    </p:set>
                                    <p:animEffect transition="in" filter="fade">
                                      <p:cBhvr>
                                        <p:cTn id="106" dur="500"/>
                                        <p:tgtEl>
                                          <p:spTgt spid="21"/>
                                        </p:tgtEl>
                                      </p:cBhvr>
                                    </p:animEffect>
                                  </p:childTnLst>
                                </p:cTn>
                              </p:par>
                            </p:childTnLst>
                          </p:cTn>
                        </p:par>
                      </p:childTnLst>
                    </p:cTn>
                  </p:par>
                  <p:par>
                    <p:cTn id="107" fill="hold">
                      <p:stCondLst>
                        <p:cond delay="indefinite"/>
                      </p:stCondLst>
                      <p:childTnLst>
                        <p:par>
                          <p:cTn id="108" fill="hold">
                            <p:stCondLst>
                              <p:cond delay="0"/>
                            </p:stCondLst>
                            <p:childTnLst>
                              <p:par>
                                <p:cTn id="109" presetID="53" presetClass="entr" presetSubtype="16" fill="hold" grpId="0" nodeType="clickEffect">
                                  <p:stCondLst>
                                    <p:cond delay="0"/>
                                  </p:stCondLst>
                                  <p:childTnLst>
                                    <p:set>
                                      <p:cBhvr>
                                        <p:cTn id="110" dur="1" fill="hold">
                                          <p:stCondLst>
                                            <p:cond delay="0"/>
                                          </p:stCondLst>
                                        </p:cTn>
                                        <p:tgtEl>
                                          <p:spTgt spid="23"/>
                                        </p:tgtEl>
                                        <p:attrNameLst>
                                          <p:attrName>style.visibility</p:attrName>
                                        </p:attrNameLst>
                                      </p:cBhvr>
                                      <p:to>
                                        <p:strVal val="visible"/>
                                      </p:to>
                                    </p:set>
                                    <p:anim calcmode="lin" valueType="num">
                                      <p:cBhvr>
                                        <p:cTn id="111" dur="500" fill="hold"/>
                                        <p:tgtEl>
                                          <p:spTgt spid="23"/>
                                        </p:tgtEl>
                                        <p:attrNameLst>
                                          <p:attrName>ppt_w</p:attrName>
                                        </p:attrNameLst>
                                      </p:cBhvr>
                                      <p:tavLst>
                                        <p:tav tm="0">
                                          <p:val>
                                            <p:fltVal val="0"/>
                                          </p:val>
                                        </p:tav>
                                        <p:tav tm="100000">
                                          <p:val>
                                            <p:strVal val="#ppt_w"/>
                                          </p:val>
                                        </p:tav>
                                      </p:tavLst>
                                    </p:anim>
                                    <p:anim calcmode="lin" valueType="num">
                                      <p:cBhvr>
                                        <p:cTn id="112" dur="500" fill="hold"/>
                                        <p:tgtEl>
                                          <p:spTgt spid="23"/>
                                        </p:tgtEl>
                                        <p:attrNameLst>
                                          <p:attrName>ppt_h</p:attrName>
                                        </p:attrNameLst>
                                      </p:cBhvr>
                                      <p:tavLst>
                                        <p:tav tm="0">
                                          <p:val>
                                            <p:fltVal val="0"/>
                                          </p:val>
                                        </p:tav>
                                        <p:tav tm="100000">
                                          <p:val>
                                            <p:strVal val="#ppt_h"/>
                                          </p:val>
                                        </p:tav>
                                      </p:tavLst>
                                    </p:anim>
                                    <p:animEffect transition="in" filter="fade">
                                      <p:cBhvr>
                                        <p:cTn id="113" dur="500"/>
                                        <p:tgtEl>
                                          <p:spTgt spid="23"/>
                                        </p:tgtEl>
                                      </p:cBhvr>
                                    </p:animEffect>
                                  </p:childTnLst>
                                </p:cTn>
                              </p:par>
                              <p:par>
                                <p:cTn id="114" presetID="26" presetClass="emph" presetSubtype="0" fill="hold" grpId="1" nodeType="withEffect">
                                  <p:stCondLst>
                                    <p:cond delay="250"/>
                                  </p:stCondLst>
                                  <p:childTnLst>
                                    <p:animEffect transition="out" filter="fade">
                                      <p:cBhvr>
                                        <p:cTn id="115" dur="500" tmFilter="0, 0; .2, .5; .8, .5; 1, 0"/>
                                        <p:tgtEl>
                                          <p:spTgt spid="23"/>
                                        </p:tgtEl>
                                      </p:cBhvr>
                                    </p:animEffect>
                                    <p:animScale>
                                      <p:cBhvr>
                                        <p:cTn id="116" dur="250" autoRev="1" fill="hold"/>
                                        <p:tgtEl>
                                          <p:spTgt spid="23"/>
                                        </p:tgtEl>
                                      </p:cBhvr>
                                      <p:by x="105000" y="105000"/>
                                    </p:animScale>
                                  </p:childTnLst>
                                </p:cTn>
                              </p:par>
                            </p:childTnLst>
                          </p:cTn>
                        </p:par>
                        <p:par>
                          <p:cTn id="117" fill="hold">
                            <p:stCondLst>
                              <p:cond delay="750"/>
                            </p:stCondLst>
                            <p:childTnLst>
                              <p:par>
                                <p:cTn id="118" presetID="21" presetClass="entr" presetSubtype="1" fill="hold" grpId="0" nodeType="after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wheel(1)">
                                      <p:cBhvr>
                                        <p:cTn id="120" dur="750"/>
                                        <p:tgtEl>
                                          <p:spTgt spid="22"/>
                                        </p:tgtEl>
                                      </p:cBhvr>
                                    </p:animEffect>
                                  </p:childTnLst>
                                </p:cTn>
                              </p:par>
                            </p:childTnLst>
                          </p:cTn>
                        </p:par>
                        <p:par>
                          <p:cTn id="121" fill="hold">
                            <p:stCondLst>
                              <p:cond delay="1500"/>
                            </p:stCondLst>
                            <p:childTnLst>
                              <p:par>
                                <p:cTn id="122" presetID="42" presetClass="entr" presetSubtype="0" fill="hold" grpId="0" nodeType="afterEffect">
                                  <p:stCondLst>
                                    <p:cond delay="0"/>
                                  </p:stCondLst>
                                  <p:childTnLst>
                                    <p:set>
                                      <p:cBhvr>
                                        <p:cTn id="123" dur="1" fill="hold">
                                          <p:stCondLst>
                                            <p:cond delay="0"/>
                                          </p:stCondLst>
                                        </p:cTn>
                                        <p:tgtEl>
                                          <p:spTgt spid="24"/>
                                        </p:tgtEl>
                                        <p:attrNameLst>
                                          <p:attrName>style.visibility</p:attrName>
                                        </p:attrNameLst>
                                      </p:cBhvr>
                                      <p:to>
                                        <p:strVal val="visible"/>
                                      </p:to>
                                    </p:set>
                                    <p:animEffect transition="in" filter="fade">
                                      <p:cBhvr>
                                        <p:cTn id="124" dur="250"/>
                                        <p:tgtEl>
                                          <p:spTgt spid="24"/>
                                        </p:tgtEl>
                                      </p:cBhvr>
                                    </p:animEffect>
                                    <p:anim calcmode="lin" valueType="num">
                                      <p:cBhvr>
                                        <p:cTn id="125" dur="250" fill="hold"/>
                                        <p:tgtEl>
                                          <p:spTgt spid="24"/>
                                        </p:tgtEl>
                                        <p:attrNameLst>
                                          <p:attrName>ppt_x</p:attrName>
                                        </p:attrNameLst>
                                      </p:cBhvr>
                                      <p:tavLst>
                                        <p:tav tm="0">
                                          <p:val>
                                            <p:strVal val="#ppt_x"/>
                                          </p:val>
                                        </p:tav>
                                        <p:tav tm="100000">
                                          <p:val>
                                            <p:strVal val="#ppt_x"/>
                                          </p:val>
                                        </p:tav>
                                      </p:tavLst>
                                    </p:anim>
                                    <p:anim calcmode="lin" valueType="num">
                                      <p:cBhvr>
                                        <p:cTn id="126" dur="250" fill="hold"/>
                                        <p:tgtEl>
                                          <p:spTgt spid="24"/>
                                        </p:tgtEl>
                                        <p:attrNameLst>
                                          <p:attrName>ppt_y</p:attrName>
                                        </p:attrNameLst>
                                      </p:cBhvr>
                                      <p:tavLst>
                                        <p:tav tm="0">
                                          <p:val>
                                            <p:strVal val="#ppt_y+.1"/>
                                          </p:val>
                                        </p:tav>
                                        <p:tav tm="100000">
                                          <p:val>
                                            <p:strVal val="#ppt_y"/>
                                          </p:val>
                                        </p:tav>
                                      </p:tavLst>
                                    </p:anim>
                                  </p:childTnLst>
                                </p:cTn>
                              </p:par>
                            </p:childTnLst>
                          </p:cTn>
                        </p:par>
                        <p:par>
                          <p:cTn id="127" fill="hold">
                            <p:stCondLst>
                              <p:cond delay="1750"/>
                            </p:stCondLst>
                            <p:childTnLst>
                              <p:par>
                                <p:cTn id="128" presetID="42" presetClass="entr" presetSubtype="0" fill="hold" grpId="0" nodeType="afterEffect">
                                  <p:stCondLst>
                                    <p:cond delay="0"/>
                                  </p:stCondLst>
                                  <p:childTnLst>
                                    <p:set>
                                      <p:cBhvr>
                                        <p:cTn id="129" dur="1" fill="hold">
                                          <p:stCondLst>
                                            <p:cond delay="0"/>
                                          </p:stCondLst>
                                        </p:cTn>
                                        <p:tgtEl>
                                          <p:spTgt spid="25"/>
                                        </p:tgtEl>
                                        <p:attrNameLst>
                                          <p:attrName>style.visibility</p:attrName>
                                        </p:attrNameLst>
                                      </p:cBhvr>
                                      <p:to>
                                        <p:strVal val="visible"/>
                                      </p:to>
                                    </p:set>
                                    <p:animEffect transition="in" filter="fade">
                                      <p:cBhvr>
                                        <p:cTn id="130" dur="250"/>
                                        <p:tgtEl>
                                          <p:spTgt spid="25"/>
                                        </p:tgtEl>
                                      </p:cBhvr>
                                    </p:animEffect>
                                    <p:anim calcmode="lin" valueType="num">
                                      <p:cBhvr>
                                        <p:cTn id="131" dur="250" fill="hold"/>
                                        <p:tgtEl>
                                          <p:spTgt spid="25"/>
                                        </p:tgtEl>
                                        <p:attrNameLst>
                                          <p:attrName>ppt_x</p:attrName>
                                        </p:attrNameLst>
                                      </p:cBhvr>
                                      <p:tavLst>
                                        <p:tav tm="0">
                                          <p:val>
                                            <p:strVal val="#ppt_x"/>
                                          </p:val>
                                        </p:tav>
                                        <p:tav tm="100000">
                                          <p:val>
                                            <p:strVal val="#ppt_x"/>
                                          </p:val>
                                        </p:tav>
                                      </p:tavLst>
                                    </p:anim>
                                    <p:anim calcmode="lin" valueType="num">
                                      <p:cBhvr>
                                        <p:cTn id="132" dur="250" fill="hold"/>
                                        <p:tgtEl>
                                          <p:spTgt spid="25"/>
                                        </p:tgtEl>
                                        <p:attrNameLst>
                                          <p:attrName>ppt_y</p:attrName>
                                        </p:attrNameLst>
                                      </p:cBhvr>
                                      <p:tavLst>
                                        <p:tav tm="0">
                                          <p:val>
                                            <p:strVal val="#ppt_y+.1"/>
                                          </p:val>
                                        </p:tav>
                                        <p:tav tm="100000">
                                          <p:val>
                                            <p:strVal val="#ppt_y"/>
                                          </p:val>
                                        </p:tav>
                                      </p:tavLst>
                                    </p:anim>
                                  </p:childTnLst>
                                </p:cTn>
                              </p:par>
                              <p:par>
                                <p:cTn id="133" presetID="10" presetClass="entr" presetSubtype="0" fill="hold" grpId="0" nodeType="withEffect">
                                  <p:stCondLst>
                                    <p:cond delay="0"/>
                                  </p:stCondLst>
                                  <p:iterate type="wd">
                                    <p:tmPct val="10000"/>
                                  </p:iterate>
                                  <p:childTnLst>
                                    <p:set>
                                      <p:cBhvr>
                                        <p:cTn id="134" dur="1" fill="hold">
                                          <p:stCondLst>
                                            <p:cond delay="0"/>
                                          </p:stCondLst>
                                        </p:cTn>
                                        <p:tgtEl>
                                          <p:spTgt spid="26"/>
                                        </p:tgtEl>
                                        <p:attrNameLst>
                                          <p:attrName>style.visibility</p:attrName>
                                        </p:attrNameLst>
                                      </p:cBhvr>
                                      <p:to>
                                        <p:strVal val="visible"/>
                                      </p:to>
                                    </p:set>
                                    <p:animEffect transition="in" filter="fade">
                                      <p:cBhvr>
                                        <p:cTn id="1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Graphic spid="10" grpId="0">
        <p:bldAsOne/>
      </p:bldGraphic>
      <p:bldP spid="11" grpId="0" animBg="1"/>
      <p:bldP spid="11" grpId="1" animBg="1"/>
      <p:bldP spid="12" grpId="0"/>
      <p:bldGraphic spid="13" grpId="0">
        <p:bldAsOne/>
      </p:bldGraphic>
      <p:bldP spid="14" grpId="0" animBg="1"/>
      <p:bldP spid="14" grpId="1" animBg="1"/>
      <p:bldP spid="15" grpId="0"/>
      <p:bldP spid="16" grpId="0"/>
      <p:bldGraphic spid="17" grpId="0">
        <p:bldAsOne/>
      </p:bldGraphic>
      <p:bldP spid="18" grpId="0" animBg="1"/>
      <p:bldP spid="18" grpId="1" animBg="1"/>
      <p:bldP spid="19" grpId="0"/>
      <p:bldP spid="20" grpId="0"/>
      <p:bldP spid="21" grpId="0"/>
      <p:bldGraphic spid="22" grpId="0">
        <p:bldAsOne/>
      </p:bldGraphic>
      <p:bldP spid="23" grpId="0" animBg="1"/>
      <p:bldP spid="23" grpId="1" animBg="1"/>
      <p:bldP spid="24" grpId="0"/>
      <p:bldP spid="25"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7" name="图片 6"/>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8" name="等腰三角形 7"/>
          <p:cNvSpPr/>
          <p:nvPr/>
        </p:nvSpPr>
        <p:spPr>
          <a:xfrm flipV="1">
            <a:off x="2625410" y="1232950"/>
            <a:ext cx="3893183" cy="3356186"/>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p:cNvSpPr/>
          <p:nvPr/>
        </p:nvSpPr>
        <p:spPr>
          <a:xfrm>
            <a:off x="1028702" y="2095501"/>
            <a:ext cx="7086599" cy="1628775"/>
          </a:xfrm>
          <a:prstGeom prst="rect">
            <a:avLst/>
          </a:prstGeom>
          <a:solidFill>
            <a:schemeClr val="bg1"/>
          </a:solidFill>
          <a:ln>
            <a:noFill/>
          </a:ln>
          <a:effectLst>
            <a:outerShdw blurRad="635000"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3131032" y="1445517"/>
            <a:ext cx="2881943" cy="646331"/>
          </a:xfrm>
          <a:prstGeom prst="rect">
            <a:avLst/>
          </a:prstGeom>
          <a:noFill/>
        </p:spPr>
        <p:txBody>
          <a:bodyPr wrap="none" rtlCol="0">
            <a:spAutoFit/>
          </a:bodyPr>
          <a:lstStyle>
            <a:defPPr>
              <a:defRPr lang="zh-CN"/>
            </a:defPPr>
            <a:lvl1pPr algn="ctr">
              <a:defRPr sz="4800" b="1" spc="300">
                <a:solidFill>
                  <a:schemeClr val="bg1"/>
                </a:solidFill>
                <a:effectLst>
                  <a:outerShdw blurRad="127000" sx="102000" sy="102000" algn="ctr" rotWithShape="0">
                    <a:prstClr val="black">
                      <a:alpha val="50000"/>
                    </a:prstClr>
                  </a:outerShdw>
                </a:effectLst>
              </a:defRPr>
            </a:lvl1pPr>
          </a:lstStyle>
          <a:p>
            <a:r>
              <a:rPr lang="en-US" altLang="zh-CN" sz="3600" dirty="0"/>
              <a:t>PART </a:t>
            </a:r>
            <a:r>
              <a:rPr lang="en-US" altLang="zh-CN" sz="3600" dirty="0" smtClean="0"/>
              <a:t>THREE</a:t>
            </a:r>
            <a:endParaRPr lang="zh-CN" altLang="en-US" sz="3600" dirty="0"/>
          </a:p>
        </p:txBody>
      </p:sp>
      <p:sp>
        <p:nvSpPr>
          <p:cNvPr id="11" name="文本框 10"/>
          <p:cNvSpPr txBox="1"/>
          <p:nvPr/>
        </p:nvSpPr>
        <p:spPr>
          <a:xfrm>
            <a:off x="2402176" y="2314536"/>
            <a:ext cx="4339650" cy="715581"/>
          </a:xfrm>
          <a:prstGeom prst="rect">
            <a:avLst/>
          </a:prstGeom>
          <a:noFill/>
        </p:spPr>
        <p:txBody>
          <a:bodyPr wrap="none" rtlCol="0">
            <a:spAutoFit/>
          </a:bodyPr>
          <a:lstStyle/>
          <a:p>
            <a:pPr algn="ctr"/>
            <a:r>
              <a:rPr lang="zh-CN" altLang="en-US" sz="4050" b="1" dirty="0">
                <a:solidFill>
                  <a:srgbClr val="582C50"/>
                </a:solidFill>
              </a:rPr>
              <a:t>请在此处添加标题</a:t>
            </a:r>
          </a:p>
        </p:txBody>
      </p:sp>
      <p:sp>
        <p:nvSpPr>
          <p:cNvPr id="12" name="文本框 11"/>
          <p:cNvSpPr txBox="1"/>
          <p:nvPr/>
        </p:nvSpPr>
        <p:spPr>
          <a:xfrm>
            <a:off x="2601557" y="3272354"/>
            <a:ext cx="4051110" cy="323165"/>
          </a:xfrm>
          <a:prstGeom prst="rect">
            <a:avLst/>
          </a:prstGeom>
          <a:noFill/>
        </p:spPr>
        <p:txBody>
          <a:bodyPr wrap="none" rtlCol="0" anchor="ctr">
            <a:spAutoFit/>
          </a:bodyPr>
          <a:lstStyle/>
          <a:p>
            <a:pPr algn="ctr"/>
            <a:r>
              <a:rPr lang="en-US" altLang="zh-CN" sz="1500" dirty="0">
                <a:solidFill>
                  <a:srgbClr val="B03262"/>
                </a:solidFill>
              </a:rPr>
              <a:t>Creativity  |  Innovation  |  Specialty  |  Exquisite</a:t>
            </a:r>
          </a:p>
        </p:txBody>
      </p:sp>
      <p:cxnSp>
        <p:nvCxnSpPr>
          <p:cNvPr id="13" name="直接连接符 12"/>
          <p:cNvCxnSpPr/>
          <p:nvPr/>
        </p:nvCxnSpPr>
        <p:spPr>
          <a:xfrm>
            <a:off x="1028702" y="3143365"/>
            <a:ext cx="7086599" cy="0"/>
          </a:xfrm>
          <a:prstGeom prst="line">
            <a:avLst/>
          </a:prstGeom>
          <a:ln>
            <a:solidFill>
              <a:srgbClr val="B03262"/>
            </a:solidFill>
            <a:prstDash val="dash"/>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rot="13929354">
            <a:off x="1778536" y="3479531"/>
            <a:ext cx="170624" cy="147090"/>
          </a:xfrm>
          <a:prstGeom prst="triangle">
            <a:avLst/>
          </a:prstGeom>
          <a:gradFill>
            <a:gsLst>
              <a:gs pos="0">
                <a:srgbClr val="B03262"/>
              </a:gs>
              <a:gs pos="100000">
                <a:srgbClr val="582C5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p:nvSpPr>
        <p:spPr>
          <a:xfrm rot="2711689">
            <a:off x="1203378" y="3525197"/>
            <a:ext cx="302117" cy="260445"/>
          </a:xfrm>
          <a:prstGeom prst="triangle">
            <a:avLst/>
          </a:prstGeom>
          <a:gradFill>
            <a:gsLst>
              <a:gs pos="0">
                <a:srgbClr val="B03262"/>
              </a:gs>
              <a:gs pos="100000">
                <a:srgbClr val="582C50"/>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p:nvSpPr>
        <p:spPr>
          <a:xfrm rot="21062962">
            <a:off x="7164651" y="3239515"/>
            <a:ext cx="181355" cy="156341"/>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p:nvSpPr>
        <p:spPr>
          <a:xfrm rot="1426479">
            <a:off x="2444295" y="3528165"/>
            <a:ext cx="335638" cy="289343"/>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p:nvSpPr>
        <p:spPr>
          <a:xfrm rot="2129581">
            <a:off x="7603164" y="3367293"/>
            <a:ext cx="431018" cy="371567"/>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等腰三角形 18"/>
          <p:cNvSpPr/>
          <p:nvPr/>
        </p:nvSpPr>
        <p:spPr>
          <a:xfrm rot="1426479">
            <a:off x="640683" y="1657688"/>
            <a:ext cx="761467" cy="656436"/>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65395129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1" presetClass="entr" presetSubtype="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750"/>
                                        <p:tgtEl>
                                          <p:spTgt spid="8"/>
                                        </p:tgtEl>
                                      </p:cBhvr>
                                    </p:animEffect>
                                  </p:childTnLst>
                                </p:cTn>
                              </p:par>
                            </p:childTnLst>
                          </p:cTn>
                        </p:par>
                        <p:par>
                          <p:cTn id="17" fill="hold">
                            <p:stCondLst>
                              <p:cond delay="1250"/>
                            </p:stCondLst>
                            <p:childTnLst>
                              <p:par>
                                <p:cTn id="18" presetID="49" presetClass="entr" presetSubtype="0" decel="10000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750" fill="hold"/>
                                        <p:tgtEl>
                                          <p:spTgt spid="9"/>
                                        </p:tgtEl>
                                        <p:attrNameLst>
                                          <p:attrName>ppt_w</p:attrName>
                                        </p:attrNameLst>
                                      </p:cBhvr>
                                      <p:tavLst>
                                        <p:tav tm="0">
                                          <p:val>
                                            <p:fltVal val="0"/>
                                          </p:val>
                                        </p:tav>
                                        <p:tav tm="100000">
                                          <p:val>
                                            <p:strVal val="#ppt_w"/>
                                          </p:val>
                                        </p:tav>
                                      </p:tavLst>
                                    </p:anim>
                                    <p:anim calcmode="lin" valueType="num">
                                      <p:cBhvr>
                                        <p:cTn id="21" dur="750" fill="hold"/>
                                        <p:tgtEl>
                                          <p:spTgt spid="9"/>
                                        </p:tgtEl>
                                        <p:attrNameLst>
                                          <p:attrName>ppt_h</p:attrName>
                                        </p:attrNameLst>
                                      </p:cBhvr>
                                      <p:tavLst>
                                        <p:tav tm="0">
                                          <p:val>
                                            <p:fltVal val="0"/>
                                          </p:val>
                                        </p:tav>
                                        <p:tav tm="100000">
                                          <p:val>
                                            <p:strVal val="#ppt_h"/>
                                          </p:val>
                                        </p:tav>
                                      </p:tavLst>
                                    </p:anim>
                                    <p:anim calcmode="lin" valueType="num">
                                      <p:cBhvr>
                                        <p:cTn id="22" dur="750" fill="hold"/>
                                        <p:tgtEl>
                                          <p:spTgt spid="9"/>
                                        </p:tgtEl>
                                        <p:attrNameLst>
                                          <p:attrName>style.rotation</p:attrName>
                                        </p:attrNameLst>
                                      </p:cBhvr>
                                      <p:tavLst>
                                        <p:tav tm="0">
                                          <p:val>
                                            <p:fltVal val="360"/>
                                          </p:val>
                                        </p:tav>
                                        <p:tav tm="100000">
                                          <p:val>
                                            <p:fltVal val="0"/>
                                          </p:val>
                                        </p:tav>
                                      </p:tavLst>
                                    </p:anim>
                                    <p:animEffect transition="in" filter="fade">
                                      <p:cBhvr>
                                        <p:cTn id="23" dur="750"/>
                                        <p:tgtEl>
                                          <p:spTgt spid="9"/>
                                        </p:tgtEl>
                                      </p:cBhvr>
                                    </p:animEffect>
                                  </p:childTnLst>
                                </p:cTn>
                              </p:par>
                            </p:childTnLst>
                          </p:cTn>
                        </p:par>
                        <p:par>
                          <p:cTn id="24" fill="hold">
                            <p:stCondLst>
                              <p:cond delay="20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2900"/>
                            </p:stCondLst>
                            <p:childTnLst>
                              <p:par>
                                <p:cTn id="31" presetID="16" presetClass="entr" presetSubtype="37"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outVertical)">
                                      <p:cBhvr>
                                        <p:cTn id="33" dur="500"/>
                                        <p:tgtEl>
                                          <p:spTgt spid="11"/>
                                        </p:tgtEl>
                                      </p:cBhvr>
                                    </p:animEffect>
                                  </p:childTnLst>
                                </p:cTn>
                              </p:par>
                              <p:par>
                                <p:cTn id="34" presetID="16" presetClass="entr" presetSubtype="37"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outVertical)">
                                      <p:cBhvr>
                                        <p:cTn id="36" dur="500"/>
                                        <p:tgtEl>
                                          <p:spTgt spid="13"/>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arn(outVertical)">
                                      <p:cBhvr>
                                        <p:cTn id="39" dur="500"/>
                                        <p:tgtEl>
                                          <p:spTgt spid="12"/>
                                        </p:tgtEl>
                                      </p:cBhvr>
                                    </p:animEffect>
                                  </p:childTnLst>
                                </p:cTn>
                              </p:par>
                            </p:childTnLst>
                          </p:cTn>
                        </p:par>
                        <p:par>
                          <p:cTn id="40" fill="hold">
                            <p:stCondLst>
                              <p:cond delay="3400"/>
                            </p:stCondLst>
                            <p:childTnLst>
                              <p:par>
                                <p:cTn id="41" presetID="49" presetClass="entr" presetSubtype="0" decel="10000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style.rotation</p:attrName>
                                        </p:attrNameLst>
                                      </p:cBhvr>
                                      <p:tavLst>
                                        <p:tav tm="0">
                                          <p:val>
                                            <p:fltVal val="360"/>
                                          </p:val>
                                        </p:tav>
                                        <p:tav tm="100000">
                                          <p:val>
                                            <p:fltVal val="0"/>
                                          </p:val>
                                        </p:tav>
                                      </p:tavLst>
                                    </p:anim>
                                    <p:animEffect transition="in" filter="fade">
                                      <p:cBhvr>
                                        <p:cTn id="46" dur="500"/>
                                        <p:tgtEl>
                                          <p:spTgt spid="14"/>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style.rotation</p:attrName>
                                        </p:attrNameLst>
                                      </p:cBhvr>
                                      <p:tavLst>
                                        <p:tav tm="0">
                                          <p:val>
                                            <p:fltVal val="360"/>
                                          </p:val>
                                        </p:tav>
                                        <p:tav tm="100000">
                                          <p:val>
                                            <p:fltVal val="0"/>
                                          </p:val>
                                        </p:tav>
                                      </p:tavLst>
                                    </p:anim>
                                    <p:animEffect transition="in" filter="fade">
                                      <p:cBhvr>
                                        <p:cTn id="52" dur="500"/>
                                        <p:tgtEl>
                                          <p:spTgt spid="15"/>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 calcmode="lin" valueType="num">
                                      <p:cBhvr>
                                        <p:cTn id="57" dur="500" fill="hold"/>
                                        <p:tgtEl>
                                          <p:spTgt spid="18"/>
                                        </p:tgtEl>
                                        <p:attrNameLst>
                                          <p:attrName>style.rotation</p:attrName>
                                        </p:attrNameLst>
                                      </p:cBhvr>
                                      <p:tavLst>
                                        <p:tav tm="0">
                                          <p:val>
                                            <p:fltVal val="360"/>
                                          </p:val>
                                        </p:tav>
                                        <p:tav tm="100000">
                                          <p:val>
                                            <p:fltVal val="0"/>
                                          </p:val>
                                        </p:tav>
                                      </p:tavLst>
                                    </p:anim>
                                    <p:animEffect transition="in" filter="fade">
                                      <p:cBhvr>
                                        <p:cTn id="58" dur="500"/>
                                        <p:tgtEl>
                                          <p:spTgt spid="18"/>
                                        </p:tgtEl>
                                      </p:cBhvr>
                                    </p:animEffect>
                                  </p:childTnLst>
                                </p:cTn>
                              </p:par>
                              <p:par>
                                <p:cTn id="59" presetID="49" presetClass="entr" presetSubtype="0" decel="100000" fill="hold" grpId="0" nodeType="withEffect">
                                  <p:stCondLst>
                                    <p:cond delay="25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style.rotation</p:attrName>
                                        </p:attrNameLst>
                                      </p:cBhvr>
                                      <p:tavLst>
                                        <p:tav tm="0">
                                          <p:val>
                                            <p:fltVal val="360"/>
                                          </p:val>
                                        </p:tav>
                                        <p:tav tm="100000">
                                          <p:val>
                                            <p:fltVal val="0"/>
                                          </p:val>
                                        </p:tav>
                                      </p:tavLst>
                                    </p:anim>
                                    <p:animEffect transition="in" filter="fade">
                                      <p:cBhvr>
                                        <p:cTn id="64" dur="500"/>
                                        <p:tgtEl>
                                          <p:spTgt spid="17"/>
                                        </p:tgtEl>
                                      </p:cBhvr>
                                    </p:animEffect>
                                  </p:childTnLst>
                                </p:cTn>
                              </p:par>
                              <p:par>
                                <p:cTn id="65" presetID="49" presetClass="entr" presetSubtype="0" decel="100000" fill="hold" grpId="0" nodeType="withEffect">
                                  <p:stCondLst>
                                    <p:cond delay="25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 calcmode="lin" valueType="num">
                                      <p:cBhvr>
                                        <p:cTn id="69" dur="500" fill="hold"/>
                                        <p:tgtEl>
                                          <p:spTgt spid="19"/>
                                        </p:tgtEl>
                                        <p:attrNameLst>
                                          <p:attrName>style.rotation</p:attrName>
                                        </p:attrNameLst>
                                      </p:cBhvr>
                                      <p:tavLst>
                                        <p:tav tm="0">
                                          <p:val>
                                            <p:fltVal val="360"/>
                                          </p:val>
                                        </p:tav>
                                        <p:tav tm="100000">
                                          <p:val>
                                            <p:fltVal val="0"/>
                                          </p:val>
                                        </p:tav>
                                      </p:tavLst>
                                    </p:anim>
                                    <p:animEffect transition="in" filter="fade">
                                      <p:cBhvr>
                                        <p:cTn id="70" dur="500"/>
                                        <p:tgtEl>
                                          <p:spTgt spid="19"/>
                                        </p:tgtEl>
                                      </p:cBhvr>
                                    </p:animEffect>
                                  </p:childTnLst>
                                </p:cTn>
                              </p:par>
                              <p:par>
                                <p:cTn id="71" presetID="49" presetClass="entr" presetSubtype="0" decel="100000" fill="hold" grpId="0" nodeType="withEffect">
                                  <p:stCondLst>
                                    <p:cond delay="25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 calcmode="lin" valueType="num">
                                      <p:cBhvr>
                                        <p:cTn id="75" dur="500" fill="hold"/>
                                        <p:tgtEl>
                                          <p:spTgt spid="16"/>
                                        </p:tgtEl>
                                        <p:attrNameLst>
                                          <p:attrName>style.rotation</p:attrName>
                                        </p:attrNameLst>
                                      </p:cBhvr>
                                      <p:tavLst>
                                        <p:tav tm="0">
                                          <p:val>
                                            <p:fltVal val="360"/>
                                          </p:val>
                                        </p:tav>
                                        <p:tav tm="100000">
                                          <p:val>
                                            <p:fltVal val="0"/>
                                          </p:val>
                                        </p:tav>
                                      </p:tavLst>
                                    </p:anim>
                                    <p:animEffect transition="in" filter="fade">
                                      <p:cBhvr>
                                        <p:cTn id="7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P spid="12" grpId="0"/>
      <p:bldP spid="14" grpId="0" animBg="1"/>
      <p:bldP spid="15" grpId="0" animBg="1"/>
      <p:bldP spid="16" grpId="0" animBg="1"/>
      <p:bldP spid="17" grpId="0" animBg="1"/>
      <p:bldP spid="18"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7" name="圆角矩形 6"/>
          <p:cNvSpPr/>
          <p:nvPr/>
        </p:nvSpPr>
        <p:spPr>
          <a:xfrm>
            <a:off x="2923285" y="1240993"/>
            <a:ext cx="1583687" cy="1583687"/>
          </a:xfrm>
          <a:prstGeom prst="roundRect">
            <a:avLst>
              <a:gd name="adj" fmla="val 9051"/>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8" name="圆角矩形 7"/>
          <p:cNvSpPr/>
          <p:nvPr/>
        </p:nvSpPr>
        <p:spPr>
          <a:xfrm>
            <a:off x="4650944" y="1240993"/>
            <a:ext cx="1583687" cy="1583687"/>
          </a:xfrm>
          <a:prstGeom prst="roundRect">
            <a:avLst>
              <a:gd name="adj" fmla="val 9051"/>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9" name="圆角矩形 8"/>
          <p:cNvSpPr/>
          <p:nvPr/>
        </p:nvSpPr>
        <p:spPr>
          <a:xfrm>
            <a:off x="2923285" y="2968652"/>
            <a:ext cx="1583687" cy="1583687"/>
          </a:xfrm>
          <a:prstGeom prst="roundRect">
            <a:avLst>
              <a:gd name="adj" fmla="val 9051"/>
            </a:avLst>
          </a:prstGeom>
          <a:blipFill>
            <a:blip r:embed="rId6"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0" name="圆角矩形 9"/>
          <p:cNvSpPr/>
          <p:nvPr/>
        </p:nvSpPr>
        <p:spPr>
          <a:xfrm>
            <a:off x="4650944" y="2968652"/>
            <a:ext cx="1583687" cy="1583687"/>
          </a:xfrm>
          <a:prstGeom prst="roundRect">
            <a:avLst>
              <a:gd name="adj" fmla="val 9051"/>
            </a:avLst>
          </a:prstGeom>
          <a:blipFill>
            <a:blip r:embed="rId7"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1" name="圆角矩形 10"/>
          <p:cNvSpPr/>
          <p:nvPr/>
        </p:nvSpPr>
        <p:spPr>
          <a:xfrm>
            <a:off x="4075057" y="2392765"/>
            <a:ext cx="431915" cy="431915"/>
          </a:xfrm>
          <a:prstGeom prst="roundRect">
            <a:avLst/>
          </a:prstGeom>
          <a:solidFill>
            <a:srgbClr val="550F58"/>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1</a:t>
            </a:r>
            <a:endParaRPr lang="zh-CN" altLang="en-US" sz="1799" b="0" kern="0">
              <a:solidFill>
                <a:sysClr val="window" lastClr="FFFFFF"/>
              </a:solidFill>
              <a:latin typeface="Calibri"/>
              <a:ea typeface="宋体"/>
            </a:endParaRPr>
          </a:p>
        </p:txBody>
      </p:sp>
      <p:sp>
        <p:nvSpPr>
          <p:cNvPr id="12" name="圆角矩形 11"/>
          <p:cNvSpPr/>
          <p:nvPr/>
        </p:nvSpPr>
        <p:spPr>
          <a:xfrm>
            <a:off x="4650943" y="2392765"/>
            <a:ext cx="431915" cy="431915"/>
          </a:xfrm>
          <a:prstGeom prst="roundRect">
            <a:avLst/>
          </a:prstGeom>
          <a:solidFill>
            <a:srgbClr val="550F58"/>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2</a:t>
            </a:r>
            <a:endParaRPr lang="zh-CN" altLang="en-US" sz="1799" b="0" kern="0">
              <a:solidFill>
                <a:sysClr val="window" lastClr="FFFFFF"/>
              </a:solidFill>
              <a:latin typeface="Calibri"/>
              <a:ea typeface="宋体"/>
            </a:endParaRPr>
          </a:p>
        </p:txBody>
      </p:sp>
      <p:sp>
        <p:nvSpPr>
          <p:cNvPr id="13" name="圆角矩形 12"/>
          <p:cNvSpPr/>
          <p:nvPr/>
        </p:nvSpPr>
        <p:spPr>
          <a:xfrm>
            <a:off x="4075057" y="2968651"/>
            <a:ext cx="431915" cy="431915"/>
          </a:xfrm>
          <a:prstGeom prst="roundRect">
            <a:avLst/>
          </a:prstGeom>
          <a:solidFill>
            <a:srgbClr val="550F58"/>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3</a:t>
            </a:r>
            <a:endParaRPr lang="zh-CN" altLang="en-US" sz="1799" b="0" kern="0">
              <a:solidFill>
                <a:sysClr val="window" lastClr="FFFFFF"/>
              </a:solidFill>
              <a:latin typeface="Calibri"/>
              <a:ea typeface="宋体"/>
            </a:endParaRPr>
          </a:p>
        </p:txBody>
      </p:sp>
      <p:sp>
        <p:nvSpPr>
          <p:cNvPr id="14" name="圆角矩形 13"/>
          <p:cNvSpPr/>
          <p:nvPr/>
        </p:nvSpPr>
        <p:spPr>
          <a:xfrm>
            <a:off x="4650943" y="2968651"/>
            <a:ext cx="431915" cy="431915"/>
          </a:xfrm>
          <a:prstGeom prst="roundRect">
            <a:avLst/>
          </a:prstGeom>
          <a:solidFill>
            <a:srgbClr val="550F58"/>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4</a:t>
            </a:r>
            <a:endParaRPr lang="zh-CN" altLang="en-US" sz="1799" b="0" kern="0">
              <a:solidFill>
                <a:sysClr val="window" lastClr="FFFFFF"/>
              </a:solidFill>
              <a:latin typeface="Calibri"/>
              <a:ea typeface="宋体"/>
            </a:endParaRPr>
          </a:p>
        </p:txBody>
      </p:sp>
      <p:sp>
        <p:nvSpPr>
          <p:cNvPr id="15" name="TextBox 37"/>
          <p:cNvSpPr txBox="1"/>
          <p:nvPr/>
        </p:nvSpPr>
        <p:spPr>
          <a:xfrm>
            <a:off x="458470" y="1774502"/>
            <a:ext cx="2231559" cy="812279"/>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chemeClr val="bg1"/>
                </a:solidFill>
                <a:latin typeface="微软雅黑" pitchFamily="34" charset="-122"/>
                <a:ea typeface="微软雅黑" pitchFamily="34" charset="-122"/>
              </a:rPr>
              <a:t>文字。</a:t>
            </a:r>
          </a:p>
        </p:txBody>
      </p:sp>
      <p:sp>
        <p:nvSpPr>
          <p:cNvPr id="16" name="TextBox 38"/>
          <p:cNvSpPr txBox="1"/>
          <p:nvPr/>
        </p:nvSpPr>
        <p:spPr>
          <a:xfrm>
            <a:off x="947984" y="1312980"/>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dirty="0">
                <a:solidFill>
                  <a:srgbClr val="550F58"/>
                </a:solidFill>
                <a:latin typeface="微软雅黑" pitchFamily="34" charset="-122"/>
                <a:ea typeface="微软雅黑" pitchFamily="34" charset="-122"/>
                <a:cs typeface="华文黑体" pitchFamily="2" charset="-122"/>
              </a:rPr>
              <a:t>点击添加标题</a:t>
            </a:r>
          </a:p>
        </p:txBody>
      </p:sp>
      <p:sp>
        <p:nvSpPr>
          <p:cNvPr id="17" name="TextBox 39"/>
          <p:cNvSpPr txBox="1"/>
          <p:nvPr/>
        </p:nvSpPr>
        <p:spPr>
          <a:xfrm>
            <a:off x="6433290" y="1774502"/>
            <a:ext cx="2231559" cy="812279"/>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chemeClr val="bg1"/>
                </a:solidFill>
                <a:latin typeface="微软雅黑" pitchFamily="34" charset="-122"/>
                <a:ea typeface="微软雅黑" pitchFamily="34" charset="-122"/>
              </a:rPr>
              <a:t>文字。</a:t>
            </a:r>
          </a:p>
        </p:txBody>
      </p:sp>
      <p:sp>
        <p:nvSpPr>
          <p:cNvPr id="18" name="TextBox 40"/>
          <p:cNvSpPr txBox="1"/>
          <p:nvPr/>
        </p:nvSpPr>
        <p:spPr>
          <a:xfrm>
            <a:off x="6433289" y="1312980"/>
            <a:ext cx="1773729" cy="461331"/>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dirty="0">
                <a:solidFill>
                  <a:srgbClr val="550F58"/>
                </a:solidFill>
                <a:latin typeface="微软雅黑" pitchFamily="34" charset="-122"/>
                <a:ea typeface="微软雅黑" pitchFamily="34" charset="-122"/>
                <a:cs typeface="华文黑体" pitchFamily="2" charset="-122"/>
              </a:rPr>
              <a:t>点击添加标题</a:t>
            </a:r>
          </a:p>
        </p:txBody>
      </p:sp>
      <p:sp>
        <p:nvSpPr>
          <p:cNvPr id="19" name="TextBox 41"/>
          <p:cNvSpPr txBox="1"/>
          <p:nvPr/>
        </p:nvSpPr>
        <p:spPr>
          <a:xfrm>
            <a:off x="458470" y="3630879"/>
            <a:ext cx="2231559" cy="812279"/>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chemeClr val="bg1"/>
                </a:solidFill>
                <a:latin typeface="微软雅黑" pitchFamily="34" charset="-122"/>
                <a:ea typeface="微软雅黑" pitchFamily="34" charset="-122"/>
              </a:rPr>
              <a:t>文字。</a:t>
            </a:r>
          </a:p>
        </p:txBody>
      </p:sp>
      <p:sp>
        <p:nvSpPr>
          <p:cNvPr id="20" name="TextBox 42"/>
          <p:cNvSpPr txBox="1"/>
          <p:nvPr/>
        </p:nvSpPr>
        <p:spPr>
          <a:xfrm>
            <a:off x="947984" y="3169357"/>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a:solidFill>
                  <a:srgbClr val="550F58"/>
                </a:solidFill>
                <a:latin typeface="微软雅黑" pitchFamily="34" charset="-122"/>
                <a:ea typeface="微软雅黑" pitchFamily="34" charset="-122"/>
                <a:cs typeface="华文黑体" pitchFamily="2" charset="-122"/>
              </a:rPr>
              <a:t>点击添加标题</a:t>
            </a:r>
          </a:p>
        </p:txBody>
      </p:sp>
      <p:sp>
        <p:nvSpPr>
          <p:cNvPr id="21" name="TextBox 43"/>
          <p:cNvSpPr txBox="1"/>
          <p:nvPr/>
        </p:nvSpPr>
        <p:spPr>
          <a:xfrm>
            <a:off x="6433290" y="3630879"/>
            <a:ext cx="2231559" cy="812279"/>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chemeClr val="bg1"/>
                </a:solidFill>
                <a:latin typeface="微软雅黑" pitchFamily="34" charset="-122"/>
                <a:ea typeface="微软雅黑" pitchFamily="34" charset="-122"/>
              </a:rPr>
              <a:t>文字。</a:t>
            </a:r>
          </a:p>
        </p:txBody>
      </p:sp>
      <p:sp>
        <p:nvSpPr>
          <p:cNvPr id="22" name="TextBox 44"/>
          <p:cNvSpPr txBox="1"/>
          <p:nvPr/>
        </p:nvSpPr>
        <p:spPr>
          <a:xfrm>
            <a:off x="6433289" y="3169357"/>
            <a:ext cx="1773729" cy="461331"/>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a:solidFill>
                  <a:srgbClr val="550F58"/>
                </a:solidFill>
                <a:latin typeface="微软雅黑" pitchFamily="34" charset="-122"/>
                <a:ea typeface="微软雅黑" pitchFamily="34" charset="-122"/>
                <a:cs typeface="华文黑体" pitchFamily="2" charset="-122"/>
              </a:rPr>
              <a:t>点击添加标题</a:t>
            </a:r>
          </a:p>
        </p:txBody>
      </p:sp>
    </p:spTree>
    <p:extLst>
      <p:ext uri="{BB962C8B-B14F-4D97-AF65-F5344CB8AC3E}">
        <p14:creationId xmlns:p14="http://schemas.microsoft.com/office/powerpoint/2010/main" val="31756937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49" presetClass="entr" presetSubtype="0" decel="1000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49" presetClass="entr" presetSubtype="0" decel="100000"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 calcmode="lin" valueType="num">
                                      <p:cBhvr>
                                        <p:cTn id="31" dur="500" fill="hold"/>
                                        <p:tgtEl>
                                          <p:spTgt spid="8"/>
                                        </p:tgtEl>
                                        <p:attrNameLst>
                                          <p:attrName>style.rotation</p:attrName>
                                        </p:attrNameLst>
                                      </p:cBhvr>
                                      <p:tavLst>
                                        <p:tav tm="0">
                                          <p:val>
                                            <p:fltVal val="360"/>
                                          </p:val>
                                        </p:tav>
                                        <p:tav tm="100000">
                                          <p:val>
                                            <p:fltVal val="0"/>
                                          </p:val>
                                        </p:tav>
                                      </p:tavLst>
                                    </p:anim>
                                    <p:animEffect transition="in" filter="fade">
                                      <p:cBhvr>
                                        <p:cTn id="32" dur="500"/>
                                        <p:tgtEl>
                                          <p:spTgt spid="8"/>
                                        </p:tgtEl>
                                      </p:cBhvr>
                                    </p:animEffect>
                                  </p:childTnLst>
                                </p:cTn>
                              </p:par>
                              <p:par>
                                <p:cTn id="33" presetID="49" presetClass="entr" presetSubtype="0" decel="100000" fill="hold" grpId="0" nodeType="withEffect">
                                  <p:stCondLst>
                                    <p:cond delay="4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 calcmode="lin" valueType="num">
                                      <p:cBhvr>
                                        <p:cTn id="37" dur="500" fill="hold"/>
                                        <p:tgtEl>
                                          <p:spTgt spid="9"/>
                                        </p:tgtEl>
                                        <p:attrNameLst>
                                          <p:attrName>style.rotation</p:attrName>
                                        </p:attrNameLst>
                                      </p:cBhvr>
                                      <p:tavLst>
                                        <p:tav tm="0">
                                          <p:val>
                                            <p:fltVal val="360"/>
                                          </p:val>
                                        </p:tav>
                                        <p:tav tm="100000">
                                          <p:val>
                                            <p:fltVal val="0"/>
                                          </p:val>
                                        </p:tav>
                                      </p:tavLst>
                                    </p:anim>
                                    <p:animEffect transition="in" filter="fade">
                                      <p:cBhvr>
                                        <p:cTn id="38" dur="500"/>
                                        <p:tgtEl>
                                          <p:spTgt spid="9"/>
                                        </p:tgtEl>
                                      </p:cBhvr>
                                    </p:animEffect>
                                  </p:childTnLst>
                                </p:cTn>
                              </p:par>
                              <p:par>
                                <p:cTn id="39" presetID="49" presetClass="entr" presetSubtype="0" decel="100000" fill="hold" grpId="0" nodeType="withEffect">
                                  <p:stCondLst>
                                    <p:cond delay="6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 calcmode="lin" valueType="num">
                                      <p:cBhvr>
                                        <p:cTn id="43" dur="500" fill="hold"/>
                                        <p:tgtEl>
                                          <p:spTgt spid="10"/>
                                        </p:tgtEl>
                                        <p:attrNameLst>
                                          <p:attrName>style.rotation</p:attrName>
                                        </p:attrNameLst>
                                      </p:cBhvr>
                                      <p:tavLst>
                                        <p:tav tm="0">
                                          <p:val>
                                            <p:fltVal val="360"/>
                                          </p:val>
                                        </p:tav>
                                        <p:tav tm="100000">
                                          <p:val>
                                            <p:fltVal val="0"/>
                                          </p:val>
                                        </p:tav>
                                      </p:tavLst>
                                    </p:anim>
                                    <p:animEffect transition="in" filter="fade">
                                      <p:cBhvr>
                                        <p:cTn id="44" dur="500"/>
                                        <p:tgtEl>
                                          <p:spTgt spid="10"/>
                                        </p:tgtEl>
                                      </p:cBhvr>
                                    </p:animEffect>
                                  </p:childTnLst>
                                </p:cTn>
                              </p:par>
                            </p:childTnLst>
                          </p:cTn>
                        </p:par>
                        <p:par>
                          <p:cTn id="45" fill="hold">
                            <p:stCondLst>
                              <p:cond delay="1600"/>
                            </p:stCondLst>
                            <p:childTnLst>
                              <p:par>
                                <p:cTn id="46" presetID="23" presetClass="entr" presetSubtype="16"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childTnLst>
                                </p:cTn>
                              </p:par>
                              <p:par>
                                <p:cTn id="50" presetID="23" presetClass="entr" presetSubtype="16"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childTnLst>
                                </p:cTn>
                              </p:par>
                            </p:childTnLst>
                          </p:cTn>
                        </p:par>
                        <p:par>
                          <p:cTn id="62" fill="hold">
                            <p:stCondLst>
                              <p:cond delay="2100"/>
                            </p:stCondLst>
                            <p:childTnLst>
                              <p:par>
                                <p:cTn id="63" presetID="12" presetClass="entr" presetSubtype="2"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p:tgtEl>
                                          <p:spTgt spid="16"/>
                                        </p:tgtEl>
                                        <p:attrNameLst>
                                          <p:attrName>ppt_x</p:attrName>
                                        </p:attrNameLst>
                                      </p:cBhvr>
                                      <p:tavLst>
                                        <p:tav tm="0">
                                          <p:val>
                                            <p:strVal val="#ppt_x+#ppt_w*1.125000"/>
                                          </p:val>
                                        </p:tav>
                                        <p:tav tm="100000">
                                          <p:val>
                                            <p:strVal val="#ppt_x"/>
                                          </p:val>
                                        </p:tav>
                                      </p:tavLst>
                                    </p:anim>
                                    <p:animEffect transition="in" filter="wipe(left)">
                                      <p:cBhvr>
                                        <p:cTn id="66" dur="500"/>
                                        <p:tgtEl>
                                          <p:spTgt spid="16"/>
                                        </p:tgtEl>
                                      </p:cBhvr>
                                    </p:animEffect>
                                  </p:childTnLst>
                                </p:cTn>
                              </p:par>
                              <p:par>
                                <p:cTn id="67" presetID="12" presetClass="entr" presetSubtype="2"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p:tgtEl>
                                          <p:spTgt spid="15"/>
                                        </p:tgtEl>
                                        <p:attrNameLst>
                                          <p:attrName>ppt_x</p:attrName>
                                        </p:attrNameLst>
                                      </p:cBhvr>
                                      <p:tavLst>
                                        <p:tav tm="0">
                                          <p:val>
                                            <p:strVal val="#ppt_x+#ppt_w*1.125000"/>
                                          </p:val>
                                        </p:tav>
                                        <p:tav tm="100000">
                                          <p:val>
                                            <p:strVal val="#ppt_x"/>
                                          </p:val>
                                        </p:tav>
                                      </p:tavLst>
                                    </p:anim>
                                    <p:animEffect transition="in" filter="wipe(left)">
                                      <p:cBhvr>
                                        <p:cTn id="70" dur="500"/>
                                        <p:tgtEl>
                                          <p:spTgt spid="15"/>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p:tgtEl>
                                          <p:spTgt spid="18"/>
                                        </p:tgtEl>
                                        <p:attrNameLst>
                                          <p:attrName>ppt_x</p:attrName>
                                        </p:attrNameLst>
                                      </p:cBhvr>
                                      <p:tavLst>
                                        <p:tav tm="0">
                                          <p:val>
                                            <p:strVal val="#ppt_x-#ppt_w*1.125000"/>
                                          </p:val>
                                        </p:tav>
                                        <p:tav tm="100000">
                                          <p:val>
                                            <p:strVal val="#ppt_x"/>
                                          </p:val>
                                        </p:tav>
                                      </p:tavLst>
                                    </p:anim>
                                    <p:animEffect transition="in" filter="wipe(right)">
                                      <p:cBhvr>
                                        <p:cTn id="74" dur="500"/>
                                        <p:tgtEl>
                                          <p:spTgt spid="18"/>
                                        </p:tgtEl>
                                      </p:cBhvr>
                                    </p:animEffect>
                                  </p:childTnLst>
                                </p:cTn>
                              </p:par>
                              <p:par>
                                <p:cTn id="75" presetID="12" presetClass="entr" presetSubtype="8"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p:tgtEl>
                                          <p:spTgt spid="17"/>
                                        </p:tgtEl>
                                        <p:attrNameLst>
                                          <p:attrName>ppt_x</p:attrName>
                                        </p:attrNameLst>
                                      </p:cBhvr>
                                      <p:tavLst>
                                        <p:tav tm="0">
                                          <p:val>
                                            <p:strVal val="#ppt_x-#ppt_w*1.125000"/>
                                          </p:val>
                                        </p:tav>
                                        <p:tav tm="100000">
                                          <p:val>
                                            <p:strVal val="#ppt_x"/>
                                          </p:val>
                                        </p:tav>
                                      </p:tavLst>
                                    </p:anim>
                                    <p:animEffect transition="in" filter="wipe(right)">
                                      <p:cBhvr>
                                        <p:cTn id="78" dur="500"/>
                                        <p:tgtEl>
                                          <p:spTgt spid="17"/>
                                        </p:tgtEl>
                                      </p:cBhvr>
                                    </p:animEffect>
                                  </p:childTnLst>
                                </p:cTn>
                              </p:par>
                              <p:par>
                                <p:cTn id="79" presetID="12" presetClass="entr" presetSubtype="2" fill="hold" grpId="0" nodeType="with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p:tgtEl>
                                          <p:spTgt spid="20"/>
                                        </p:tgtEl>
                                        <p:attrNameLst>
                                          <p:attrName>ppt_x</p:attrName>
                                        </p:attrNameLst>
                                      </p:cBhvr>
                                      <p:tavLst>
                                        <p:tav tm="0">
                                          <p:val>
                                            <p:strVal val="#ppt_x+#ppt_w*1.125000"/>
                                          </p:val>
                                        </p:tav>
                                        <p:tav tm="100000">
                                          <p:val>
                                            <p:strVal val="#ppt_x"/>
                                          </p:val>
                                        </p:tav>
                                      </p:tavLst>
                                    </p:anim>
                                    <p:animEffect transition="in" filter="wipe(left)">
                                      <p:cBhvr>
                                        <p:cTn id="82" dur="500"/>
                                        <p:tgtEl>
                                          <p:spTgt spid="20"/>
                                        </p:tgtEl>
                                      </p:cBhvr>
                                    </p:animEffect>
                                  </p:childTnLst>
                                </p:cTn>
                              </p:par>
                              <p:par>
                                <p:cTn id="83" presetID="12" presetClass="entr" presetSubtype="2"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p:tgtEl>
                                          <p:spTgt spid="19"/>
                                        </p:tgtEl>
                                        <p:attrNameLst>
                                          <p:attrName>ppt_x</p:attrName>
                                        </p:attrNameLst>
                                      </p:cBhvr>
                                      <p:tavLst>
                                        <p:tav tm="0">
                                          <p:val>
                                            <p:strVal val="#ppt_x+#ppt_w*1.125000"/>
                                          </p:val>
                                        </p:tav>
                                        <p:tav tm="100000">
                                          <p:val>
                                            <p:strVal val="#ppt_x"/>
                                          </p:val>
                                        </p:tav>
                                      </p:tavLst>
                                    </p:anim>
                                    <p:animEffect transition="in" filter="wipe(left)">
                                      <p:cBhvr>
                                        <p:cTn id="86" dur="500"/>
                                        <p:tgtEl>
                                          <p:spTgt spid="19"/>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additive="base">
                                        <p:cTn id="89" dur="500"/>
                                        <p:tgtEl>
                                          <p:spTgt spid="22"/>
                                        </p:tgtEl>
                                        <p:attrNameLst>
                                          <p:attrName>ppt_x</p:attrName>
                                        </p:attrNameLst>
                                      </p:cBhvr>
                                      <p:tavLst>
                                        <p:tav tm="0">
                                          <p:val>
                                            <p:strVal val="#ppt_x-#ppt_w*1.125000"/>
                                          </p:val>
                                        </p:tav>
                                        <p:tav tm="100000">
                                          <p:val>
                                            <p:strVal val="#ppt_x"/>
                                          </p:val>
                                        </p:tav>
                                      </p:tavLst>
                                    </p:anim>
                                    <p:animEffect transition="in" filter="wipe(right)">
                                      <p:cBhvr>
                                        <p:cTn id="90" dur="500"/>
                                        <p:tgtEl>
                                          <p:spTgt spid="22"/>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p:tgtEl>
                                          <p:spTgt spid="21"/>
                                        </p:tgtEl>
                                        <p:attrNameLst>
                                          <p:attrName>ppt_x</p:attrName>
                                        </p:attrNameLst>
                                      </p:cBhvr>
                                      <p:tavLst>
                                        <p:tav tm="0">
                                          <p:val>
                                            <p:strVal val="#ppt_x-#ppt_w*1.125000"/>
                                          </p:val>
                                        </p:tav>
                                        <p:tav tm="100000">
                                          <p:val>
                                            <p:strVal val="#ppt_x"/>
                                          </p:val>
                                        </p:tav>
                                      </p:tavLst>
                                    </p:anim>
                                    <p:animEffect transition="in" filter="wipe(right)">
                                      <p:cBhvr>
                                        <p:cTn id="9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7" name="六边形 6"/>
          <p:cNvSpPr/>
          <p:nvPr/>
        </p:nvSpPr>
        <p:spPr>
          <a:xfrm rot="16200000">
            <a:off x="588110" y="1409124"/>
            <a:ext cx="797366" cy="750462"/>
          </a:xfrm>
          <a:prstGeom prst="hexagon">
            <a:avLst/>
          </a:prstGeom>
          <a:solidFill>
            <a:srgbClr val="550F5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TextBox 25"/>
          <p:cNvSpPr txBox="1"/>
          <p:nvPr/>
        </p:nvSpPr>
        <p:spPr>
          <a:xfrm>
            <a:off x="667799" y="1520979"/>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9" name="TextBox 26"/>
          <p:cNvSpPr txBox="1"/>
          <p:nvPr/>
        </p:nvSpPr>
        <p:spPr bwMode="auto">
          <a:xfrm>
            <a:off x="1475659" y="1895007"/>
            <a:ext cx="2952328"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a:t>
            </a:r>
            <a:endParaRPr lang="zh-CN" altLang="en-US" sz="1200" dirty="0">
              <a:solidFill>
                <a:schemeClr val="bg1"/>
              </a:solidFill>
              <a:latin typeface="Calibri" panose="020F0502020204030204" pitchFamily="34" charset="0"/>
            </a:endParaRPr>
          </a:p>
        </p:txBody>
      </p:sp>
      <p:sp>
        <p:nvSpPr>
          <p:cNvPr id="10" name="矩形 9"/>
          <p:cNvSpPr/>
          <p:nvPr/>
        </p:nvSpPr>
        <p:spPr bwMode="auto">
          <a:xfrm>
            <a:off x="1475659" y="1548349"/>
            <a:ext cx="2020887" cy="30008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endParaRPr>
          </a:p>
        </p:txBody>
      </p:sp>
      <p:sp>
        <p:nvSpPr>
          <p:cNvPr id="11" name="六边形 10"/>
          <p:cNvSpPr/>
          <p:nvPr/>
        </p:nvSpPr>
        <p:spPr>
          <a:xfrm rot="16200000">
            <a:off x="588109" y="3214603"/>
            <a:ext cx="797366" cy="750462"/>
          </a:xfrm>
          <a:prstGeom prst="hexagon">
            <a:avLst/>
          </a:prstGeom>
          <a:solidFill>
            <a:srgbClr val="550F5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29"/>
          <p:cNvSpPr txBox="1"/>
          <p:nvPr/>
        </p:nvSpPr>
        <p:spPr>
          <a:xfrm>
            <a:off x="667798" y="332645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3" name="TextBox 30"/>
          <p:cNvSpPr txBox="1"/>
          <p:nvPr/>
        </p:nvSpPr>
        <p:spPr bwMode="auto">
          <a:xfrm>
            <a:off x="1475658" y="3700486"/>
            <a:ext cx="2952328"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a:t>
            </a:r>
            <a:endParaRPr lang="zh-CN" altLang="en-US" sz="1200" dirty="0">
              <a:solidFill>
                <a:schemeClr val="bg1"/>
              </a:solidFill>
              <a:latin typeface="Calibri" panose="020F0502020204030204" pitchFamily="34" charset="0"/>
            </a:endParaRPr>
          </a:p>
        </p:txBody>
      </p:sp>
      <p:sp>
        <p:nvSpPr>
          <p:cNvPr id="14" name="矩形 13"/>
          <p:cNvSpPr/>
          <p:nvPr/>
        </p:nvSpPr>
        <p:spPr bwMode="auto">
          <a:xfrm>
            <a:off x="1475658" y="3353828"/>
            <a:ext cx="2020887" cy="30008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endParaRPr>
          </a:p>
        </p:txBody>
      </p:sp>
      <p:sp>
        <p:nvSpPr>
          <p:cNvPr id="15" name="六边形 14"/>
          <p:cNvSpPr/>
          <p:nvPr/>
        </p:nvSpPr>
        <p:spPr>
          <a:xfrm rot="16200000">
            <a:off x="4764575" y="1414404"/>
            <a:ext cx="797366" cy="750462"/>
          </a:xfrm>
          <a:prstGeom prst="hexagon">
            <a:avLst/>
          </a:prstGeom>
          <a:solidFill>
            <a:srgbClr val="550F5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33"/>
          <p:cNvSpPr txBox="1"/>
          <p:nvPr/>
        </p:nvSpPr>
        <p:spPr>
          <a:xfrm>
            <a:off x="4844264" y="1526259"/>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TextBox 34"/>
          <p:cNvSpPr txBox="1"/>
          <p:nvPr/>
        </p:nvSpPr>
        <p:spPr bwMode="auto">
          <a:xfrm>
            <a:off x="5652124" y="1900287"/>
            <a:ext cx="2952328"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a:t>
            </a:r>
            <a:endParaRPr lang="zh-CN" altLang="en-US" sz="1200" dirty="0">
              <a:solidFill>
                <a:schemeClr val="bg1"/>
              </a:solidFill>
              <a:latin typeface="Calibri" panose="020F0502020204030204" pitchFamily="34" charset="0"/>
            </a:endParaRPr>
          </a:p>
        </p:txBody>
      </p:sp>
      <p:sp>
        <p:nvSpPr>
          <p:cNvPr id="18" name="矩形 17"/>
          <p:cNvSpPr/>
          <p:nvPr/>
        </p:nvSpPr>
        <p:spPr bwMode="auto">
          <a:xfrm>
            <a:off x="5652124" y="1553629"/>
            <a:ext cx="2020887" cy="30008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endParaRPr>
          </a:p>
        </p:txBody>
      </p:sp>
      <p:sp>
        <p:nvSpPr>
          <p:cNvPr id="19" name="六边形 18"/>
          <p:cNvSpPr/>
          <p:nvPr/>
        </p:nvSpPr>
        <p:spPr>
          <a:xfrm rot="16200000">
            <a:off x="4764574" y="3219883"/>
            <a:ext cx="797366" cy="750462"/>
          </a:xfrm>
          <a:prstGeom prst="hexagon">
            <a:avLst/>
          </a:prstGeom>
          <a:solidFill>
            <a:srgbClr val="550F5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TextBox 37"/>
          <p:cNvSpPr txBox="1"/>
          <p:nvPr/>
        </p:nvSpPr>
        <p:spPr>
          <a:xfrm>
            <a:off x="4844263" y="333173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1" name="TextBox 38"/>
          <p:cNvSpPr txBox="1"/>
          <p:nvPr/>
        </p:nvSpPr>
        <p:spPr bwMode="auto">
          <a:xfrm>
            <a:off x="5652123" y="3705766"/>
            <a:ext cx="2952328"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a:t>
            </a:r>
            <a:endParaRPr lang="zh-CN" altLang="en-US" sz="1200" dirty="0">
              <a:solidFill>
                <a:schemeClr val="bg1"/>
              </a:solidFill>
              <a:latin typeface="Calibri" panose="020F0502020204030204" pitchFamily="34" charset="0"/>
            </a:endParaRPr>
          </a:p>
        </p:txBody>
      </p:sp>
      <p:sp>
        <p:nvSpPr>
          <p:cNvPr id="22" name="矩形 21"/>
          <p:cNvSpPr/>
          <p:nvPr/>
        </p:nvSpPr>
        <p:spPr bwMode="auto">
          <a:xfrm>
            <a:off x="5652123" y="3359108"/>
            <a:ext cx="2020887" cy="30008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endParaRPr>
          </a:p>
        </p:txBody>
      </p:sp>
    </p:spTree>
    <p:extLst>
      <p:ext uri="{BB962C8B-B14F-4D97-AF65-F5344CB8AC3E}">
        <p14:creationId xmlns:p14="http://schemas.microsoft.com/office/powerpoint/2010/main" val="338260754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0-#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0-#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42"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anim calcmode="lin" valueType="num">
                                      <p:cBhvr>
                                        <p:cTn id="53" dur="1000" fill="hold"/>
                                        <p:tgtEl>
                                          <p:spTgt spid="18"/>
                                        </p:tgtEl>
                                        <p:attrNameLst>
                                          <p:attrName>ppt_x</p:attrName>
                                        </p:attrNameLst>
                                      </p:cBhvr>
                                      <p:tavLst>
                                        <p:tav tm="0">
                                          <p:val>
                                            <p:strVal val="#ppt_x"/>
                                          </p:val>
                                        </p:tav>
                                        <p:tav tm="100000">
                                          <p:val>
                                            <p:strVal val="#ppt_x"/>
                                          </p:val>
                                        </p:tav>
                                      </p:tavLst>
                                    </p:anim>
                                    <p:anim calcmode="lin" valueType="num">
                                      <p:cBhvr>
                                        <p:cTn id="54" dur="1000" fill="hold"/>
                                        <p:tgtEl>
                                          <p:spTgt spid="1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childTnLst>
                          </p:cTn>
                        </p:par>
                        <p:par>
                          <p:cTn id="60" fill="hold">
                            <p:stCondLst>
                              <p:cond delay="3500"/>
                            </p:stCondLst>
                            <p:childTnLst>
                              <p:par>
                                <p:cTn id="61" presetID="2" presetClass="entr" presetSubtype="8"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fill="hold"/>
                                        <p:tgtEl>
                                          <p:spTgt spid="12"/>
                                        </p:tgtEl>
                                        <p:attrNameLst>
                                          <p:attrName>ppt_x</p:attrName>
                                        </p:attrNameLst>
                                      </p:cBhvr>
                                      <p:tavLst>
                                        <p:tav tm="0">
                                          <p:val>
                                            <p:strVal val="0-#ppt_w/2"/>
                                          </p:val>
                                        </p:tav>
                                        <p:tav tm="100000">
                                          <p:val>
                                            <p:strVal val="#ppt_x"/>
                                          </p:val>
                                        </p:tav>
                                      </p:tavLst>
                                    </p:anim>
                                    <p:anim calcmode="lin" valueType="num">
                                      <p:cBhvr additive="base">
                                        <p:cTn id="64" dur="500" fill="hold"/>
                                        <p:tgtEl>
                                          <p:spTgt spid="12"/>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0-#ppt_w/2"/>
                                          </p:val>
                                        </p:tav>
                                        <p:tav tm="100000">
                                          <p:val>
                                            <p:strVal val="#ppt_x"/>
                                          </p:val>
                                        </p:tav>
                                      </p:tavLst>
                                    </p:anim>
                                    <p:anim calcmode="lin" valueType="num">
                                      <p:cBhvr additive="base">
                                        <p:cTn id="68" dur="500" fill="hold"/>
                                        <p:tgtEl>
                                          <p:spTgt spid="11"/>
                                        </p:tgtEl>
                                        <p:attrNameLst>
                                          <p:attrName>ppt_y</p:attrName>
                                        </p:attrNameLst>
                                      </p:cBhvr>
                                      <p:tavLst>
                                        <p:tav tm="0">
                                          <p:val>
                                            <p:strVal val="#ppt_y"/>
                                          </p:val>
                                        </p:tav>
                                        <p:tav tm="100000">
                                          <p:val>
                                            <p:strVal val="#ppt_y"/>
                                          </p:val>
                                        </p:tav>
                                      </p:tavLst>
                                    </p:anim>
                                  </p:childTnLst>
                                </p:cTn>
                              </p:par>
                            </p:childTnLst>
                          </p:cTn>
                        </p:par>
                        <p:par>
                          <p:cTn id="69" fill="hold">
                            <p:stCondLst>
                              <p:cond delay="400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fade">
                                      <p:cBhvr>
                                        <p:cTn id="77" dur="1000"/>
                                        <p:tgtEl>
                                          <p:spTgt spid="13"/>
                                        </p:tgtEl>
                                      </p:cBhvr>
                                    </p:animEffect>
                                    <p:anim calcmode="lin" valueType="num">
                                      <p:cBhvr>
                                        <p:cTn id="78" dur="1000" fill="hold"/>
                                        <p:tgtEl>
                                          <p:spTgt spid="13"/>
                                        </p:tgtEl>
                                        <p:attrNameLst>
                                          <p:attrName>ppt_x</p:attrName>
                                        </p:attrNameLst>
                                      </p:cBhvr>
                                      <p:tavLst>
                                        <p:tav tm="0">
                                          <p:val>
                                            <p:strVal val="#ppt_x"/>
                                          </p:val>
                                        </p:tav>
                                        <p:tav tm="100000">
                                          <p:val>
                                            <p:strVal val="#ppt_x"/>
                                          </p:val>
                                        </p:tav>
                                      </p:tavLst>
                                    </p:anim>
                                    <p:anim calcmode="lin" valueType="num">
                                      <p:cBhvr>
                                        <p:cTn id="79" dur="1000" fill="hold"/>
                                        <p:tgtEl>
                                          <p:spTgt spid="13"/>
                                        </p:tgtEl>
                                        <p:attrNameLst>
                                          <p:attrName>ppt_y</p:attrName>
                                        </p:attrNameLst>
                                      </p:cBhvr>
                                      <p:tavLst>
                                        <p:tav tm="0">
                                          <p:val>
                                            <p:strVal val="#ppt_y+.1"/>
                                          </p:val>
                                        </p:tav>
                                        <p:tav tm="100000">
                                          <p:val>
                                            <p:strVal val="#ppt_y"/>
                                          </p:val>
                                        </p:tav>
                                      </p:tavLst>
                                    </p:anim>
                                  </p:childTnLst>
                                </p:cTn>
                              </p:par>
                            </p:childTnLst>
                          </p:cTn>
                        </p:par>
                        <p:par>
                          <p:cTn id="80" fill="hold">
                            <p:stCondLst>
                              <p:cond delay="5000"/>
                            </p:stCondLst>
                            <p:childTnLst>
                              <p:par>
                                <p:cTn id="81" presetID="2" presetClass="entr" presetSubtype="8"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500" fill="hold"/>
                                        <p:tgtEl>
                                          <p:spTgt spid="20"/>
                                        </p:tgtEl>
                                        <p:attrNameLst>
                                          <p:attrName>ppt_x</p:attrName>
                                        </p:attrNameLst>
                                      </p:cBhvr>
                                      <p:tavLst>
                                        <p:tav tm="0">
                                          <p:val>
                                            <p:strVal val="0-#ppt_w/2"/>
                                          </p:val>
                                        </p:tav>
                                        <p:tav tm="100000">
                                          <p:val>
                                            <p:strVal val="#ppt_x"/>
                                          </p:val>
                                        </p:tav>
                                      </p:tavLst>
                                    </p:anim>
                                    <p:anim calcmode="lin" valueType="num">
                                      <p:cBhvr additive="base">
                                        <p:cTn id="84" dur="500" fill="hold"/>
                                        <p:tgtEl>
                                          <p:spTgt spid="2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500" fill="hold"/>
                                        <p:tgtEl>
                                          <p:spTgt spid="19"/>
                                        </p:tgtEl>
                                        <p:attrNameLst>
                                          <p:attrName>ppt_x</p:attrName>
                                        </p:attrNameLst>
                                      </p:cBhvr>
                                      <p:tavLst>
                                        <p:tav tm="0">
                                          <p:val>
                                            <p:strVal val="0-#ppt_w/2"/>
                                          </p:val>
                                        </p:tav>
                                        <p:tav tm="100000">
                                          <p:val>
                                            <p:strVal val="#ppt_x"/>
                                          </p:val>
                                        </p:tav>
                                      </p:tavLst>
                                    </p:anim>
                                    <p:anim calcmode="lin" valueType="num">
                                      <p:cBhvr additive="base">
                                        <p:cTn id="88" dur="500" fill="hold"/>
                                        <p:tgtEl>
                                          <p:spTgt spid="19"/>
                                        </p:tgtEl>
                                        <p:attrNameLst>
                                          <p:attrName>ppt_y</p:attrName>
                                        </p:attrNameLst>
                                      </p:cBhvr>
                                      <p:tavLst>
                                        <p:tav tm="0">
                                          <p:val>
                                            <p:strVal val="#ppt_y"/>
                                          </p:val>
                                        </p:tav>
                                        <p:tav tm="100000">
                                          <p:val>
                                            <p:strVal val="#ppt_y"/>
                                          </p:val>
                                        </p:tav>
                                      </p:tavLst>
                                    </p:anim>
                                  </p:childTnLst>
                                </p:cTn>
                              </p:par>
                            </p:childTnLst>
                          </p:cTn>
                        </p:par>
                        <p:par>
                          <p:cTn id="89" fill="hold">
                            <p:stCondLst>
                              <p:cond delay="5500"/>
                            </p:stCondLst>
                            <p:childTnLst>
                              <p:par>
                                <p:cTn id="90" presetID="42" presetClass="entr" presetSubtype="0" fill="hold" grpId="0" nodeType="after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1000"/>
                                        <p:tgtEl>
                                          <p:spTgt spid="22"/>
                                        </p:tgtEl>
                                      </p:cBhvr>
                                    </p:animEffect>
                                    <p:anim calcmode="lin" valueType="num">
                                      <p:cBhvr>
                                        <p:cTn id="93" dur="1000" fill="hold"/>
                                        <p:tgtEl>
                                          <p:spTgt spid="22"/>
                                        </p:tgtEl>
                                        <p:attrNameLst>
                                          <p:attrName>ppt_x</p:attrName>
                                        </p:attrNameLst>
                                      </p:cBhvr>
                                      <p:tavLst>
                                        <p:tav tm="0">
                                          <p:val>
                                            <p:strVal val="#ppt_x"/>
                                          </p:val>
                                        </p:tav>
                                        <p:tav tm="100000">
                                          <p:val>
                                            <p:strVal val="#ppt_x"/>
                                          </p:val>
                                        </p:tav>
                                      </p:tavLst>
                                    </p:anim>
                                    <p:anim calcmode="lin" valueType="num">
                                      <p:cBhvr>
                                        <p:cTn id="94" dur="10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1000"/>
                                        <p:tgtEl>
                                          <p:spTgt spid="21"/>
                                        </p:tgtEl>
                                      </p:cBhvr>
                                    </p:animEffect>
                                    <p:anim calcmode="lin" valueType="num">
                                      <p:cBhvr>
                                        <p:cTn id="98" dur="1000" fill="hold"/>
                                        <p:tgtEl>
                                          <p:spTgt spid="21"/>
                                        </p:tgtEl>
                                        <p:attrNameLst>
                                          <p:attrName>ppt_x</p:attrName>
                                        </p:attrNameLst>
                                      </p:cBhvr>
                                      <p:tavLst>
                                        <p:tav tm="0">
                                          <p:val>
                                            <p:strVal val="#ppt_x"/>
                                          </p:val>
                                        </p:tav>
                                        <p:tav tm="100000">
                                          <p:val>
                                            <p:strVal val="#ppt_x"/>
                                          </p:val>
                                        </p:tav>
                                      </p:tavLst>
                                    </p:anim>
                                    <p:anim calcmode="lin" valueType="num">
                                      <p:cBhvr>
                                        <p:cTn id="9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p:bldP spid="10" grpId="0"/>
      <p:bldP spid="11" grpId="0" animBg="1"/>
      <p:bldP spid="12" grpId="0"/>
      <p:bldP spid="13" grpId="0"/>
      <p:bldP spid="14" grpId="0"/>
      <p:bldP spid="15" grpId="0" animBg="1"/>
      <p:bldP spid="16" grpId="0"/>
      <p:bldP spid="17" grpId="0"/>
      <p:bldP spid="18" grpId="0"/>
      <p:bldP spid="19" grpId="0" animBg="1"/>
      <p:bldP spid="20" grpId="0"/>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18" name="泪滴形 17"/>
          <p:cNvSpPr/>
          <p:nvPr/>
        </p:nvSpPr>
        <p:spPr>
          <a:xfrm rot="8035252">
            <a:off x="642236" y="1292484"/>
            <a:ext cx="2664296" cy="2664296"/>
          </a:xfrm>
          <a:prstGeom prst="teardrop">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泪滴形 18"/>
          <p:cNvSpPr/>
          <p:nvPr/>
        </p:nvSpPr>
        <p:spPr>
          <a:xfrm rot="8035252">
            <a:off x="2913001" y="2360504"/>
            <a:ext cx="1779427" cy="1779427"/>
          </a:xfrm>
          <a:prstGeom prst="teardrop">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椭圆 19"/>
          <p:cNvSpPr/>
          <p:nvPr/>
        </p:nvSpPr>
        <p:spPr>
          <a:xfrm>
            <a:off x="2544691" y="1348408"/>
            <a:ext cx="864096" cy="864096"/>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椭圆 20"/>
          <p:cNvSpPr/>
          <p:nvPr/>
        </p:nvSpPr>
        <p:spPr>
          <a:xfrm>
            <a:off x="4043985" y="2369435"/>
            <a:ext cx="672032" cy="672032"/>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TextBox 9"/>
          <p:cNvSpPr txBox="1"/>
          <p:nvPr/>
        </p:nvSpPr>
        <p:spPr>
          <a:xfrm>
            <a:off x="2660788" y="1564432"/>
            <a:ext cx="627095" cy="400110"/>
          </a:xfrm>
          <a:prstGeom prst="rect">
            <a:avLst/>
          </a:prstGeom>
          <a:noFill/>
        </p:spPr>
        <p:txBody>
          <a:bodyPr wrap="none" rtlCol="0">
            <a:spAutoFit/>
          </a:bodyPr>
          <a:lstStyle/>
          <a:p>
            <a:r>
              <a:rPr lang="en-US" altLang="zh-CN" sz="2000" dirty="0">
                <a:solidFill>
                  <a:schemeClr val="bg1"/>
                </a:solidFill>
              </a:rPr>
              <a:t>80%</a:t>
            </a:r>
            <a:endParaRPr lang="zh-CN" altLang="en-US" sz="2000" dirty="0">
              <a:solidFill>
                <a:schemeClr val="bg1"/>
              </a:solidFill>
            </a:endParaRPr>
          </a:p>
        </p:txBody>
      </p:sp>
      <p:sp>
        <p:nvSpPr>
          <p:cNvPr id="23" name="TextBox 10"/>
          <p:cNvSpPr txBox="1"/>
          <p:nvPr/>
        </p:nvSpPr>
        <p:spPr>
          <a:xfrm>
            <a:off x="4084113" y="2505396"/>
            <a:ext cx="484428" cy="300082"/>
          </a:xfrm>
          <a:prstGeom prst="rect">
            <a:avLst/>
          </a:prstGeom>
          <a:noFill/>
        </p:spPr>
        <p:txBody>
          <a:bodyPr wrap="none" rtlCol="0">
            <a:spAutoFit/>
          </a:bodyPr>
          <a:lstStyle/>
          <a:p>
            <a:r>
              <a:rPr lang="en-US" altLang="zh-CN" dirty="0" smtClean="0">
                <a:solidFill>
                  <a:schemeClr val="bg1"/>
                </a:solidFill>
              </a:rPr>
              <a:t>35%</a:t>
            </a:r>
            <a:endParaRPr lang="zh-CN" altLang="en-US" dirty="0">
              <a:solidFill>
                <a:schemeClr val="bg1"/>
              </a:solidFill>
            </a:endParaRPr>
          </a:p>
        </p:txBody>
      </p:sp>
      <p:sp>
        <p:nvSpPr>
          <p:cNvPr id="24" name="矩形 23"/>
          <p:cNvSpPr/>
          <p:nvPr/>
        </p:nvSpPr>
        <p:spPr>
          <a:xfrm flipH="1">
            <a:off x="1032524" y="2357927"/>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a:p>
            <a:pPr>
              <a:lnSpc>
                <a:spcPct val="150000"/>
              </a:lnSpc>
            </a:pPr>
            <a:r>
              <a:rPr lang="zh-CN" altLang="en-US" sz="1200" dirty="0">
                <a:solidFill>
                  <a:schemeClr val="bg1"/>
                </a:solidFill>
              </a:rPr>
              <a:t>字概述简单的文字概</a:t>
            </a:r>
            <a:endParaRPr lang="en-US" altLang="zh-CN" sz="1200" dirty="0">
              <a:solidFill>
                <a:schemeClr val="bg1"/>
              </a:solidFill>
            </a:endParaRPr>
          </a:p>
        </p:txBody>
      </p:sp>
      <p:sp>
        <p:nvSpPr>
          <p:cNvPr id="25" name="矩形 24"/>
          <p:cNvSpPr/>
          <p:nvPr/>
        </p:nvSpPr>
        <p:spPr>
          <a:xfrm>
            <a:off x="1104531" y="2041141"/>
            <a:ext cx="1440161" cy="328295"/>
          </a:xfrm>
          <a:prstGeom prst="rect">
            <a:avLst/>
          </a:prstGeom>
        </p:spPr>
        <p:txBody>
          <a:bodyPr wrap="square" lIns="121893" tIns="60946" rIns="121893" bIns="60946">
            <a:spAutoFit/>
          </a:bodyPr>
          <a:lstStyle/>
          <a:p>
            <a:pPr algn="just" defTabSz="1218565">
              <a:lnSpc>
                <a:spcPts val="1600"/>
              </a:lnSpc>
            </a:pPr>
            <a:r>
              <a:rPr lang="zh-CN" altLang="en-US" sz="1300" b="1" dirty="0">
                <a:solidFill>
                  <a:schemeClr val="bg1"/>
                </a:solidFill>
                <a:latin typeface="微软雅黑" panose="020B0503020204020204" pitchFamily="34" charset="-122"/>
                <a:ea typeface="微软雅黑" panose="020B0503020204020204" pitchFamily="34" charset="-122"/>
              </a:rPr>
              <a:t>这里填写小标题</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flipH="1">
            <a:off x="3002388" y="3155296"/>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p:txBody>
      </p:sp>
      <p:sp>
        <p:nvSpPr>
          <p:cNvPr id="27" name="矩形 26"/>
          <p:cNvSpPr/>
          <p:nvPr/>
        </p:nvSpPr>
        <p:spPr>
          <a:xfrm>
            <a:off x="3074395" y="2838511"/>
            <a:ext cx="1440161" cy="328295"/>
          </a:xfrm>
          <a:prstGeom prst="rect">
            <a:avLst/>
          </a:prstGeom>
        </p:spPr>
        <p:txBody>
          <a:bodyPr wrap="square" lIns="121893" tIns="60946" rIns="121893" bIns="60946">
            <a:spAutoFit/>
          </a:bodyPr>
          <a:lstStyle/>
          <a:p>
            <a:pPr algn="just" defTabSz="1218565">
              <a:lnSpc>
                <a:spcPts val="1600"/>
              </a:lnSpc>
            </a:pPr>
            <a:r>
              <a:rPr lang="zh-CN" altLang="en-US" sz="1300" b="1" dirty="0">
                <a:solidFill>
                  <a:schemeClr val="bg1"/>
                </a:solidFill>
                <a:latin typeface="微软雅黑" panose="020B0503020204020204" pitchFamily="34" charset="-122"/>
                <a:ea typeface="微软雅黑" panose="020B0503020204020204" pitchFamily="34" charset="-122"/>
              </a:rPr>
              <a:t>填写小标题</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flipH="1">
            <a:off x="4043984" y="1320098"/>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这里输入简单的文字概述这里输入简单文字概述简单的文字概述</a:t>
            </a:r>
            <a:r>
              <a:rPr lang="zh-CN" altLang="en-US" sz="1200" dirty="0">
                <a:solidFill>
                  <a:schemeClr val="bg1"/>
                </a:solidFill>
                <a:latin typeface="微软雅黑" panose="020B0503020204020204" pitchFamily="34" charset="-122"/>
                <a:ea typeface="微软雅黑" panose="020B0503020204020204" pitchFamily="34" charset="-122"/>
              </a:rPr>
              <a:t>。</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solidFill>
              </a:rPr>
              <a:t>这里输入简单的文字概述这里输入简单文字概述简单的文字概述</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flipH="1">
            <a:off x="5652121" y="2601298"/>
            <a:ext cx="2832272"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这里输入简单的文字概述这里输入简单文字概述简单的文字概述</a:t>
            </a:r>
            <a:r>
              <a:rPr lang="zh-CN" altLang="en-US" sz="1200" dirty="0">
                <a:solidFill>
                  <a:schemeClr val="bg1"/>
                </a:solidFill>
                <a:latin typeface="微软雅黑" panose="020B0503020204020204" pitchFamily="34" charset="-122"/>
                <a:ea typeface="微软雅黑" panose="020B0503020204020204" pitchFamily="34" charset="-122"/>
              </a:rPr>
              <a:t>。</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solidFill>
              </a:rPr>
              <a:t>这里输入简单的文字概述这里输入简单文字概述简单的文字概述</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7687462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26"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80">
                                          <p:stCondLst>
                                            <p:cond delay="0"/>
                                          </p:stCondLst>
                                        </p:cTn>
                                        <p:tgtEl>
                                          <p:spTgt spid="18"/>
                                        </p:tgtEl>
                                      </p:cBhvr>
                                    </p:animEffect>
                                    <p:anim calcmode="lin" valueType="num">
                                      <p:cBhvr>
                                        <p:cTn id="24"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29" dur="26">
                                          <p:stCondLst>
                                            <p:cond delay="650"/>
                                          </p:stCondLst>
                                        </p:cTn>
                                        <p:tgtEl>
                                          <p:spTgt spid="18"/>
                                        </p:tgtEl>
                                      </p:cBhvr>
                                      <p:to x="100000" y="60000"/>
                                    </p:animScale>
                                    <p:animScale>
                                      <p:cBhvr>
                                        <p:cTn id="30" dur="166" decel="50000">
                                          <p:stCondLst>
                                            <p:cond delay="676"/>
                                          </p:stCondLst>
                                        </p:cTn>
                                        <p:tgtEl>
                                          <p:spTgt spid="18"/>
                                        </p:tgtEl>
                                      </p:cBhvr>
                                      <p:to x="100000" y="100000"/>
                                    </p:animScale>
                                    <p:animScale>
                                      <p:cBhvr>
                                        <p:cTn id="31" dur="26">
                                          <p:stCondLst>
                                            <p:cond delay="1312"/>
                                          </p:stCondLst>
                                        </p:cTn>
                                        <p:tgtEl>
                                          <p:spTgt spid="18"/>
                                        </p:tgtEl>
                                      </p:cBhvr>
                                      <p:to x="100000" y="80000"/>
                                    </p:animScale>
                                    <p:animScale>
                                      <p:cBhvr>
                                        <p:cTn id="32" dur="166" decel="50000">
                                          <p:stCondLst>
                                            <p:cond delay="1338"/>
                                          </p:stCondLst>
                                        </p:cTn>
                                        <p:tgtEl>
                                          <p:spTgt spid="18"/>
                                        </p:tgtEl>
                                      </p:cBhvr>
                                      <p:to x="100000" y="100000"/>
                                    </p:animScale>
                                    <p:animScale>
                                      <p:cBhvr>
                                        <p:cTn id="33" dur="26">
                                          <p:stCondLst>
                                            <p:cond delay="1642"/>
                                          </p:stCondLst>
                                        </p:cTn>
                                        <p:tgtEl>
                                          <p:spTgt spid="18"/>
                                        </p:tgtEl>
                                      </p:cBhvr>
                                      <p:to x="100000" y="90000"/>
                                    </p:animScale>
                                    <p:animScale>
                                      <p:cBhvr>
                                        <p:cTn id="34" dur="166" decel="50000">
                                          <p:stCondLst>
                                            <p:cond delay="1668"/>
                                          </p:stCondLst>
                                        </p:cTn>
                                        <p:tgtEl>
                                          <p:spTgt spid="18"/>
                                        </p:tgtEl>
                                      </p:cBhvr>
                                      <p:to x="100000" y="100000"/>
                                    </p:animScale>
                                    <p:animScale>
                                      <p:cBhvr>
                                        <p:cTn id="35" dur="26">
                                          <p:stCondLst>
                                            <p:cond delay="1808"/>
                                          </p:stCondLst>
                                        </p:cTn>
                                        <p:tgtEl>
                                          <p:spTgt spid="18"/>
                                        </p:tgtEl>
                                      </p:cBhvr>
                                      <p:to x="100000" y="95000"/>
                                    </p:animScale>
                                    <p:animScale>
                                      <p:cBhvr>
                                        <p:cTn id="36" dur="166" decel="50000">
                                          <p:stCondLst>
                                            <p:cond delay="1834"/>
                                          </p:stCondLst>
                                        </p:cTn>
                                        <p:tgtEl>
                                          <p:spTgt spid="18"/>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down)">
                                      <p:cBhvr>
                                        <p:cTn id="39" dur="580">
                                          <p:stCondLst>
                                            <p:cond delay="0"/>
                                          </p:stCondLst>
                                        </p:cTn>
                                        <p:tgtEl>
                                          <p:spTgt spid="19"/>
                                        </p:tgtEl>
                                      </p:cBhvr>
                                    </p:animEffect>
                                    <p:anim calcmode="lin" valueType="num">
                                      <p:cBhvr>
                                        <p:cTn id="40"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45" dur="26">
                                          <p:stCondLst>
                                            <p:cond delay="650"/>
                                          </p:stCondLst>
                                        </p:cTn>
                                        <p:tgtEl>
                                          <p:spTgt spid="19"/>
                                        </p:tgtEl>
                                      </p:cBhvr>
                                      <p:to x="100000" y="60000"/>
                                    </p:animScale>
                                    <p:animScale>
                                      <p:cBhvr>
                                        <p:cTn id="46" dur="166" decel="50000">
                                          <p:stCondLst>
                                            <p:cond delay="676"/>
                                          </p:stCondLst>
                                        </p:cTn>
                                        <p:tgtEl>
                                          <p:spTgt spid="19"/>
                                        </p:tgtEl>
                                      </p:cBhvr>
                                      <p:to x="100000" y="100000"/>
                                    </p:animScale>
                                    <p:animScale>
                                      <p:cBhvr>
                                        <p:cTn id="47" dur="26">
                                          <p:stCondLst>
                                            <p:cond delay="1312"/>
                                          </p:stCondLst>
                                        </p:cTn>
                                        <p:tgtEl>
                                          <p:spTgt spid="19"/>
                                        </p:tgtEl>
                                      </p:cBhvr>
                                      <p:to x="100000" y="80000"/>
                                    </p:animScale>
                                    <p:animScale>
                                      <p:cBhvr>
                                        <p:cTn id="48" dur="166" decel="50000">
                                          <p:stCondLst>
                                            <p:cond delay="1338"/>
                                          </p:stCondLst>
                                        </p:cTn>
                                        <p:tgtEl>
                                          <p:spTgt spid="19"/>
                                        </p:tgtEl>
                                      </p:cBhvr>
                                      <p:to x="100000" y="100000"/>
                                    </p:animScale>
                                    <p:animScale>
                                      <p:cBhvr>
                                        <p:cTn id="49" dur="26">
                                          <p:stCondLst>
                                            <p:cond delay="1642"/>
                                          </p:stCondLst>
                                        </p:cTn>
                                        <p:tgtEl>
                                          <p:spTgt spid="19"/>
                                        </p:tgtEl>
                                      </p:cBhvr>
                                      <p:to x="100000" y="90000"/>
                                    </p:animScale>
                                    <p:animScale>
                                      <p:cBhvr>
                                        <p:cTn id="50" dur="166" decel="50000">
                                          <p:stCondLst>
                                            <p:cond delay="1668"/>
                                          </p:stCondLst>
                                        </p:cTn>
                                        <p:tgtEl>
                                          <p:spTgt spid="19"/>
                                        </p:tgtEl>
                                      </p:cBhvr>
                                      <p:to x="100000" y="100000"/>
                                    </p:animScale>
                                    <p:animScale>
                                      <p:cBhvr>
                                        <p:cTn id="51" dur="26">
                                          <p:stCondLst>
                                            <p:cond delay="1808"/>
                                          </p:stCondLst>
                                        </p:cTn>
                                        <p:tgtEl>
                                          <p:spTgt spid="19"/>
                                        </p:tgtEl>
                                      </p:cBhvr>
                                      <p:to x="100000" y="95000"/>
                                    </p:animScale>
                                    <p:animScale>
                                      <p:cBhvr>
                                        <p:cTn id="52" dur="166" decel="50000">
                                          <p:stCondLst>
                                            <p:cond delay="1834"/>
                                          </p:stCondLst>
                                        </p:cTn>
                                        <p:tgtEl>
                                          <p:spTgt spid="19"/>
                                        </p:tgtEl>
                                      </p:cBhvr>
                                      <p:to x="100000" y="100000"/>
                                    </p:animScale>
                                  </p:childTnLst>
                                </p:cTn>
                              </p:par>
                            </p:childTnLst>
                          </p:cTn>
                        </p:par>
                        <p:par>
                          <p:cTn id="53" fill="hold">
                            <p:stCondLst>
                              <p:cond delay="2500"/>
                            </p:stCondLst>
                            <p:childTnLst>
                              <p:par>
                                <p:cTn id="54" presetID="52" presetClass="entr" presetSubtype="0"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Scale>
                                      <p:cBhvr>
                                        <p:cTn id="56"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20"/>
                                        </p:tgtEl>
                                        <p:attrNameLst>
                                          <p:attrName>ppt_x</p:attrName>
                                          <p:attrName>ppt_y</p:attrName>
                                        </p:attrNameLst>
                                      </p:cBhvr>
                                    </p:animMotion>
                                    <p:animEffect transition="in" filter="fade">
                                      <p:cBhvr>
                                        <p:cTn id="58" dur="1000"/>
                                        <p:tgtEl>
                                          <p:spTgt spid="20"/>
                                        </p:tgtEl>
                                      </p:cBhvr>
                                    </p:animEffect>
                                  </p:childTnLst>
                                </p:cTn>
                              </p:par>
                              <p:par>
                                <p:cTn id="59" presetID="52"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Scale>
                                      <p:cBhvr>
                                        <p:cTn id="61"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22"/>
                                        </p:tgtEl>
                                        <p:attrNameLst>
                                          <p:attrName>ppt_x</p:attrName>
                                          <p:attrName>ppt_y</p:attrName>
                                        </p:attrNameLst>
                                      </p:cBhvr>
                                    </p:animMotion>
                                    <p:animEffect transition="in" filter="fade">
                                      <p:cBhvr>
                                        <p:cTn id="63" dur="1000"/>
                                        <p:tgtEl>
                                          <p:spTgt spid="22"/>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350"/>
                                        <p:tgtEl>
                                          <p:spTgt spid="25"/>
                                        </p:tgtEl>
                                      </p:cBhvr>
                                    </p:animEffect>
                                  </p:childTnLst>
                                </p:cTn>
                              </p:par>
                              <p:par>
                                <p:cTn id="68" presetID="26" presetClass="emph" presetSubtype="0" fill="hold" grpId="1" nodeType="withEffect">
                                  <p:stCondLst>
                                    <p:cond delay="0"/>
                                  </p:stCondLst>
                                  <p:childTnLst>
                                    <p:animEffect transition="out" filter="fade">
                                      <p:cBhvr>
                                        <p:cTn id="69" dur="400" tmFilter="0, 0; .2, .5; .8, .5; 1, 0"/>
                                        <p:tgtEl>
                                          <p:spTgt spid="25"/>
                                        </p:tgtEl>
                                      </p:cBhvr>
                                    </p:animEffect>
                                    <p:animScale>
                                      <p:cBhvr>
                                        <p:cTn id="70" dur="200" autoRev="1" fill="hold"/>
                                        <p:tgtEl>
                                          <p:spTgt spid="25"/>
                                        </p:tgtEl>
                                      </p:cBhvr>
                                      <p:by x="105000" y="105000"/>
                                    </p:animScale>
                                  </p:childTnLst>
                                </p:cTn>
                              </p:par>
                            </p:childTnLst>
                          </p:cTn>
                        </p:par>
                        <p:par>
                          <p:cTn id="71" fill="hold">
                            <p:stCondLst>
                              <p:cond delay="3900"/>
                            </p:stCondLst>
                            <p:childTnLst>
                              <p:par>
                                <p:cTn id="72" presetID="10" presetClass="entr" presetSubtype="0" fill="hold" grpId="0" nodeType="after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childTnLst>
                                </p:cTn>
                              </p:par>
                            </p:childTnLst>
                          </p:cTn>
                        </p:par>
                        <p:par>
                          <p:cTn id="75" fill="hold">
                            <p:stCondLst>
                              <p:cond delay="4400"/>
                            </p:stCondLst>
                            <p:childTnLst>
                              <p:par>
                                <p:cTn id="76" presetID="10" presetClass="entr" presetSubtype="0"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4900"/>
                            </p:stCondLst>
                            <p:childTnLst>
                              <p:par>
                                <p:cTn id="80" presetID="52"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Scale>
                                      <p:cBhvr>
                                        <p:cTn id="82"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21"/>
                                        </p:tgtEl>
                                        <p:attrNameLst>
                                          <p:attrName>ppt_x</p:attrName>
                                          <p:attrName>ppt_y</p:attrName>
                                        </p:attrNameLst>
                                      </p:cBhvr>
                                    </p:animMotion>
                                    <p:animEffect transition="in" filter="fade">
                                      <p:cBhvr>
                                        <p:cTn id="84" dur="1000"/>
                                        <p:tgtEl>
                                          <p:spTgt spid="21"/>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23"/>
                                        </p:tgtEl>
                                        <p:attrNameLst>
                                          <p:attrName>style.visibility</p:attrName>
                                        </p:attrNameLst>
                                      </p:cBhvr>
                                      <p:to>
                                        <p:strVal val="visible"/>
                                      </p:to>
                                    </p:set>
                                    <p:animScale>
                                      <p:cBhvr>
                                        <p:cTn id="87"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23"/>
                                        </p:tgtEl>
                                        <p:attrNameLst>
                                          <p:attrName>ppt_x</p:attrName>
                                          <p:attrName>ppt_y</p:attrName>
                                        </p:attrNameLst>
                                      </p:cBhvr>
                                    </p:animMotion>
                                    <p:animEffect transition="in" filter="fade">
                                      <p:cBhvr>
                                        <p:cTn id="89" dur="1000"/>
                                        <p:tgtEl>
                                          <p:spTgt spid="23"/>
                                        </p:tgtEl>
                                      </p:cBhvr>
                                    </p:animEffect>
                                  </p:childTnLst>
                                </p:cTn>
                              </p:par>
                            </p:childTnLst>
                          </p:cTn>
                        </p:par>
                        <p:par>
                          <p:cTn id="90" fill="hold">
                            <p:stCondLst>
                              <p:cond delay="5900"/>
                            </p:stCondLst>
                            <p:childTnLst>
                              <p:par>
                                <p:cTn id="91" presetID="10" presetClass="entr" presetSubtype="0" fill="hold" grpId="0" nodeType="after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fade">
                                      <p:cBhvr>
                                        <p:cTn id="93" dur="350"/>
                                        <p:tgtEl>
                                          <p:spTgt spid="27"/>
                                        </p:tgtEl>
                                      </p:cBhvr>
                                    </p:animEffect>
                                  </p:childTnLst>
                                </p:cTn>
                              </p:par>
                              <p:par>
                                <p:cTn id="94" presetID="26" presetClass="emph" presetSubtype="0" fill="hold" grpId="1" nodeType="withEffect">
                                  <p:stCondLst>
                                    <p:cond delay="0"/>
                                  </p:stCondLst>
                                  <p:childTnLst>
                                    <p:animEffect transition="out" filter="fade">
                                      <p:cBhvr>
                                        <p:cTn id="95" dur="400" tmFilter="0, 0; .2, .5; .8, .5; 1, 0"/>
                                        <p:tgtEl>
                                          <p:spTgt spid="27"/>
                                        </p:tgtEl>
                                      </p:cBhvr>
                                    </p:animEffect>
                                    <p:animScale>
                                      <p:cBhvr>
                                        <p:cTn id="96" dur="200" autoRev="1" fill="hold"/>
                                        <p:tgtEl>
                                          <p:spTgt spid="27"/>
                                        </p:tgtEl>
                                      </p:cBhvr>
                                      <p:by x="105000" y="105000"/>
                                    </p:animScale>
                                  </p:childTnLst>
                                </p:cTn>
                              </p:par>
                            </p:childTnLst>
                          </p:cTn>
                        </p:par>
                        <p:par>
                          <p:cTn id="97" fill="hold">
                            <p:stCondLst>
                              <p:cond delay="6300"/>
                            </p:stCondLst>
                            <p:childTnLst>
                              <p:par>
                                <p:cTn id="98" presetID="10" presetClass="entr" presetSubtype="0"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fade">
                                      <p:cBhvr>
                                        <p:cTn id="100" dur="500"/>
                                        <p:tgtEl>
                                          <p:spTgt spid="26"/>
                                        </p:tgtEl>
                                      </p:cBhvr>
                                    </p:animEffect>
                                  </p:childTnLst>
                                </p:cTn>
                              </p:par>
                            </p:childTnLst>
                          </p:cTn>
                        </p:par>
                        <p:par>
                          <p:cTn id="101" fill="hold">
                            <p:stCondLst>
                              <p:cond delay="6800"/>
                            </p:stCondLst>
                            <p:childTnLst>
                              <p:par>
                                <p:cTn id="102" presetID="10" presetClass="entr" presetSubtype="0" fill="hold" grpId="0" nodeType="afterEffect">
                                  <p:stCondLst>
                                    <p:cond delay="0"/>
                                  </p:stCondLst>
                                  <p:childTnLst>
                                    <p:set>
                                      <p:cBhvr>
                                        <p:cTn id="103" dur="1" fill="hold">
                                          <p:stCondLst>
                                            <p:cond delay="0"/>
                                          </p:stCondLst>
                                        </p:cTn>
                                        <p:tgtEl>
                                          <p:spTgt spid="29"/>
                                        </p:tgtEl>
                                        <p:attrNameLst>
                                          <p:attrName>style.visibility</p:attrName>
                                        </p:attrNameLst>
                                      </p:cBhvr>
                                      <p:to>
                                        <p:strVal val="visible"/>
                                      </p:to>
                                    </p:set>
                                    <p:animEffect transition="in" filter="fade">
                                      <p:cBhvr>
                                        <p:cTn id="10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animBg="1"/>
      <p:bldP spid="19" grpId="0" animBg="1"/>
      <p:bldP spid="20" grpId="0" animBg="1"/>
      <p:bldP spid="21" grpId="0" animBg="1"/>
      <p:bldP spid="22" grpId="0"/>
      <p:bldP spid="23" grpId="0"/>
      <p:bldP spid="24" grpId="0"/>
      <p:bldP spid="25" grpId="0"/>
      <p:bldP spid="25" grpId="1"/>
      <p:bldP spid="26" grpId="0"/>
      <p:bldP spid="27" grpId="0"/>
      <p:bldP spid="27" grpId="1"/>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cxnSp>
        <p:nvCxnSpPr>
          <p:cNvPr id="7" name="Straight Connector 47"/>
          <p:cNvCxnSpPr/>
          <p:nvPr/>
        </p:nvCxnSpPr>
        <p:spPr>
          <a:xfrm>
            <a:off x="428596" y="2307958"/>
            <a:ext cx="8286808" cy="1588"/>
          </a:xfrm>
          <a:prstGeom prst="line">
            <a:avLst/>
          </a:prstGeom>
          <a:ln>
            <a:solidFill>
              <a:srgbClr val="550F58"/>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 name="Group 71"/>
          <p:cNvGrpSpPr/>
          <p:nvPr/>
        </p:nvGrpSpPr>
        <p:grpSpPr>
          <a:xfrm>
            <a:off x="7000892" y="1730046"/>
            <a:ext cx="1643074" cy="2840980"/>
            <a:chOff x="7000892" y="1730046"/>
            <a:chExt cx="1643074" cy="2840980"/>
          </a:xfrm>
        </p:grpSpPr>
        <p:sp>
          <p:nvSpPr>
            <p:cNvPr id="9" name="Oval 65"/>
            <p:cNvSpPr/>
            <p:nvPr/>
          </p:nvSpPr>
          <p:spPr>
            <a:xfrm>
              <a:off x="7215206" y="1730046"/>
              <a:ext cx="1155824" cy="1155824"/>
            </a:xfrm>
            <a:prstGeom prst="ellipse">
              <a:avLst/>
            </a:prstGeom>
            <a:solidFill>
              <a:schemeClr val="bg1"/>
            </a:solidFill>
            <a:ln w="3175">
              <a:solidFill>
                <a:srgbClr val="4B525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
          <p:nvSpPr>
            <p:cNvPr id="10" name="Oval 51"/>
            <p:cNvSpPr/>
            <p:nvPr/>
          </p:nvSpPr>
          <p:spPr>
            <a:xfrm>
              <a:off x="7293469" y="1800797"/>
              <a:ext cx="1014322" cy="1014322"/>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grpSp>
          <p:nvGrpSpPr>
            <p:cNvPr id="11" name="Group 67"/>
            <p:cNvGrpSpPr/>
            <p:nvPr/>
          </p:nvGrpSpPr>
          <p:grpSpPr>
            <a:xfrm>
              <a:off x="7000892" y="3429006"/>
              <a:ext cx="1643074" cy="1142020"/>
              <a:chOff x="7000892" y="3429006"/>
              <a:chExt cx="1643074" cy="1142020"/>
            </a:xfrm>
          </p:grpSpPr>
          <p:sp>
            <p:nvSpPr>
              <p:cNvPr id="15" name="Rectangle 61"/>
              <p:cNvSpPr/>
              <p:nvPr/>
            </p:nvSpPr>
            <p:spPr>
              <a:xfrm>
                <a:off x="7000892" y="3786196"/>
                <a:ext cx="1643074" cy="784830"/>
              </a:xfrm>
              <a:prstGeom prst="rect">
                <a:avLst/>
              </a:prstGeom>
            </p:spPr>
            <p:txBody>
              <a:bodyPr wrap="square">
                <a:spAutoFit/>
              </a:bodyPr>
              <a:lstStyle/>
              <a:p>
                <a:pPr algn="ctr"/>
                <a:r>
                  <a:rPr lang="zh-CN" altLang="en-US" sz="900" dirty="0">
                    <a:solidFill>
                      <a:schemeClr val="bg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900" dirty="0">
                    <a:solidFill>
                      <a:schemeClr val="bg1"/>
                    </a:solidFill>
                    <a:latin typeface="微软雅黑" panose="020B0503020204020204" pitchFamily="34" charset="-122"/>
                    <a:ea typeface="微软雅黑" panose="020B0503020204020204" pitchFamily="34" charset="-122"/>
                    <a:cs typeface="Open Sans Light" pitchFamily="34" charset="0"/>
                  </a:rPr>
                  <a:t>200</a:t>
                </a:r>
                <a:r>
                  <a:rPr lang="zh-CN" altLang="en-US" sz="900" dirty="0">
                    <a:solidFill>
                      <a:schemeClr val="bg1"/>
                    </a:solidFill>
                    <a:latin typeface="微软雅黑" panose="020B0503020204020204" pitchFamily="34" charset="-122"/>
                    <a:ea typeface="微软雅黑" panose="020B0503020204020204" pitchFamily="34" charset="-122"/>
                    <a:cs typeface="Open Sans Light" pitchFamily="34" charset="0"/>
                  </a:rPr>
                  <a:t>字以内。</a:t>
                </a:r>
                <a:endParaRPr lang="en-US" altLang="zh-CN" sz="900" dirty="0">
                  <a:solidFill>
                    <a:schemeClr val="bg1"/>
                  </a:solidFill>
                  <a:latin typeface="微软雅黑" panose="020B0503020204020204" pitchFamily="34" charset="-122"/>
                  <a:ea typeface="微软雅黑" panose="020B0503020204020204" pitchFamily="34" charset="-122"/>
                  <a:cs typeface="Open Sans Light" pitchFamily="34" charset="0"/>
                </a:endParaRPr>
              </a:p>
            </p:txBody>
          </p:sp>
          <p:sp>
            <p:nvSpPr>
              <p:cNvPr id="16" name="Rectangle 62"/>
              <p:cNvSpPr/>
              <p:nvPr/>
            </p:nvSpPr>
            <p:spPr>
              <a:xfrm>
                <a:off x="7450359" y="3429006"/>
                <a:ext cx="776175" cy="338554"/>
              </a:xfrm>
              <a:prstGeom prst="rect">
                <a:avLst/>
              </a:prstGeom>
            </p:spPr>
            <p:txBody>
              <a:bodyPr wrap="none">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cs typeface="Open Sans" pitchFamily="34" charset="0"/>
                  </a:rPr>
                  <a:t>步骤</a:t>
                </a:r>
                <a:r>
                  <a:rPr lang="en-US" sz="1600" dirty="0" smtClean="0">
                    <a:solidFill>
                      <a:schemeClr val="bg1"/>
                    </a:solidFill>
                    <a:latin typeface="微软雅黑" panose="020B0503020204020204" pitchFamily="34" charset="-122"/>
                    <a:ea typeface="微软雅黑" panose="020B0503020204020204" pitchFamily="34" charset="-122"/>
                    <a:cs typeface="Open Sans" pitchFamily="34" charset="0"/>
                  </a:rPr>
                  <a:t> 4</a:t>
                </a:r>
                <a:endParaRPr lang="en-US" sz="1600" dirty="0">
                  <a:solidFill>
                    <a:schemeClr val="bg1"/>
                  </a:solidFill>
                  <a:latin typeface="微软雅黑" panose="020B0503020204020204" pitchFamily="34" charset="-122"/>
                  <a:ea typeface="微软雅黑" panose="020B0503020204020204" pitchFamily="34" charset="-122"/>
                  <a:cs typeface="Open Sans" pitchFamily="34" charset="0"/>
                </a:endParaRPr>
              </a:p>
            </p:txBody>
          </p:sp>
        </p:grpSp>
        <p:grpSp>
          <p:nvGrpSpPr>
            <p:cNvPr id="12" name="Group 43"/>
            <p:cNvGrpSpPr/>
            <p:nvPr/>
          </p:nvGrpSpPr>
          <p:grpSpPr>
            <a:xfrm>
              <a:off x="7650675" y="1977754"/>
              <a:ext cx="381362" cy="554536"/>
              <a:chOff x="4593571" y="3077031"/>
              <a:chExt cx="252168" cy="366676"/>
            </a:xfrm>
            <a:solidFill>
              <a:schemeClr val="bg1"/>
            </a:solidFill>
          </p:grpSpPr>
          <p:sp>
            <p:nvSpPr>
              <p:cNvPr id="13" name="AutoShape 30"/>
              <p:cNvSpPr>
                <a:spLocks/>
              </p:cNvSpPr>
              <p:nvPr/>
            </p:nvSpPr>
            <p:spPr bwMode="auto">
              <a:xfrm>
                <a:off x="4593571" y="3077031"/>
                <a:ext cx="252168" cy="366676"/>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4" name="AutoShape 31"/>
              <p:cNvSpPr>
                <a:spLocks/>
              </p:cNvSpPr>
              <p:nvPr/>
            </p:nvSpPr>
            <p:spPr bwMode="auto">
              <a:xfrm>
                <a:off x="4639875" y="3237219"/>
                <a:ext cx="162063" cy="131403"/>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17" name="Group 69"/>
          <p:cNvGrpSpPr/>
          <p:nvPr/>
        </p:nvGrpSpPr>
        <p:grpSpPr>
          <a:xfrm>
            <a:off x="2428860" y="1730046"/>
            <a:ext cx="1643074" cy="2840980"/>
            <a:chOff x="2428860" y="1730046"/>
            <a:chExt cx="1643074" cy="2840980"/>
          </a:xfrm>
        </p:grpSpPr>
        <p:sp>
          <p:nvSpPr>
            <p:cNvPr id="18" name="Oval 64"/>
            <p:cNvSpPr/>
            <p:nvPr/>
          </p:nvSpPr>
          <p:spPr>
            <a:xfrm>
              <a:off x="2643174" y="1730046"/>
              <a:ext cx="1155824" cy="1155824"/>
            </a:xfrm>
            <a:prstGeom prst="ellipse">
              <a:avLst/>
            </a:prstGeom>
            <a:solidFill>
              <a:schemeClr val="bg1"/>
            </a:solidFill>
            <a:ln w="3175">
              <a:solidFill>
                <a:srgbClr val="4B525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
          <p:nvSpPr>
            <p:cNvPr id="19" name="Oval 49"/>
            <p:cNvSpPr/>
            <p:nvPr/>
          </p:nvSpPr>
          <p:spPr>
            <a:xfrm>
              <a:off x="2721437" y="1800797"/>
              <a:ext cx="1014322" cy="1014322"/>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grpSp>
          <p:nvGrpSpPr>
            <p:cNvPr id="20" name="Group 53"/>
            <p:cNvGrpSpPr/>
            <p:nvPr/>
          </p:nvGrpSpPr>
          <p:grpSpPr>
            <a:xfrm>
              <a:off x="2428860" y="3429006"/>
              <a:ext cx="1643074" cy="1142020"/>
              <a:chOff x="2428860" y="3429006"/>
              <a:chExt cx="1643074" cy="1142020"/>
            </a:xfrm>
          </p:grpSpPr>
          <p:sp>
            <p:nvSpPr>
              <p:cNvPr id="26" name="Rectangle 57"/>
              <p:cNvSpPr/>
              <p:nvPr/>
            </p:nvSpPr>
            <p:spPr>
              <a:xfrm>
                <a:off x="2428860" y="3786196"/>
                <a:ext cx="1643074" cy="784830"/>
              </a:xfrm>
              <a:prstGeom prst="rect">
                <a:avLst/>
              </a:prstGeom>
            </p:spPr>
            <p:txBody>
              <a:bodyPr wrap="square">
                <a:spAutoFit/>
              </a:bodyPr>
              <a:lstStyle/>
              <a:p>
                <a:pPr algn="ctr"/>
                <a:r>
                  <a:rPr lang="zh-CN" altLang="en-US" sz="900" dirty="0">
                    <a:solidFill>
                      <a:schemeClr val="bg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900" dirty="0">
                    <a:solidFill>
                      <a:schemeClr val="bg1"/>
                    </a:solidFill>
                    <a:latin typeface="微软雅黑" panose="020B0503020204020204" pitchFamily="34" charset="-122"/>
                    <a:ea typeface="微软雅黑" panose="020B0503020204020204" pitchFamily="34" charset="-122"/>
                    <a:cs typeface="Open Sans Light" pitchFamily="34" charset="0"/>
                  </a:rPr>
                  <a:t>200</a:t>
                </a:r>
                <a:r>
                  <a:rPr lang="zh-CN" altLang="en-US" sz="900" dirty="0">
                    <a:solidFill>
                      <a:schemeClr val="bg1"/>
                    </a:solidFill>
                    <a:latin typeface="微软雅黑" panose="020B0503020204020204" pitchFamily="34" charset="-122"/>
                    <a:ea typeface="微软雅黑" panose="020B0503020204020204" pitchFamily="34" charset="-122"/>
                    <a:cs typeface="Open Sans Light" pitchFamily="34" charset="0"/>
                  </a:rPr>
                  <a:t>字以内。</a:t>
                </a:r>
                <a:endParaRPr lang="en-US" altLang="zh-CN" sz="900" dirty="0">
                  <a:solidFill>
                    <a:schemeClr val="bg1"/>
                  </a:solidFill>
                  <a:latin typeface="微软雅黑" panose="020B0503020204020204" pitchFamily="34" charset="-122"/>
                  <a:ea typeface="微软雅黑" panose="020B0503020204020204" pitchFamily="34" charset="-122"/>
                  <a:cs typeface="Open Sans Light" pitchFamily="34" charset="0"/>
                </a:endParaRPr>
              </a:p>
            </p:txBody>
          </p:sp>
          <p:sp>
            <p:nvSpPr>
              <p:cNvPr id="27" name="Rectangle 58"/>
              <p:cNvSpPr/>
              <p:nvPr/>
            </p:nvSpPr>
            <p:spPr>
              <a:xfrm>
                <a:off x="2878327" y="3429006"/>
                <a:ext cx="776175" cy="338554"/>
              </a:xfrm>
              <a:prstGeom prst="rect">
                <a:avLst/>
              </a:prstGeom>
            </p:spPr>
            <p:txBody>
              <a:bodyPr wrap="none">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cs typeface="Open Sans" pitchFamily="34" charset="0"/>
                  </a:rPr>
                  <a:t>步骤</a:t>
                </a:r>
                <a:r>
                  <a:rPr lang="en-US" sz="1600" dirty="0" smtClean="0">
                    <a:solidFill>
                      <a:schemeClr val="bg1"/>
                    </a:solidFill>
                    <a:latin typeface="微软雅黑" panose="020B0503020204020204" pitchFamily="34" charset="-122"/>
                    <a:ea typeface="微软雅黑" panose="020B0503020204020204" pitchFamily="34" charset="-122"/>
                    <a:cs typeface="Open Sans" pitchFamily="34" charset="0"/>
                  </a:rPr>
                  <a:t> 2</a:t>
                </a:r>
                <a:endParaRPr lang="en-US" sz="1600" dirty="0">
                  <a:solidFill>
                    <a:schemeClr val="bg1"/>
                  </a:solidFill>
                  <a:latin typeface="微软雅黑" panose="020B0503020204020204" pitchFamily="34" charset="-122"/>
                  <a:ea typeface="微软雅黑" panose="020B0503020204020204" pitchFamily="34" charset="-122"/>
                  <a:cs typeface="Open Sans" pitchFamily="34" charset="0"/>
                </a:endParaRPr>
              </a:p>
            </p:txBody>
          </p:sp>
        </p:grpSp>
        <p:grpSp>
          <p:nvGrpSpPr>
            <p:cNvPr id="21" name="Group 45"/>
            <p:cNvGrpSpPr/>
            <p:nvPr/>
          </p:nvGrpSpPr>
          <p:grpSpPr>
            <a:xfrm>
              <a:off x="2978032" y="1977753"/>
              <a:ext cx="553590" cy="554540"/>
              <a:chOff x="3071802" y="3077031"/>
              <a:chExt cx="366050" cy="366677"/>
            </a:xfrm>
            <a:solidFill>
              <a:schemeClr val="bg1"/>
            </a:solidFill>
          </p:grpSpPr>
          <p:sp>
            <p:nvSpPr>
              <p:cNvPr id="22" name="AutoShape 33"/>
              <p:cNvSpPr>
                <a:spLocks/>
              </p:cNvSpPr>
              <p:nvPr/>
            </p:nvSpPr>
            <p:spPr bwMode="auto">
              <a:xfrm>
                <a:off x="3071802" y="3214692"/>
                <a:ext cx="366050" cy="229016"/>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3" name="AutoShape 34"/>
              <p:cNvSpPr>
                <a:spLocks/>
              </p:cNvSpPr>
              <p:nvPr/>
            </p:nvSpPr>
            <p:spPr bwMode="auto">
              <a:xfrm>
                <a:off x="3163160" y="3123336"/>
                <a:ext cx="26281"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4" name="AutoShape 35"/>
              <p:cNvSpPr>
                <a:spLocks/>
              </p:cNvSpPr>
              <p:nvPr/>
            </p:nvSpPr>
            <p:spPr bwMode="auto">
              <a:xfrm>
                <a:off x="3300820" y="3123336"/>
                <a:ext cx="25655"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5" name="AutoShape 36"/>
              <p:cNvSpPr>
                <a:spLocks/>
              </p:cNvSpPr>
              <p:nvPr/>
            </p:nvSpPr>
            <p:spPr bwMode="auto">
              <a:xfrm>
                <a:off x="3243253" y="3077031"/>
                <a:ext cx="26281" cy="86350"/>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28" name="Group 68"/>
          <p:cNvGrpSpPr/>
          <p:nvPr/>
        </p:nvGrpSpPr>
        <p:grpSpPr>
          <a:xfrm>
            <a:off x="642910" y="1730046"/>
            <a:ext cx="1643074" cy="2840980"/>
            <a:chOff x="642910" y="1730046"/>
            <a:chExt cx="1643074" cy="2840980"/>
          </a:xfrm>
        </p:grpSpPr>
        <p:sp>
          <p:nvSpPr>
            <p:cNvPr id="29" name="Oval 63"/>
            <p:cNvSpPr/>
            <p:nvPr/>
          </p:nvSpPr>
          <p:spPr>
            <a:xfrm>
              <a:off x="857911" y="1730046"/>
              <a:ext cx="1155824" cy="1155824"/>
            </a:xfrm>
            <a:prstGeom prst="ellipse">
              <a:avLst/>
            </a:prstGeom>
            <a:solidFill>
              <a:schemeClr val="bg1"/>
            </a:solidFill>
            <a:ln w="3175">
              <a:solidFill>
                <a:srgbClr val="D2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
          <p:nvSpPr>
            <p:cNvPr id="30" name="Oval 48"/>
            <p:cNvSpPr/>
            <p:nvPr/>
          </p:nvSpPr>
          <p:spPr>
            <a:xfrm>
              <a:off x="935487" y="1800797"/>
              <a:ext cx="1014322" cy="1014322"/>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grpSp>
          <p:nvGrpSpPr>
            <p:cNvPr id="31" name="Group 52"/>
            <p:cNvGrpSpPr/>
            <p:nvPr/>
          </p:nvGrpSpPr>
          <p:grpSpPr>
            <a:xfrm>
              <a:off x="642910" y="3429006"/>
              <a:ext cx="1643074" cy="1142020"/>
              <a:chOff x="642910" y="3429006"/>
              <a:chExt cx="1643074" cy="1142020"/>
            </a:xfrm>
          </p:grpSpPr>
          <p:sp>
            <p:nvSpPr>
              <p:cNvPr id="39" name="Rectangle 55"/>
              <p:cNvSpPr/>
              <p:nvPr/>
            </p:nvSpPr>
            <p:spPr>
              <a:xfrm>
                <a:off x="642910" y="3786196"/>
                <a:ext cx="1643074" cy="784830"/>
              </a:xfrm>
              <a:prstGeom prst="rect">
                <a:avLst/>
              </a:prstGeom>
            </p:spPr>
            <p:txBody>
              <a:bodyPr wrap="square">
                <a:spAutoFit/>
              </a:bodyPr>
              <a:lstStyle/>
              <a:p>
                <a:pPr algn="ctr"/>
                <a:r>
                  <a:rPr lang="zh-CN" altLang="en-US" sz="900" dirty="0">
                    <a:solidFill>
                      <a:schemeClr val="bg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a:t>
                </a:r>
                <a:r>
                  <a:rPr lang="zh-CN" altLang="en-US" sz="900" dirty="0" smtClean="0">
                    <a:solidFill>
                      <a:schemeClr val="bg1"/>
                    </a:solidFill>
                    <a:latin typeface="微软雅黑" panose="020B0503020204020204" pitchFamily="34" charset="-122"/>
                    <a:ea typeface="微软雅黑" panose="020B0503020204020204" pitchFamily="34" charset="-122"/>
                    <a:cs typeface="Open Sans Light" pitchFamily="34" charset="0"/>
                  </a:rPr>
                  <a:t>生动尽量</a:t>
                </a:r>
                <a:r>
                  <a:rPr lang="zh-CN" altLang="en-US" sz="900" dirty="0">
                    <a:solidFill>
                      <a:schemeClr val="bg1"/>
                    </a:solidFill>
                    <a:latin typeface="微软雅黑" panose="020B0503020204020204" pitchFamily="34" charset="-122"/>
                    <a:ea typeface="微软雅黑" panose="020B0503020204020204" pitchFamily="34" charset="-122"/>
                    <a:cs typeface="Open Sans Light" pitchFamily="34" charset="0"/>
                  </a:rPr>
                  <a:t>将每页幻灯片的字数控制在</a:t>
                </a:r>
                <a:r>
                  <a:rPr lang="en-US" altLang="zh-CN" sz="900" dirty="0">
                    <a:solidFill>
                      <a:schemeClr val="bg1"/>
                    </a:solidFill>
                    <a:latin typeface="微软雅黑" panose="020B0503020204020204" pitchFamily="34" charset="-122"/>
                    <a:ea typeface="微软雅黑" panose="020B0503020204020204" pitchFamily="34" charset="-122"/>
                    <a:cs typeface="Open Sans Light" pitchFamily="34" charset="0"/>
                  </a:rPr>
                  <a:t>200</a:t>
                </a:r>
                <a:r>
                  <a:rPr lang="zh-CN" altLang="en-US" sz="900" dirty="0">
                    <a:solidFill>
                      <a:schemeClr val="bg1"/>
                    </a:solidFill>
                    <a:latin typeface="微软雅黑" panose="020B0503020204020204" pitchFamily="34" charset="-122"/>
                    <a:ea typeface="微软雅黑" panose="020B0503020204020204" pitchFamily="34" charset="-122"/>
                    <a:cs typeface="Open Sans Light" pitchFamily="34" charset="0"/>
                  </a:rPr>
                  <a:t>字</a:t>
                </a:r>
                <a:r>
                  <a:rPr lang="zh-CN" altLang="en-US" sz="900" dirty="0" smtClean="0">
                    <a:solidFill>
                      <a:schemeClr val="bg1"/>
                    </a:solidFill>
                    <a:latin typeface="微软雅黑" panose="020B0503020204020204" pitchFamily="34" charset="-122"/>
                    <a:ea typeface="微软雅黑" panose="020B0503020204020204" pitchFamily="34" charset="-122"/>
                    <a:cs typeface="Open Sans Light" pitchFamily="34" charset="0"/>
                  </a:rPr>
                  <a:t>以内。</a:t>
                </a:r>
                <a:endParaRPr lang="en-US" sz="900" dirty="0" smtClean="0">
                  <a:solidFill>
                    <a:schemeClr val="bg1"/>
                  </a:solidFill>
                  <a:latin typeface="微软雅黑" panose="020B0503020204020204" pitchFamily="34" charset="-122"/>
                  <a:ea typeface="微软雅黑" panose="020B0503020204020204" pitchFamily="34" charset="-122"/>
                  <a:cs typeface="Open Sans Light" pitchFamily="34" charset="0"/>
                </a:endParaRPr>
              </a:p>
            </p:txBody>
          </p:sp>
          <p:sp>
            <p:nvSpPr>
              <p:cNvPr id="40" name="Rectangle 56"/>
              <p:cNvSpPr/>
              <p:nvPr/>
            </p:nvSpPr>
            <p:spPr>
              <a:xfrm>
                <a:off x="1098789" y="3429006"/>
                <a:ext cx="776175" cy="338554"/>
              </a:xfrm>
              <a:prstGeom prst="rect">
                <a:avLst/>
              </a:prstGeom>
            </p:spPr>
            <p:txBody>
              <a:bodyPr wrap="none">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cs typeface="Open Sans" pitchFamily="34" charset="0"/>
                  </a:rPr>
                  <a:t>步骤</a:t>
                </a:r>
                <a:r>
                  <a:rPr lang="en-US" sz="1600" dirty="0" smtClean="0">
                    <a:solidFill>
                      <a:schemeClr val="bg1"/>
                    </a:solidFill>
                    <a:latin typeface="微软雅黑" panose="020B0503020204020204" pitchFamily="34" charset="-122"/>
                    <a:ea typeface="微软雅黑" panose="020B0503020204020204" pitchFamily="34" charset="-122"/>
                    <a:cs typeface="Open Sans" pitchFamily="34" charset="0"/>
                  </a:rPr>
                  <a:t> 1</a:t>
                </a:r>
                <a:endParaRPr lang="en-US" sz="1600" dirty="0">
                  <a:solidFill>
                    <a:schemeClr val="bg1"/>
                  </a:solidFill>
                  <a:latin typeface="微软雅黑" panose="020B0503020204020204" pitchFamily="34" charset="-122"/>
                  <a:ea typeface="微软雅黑" panose="020B0503020204020204" pitchFamily="34" charset="-122"/>
                  <a:cs typeface="Open Sans" pitchFamily="34" charset="0"/>
                </a:endParaRPr>
              </a:p>
            </p:txBody>
          </p:sp>
        </p:grpSp>
        <p:grpSp>
          <p:nvGrpSpPr>
            <p:cNvPr id="32" name="Group 46"/>
            <p:cNvGrpSpPr/>
            <p:nvPr/>
          </p:nvGrpSpPr>
          <p:grpSpPr>
            <a:xfrm>
              <a:off x="1192082" y="2049192"/>
              <a:ext cx="553592" cy="554536"/>
              <a:chOff x="2339702" y="3077032"/>
              <a:chExt cx="366051" cy="366676"/>
            </a:xfrm>
            <a:solidFill>
              <a:schemeClr val="bg1"/>
            </a:solidFill>
          </p:grpSpPr>
          <p:sp>
            <p:nvSpPr>
              <p:cNvPr id="33" name="AutoShape 37"/>
              <p:cNvSpPr>
                <a:spLocks/>
              </p:cNvSpPr>
              <p:nvPr/>
            </p:nvSpPr>
            <p:spPr bwMode="auto">
              <a:xfrm>
                <a:off x="2339702" y="3111446"/>
                <a:ext cx="333513" cy="33226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4" name="AutoShape 38"/>
              <p:cNvSpPr>
                <a:spLocks/>
              </p:cNvSpPr>
              <p:nvPr/>
            </p:nvSpPr>
            <p:spPr bwMode="auto">
              <a:xfrm>
                <a:off x="2499888" y="3260370"/>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5" name="AutoShape 39"/>
              <p:cNvSpPr>
                <a:spLocks/>
              </p:cNvSpPr>
              <p:nvPr/>
            </p:nvSpPr>
            <p:spPr bwMode="auto">
              <a:xfrm>
                <a:off x="2648812" y="3077032"/>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6" name="AutoShape 40"/>
              <p:cNvSpPr>
                <a:spLocks/>
              </p:cNvSpPr>
              <p:nvPr/>
            </p:nvSpPr>
            <p:spPr bwMode="auto">
              <a:xfrm>
                <a:off x="2431056" y="3249107"/>
                <a:ext cx="45678" cy="456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7" name="AutoShape 41"/>
              <p:cNvSpPr>
                <a:spLocks/>
              </p:cNvSpPr>
              <p:nvPr/>
            </p:nvSpPr>
            <p:spPr bwMode="auto">
              <a:xfrm>
                <a:off x="2476734" y="3329200"/>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8" name="AutoShape 42"/>
              <p:cNvSpPr>
                <a:spLocks/>
              </p:cNvSpPr>
              <p:nvPr/>
            </p:nvSpPr>
            <p:spPr bwMode="auto">
              <a:xfrm>
                <a:off x="2660073" y="3157125"/>
                <a:ext cx="22526"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41" name="Group 70"/>
          <p:cNvGrpSpPr/>
          <p:nvPr/>
        </p:nvGrpSpPr>
        <p:grpSpPr>
          <a:xfrm>
            <a:off x="4483768" y="1272386"/>
            <a:ext cx="2071144" cy="3298640"/>
            <a:chOff x="4483768" y="1272386"/>
            <a:chExt cx="2071144" cy="3298640"/>
          </a:xfrm>
        </p:grpSpPr>
        <p:sp>
          <p:nvSpPr>
            <p:cNvPr id="42" name="Oval 66"/>
            <p:cNvSpPr/>
            <p:nvPr/>
          </p:nvSpPr>
          <p:spPr>
            <a:xfrm>
              <a:off x="4483768" y="1272386"/>
              <a:ext cx="2071144" cy="2071144"/>
            </a:xfrm>
            <a:prstGeom prst="ellipse">
              <a:avLst/>
            </a:prstGeom>
            <a:solidFill>
              <a:schemeClr val="bg1"/>
            </a:solidFill>
            <a:ln w="3175">
              <a:solidFill>
                <a:srgbClr val="D2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sp>
          <p:nvSpPr>
            <p:cNvPr id="43" name="Oval 50"/>
            <p:cNvSpPr/>
            <p:nvPr/>
          </p:nvSpPr>
          <p:spPr>
            <a:xfrm>
              <a:off x="4575314" y="1360618"/>
              <a:ext cx="1894680" cy="1894680"/>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微软雅黑" panose="020B0503020204020204" pitchFamily="34" charset="-122"/>
                <a:ea typeface="微软雅黑" panose="020B0503020204020204" pitchFamily="34" charset="-122"/>
              </a:endParaRPr>
            </a:p>
          </p:txBody>
        </p:sp>
        <p:grpSp>
          <p:nvGrpSpPr>
            <p:cNvPr id="44" name="Group 54"/>
            <p:cNvGrpSpPr/>
            <p:nvPr/>
          </p:nvGrpSpPr>
          <p:grpSpPr>
            <a:xfrm>
              <a:off x="4714876" y="3429006"/>
              <a:ext cx="1643074" cy="1142020"/>
              <a:chOff x="4714876" y="3429006"/>
              <a:chExt cx="1643074" cy="1142020"/>
            </a:xfrm>
          </p:grpSpPr>
          <p:sp>
            <p:nvSpPr>
              <p:cNvPr id="50" name="Rectangle 59"/>
              <p:cNvSpPr/>
              <p:nvPr/>
            </p:nvSpPr>
            <p:spPr>
              <a:xfrm>
                <a:off x="4714876" y="3786196"/>
                <a:ext cx="1643074" cy="784830"/>
              </a:xfrm>
              <a:prstGeom prst="rect">
                <a:avLst/>
              </a:prstGeom>
            </p:spPr>
            <p:txBody>
              <a:bodyPr wrap="square">
                <a:spAutoFit/>
              </a:bodyPr>
              <a:lstStyle/>
              <a:p>
                <a:pPr algn="ctr"/>
                <a:r>
                  <a:rPr lang="zh-CN" altLang="en-US" sz="900" dirty="0">
                    <a:solidFill>
                      <a:schemeClr val="bg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900" dirty="0">
                    <a:solidFill>
                      <a:schemeClr val="bg1"/>
                    </a:solidFill>
                    <a:latin typeface="微软雅黑" panose="020B0503020204020204" pitchFamily="34" charset="-122"/>
                    <a:ea typeface="微软雅黑" panose="020B0503020204020204" pitchFamily="34" charset="-122"/>
                    <a:cs typeface="Open Sans Light" pitchFamily="34" charset="0"/>
                  </a:rPr>
                  <a:t>200</a:t>
                </a:r>
                <a:r>
                  <a:rPr lang="zh-CN" altLang="en-US" sz="900" dirty="0">
                    <a:solidFill>
                      <a:schemeClr val="bg1"/>
                    </a:solidFill>
                    <a:latin typeface="微软雅黑" panose="020B0503020204020204" pitchFamily="34" charset="-122"/>
                    <a:ea typeface="微软雅黑" panose="020B0503020204020204" pitchFamily="34" charset="-122"/>
                    <a:cs typeface="Open Sans Light" pitchFamily="34" charset="0"/>
                  </a:rPr>
                  <a:t>字以内。</a:t>
                </a:r>
                <a:endParaRPr lang="en-US" altLang="zh-CN" sz="900" dirty="0">
                  <a:solidFill>
                    <a:schemeClr val="bg1"/>
                  </a:solidFill>
                  <a:latin typeface="微软雅黑" panose="020B0503020204020204" pitchFamily="34" charset="-122"/>
                  <a:ea typeface="微软雅黑" panose="020B0503020204020204" pitchFamily="34" charset="-122"/>
                  <a:cs typeface="Open Sans Light" pitchFamily="34" charset="0"/>
                </a:endParaRPr>
              </a:p>
            </p:txBody>
          </p:sp>
          <p:sp>
            <p:nvSpPr>
              <p:cNvPr id="51" name="Rectangle 60"/>
              <p:cNvSpPr/>
              <p:nvPr/>
            </p:nvSpPr>
            <p:spPr>
              <a:xfrm>
                <a:off x="5164343" y="3429006"/>
                <a:ext cx="776175" cy="338554"/>
              </a:xfrm>
              <a:prstGeom prst="rect">
                <a:avLst/>
              </a:prstGeom>
            </p:spPr>
            <p:txBody>
              <a:bodyPr wrap="none">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cs typeface="Open Sans" pitchFamily="34" charset="0"/>
                  </a:rPr>
                  <a:t>步骤</a:t>
                </a:r>
                <a:r>
                  <a:rPr lang="en-US" sz="1600" dirty="0" smtClean="0">
                    <a:solidFill>
                      <a:schemeClr val="bg1"/>
                    </a:solidFill>
                    <a:latin typeface="微软雅黑" panose="020B0503020204020204" pitchFamily="34" charset="-122"/>
                    <a:ea typeface="微软雅黑" panose="020B0503020204020204" pitchFamily="34" charset="-122"/>
                    <a:cs typeface="Open Sans" pitchFamily="34" charset="0"/>
                  </a:rPr>
                  <a:t> 3</a:t>
                </a:r>
                <a:endParaRPr lang="en-US" sz="1600" dirty="0">
                  <a:solidFill>
                    <a:schemeClr val="bg1"/>
                  </a:solidFill>
                  <a:latin typeface="微软雅黑" panose="020B0503020204020204" pitchFamily="34" charset="-122"/>
                  <a:ea typeface="微软雅黑" panose="020B0503020204020204" pitchFamily="34" charset="-122"/>
                  <a:cs typeface="Open Sans" pitchFamily="34" charset="0"/>
                </a:endParaRPr>
              </a:p>
            </p:txBody>
          </p:sp>
        </p:grpSp>
        <p:grpSp>
          <p:nvGrpSpPr>
            <p:cNvPr id="45" name="Group 44"/>
            <p:cNvGrpSpPr/>
            <p:nvPr/>
          </p:nvGrpSpPr>
          <p:grpSpPr>
            <a:xfrm>
              <a:off x="5102801" y="1851747"/>
              <a:ext cx="830408" cy="948800"/>
              <a:chOff x="3827057" y="2344930"/>
              <a:chExt cx="320373" cy="366050"/>
            </a:xfrm>
            <a:solidFill>
              <a:schemeClr val="bg1"/>
            </a:solidFill>
          </p:grpSpPr>
          <p:sp>
            <p:nvSpPr>
              <p:cNvPr id="46" name="AutoShape 48"/>
              <p:cNvSpPr>
                <a:spLocks/>
              </p:cNvSpPr>
              <p:nvPr/>
            </p:nvSpPr>
            <p:spPr bwMode="auto">
              <a:xfrm>
                <a:off x="3827057" y="2344930"/>
                <a:ext cx="320373"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47" name="AutoShape 49"/>
              <p:cNvSpPr>
                <a:spLocks/>
              </p:cNvSpPr>
              <p:nvPr/>
            </p:nvSpPr>
            <p:spPr bwMode="auto">
              <a:xfrm>
                <a:off x="4078597" y="2630889"/>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48" name="AutoShape 50"/>
              <p:cNvSpPr>
                <a:spLocks/>
              </p:cNvSpPr>
              <p:nvPr/>
            </p:nvSpPr>
            <p:spPr bwMode="auto">
              <a:xfrm>
                <a:off x="4078597" y="256205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49" name="AutoShape 51"/>
              <p:cNvSpPr>
                <a:spLocks/>
              </p:cNvSpPr>
              <p:nvPr/>
            </p:nvSpPr>
            <p:spPr bwMode="auto">
              <a:xfrm>
                <a:off x="4078597" y="249322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630084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1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slide(fromLeft)">
                                      <p:cBhvr>
                                        <p:cTn id="23" dur="500"/>
                                        <p:tgtEl>
                                          <p:spTgt spid="7"/>
                                        </p:tgtEl>
                                      </p:cBhvr>
                                    </p:animEffect>
                                  </p:childTnLst>
                                </p:cTn>
                              </p:par>
                            </p:childTnLst>
                          </p:cTn>
                        </p:par>
                        <p:par>
                          <p:cTn id="24" fill="hold">
                            <p:stCondLst>
                              <p:cond delay="1000"/>
                            </p:stCondLst>
                            <p:childTnLst>
                              <p:par>
                                <p:cTn id="25" presetID="12" presetClass="entr" presetSubtype="1"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slide(fromTop)">
                                      <p:cBhvr>
                                        <p:cTn id="27" dur="500"/>
                                        <p:tgtEl>
                                          <p:spTgt spid="28"/>
                                        </p:tgtEl>
                                      </p:cBhvr>
                                    </p:animEffect>
                                  </p:childTnLst>
                                </p:cTn>
                              </p:par>
                            </p:childTnLst>
                          </p:cTn>
                        </p:par>
                        <p:par>
                          <p:cTn id="28" fill="hold">
                            <p:stCondLst>
                              <p:cond delay="1500"/>
                            </p:stCondLst>
                            <p:childTnLst>
                              <p:par>
                                <p:cTn id="29" presetID="12" presetClass="entr" presetSubtype="1"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slide(fromTop)">
                                      <p:cBhvr>
                                        <p:cTn id="31" dur="500"/>
                                        <p:tgtEl>
                                          <p:spTgt spid="17"/>
                                        </p:tgtEl>
                                      </p:cBhvr>
                                    </p:animEffect>
                                  </p:childTnLst>
                                </p:cTn>
                              </p:par>
                            </p:childTnLst>
                          </p:cTn>
                        </p:par>
                        <p:par>
                          <p:cTn id="32" fill="hold">
                            <p:stCondLst>
                              <p:cond delay="2000"/>
                            </p:stCondLst>
                            <p:childTnLst>
                              <p:par>
                                <p:cTn id="33" presetID="12" presetClass="entr" presetSubtype="1"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slide(fromTop)">
                                      <p:cBhvr>
                                        <p:cTn id="35" dur="500"/>
                                        <p:tgtEl>
                                          <p:spTgt spid="41"/>
                                        </p:tgtEl>
                                      </p:cBhvr>
                                    </p:animEffect>
                                  </p:childTnLst>
                                </p:cTn>
                              </p:par>
                            </p:childTnLst>
                          </p:cTn>
                        </p:par>
                        <p:par>
                          <p:cTn id="36" fill="hold">
                            <p:stCondLst>
                              <p:cond delay="2500"/>
                            </p:stCondLst>
                            <p:childTnLst>
                              <p:par>
                                <p:cTn id="37" presetID="12" presetClass="entr" presetSubtype="1"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Top)">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7" name="图片 6"/>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8" name="等腰三角形 7"/>
          <p:cNvSpPr/>
          <p:nvPr/>
        </p:nvSpPr>
        <p:spPr>
          <a:xfrm flipV="1">
            <a:off x="2625410" y="1232950"/>
            <a:ext cx="3893183" cy="3356186"/>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p:cNvSpPr/>
          <p:nvPr/>
        </p:nvSpPr>
        <p:spPr>
          <a:xfrm>
            <a:off x="1028702" y="2095501"/>
            <a:ext cx="7086599" cy="1628775"/>
          </a:xfrm>
          <a:prstGeom prst="rect">
            <a:avLst/>
          </a:prstGeom>
          <a:solidFill>
            <a:schemeClr val="bg1"/>
          </a:solidFill>
          <a:ln>
            <a:noFill/>
          </a:ln>
          <a:effectLst>
            <a:outerShdw blurRad="635000"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3224103" y="1445517"/>
            <a:ext cx="2695803" cy="646331"/>
          </a:xfrm>
          <a:prstGeom prst="rect">
            <a:avLst/>
          </a:prstGeom>
          <a:noFill/>
        </p:spPr>
        <p:txBody>
          <a:bodyPr wrap="none" rtlCol="0">
            <a:spAutoFit/>
          </a:bodyPr>
          <a:lstStyle>
            <a:defPPr>
              <a:defRPr lang="zh-CN"/>
            </a:defPPr>
            <a:lvl1pPr algn="ctr">
              <a:defRPr sz="4800" b="1" spc="300">
                <a:solidFill>
                  <a:schemeClr val="bg1"/>
                </a:solidFill>
                <a:effectLst>
                  <a:outerShdw blurRad="127000" sx="102000" sy="102000" algn="ctr" rotWithShape="0">
                    <a:prstClr val="black">
                      <a:alpha val="50000"/>
                    </a:prstClr>
                  </a:outerShdw>
                </a:effectLst>
              </a:defRPr>
            </a:lvl1pPr>
          </a:lstStyle>
          <a:p>
            <a:r>
              <a:rPr lang="en-US" altLang="zh-CN" sz="3600" dirty="0"/>
              <a:t>PART </a:t>
            </a:r>
            <a:r>
              <a:rPr lang="en-US" altLang="zh-CN" sz="3600" dirty="0" smtClean="0"/>
              <a:t>FOUR</a:t>
            </a:r>
            <a:endParaRPr lang="zh-CN" altLang="en-US" sz="3600" dirty="0"/>
          </a:p>
        </p:txBody>
      </p:sp>
      <p:sp>
        <p:nvSpPr>
          <p:cNvPr id="11" name="文本框 10"/>
          <p:cNvSpPr txBox="1"/>
          <p:nvPr/>
        </p:nvSpPr>
        <p:spPr>
          <a:xfrm>
            <a:off x="2402176" y="2314536"/>
            <a:ext cx="4339650" cy="715581"/>
          </a:xfrm>
          <a:prstGeom prst="rect">
            <a:avLst/>
          </a:prstGeom>
          <a:noFill/>
        </p:spPr>
        <p:txBody>
          <a:bodyPr wrap="none" rtlCol="0">
            <a:spAutoFit/>
          </a:bodyPr>
          <a:lstStyle/>
          <a:p>
            <a:pPr algn="ctr"/>
            <a:r>
              <a:rPr lang="zh-CN" altLang="en-US" sz="4050" b="1" dirty="0">
                <a:solidFill>
                  <a:srgbClr val="582C50"/>
                </a:solidFill>
              </a:rPr>
              <a:t>请在此处添加标题</a:t>
            </a:r>
          </a:p>
        </p:txBody>
      </p:sp>
      <p:sp>
        <p:nvSpPr>
          <p:cNvPr id="12" name="文本框 11"/>
          <p:cNvSpPr txBox="1"/>
          <p:nvPr/>
        </p:nvSpPr>
        <p:spPr>
          <a:xfrm>
            <a:off x="2601557" y="3272354"/>
            <a:ext cx="4051110" cy="323165"/>
          </a:xfrm>
          <a:prstGeom prst="rect">
            <a:avLst/>
          </a:prstGeom>
          <a:noFill/>
        </p:spPr>
        <p:txBody>
          <a:bodyPr wrap="none" rtlCol="0" anchor="ctr">
            <a:spAutoFit/>
          </a:bodyPr>
          <a:lstStyle/>
          <a:p>
            <a:pPr algn="ctr"/>
            <a:r>
              <a:rPr lang="en-US" altLang="zh-CN" sz="1500" dirty="0">
                <a:solidFill>
                  <a:srgbClr val="B03262"/>
                </a:solidFill>
              </a:rPr>
              <a:t>Creativity  |  Innovation  |  Specialty  |  Exquisite</a:t>
            </a:r>
          </a:p>
        </p:txBody>
      </p:sp>
      <p:cxnSp>
        <p:nvCxnSpPr>
          <p:cNvPr id="13" name="直接连接符 12"/>
          <p:cNvCxnSpPr/>
          <p:nvPr/>
        </p:nvCxnSpPr>
        <p:spPr>
          <a:xfrm>
            <a:off x="1028702" y="3143365"/>
            <a:ext cx="7086599" cy="0"/>
          </a:xfrm>
          <a:prstGeom prst="line">
            <a:avLst/>
          </a:prstGeom>
          <a:ln>
            <a:solidFill>
              <a:srgbClr val="B03262"/>
            </a:solidFill>
            <a:prstDash val="dash"/>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rot="13929354">
            <a:off x="1778536" y="3479531"/>
            <a:ext cx="170624" cy="147090"/>
          </a:xfrm>
          <a:prstGeom prst="triangle">
            <a:avLst/>
          </a:prstGeom>
          <a:gradFill>
            <a:gsLst>
              <a:gs pos="0">
                <a:srgbClr val="B03262"/>
              </a:gs>
              <a:gs pos="100000">
                <a:srgbClr val="582C5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p:nvSpPr>
        <p:spPr>
          <a:xfrm rot="2711689">
            <a:off x="1203378" y="3525197"/>
            <a:ext cx="302117" cy="260445"/>
          </a:xfrm>
          <a:prstGeom prst="triangle">
            <a:avLst/>
          </a:prstGeom>
          <a:gradFill>
            <a:gsLst>
              <a:gs pos="0">
                <a:srgbClr val="B03262"/>
              </a:gs>
              <a:gs pos="100000">
                <a:srgbClr val="582C50"/>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p:nvSpPr>
        <p:spPr>
          <a:xfrm rot="21062962">
            <a:off x="7164651" y="3239515"/>
            <a:ext cx="181355" cy="156341"/>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p:nvSpPr>
        <p:spPr>
          <a:xfrm rot="1426479">
            <a:off x="2444295" y="3528165"/>
            <a:ext cx="335638" cy="289343"/>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p:nvSpPr>
        <p:spPr>
          <a:xfrm rot="2129581">
            <a:off x="7603164" y="3367293"/>
            <a:ext cx="431018" cy="371567"/>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等腰三角形 18"/>
          <p:cNvSpPr/>
          <p:nvPr/>
        </p:nvSpPr>
        <p:spPr>
          <a:xfrm rot="1426479">
            <a:off x="640683" y="1657688"/>
            <a:ext cx="761467" cy="656436"/>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313367673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1" presetClass="entr" presetSubtype="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750"/>
                                        <p:tgtEl>
                                          <p:spTgt spid="8"/>
                                        </p:tgtEl>
                                      </p:cBhvr>
                                    </p:animEffect>
                                  </p:childTnLst>
                                </p:cTn>
                              </p:par>
                            </p:childTnLst>
                          </p:cTn>
                        </p:par>
                        <p:par>
                          <p:cTn id="17" fill="hold">
                            <p:stCondLst>
                              <p:cond delay="1250"/>
                            </p:stCondLst>
                            <p:childTnLst>
                              <p:par>
                                <p:cTn id="18" presetID="49" presetClass="entr" presetSubtype="0" decel="10000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750" fill="hold"/>
                                        <p:tgtEl>
                                          <p:spTgt spid="9"/>
                                        </p:tgtEl>
                                        <p:attrNameLst>
                                          <p:attrName>ppt_w</p:attrName>
                                        </p:attrNameLst>
                                      </p:cBhvr>
                                      <p:tavLst>
                                        <p:tav tm="0">
                                          <p:val>
                                            <p:fltVal val="0"/>
                                          </p:val>
                                        </p:tav>
                                        <p:tav tm="100000">
                                          <p:val>
                                            <p:strVal val="#ppt_w"/>
                                          </p:val>
                                        </p:tav>
                                      </p:tavLst>
                                    </p:anim>
                                    <p:anim calcmode="lin" valueType="num">
                                      <p:cBhvr>
                                        <p:cTn id="21" dur="750" fill="hold"/>
                                        <p:tgtEl>
                                          <p:spTgt spid="9"/>
                                        </p:tgtEl>
                                        <p:attrNameLst>
                                          <p:attrName>ppt_h</p:attrName>
                                        </p:attrNameLst>
                                      </p:cBhvr>
                                      <p:tavLst>
                                        <p:tav tm="0">
                                          <p:val>
                                            <p:fltVal val="0"/>
                                          </p:val>
                                        </p:tav>
                                        <p:tav tm="100000">
                                          <p:val>
                                            <p:strVal val="#ppt_h"/>
                                          </p:val>
                                        </p:tav>
                                      </p:tavLst>
                                    </p:anim>
                                    <p:anim calcmode="lin" valueType="num">
                                      <p:cBhvr>
                                        <p:cTn id="22" dur="750" fill="hold"/>
                                        <p:tgtEl>
                                          <p:spTgt spid="9"/>
                                        </p:tgtEl>
                                        <p:attrNameLst>
                                          <p:attrName>style.rotation</p:attrName>
                                        </p:attrNameLst>
                                      </p:cBhvr>
                                      <p:tavLst>
                                        <p:tav tm="0">
                                          <p:val>
                                            <p:fltVal val="360"/>
                                          </p:val>
                                        </p:tav>
                                        <p:tav tm="100000">
                                          <p:val>
                                            <p:fltVal val="0"/>
                                          </p:val>
                                        </p:tav>
                                      </p:tavLst>
                                    </p:anim>
                                    <p:animEffect transition="in" filter="fade">
                                      <p:cBhvr>
                                        <p:cTn id="23" dur="750"/>
                                        <p:tgtEl>
                                          <p:spTgt spid="9"/>
                                        </p:tgtEl>
                                      </p:cBhvr>
                                    </p:animEffect>
                                  </p:childTnLst>
                                </p:cTn>
                              </p:par>
                            </p:childTnLst>
                          </p:cTn>
                        </p:par>
                        <p:par>
                          <p:cTn id="24" fill="hold">
                            <p:stCondLst>
                              <p:cond delay="20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2850"/>
                            </p:stCondLst>
                            <p:childTnLst>
                              <p:par>
                                <p:cTn id="31" presetID="16" presetClass="entr" presetSubtype="37"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outVertical)">
                                      <p:cBhvr>
                                        <p:cTn id="33" dur="500"/>
                                        <p:tgtEl>
                                          <p:spTgt spid="11"/>
                                        </p:tgtEl>
                                      </p:cBhvr>
                                    </p:animEffect>
                                  </p:childTnLst>
                                </p:cTn>
                              </p:par>
                              <p:par>
                                <p:cTn id="34" presetID="16" presetClass="entr" presetSubtype="37"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outVertical)">
                                      <p:cBhvr>
                                        <p:cTn id="36" dur="500"/>
                                        <p:tgtEl>
                                          <p:spTgt spid="13"/>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arn(outVertical)">
                                      <p:cBhvr>
                                        <p:cTn id="39" dur="500"/>
                                        <p:tgtEl>
                                          <p:spTgt spid="12"/>
                                        </p:tgtEl>
                                      </p:cBhvr>
                                    </p:animEffect>
                                  </p:childTnLst>
                                </p:cTn>
                              </p:par>
                            </p:childTnLst>
                          </p:cTn>
                        </p:par>
                        <p:par>
                          <p:cTn id="40" fill="hold">
                            <p:stCondLst>
                              <p:cond delay="3350"/>
                            </p:stCondLst>
                            <p:childTnLst>
                              <p:par>
                                <p:cTn id="41" presetID="49" presetClass="entr" presetSubtype="0" decel="10000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style.rotation</p:attrName>
                                        </p:attrNameLst>
                                      </p:cBhvr>
                                      <p:tavLst>
                                        <p:tav tm="0">
                                          <p:val>
                                            <p:fltVal val="360"/>
                                          </p:val>
                                        </p:tav>
                                        <p:tav tm="100000">
                                          <p:val>
                                            <p:fltVal val="0"/>
                                          </p:val>
                                        </p:tav>
                                      </p:tavLst>
                                    </p:anim>
                                    <p:animEffect transition="in" filter="fade">
                                      <p:cBhvr>
                                        <p:cTn id="46" dur="500"/>
                                        <p:tgtEl>
                                          <p:spTgt spid="14"/>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style.rotation</p:attrName>
                                        </p:attrNameLst>
                                      </p:cBhvr>
                                      <p:tavLst>
                                        <p:tav tm="0">
                                          <p:val>
                                            <p:fltVal val="360"/>
                                          </p:val>
                                        </p:tav>
                                        <p:tav tm="100000">
                                          <p:val>
                                            <p:fltVal val="0"/>
                                          </p:val>
                                        </p:tav>
                                      </p:tavLst>
                                    </p:anim>
                                    <p:animEffect transition="in" filter="fade">
                                      <p:cBhvr>
                                        <p:cTn id="52" dur="500"/>
                                        <p:tgtEl>
                                          <p:spTgt spid="15"/>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 calcmode="lin" valueType="num">
                                      <p:cBhvr>
                                        <p:cTn id="57" dur="500" fill="hold"/>
                                        <p:tgtEl>
                                          <p:spTgt spid="18"/>
                                        </p:tgtEl>
                                        <p:attrNameLst>
                                          <p:attrName>style.rotation</p:attrName>
                                        </p:attrNameLst>
                                      </p:cBhvr>
                                      <p:tavLst>
                                        <p:tav tm="0">
                                          <p:val>
                                            <p:fltVal val="360"/>
                                          </p:val>
                                        </p:tav>
                                        <p:tav tm="100000">
                                          <p:val>
                                            <p:fltVal val="0"/>
                                          </p:val>
                                        </p:tav>
                                      </p:tavLst>
                                    </p:anim>
                                    <p:animEffect transition="in" filter="fade">
                                      <p:cBhvr>
                                        <p:cTn id="58" dur="500"/>
                                        <p:tgtEl>
                                          <p:spTgt spid="18"/>
                                        </p:tgtEl>
                                      </p:cBhvr>
                                    </p:animEffect>
                                  </p:childTnLst>
                                </p:cTn>
                              </p:par>
                              <p:par>
                                <p:cTn id="59" presetID="49" presetClass="entr" presetSubtype="0" decel="100000" fill="hold" grpId="0" nodeType="withEffect">
                                  <p:stCondLst>
                                    <p:cond delay="25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style.rotation</p:attrName>
                                        </p:attrNameLst>
                                      </p:cBhvr>
                                      <p:tavLst>
                                        <p:tav tm="0">
                                          <p:val>
                                            <p:fltVal val="360"/>
                                          </p:val>
                                        </p:tav>
                                        <p:tav tm="100000">
                                          <p:val>
                                            <p:fltVal val="0"/>
                                          </p:val>
                                        </p:tav>
                                      </p:tavLst>
                                    </p:anim>
                                    <p:animEffect transition="in" filter="fade">
                                      <p:cBhvr>
                                        <p:cTn id="64" dur="500"/>
                                        <p:tgtEl>
                                          <p:spTgt spid="17"/>
                                        </p:tgtEl>
                                      </p:cBhvr>
                                    </p:animEffect>
                                  </p:childTnLst>
                                </p:cTn>
                              </p:par>
                              <p:par>
                                <p:cTn id="65" presetID="49" presetClass="entr" presetSubtype="0" decel="100000" fill="hold" grpId="0" nodeType="withEffect">
                                  <p:stCondLst>
                                    <p:cond delay="25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 calcmode="lin" valueType="num">
                                      <p:cBhvr>
                                        <p:cTn id="69" dur="500" fill="hold"/>
                                        <p:tgtEl>
                                          <p:spTgt spid="19"/>
                                        </p:tgtEl>
                                        <p:attrNameLst>
                                          <p:attrName>style.rotation</p:attrName>
                                        </p:attrNameLst>
                                      </p:cBhvr>
                                      <p:tavLst>
                                        <p:tav tm="0">
                                          <p:val>
                                            <p:fltVal val="360"/>
                                          </p:val>
                                        </p:tav>
                                        <p:tav tm="100000">
                                          <p:val>
                                            <p:fltVal val="0"/>
                                          </p:val>
                                        </p:tav>
                                      </p:tavLst>
                                    </p:anim>
                                    <p:animEffect transition="in" filter="fade">
                                      <p:cBhvr>
                                        <p:cTn id="70" dur="500"/>
                                        <p:tgtEl>
                                          <p:spTgt spid="19"/>
                                        </p:tgtEl>
                                      </p:cBhvr>
                                    </p:animEffect>
                                  </p:childTnLst>
                                </p:cTn>
                              </p:par>
                              <p:par>
                                <p:cTn id="71" presetID="49" presetClass="entr" presetSubtype="0" decel="100000" fill="hold" grpId="0" nodeType="withEffect">
                                  <p:stCondLst>
                                    <p:cond delay="25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 calcmode="lin" valueType="num">
                                      <p:cBhvr>
                                        <p:cTn id="75" dur="500" fill="hold"/>
                                        <p:tgtEl>
                                          <p:spTgt spid="16"/>
                                        </p:tgtEl>
                                        <p:attrNameLst>
                                          <p:attrName>style.rotation</p:attrName>
                                        </p:attrNameLst>
                                      </p:cBhvr>
                                      <p:tavLst>
                                        <p:tav tm="0">
                                          <p:val>
                                            <p:fltVal val="360"/>
                                          </p:val>
                                        </p:tav>
                                        <p:tav tm="100000">
                                          <p:val>
                                            <p:fltVal val="0"/>
                                          </p:val>
                                        </p:tav>
                                      </p:tavLst>
                                    </p:anim>
                                    <p:animEffect transition="in" filter="fade">
                                      <p:cBhvr>
                                        <p:cTn id="7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P spid="12" grpId="0"/>
      <p:bldP spid="14" grpId="0" animBg="1"/>
      <p:bldP spid="15" grpId="0" animBg="1"/>
      <p:bldP spid="16" grpId="0" animBg="1"/>
      <p:bldP spid="17" grpId="0" animBg="1"/>
      <p:bldP spid="18"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7" name="矩形 6"/>
          <p:cNvSpPr/>
          <p:nvPr/>
        </p:nvSpPr>
        <p:spPr>
          <a:xfrm rot="18765110">
            <a:off x="1489075" y="1620838"/>
            <a:ext cx="2160588" cy="2160588"/>
          </a:xfrm>
          <a:prstGeom prst="rect">
            <a:avLst/>
          </a:prstGeom>
          <a:solidFill>
            <a:srgbClr val="550F5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8" name="矩形 7"/>
          <p:cNvSpPr/>
          <p:nvPr/>
        </p:nvSpPr>
        <p:spPr>
          <a:xfrm rot="18765110">
            <a:off x="1057785" y="1621468"/>
            <a:ext cx="2160240" cy="2160240"/>
          </a:xfrm>
          <a:prstGeom prst="rect">
            <a:avLst/>
          </a:prstGeom>
          <a:blipFill dpi="0" rotWithShape="0">
            <a:blip r:embed="rId4" cstate="screen">
              <a:extLst>
                <a:ext uri="{28A0092B-C50C-407E-A947-70E740481C1C}">
                  <a14:useLocalDpi xmlns:a14="http://schemas.microsoft.com/office/drawing/2010/main"/>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grpSp>
        <p:nvGrpSpPr>
          <p:cNvPr id="9" name="组合 3"/>
          <p:cNvGrpSpPr/>
          <p:nvPr/>
        </p:nvGrpSpPr>
        <p:grpSpPr>
          <a:xfrm>
            <a:off x="4787900" y="1276350"/>
            <a:ext cx="1917700" cy="358775"/>
            <a:chOff x="4644008" y="1059580"/>
            <a:chExt cx="1917365" cy="360042"/>
          </a:xfrm>
        </p:grpSpPr>
        <p:sp>
          <p:nvSpPr>
            <p:cNvPr id="10" name="矩形 9"/>
            <p:cNvSpPr/>
            <p:nvPr/>
          </p:nvSpPr>
          <p:spPr>
            <a:xfrm>
              <a:off x="4644008" y="1059580"/>
              <a:ext cx="1799911" cy="360042"/>
            </a:xfrm>
            <a:prstGeom prst="rect">
              <a:avLst/>
            </a:prstGeom>
            <a:noFill/>
            <a:ln>
              <a:solidFill>
                <a:srgbClr val="550F5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1" name="TextBox 129"/>
            <p:cNvSpPr txBox="1"/>
            <p:nvPr/>
          </p:nvSpPr>
          <p:spPr>
            <a:xfrm>
              <a:off x="4644008" y="1080368"/>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12" name="矩形 6"/>
          <p:cNvSpPr/>
          <p:nvPr/>
        </p:nvSpPr>
        <p:spPr>
          <a:xfrm>
            <a:off x="4643438" y="2089150"/>
            <a:ext cx="3889375" cy="2284413"/>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bg1"/>
              </a:solidFill>
              <a:latin typeface="微软雅黑" panose="020B0503020204020204" pitchFamily="34" charset="-122"/>
              <a:ea typeface="微软雅黑" panose="020B0503020204020204" pitchFamily="34" charset="-122"/>
              <a:sym typeface="方正兰亭细黑_GBK" panose="02000000000000000000" charset="-122"/>
            </a:endParaRPr>
          </a:p>
        </p:txBody>
      </p:sp>
    </p:spTree>
    <p:extLst>
      <p:ext uri="{BB962C8B-B14F-4D97-AF65-F5344CB8AC3E}">
        <p14:creationId xmlns:p14="http://schemas.microsoft.com/office/powerpoint/2010/main" val="364772342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up)">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6343854" y="2611601"/>
            <a:ext cx="2800146" cy="2531900"/>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 y="0"/>
            <a:ext cx="2632177" cy="169545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矩形 5"/>
          <p:cNvSpPr/>
          <p:nvPr/>
        </p:nvSpPr>
        <p:spPr>
          <a:xfrm>
            <a:off x="828676" y="1962150"/>
            <a:ext cx="1667180" cy="2076450"/>
          </a:xfrm>
          <a:prstGeom prst="rect">
            <a:avLst/>
          </a:prstGeom>
          <a:solidFill>
            <a:schemeClr val="bg1"/>
          </a:solidFill>
          <a:ln>
            <a:noFill/>
          </a:ln>
          <a:effectLst>
            <a:outerShdw blurRad="254000"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2768499" y="1962150"/>
            <a:ext cx="1667180" cy="2076450"/>
          </a:xfrm>
          <a:prstGeom prst="rect">
            <a:avLst/>
          </a:prstGeom>
          <a:solidFill>
            <a:schemeClr val="bg1"/>
          </a:solidFill>
          <a:ln>
            <a:noFill/>
          </a:ln>
          <a:effectLst>
            <a:outerShdw blurRad="254000"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4708322" y="1962150"/>
            <a:ext cx="1667180" cy="2076450"/>
          </a:xfrm>
          <a:prstGeom prst="rect">
            <a:avLst/>
          </a:prstGeom>
          <a:solidFill>
            <a:schemeClr val="bg1"/>
          </a:solidFill>
          <a:ln>
            <a:noFill/>
          </a:ln>
          <a:effectLst>
            <a:outerShdw blurRad="254000"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p:cNvSpPr/>
          <p:nvPr/>
        </p:nvSpPr>
        <p:spPr>
          <a:xfrm>
            <a:off x="6648146" y="1962150"/>
            <a:ext cx="1667180" cy="2076450"/>
          </a:xfrm>
          <a:prstGeom prst="rect">
            <a:avLst/>
          </a:prstGeom>
          <a:solidFill>
            <a:schemeClr val="bg1"/>
          </a:solidFill>
          <a:ln>
            <a:noFill/>
          </a:ln>
          <a:effectLst>
            <a:outerShdw blurRad="254000"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rot="9586238">
            <a:off x="2615913" y="1809962"/>
            <a:ext cx="285750" cy="246336"/>
          </a:xfrm>
          <a:prstGeom prst="triangle">
            <a:avLst/>
          </a:prstGeom>
          <a:gradFill>
            <a:gsLst>
              <a:gs pos="0">
                <a:srgbClr val="B03262"/>
              </a:gs>
              <a:gs pos="100000">
                <a:srgbClr val="582C5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rot="13929354">
            <a:off x="2129692" y="3994001"/>
            <a:ext cx="170624" cy="147090"/>
          </a:xfrm>
          <a:prstGeom prst="triangle">
            <a:avLst/>
          </a:prstGeom>
          <a:gradFill>
            <a:gsLst>
              <a:gs pos="0">
                <a:srgbClr val="B03262"/>
              </a:gs>
              <a:gs pos="100000">
                <a:srgbClr val="582C5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p:nvSpPr>
        <p:spPr>
          <a:xfrm rot="2711689">
            <a:off x="1177956" y="3850869"/>
            <a:ext cx="302117" cy="260445"/>
          </a:xfrm>
          <a:prstGeom prst="triangle">
            <a:avLst/>
          </a:prstGeom>
          <a:gradFill>
            <a:gsLst>
              <a:gs pos="0">
                <a:srgbClr val="B03262"/>
              </a:gs>
              <a:gs pos="100000">
                <a:srgbClr val="582C50"/>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等腰三角形 12"/>
          <p:cNvSpPr/>
          <p:nvPr/>
        </p:nvSpPr>
        <p:spPr>
          <a:xfrm rot="21062962">
            <a:off x="7791444" y="1815742"/>
            <a:ext cx="302117" cy="260445"/>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等腰三角形 13"/>
          <p:cNvSpPr/>
          <p:nvPr/>
        </p:nvSpPr>
        <p:spPr>
          <a:xfrm rot="2129581">
            <a:off x="6640847" y="3763516"/>
            <a:ext cx="431018" cy="371567"/>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p:nvSpPr>
        <p:spPr>
          <a:xfrm rot="1426479">
            <a:off x="2743359" y="3863668"/>
            <a:ext cx="335638" cy="289343"/>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p:nvSpPr>
        <p:spPr>
          <a:xfrm rot="17995235">
            <a:off x="5973265" y="2185062"/>
            <a:ext cx="201218" cy="173464"/>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p:nvSpPr>
        <p:spPr>
          <a:xfrm rot="14033911">
            <a:off x="6138130" y="2040278"/>
            <a:ext cx="105454" cy="90908"/>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p:nvSpPr>
        <p:spPr>
          <a:xfrm rot="2129581">
            <a:off x="8104487" y="1912320"/>
            <a:ext cx="431018" cy="371567"/>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等腰三角形 18"/>
          <p:cNvSpPr/>
          <p:nvPr/>
        </p:nvSpPr>
        <p:spPr>
          <a:xfrm rot="1426479">
            <a:off x="437214" y="3851819"/>
            <a:ext cx="761467" cy="656436"/>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文本框 19"/>
          <p:cNvSpPr txBox="1"/>
          <p:nvPr/>
        </p:nvSpPr>
        <p:spPr>
          <a:xfrm>
            <a:off x="2931968" y="847919"/>
            <a:ext cx="3280065" cy="646331"/>
          </a:xfrm>
          <a:prstGeom prst="rect">
            <a:avLst/>
          </a:prstGeom>
          <a:noFill/>
        </p:spPr>
        <p:txBody>
          <a:bodyPr wrap="none" rtlCol="0">
            <a:spAutoFit/>
          </a:bodyPr>
          <a:lstStyle/>
          <a:p>
            <a:pPr algn="ctr"/>
            <a:r>
              <a:rPr lang="en-US" altLang="zh-CN" sz="3600" b="1" spc="225" dirty="0">
                <a:solidFill>
                  <a:schemeClr val="bg1"/>
                </a:solidFill>
                <a:effectLst>
                  <a:outerShdw blurRad="127000" sx="102000" sy="102000" algn="ctr" rotWithShape="0">
                    <a:prstClr val="black">
                      <a:alpha val="50000"/>
                    </a:prstClr>
                  </a:outerShdw>
                </a:effectLst>
              </a:rPr>
              <a:t>-CONTENTS-</a:t>
            </a:r>
            <a:endParaRPr lang="zh-CN" altLang="en-US" sz="3600" b="1" spc="225" dirty="0">
              <a:solidFill>
                <a:schemeClr val="bg1"/>
              </a:solidFill>
              <a:effectLst>
                <a:outerShdw blurRad="127000" sx="102000" sy="102000" algn="ctr" rotWithShape="0">
                  <a:prstClr val="black">
                    <a:alpha val="50000"/>
                  </a:prstClr>
                </a:outerShdw>
              </a:effectLst>
            </a:endParaRPr>
          </a:p>
        </p:txBody>
      </p:sp>
      <p:sp>
        <p:nvSpPr>
          <p:cNvPr id="21" name="文本框 20"/>
          <p:cNvSpPr txBox="1"/>
          <p:nvPr/>
        </p:nvSpPr>
        <p:spPr>
          <a:xfrm>
            <a:off x="1254942" y="2016348"/>
            <a:ext cx="814647" cy="1419619"/>
          </a:xfrm>
          <a:prstGeom prst="rect">
            <a:avLst/>
          </a:prstGeom>
          <a:noFill/>
        </p:spPr>
        <p:txBody>
          <a:bodyPr wrap="none" rtlCol="0">
            <a:spAutoFit/>
          </a:bodyPr>
          <a:lstStyle/>
          <a:p>
            <a:pPr algn="ctr"/>
            <a:r>
              <a:rPr lang="en-US" altLang="zh-CN" sz="8625" b="1" dirty="0">
                <a:solidFill>
                  <a:srgbClr val="B03262"/>
                </a:solidFill>
                <a:latin typeface="Bauhaus 93" panose="04030905020B02020C02" pitchFamily="82" charset="0"/>
              </a:rPr>
              <a:t>1</a:t>
            </a:r>
            <a:endParaRPr lang="zh-CN" altLang="en-US" sz="8625" b="1" dirty="0">
              <a:solidFill>
                <a:srgbClr val="B03262"/>
              </a:solidFill>
              <a:latin typeface="Bauhaus 93" panose="04030905020B02020C02" pitchFamily="82" charset="0"/>
            </a:endParaRPr>
          </a:p>
        </p:txBody>
      </p:sp>
      <p:sp>
        <p:nvSpPr>
          <p:cNvPr id="22" name="文本框 21"/>
          <p:cNvSpPr txBox="1"/>
          <p:nvPr/>
        </p:nvSpPr>
        <p:spPr>
          <a:xfrm>
            <a:off x="3194765" y="2016348"/>
            <a:ext cx="814647" cy="1419619"/>
          </a:xfrm>
          <a:prstGeom prst="rect">
            <a:avLst/>
          </a:prstGeom>
          <a:noFill/>
        </p:spPr>
        <p:txBody>
          <a:bodyPr wrap="none" rtlCol="0">
            <a:spAutoFit/>
          </a:bodyPr>
          <a:lstStyle/>
          <a:p>
            <a:pPr algn="ctr"/>
            <a:r>
              <a:rPr lang="en-US" altLang="zh-CN" sz="8625" b="1" dirty="0">
                <a:solidFill>
                  <a:srgbClr val="B03262"/>
                </a:solidFill>
                <a:latin typeface="Bauhaus 93" panose="04030905020B02020C02" pitchFamily="82" charset="0"/>
              </a:rPr>
              <a:t>2</a:t>
            </a:r>
            <a:endParaRPr lang="zh-CN" altLang="en-US" sz="8625" b="1" dirty="0">
              <a:solidFill>
                <a:srgbClr val="B03262"/>
              </a:solidFill>
              <a:latin typeface="Bauhaus 93" panose="04030905020B02020C02" pitchFamily="82" charset="0"/>
            </a:endParaRPr>
          </a:p>
        </p:txBody>
      </p:sp>
      <p:sp>
        <p:nvSpPr>
          <p:cNvPr id="23" name="文本框 22"/>
          <p:cNvSpPr txBox="1"/>
          <p:nvPr/>
        </p:nvSpPr>
        <p:spPr>
          <a:xfrm>
            <a:off x="5134589" y="2016348"/>
            <a:ext cx="814647" cy="1419619"/>
          </a:xfrm>
          <a:prstGeom prst="rect">
            <a:avLst/>
          </a:prstGeom>
          <a:noFill/>
        </p:spPr>
        <p:txBody>
          <a:bodyPr wrap="none" rtlCol="0">
            <a:spAutoFit/>
          </a:bodyPr>
          <a:lstStyle/>
          <a:p>
            <a:pPr algn="ctr"/>
            <a:r>
              <a:rPr lang="en-US" altLang="zh-CN" sz="8625" b="1" dirty="0">
                <a:solidFill>
                  <a:srgbClr val="B03262"/>
                </a:solidFill>
                <a:latin typeface="Bauhaus 93" panose="04030905020B02020C02" pitchFamily="82" charset="0"/>
              </a:rPr>
              <a:t>3</a:t>
            </a:r>
            <a:endParaRPr lang="zh-CN" altLang="en-US" sz="8625" b="1" dirty="0">
              <a:solidFill>
                <a:srgbClr val="B03262"/>
              </a:solidFill>
              <a:latin typeface="Bauhaus 93" panose="04030905020B02020C02" pitchFamily="82" charset="0"/>
            </a:endParaRPr>
          </a:p>
        </p:txBody>
      </p:sp>
      <p:sp>
        <p:nvSpPr>
          <p:cNvPr id="24" name="文本框 23"/>
          <p:cNvSpPr txBox="1"/>
          <p:nvPr/>
        </p:nvSpPr>
        <p:spPr>
          <a:xfrm>
            <a:off x="7074413" y="2016348"/>
            <a:ext cx="814647" cy="1419619"/>
          </a:xfrm>
          <a:prstGeom prst="rect">
            <a:avLst/>
          </a:prstGeom>
          <a:noFill/>
        </p:spPr>
        <p:txBody>
          <a:bodyPr wrap="none" rtlCol="0">
            <a:spAutoFit/>
          </a:bodyPr>
          <a:lstStyle/>
          <a:p>
            <a:pPr algn="ctr"/>
            <a:r>
              <a:rPr lang="en-US" altLang="zh-CN" sz="8625" b="1" dirty="0">
                <a:solidFill>
                  <a:srgbClr val="B03262"/>
                </a:solidFill>
                <a:latin typeface="Bauhaus 93" panose="04030905020B02020C02" pitchFamily="82" charset="0"/>
              </a:rPr>
              <a:t>4</a:t>
            </a:r>
            <a:endParaRPr lang="zh-CN" altLang="en-US" sz="8625" b="1" dirty="0">
              <a:solidFill>
                <a:srgbClr val="B03262"/>
              </a:solidFill>
              <a:latin typeface="Bauhaus 93" panose="04030905020B02020C02" pitchFamily="82" charset="0"/>
            </a:endParaRPr>
          </a:p>
        </p:txBody>
      </p:sp>
      <p:cxnSp>
        <p:nvCxnSpPr>
          <p:cNvPr id="25" name="直接连接符 24"/>
          <p:cNvCxnSpPr/>
          <p:nvPr/>
        </p:nvCxnSpPr>
        <p:spPr>
          <a:xfrm>
            <a:off x="987265" y="3374783"/>
            <a:ext cx="1350000" cy="0"/>
          </a:xfrm>
          <a:prstGeom prst="line">
            <a:avLst/>
          </a:prstGeom>
          <a:ln>
            <a:solidFill>
              <a:srgbClr val="B03262"/>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927088" y="3374783"/>
            <a:ext cx="1350000" cy="0"/>
          </a:xfrm>
          <a:prstGeom prst="line">
            <a:avLst/>
          </a:prstGeom>
          <a:ln>
            <a:solidFill>
              <a:srgbClr val="B03262"/>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866911" y="3374783"/>
            <a:ext cx="1350000" cy="0"/>
          </a:xfrm>
          <a:prstGeom prst="line">
            <a:avLst/>
          </a:prstGeom>
          <a:ln>
            <a:solidFill>
              <a:srgbClr val="B03262"/>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806735" y="3374783"/>
            <a:ext cx="1350000" cy="0"/>
          </a:xfrm>
          <a:prstGeom prst="line">
            <a:avLst/>
          </a:prstGeom>
          <a:ln>
            <a:solidFill>
              <a:srgbClr val="B03262"/>
            </a:solidFill>
            <a:prstDash val="dash"/>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1050558" y="3509999"/>
            <a:ext cx="1223413" cy="248209"/>
          </a:xfrm>
          <a:prstGeom prst="rect">
            <a:avLst/>
          </a:prstGeom>
          <a:noFill/>
        </p:spPr>
        <p:txBody>
          <a:bodyPr wrap="none" rtlCol="0">
            <a:spAutoFit/>
          </a:bodyPr>
          <a:lstStyle/>
          <a:p>
            <a:pPr algn="ctr"/>
            <a:r>
              <a:rPr lang="zh-CN" altLang="en-US" sz="1013" b="1" dirty="0">
                <a:solidFill>
                  <a:srgbClr val="582C50"/>
                </a:solidFill>
              </a:rPr>
              <a:t>请在此处添加标题</a:t>
            </a:r>
          </a:p>
        </p:txBody>
      </p:sp>
      <p:sp>
        <p:nvSpPr>
          <p:cNvPr id="30" name="文本框 29"/>
          <p:cNvSpPr txBox="1"/>
          <p:nvPr/>
        </p:nvSpPr>
        <p:spPr>
          <a:xfrm>
            <a:off x="2990382" y="3509999"/>
            <a:ext cx="1223413" cy="248209"/>
          </a:xfrm>
          <a:prstGeom prst="rect">
            <a:avLst/>
          </a:prstGeom>
          <a:noFill/>
        </p:spPr>
        <p:txBody>
          <a:bodyPr wrap="none" rtlCol="0">
            <a:spAutoFit/>
          </a:bodyPr>
          <a:lstStyle/>
          <a:p>
            <a:pPr algn="ctr"/>
            <a:r>
              <a:rPr lang="zh-CN" altLang="en-US" sz="1013" b="1" dirty="0">
                <a:solidFill>
                  <a:srgbClr val="582C50"/>
                </a:solidFill>
              </a:rPr>
              <a:t>请在此处添加标题</a:t>
            </a:r>
          </a:p>
        </p:txBody>
      </p:sp>
      <p:sp>
        <p:nvSpPr>
          <p:cNvPr id="31" name="文本框 30"/>
          <p:cNvSpPr txBox="1"/>
          <p:nvPr/>
        </p:nvSpPr>
        <p:spPr>
          <a:xfrm>
            <a:off x="4930205" y="3509999"/>
            <a:ext cx="1223413" cy="248209"/>
          </a:xfrm>
          <a:prstGeom prst="rect">
            <a:avLst/>
          </a:prstGeom>
          <a:noFill/>
        </p:spPr>
        <p:txBody>
          <a:bodyPr wrap="none" rtlCol="0">
            <a:spAutoFit/>
          </a:bodyPr>
          <a:lstStyle/>
          <a:p>
            <a:pPr algn="ctr"/>
            <a:r>
              <a:rPr lang="zh-CN" altLang="en-US" sz="1013" b="1" dirty="0">
                <a:solidFill>
                  <a:srgbClr val="582C50"/>
                </a:solidFill>
              </a:rPr>
              <a:t>请在此处添加标题</a:t>
            </a:r>
          </a:p>
        </p:txBody>
      </p:sp>
      <p:sp>
        <p:nvSpPr>
          <p:cNvPr id="32" name="文本框 31"/>
          <p:cNvSpPr txBox="1"/>
          <p:nvPr/>
        </p:nvSpPr>
        <p:spPr>
          <a:xfrm>
            <a:off x="6870029" y="3509999"/>
            <a:ext cx="1223413" cy="248209"/>
          </a:xfrm>
          <a:prstGeom prst="rect">
            <a:avLst/>
          </a:prstGeom>
          <a:noFill/>
        </p:spPr>
        <p:txBody>
          <a:bodyPr wrap="none" rtlCol="0">
            <a:spAutoFit/>
          </a:bodyPr>
          <a:lstStyle/>
          <a:p>
            <a:pPr algn="ctr"/>
            <a:r>
              <a:rPr lang="zh-CN" altLang="en-US" sz="1013" b="1" dirty="0">
                <a:solidFill>
                  <a:srgbClr val="582C50"/>
                </a:solidFill>
              </a:rPr>
              <a:t>请在此处添加标题</a:t>
            </a:r>
          </a:p>
        </p:txBody>
      </p:sp>
    </p:spTree>
    <p:extLst>
      <p:ext uri="{BB962C8B-B14F-4D97-AF65-F5344CB8AC3E}">
        <p14:creationId xmlns:p14="http://schemas.microsoft.com/office/powerpoint/2010/main" val="363793171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iterate type="lt">
                                        <p:tmPct val="10000"/>
                                      </p:iterate>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 calcmode="lin" valueType="num">
                                          <p:cBhvr>
                                            <p:cTn id="18" dur="500" fill="hold"/>
                                            <p:tgtEl>
                                              <p:spTgt spid="20"/>
                                            </p:tgtEl>
                                            <p:attrNameLst>
                                              <p:attrName>style.rotation</p:attrName>
                                            </p:attrNameLst>
                                          </p:cBhvr>
                                          <p:tavLst>
                                            <p:tav tm="0">
                                              <p:val>
                                                <p:fltVal val="360"/>
                                              </p:val>
                                            </p:tav>
                                            <p:tav tm="100000">
                                              <p:val>
                                                <p:fltVal val="0"/>
                                              </p:val>
                                            </p:tav>
                                          </p:tavLst>
                                        </p:anim>
                                        <p:animEffect transition="in" filter="fade">
                                          <p:cBhvr>
                                            <p:cTn id="19" dur="500"/>
                                            <p:tgtEl>
                                              <p:spTgt spid="20"/>
                                            </p:tgtEl>
                                          </p:cBhvr>
                                        </p:animEffect>
                                      </p:childTnLst>
                                    </p:cTn>
                                  </p:par>
                                </p:childTnLst>
                              </p:cTn>
                            </p:par>
                            <p:par>
                              <p:cTn id="20" fill="hold">
                                <p:stCondLst>
                                  <p:cond delay="1450"/>
                                </p:stCondLst>
                                <p:childTnLst>
                                  <p:par>
                                    <p:cTn id="21" presetID="2" presetClass="entr" presetSubtype="4" fill="hold" grpId="0" nodeType="afterEffect" p14:presetBounceEnd="20000">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14:bounceEnd="20000">
                                          <p:cBhvr additive="base">
                                            <p:cTn id="23" dur="500" fill="hold"/>
                                            <p:tgtEl>
                                              <p:spTgt spid="6"/>
                                            </p:tgtEl>
                                            <p:attrNameLst>
                                              <p:attrName>ppt_x</p:attrName>
                                            </p:attrNameLst>
                                          </p:cBhvr>
                                          <p:tavLst>
                                            <p:tav tm="0">
                                              <p:val>
                                                <p:strVal val="#ppt_x"/>
                                              </p:val>
                                            </p:tav>
                                            <p:tav tm="100000">
                                              <p:val>
                                                <p:strVal val="#ppt_x"/>
                                              </p:val>
                                            </p:tav>
                                          </p:tavLst>
                                        </p:anim>
                                        <p:anim calcmode="lin" valueType="num" p14:bounceEnd="20000">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2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20000">
                                          <p:cBhvr additive="base">
                                            <p:cTn id="27" dur="500" fill="hold"/>
                                            <p:tgtEl>
                                              <p:spTgt spid="21"/>
                                            </p:tgtEl>
                                            <p:attrNameLst>
                                              <p:attrName>ppt_x</p:attrName>
                                            </p:attrNameLst>
                                          </p:cBhvr>
                                          <p:tavLst>
                                            <p:tav tm="0">
                                              <p:val>
                                                <p:strVal val="#ppt_x"/>
                                              </p:val>
                                            </p:tav>
                                            <p:tav tm="100000">
                                              <p:val>
                                                <p:strVal val="#ppt_x"/>
                                              </p:val>
                                            </p:tav>
                                          </p:tavLst>
                                        </p:anim>
                                        <p:anim calcmode="lin" valueType="num" p14:bounceEnd="20000">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20000">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14:bounceEnd="20000">
                                          <p:cBhvr additive="base">
                                            <p:cTn id="31" dur="500" fill="hold"/>
                                            <p:tgtEl>
                                              <p:spTgt spid="25"/>
                                            </p:tgtEl>
                                            <p:attrNameLst>
                                              <p:attrName>ppt_x</p:attrName>
                                            </p:attrNameLst>
                                          </p:cBhvr>
                                          <p:tavLst>
                                            <p:tav tm="0">
                                              <p:val>
                                                <p:strVal val="#ppt_x"/>
                                              </p:val>
                                            </p:tav>
                                            <p:tav tm="100000">
                                              <p:val>
                                                <p:strVal val="#ppt_x"/>
                                              </p:val>
                                            </p:tav>
                                          </p:tavLst>
                                        </p:anim>
                                        <p:anim calcmode="lin" valueType="num" p14:bounceEnd="20000">
                                          <p:cBhvr additive="base">
                                            <p:cTn id="32" dur="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20000">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14:bounceEnd="20000">
                                          <p:cBhvr additive="base">
                                            <p:cTn id="35" dur="500" fill="hold"/>
                                            <p:tgtEl>
                                              <p:spTgt spid="29"/>
                                            </p:tgtEl>
                                            <p:attrNameLst>
                                              <p:attrName>ppt_x</p:attrName>
                                            </p:attrNameLst>
                                          </p:cBhvr>
                                          <p:tavLst>
                                            <p:tav tm="0">
                                              <p:val>
                                                <p:strVal val="#ppt_x"/>
                                              </p:val>
                                            </p:tav>
                                            <p:tav tm="100000">
                                              <p:val>
                                                <p:strVal val="#ppt_x"/>
                                              </p:val>
                                            </p:tav>
                                          </p:tavLst>
                                        </p:anim>
                                        <p:anim calcmode="lin" valueType="num" p14:bounceEnd="20000">
                                          <p:cBhvr additive="base">
                                            <p:cTn id="36" dur="500" fill="hold"/>
                                            <p:tgtEl>
                                              <p:spTgt spid="29"/>
                                            </p:tgtEl>
                                            <p:attrNameLst>
                                              <p:attrName>ppt_y</p:attrName>
                                            </p:attrNameLst>
                                          </p:cBhvr>
                                          <p:tavLst>
                                            <p:tav tm="0">
                                              <p:val>
                                                <p:strVal val="1+#ppt_h/2"/>
                                              </p:val>
                                            </p:tav>
                                            <p:tav tm="100000">
                                              <p:val>
                                                <p:strVal val="#ppt_y"/>
                                              </p:val>
                                            </p:tav>
                                          </p:tavLst>
                                        </p:anim>
                                      </p:childTnLst>
                                    </p:cTn>
                                  </p:par>
                                </p:childTnLst>
                              </p:cTn>
                            </p:par>
                            <p:par>
                              <p:cTn id="37" fill="hold">
                                <p:stCondLst>
                                  <p:cond delay="1950"/>
                                </p:stCondLst>
                                <p:childTnLst>
                                  <p:par>
                                    <p:cTn id="38" presetID="2" presetClass="entr" presetSubtype="4" fill="hold" grpId="0" nodeType="afterEffect" p14:presetBounceEnd="20000">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14:bounceEnd="20000">
                                          <p:cBhvr additive="base">
                                            <p:cTn id="40" dur="500" fill="hold"/>
                                            <p:tgtEl>
                                              <p:spTgt spid="7"/>
                                            </p:tgtEl>
                                            <p:attrNameLst>
                                              <p:attrName>ppt_x</p:attrName>
                                            </p:attrNameLst>
                                          </p:cBhvr>
                                          <p:tavLst>
                                            <p:tav tm="0">
                                              <p:val>
                                                <p:strVal val="#ppt_x"/>
                                              </p:val>
                                            </p:tav>
                                            <p:tav tm="100000">
                                              <p:val>
                                                <p:strVal val="#ppt_x"/>
                                              </p:val>
                                            </p:tav>
                                          </p:tavLst>
                                        </p:anim>
                                        <p:anim calcmode="lin" valueType="num" p14:bounceEnd="20000">
                                          <p:cBhvr additive="base">
                                            <p:cTn id="41" dur="500" fill="hold"/>
                                            <p:tgtEl>
                                              <p:spTgt spid="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14:presetBounceEnd="20000">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14:bounceEnd="20000">
                                          <p:cBhvr additive="base">
                                            <p:cTn id="44" dur="500" fill="hold"/>
                                            <p:tgtEl>
                                              <p:spTgt spid="22"/>
                                            </p:tgtEl>
                                            <p:attrNameLst>
                                              <p:attrName>ppt_x</p:attrName>
                                            </p:attrNameLst>
                                          </p:cBhvr>
                                          <p:tavLst>
                                            <p:tav tm="0">
                                              <p:val>
                                                <p:strVal val="#ppt_x"/>
                                              </p:val>
                                            </p:tav>
                                            <p:tav tm="100000">
                                              <p:val>
                                                <p:strVal val="#ppt_x"/>
                                              </p:val>
                                            </p:tav>
                                          </p:tavLst>
                                        </p:anim>
                                        <p:anim calcmode="lin" valueType="num" p14:bounceEnd="20000">
                                          <p:cBhvr additive="base">
                                            <p:cTn id="45" dur="500" fill="hold"/>
                                            <p:tgtEl>
                                              <p:spTgt spid="22"/>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14:presetBounceEnd="20000">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14:bounceEnd="20000">
                                          <p:cBhvr additive="base">
                                            <p:cTn id="48" dur="500" fill="hold"/>
                                            <p:tgtEl>
                                              <p:spTgt spid="26"/>
                                            </p:tgtEl>
                                            <p:attrNameLst>
                                              <p:attrName>ppt_x</p:attrName>
                                            </p:attrNameLst>
                                          </p:cBhvr>
                                          <p:tavLst>
                                            <p:tav tm="0">
                                              <p:val>
                                                <p:strVal val="#ppt_x"/>
                                              </p:val>
                                            </p:tav>
                                            <p:tav tm="100000">
                                              <p:val>
                                                <p:strVal val="#ppt_x"/>
                                              </p:val>
                                            </p:tav>
                                          </p:tavLst>
                                        </p:anim>
                                        <p:anim calcmode="lin" valueType="num" p14:bounceEnd="20000">
                                          <p:cBhvr additive="base">
                                            <p:cTn id="49" dur="500" fill="hold"/>
                                            <p:tgtEl>
                                              <p:spTgt spid="2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14:presetBounceEnd="20000">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14:bounceEnd="20000">
                                          <p:cBhvr additive="base">
                                            <p:cTn id="52" dur="500" fill="hold"/>
                                            <p:tgtEl>
                                              <p:spTgt spid="30"/>
                                            </p:tgtEl>
                                            <p:attrNameLst>
                                              <p:attrName>ppt_x</p:attrName>
                                            </p:attrNameLst>
                                          </p:cBhvr>
                                          <p:tavLst>
                                            <p:tav tm="0">
                                              <p:val>
                                                <p:strVal val="#ppt_x"/>
                                              </p:val>
                                            </p:tav>
                                            <p:tav tm="100000">
                                              <p:val>
                                                <p:strVal val="#ppt_x"/>
                                              </p:val>
                                            </p:tav>
                                          </p:tavLst>
                                        </p:anim>
                                        <p:anim calcmode="lin" valueType="num" p14:bounceEnd="20000">
                                          <p:cBhvr additive="base">
                                            <p:cTn id="53" dur="500" fill="hold"/>
                                            <p:tgtEl>
                                              <p:spTgt spid="30"/>
                                            </p:tgtEl>
                                            <p:attrNameLst>
                                              <p:attrName>ppt_y</p:attrName>
                                            </p:attrNameLst>
                                          </p:cBhvr>
                                          <p:tavLst>
                                            <p:tav tm="0">
                                              <p:val>
                                                <p:strVal val="1+#ppt_h/2"/>
                                              </p:val>
                                            </p:tav>
                                            <p:tav tm="100000">
                                              <p:val>
                                                <p:strVal val="#ppt_y"/>
                                              </p:val>
                                            </p:tav>
                                          </p:tavLst>
                                        </p:anim>
                                      </p:childTnLst>
                                    </p:cTn>
                                  </p:par>
                                </p:childTnLst>
                              </p:cTn>
                            </p:par>
                            <p:par>
                              <p:cTn id="54" fill="hold">
                                <p:stCondLst>
                                  <p:cond delay="2450"/>
                                </p:stCondLst>
                                <p:childTnLst>
                                  <p:par>
                                    <p:cTn id="55" presetID="2" presetClass="entr" presetSubtype="4" fill="hold" grpId="0" nodeType="afterEffect" p14:presetBounceEnd="20000">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14:bounceEnd="20000">
                                          <p:cBhvr additive="base">
                                            <p:cTn id="57" dur="500" fill="hold"/>
                                            <p:tgtEl>
                                              <p:spTgt spid="8"/>
                                            </p:tgtEl>
                                            <p:attrNameLst>
                                              <p:attrName>ppt_x</p:attrName>
                                            </p:attrNameLst>
                                          </p:cBhvr>
                                          <p:tavLst>
                                            <p:tav tm="0">
                                              <p:val>
                                                <p:strVal val="#ppt_x"/>
                                              </p:val>
                                            </p:tav>
                                            <p:tav tm="100000">
                                              <p:val>
                                                <p:strVal val="#ppt_x"/>
                                              </p:val>
                                            </p:tav>
                                          </p:tavLst>
                                        </p:anim>
                                        <p:anim calcmode="lin" valueType="num" p14:bounceEnd="20000">
                                          <p:cBhvr additive="base">
                                            <p:cTn id="58" dur="500" fill="hold"/>
                                            <p:tgtEl>
                                              <p:spTgt spid="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20000">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14:bounceEnd="20000">
                                          <p:cBhvr additive="base">
                                            <p:cTn id="61" dur="500" fill="hold"/>
                                            <p:tgtEl>
                                              <p:spTgt spid="23"/>
                                            </p:tgtEl>
                                            <p:attrNameLst>
                                              <p:attrName>ppt_x</p:attrName>
                                            </p:attrNameLst>
                                          </p:cBhvr>
                                          <p:tavLst>
                                            <p:tav tm="0">
                                              <p:val>
                                                <p:strVal val="#ppt_x"/>
                                              </p:val>
                                            </p:tav>
                                            <p:tav tm="100000">
                                              <p:val>
                                                <p:strVal val="#ppt_x"/>
                                              </p:val>
                                            </p:tav>
                                          </p:tavLst>
                                        </p:anim>
                                        <p:anim calcmode="lin" valueType="num" p14:bounceEnd="20000">
                                          <p:cBhvr additive="base">
                                            <p:cTn id="62" dur="500" fill="hold"/>
                                            <p:tgtEl>
                                              <p:spTgt spid="23"/>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14:presetBounceEnd="20000">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14:bounceEnd="20000">
                                          <p:cBhvr additive="base">
                                            <p:cTn id="65" dur="500" fill="hold"/>
                                            <p:tgtEl>
                                              <p:spTgt spid="27"/>
                                            </p:tgtEl>
                                            <p:attrNameLst>
                                              <p:attrName>ppt_x</p:attrName>
                                            </p:attrNameLst>
                                          </p:cBhvr>
                                          <p:tavLst>
                                            <p:tav tm="0">
                                              <p:val>
                                                <p:strVal val="#ppt_x"/>
                                              </p:val>
                                            </p:tav>
                                            <p:tav tm="100000">
                                              <p:val>
                                                <p:strVal val="#ppt_x"/>
                                              </p:val>
                                            </p:tav>
                                          </p:tavLst>
                                        </p:anim>
                                        <p:anim calcmode="lin" valueType="num" p14:bounceEnd="20000">
                                          <p:cBhvr additive="base">
                                            <p:cTn id="66" dur="500" fill="hold"/>
                                            <p:tgtEl>
                                              <p:spTgt spid="2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14:presetBounceEnd="20000">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14:bounceEnd="20000">
                                          <p:cBhvr additive="base">
                                            <p:cTn id="69" dur="500" fill="hold"/>
                                            <p:tgtEl>
                                              <p:spTgt spid="31"/>
                                            </p:tgtEl>
                                            <p:attrNameLst>
                                              <p:attrName>ppt_x</p:attrName>
                                            </p:attrNameLst>
                                          </p:cBhvr>
                                          <p:tavLst>
                                            <p:tav tm="0">
                                              <p:val>
                                                <p:strVal val="#ppt_x"/>
                                              </p:val>
                                            </p:tav>
                                            <p:tav tm="100000">
                                              <p:val>
                                                <p:strVal val="#ppt_x"/>
                                              </p:val>
                                            </p:tav>
                                          </p:tavLst>
                                        </p:anim>
                                        <p:anim calcmode="lin" valueType="num" p14:bounceEnd="20000">
                                          <p:cBhvr additive="base">
                                            <p:cTn id="70" dur="500" fill="hold"/>
                                            <p:tgtEl>
                                              <p:spTgt spid="31"/>
                                            </p:tgtEl>
                                            <p:attrNameLst>
                                              <p:attrName>ppt_y</p:attrName>
                                            </p:attrNameLst>
                                          </p:cBhvr>
                                          <p:tavLst>
                                            <p:tav tm="0">
                                              <p:val>
                                                <p:strVal val="1+#ppt_h/2"/>
                                              </p:val>
                                            </p:tav>
                                            <p:tav tm="100000">
                                              <p:val>
                                                <p:strVal val="#ppt_y"/>
                                              </p:val>
                                            </p:tav>
                                          </p:tavLst>
                                        </p:anim>
                                      </p:childTnLst>
                                    </p:cTn>
                                  </p:par>
                                </p:childTnLst>
                              </p:cTn>
                            </p:par>
                            <p:par>
                              <p:cTn id="71" fill="hold">
                                <p:stCondLst>
                                  <p:cond delay="2950"/>
                                </p:stCondLst>
                                <p:childTnLst>
                                  <p:par>
                                    <p:cTn id="72" presetID="2" presetClass="entr" presetSubtype="4" fill="hold" grpId="0" nodeType="afterEffect" p14:presetBounceEnd="20000">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14:bounceEnd="20000">
                                          <p:cBhvr additive="base">
                                            <p:cTn id="74" dur="500" fill="hold"/>
                                            <p:tgtEl>
                                              <p:spTgt spid="9"/>
                                            </p:tgtEl>
                                            <p:attrNameLst>
                                              <p:attrName>ppt_x</p:attrName>
                                            </p:attrNameLst>
                                          </p:cBhvr>
                                          <p:tavLst>
                                            <p:tav tm="0">
                                              <p:val>
                                                <p:strVal val="#ppt_x"/>
                                              </p:val>
                                            </p:tav>
                                            <p:tav tm="100000">
                                              <p:val>
                                                <p:strVal val="#ppt_x"/>
                                              </p:val>
                                            </p:tav>
                                          </p:tavLst>
                                        </p:anim>
                                        <p:anim calcmode="lin" valueType="num" p14:bounceEnd="20000">
                                          <p:cBhvr additive="base">
                                            <p:cTn id="75" dur="500" fill="hold"/>
                                            <p:tgtEl>
                                              <p:spTgt spid="9"/>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14:presetBounceEnd="20000">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14:bounceEnd="20000">
                                          <p:cBhvr additive="base">
                                            <p:cTn id="78" dur="500" fill="hold"/>
                                            <p:tgtEl>
                                              <p:spTgt spid="24"/>
                                            </p:tgtEl>
                                            <p:attrNameLst>
                                              <p:attrName>ppt_x</p:attrName>
                                            </p:attrNameLst>
                                          </p:cBhvr>
                                          <p:tavLst>
                                            <p:tav tm="0">
                                              <p:val>
                                                <p:strVal val="#ppt_x"/>
                                              </p:val>
                                            </p:tav>
                                            <p:tav tm="100000">
                                              <p:val>
                                                <p:strVal val="#ppt_x"/>
                                              </p:val>
                                            </p:tav>
                                          </p:tavLst>
                                        </p:anim>
                                        <p:anim calcmode="lin" valueType="num" p14:bounceEnd="20000">
                                          <p:cBhvr additive="base">
                                            <p:cTn id="79" dur="500" fill="hold"/>
                                            <p:tgtEl>
                                              <p:spTgt spid="24"/>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14:presetBounceEnd="20000">
                                      <p:stCondLst>
                                        <p:cond delay="0"/>
                                      </p:stCondLst>
                                      <p:childTnLst>
                                        <p:set>
                                          <p:cBhvr>
                                            <p:cTn id="81" dur="1" fill="hold">
                                              <p:stCondLst>
                                                <p:cond delay="0"/>
                                              </p:stCondLst>
                                            </p:cTn>
                                            <p:tgtEl>
                                              <p:spTgt spid="28"/>
                                            </p:tgtEl>
                                            <p:attrNameLst>
                                              <p:attrName>style.visibility</p:attrName>
                                            </p:attrNameLst>
                                          </p:cBhvr>
                                          <p:to>
                                            <p:strVal val="visible"/>
                                          </p:to>
                                        </p:set>
                                        <p:anim calcmode="lin" valueType="num" p14:bounceEnd="20000">
                                          <p:cBhvr additive="base">
                                            <p:cTn id="82" dur="500" fill="hold"/>
                                            <p:tgtEl>
                                              <p:spTgt spid="28"/>
                                            </p:tgtEl>
                                            <p:attrNameLst>
                                              <p:attrName>ppt_x</p:attrName>
                                            </p:attrNameLst>
                                          </p:cBhvr>
                                          <p:tavLst>
                                            <p:tav tm="0">
                                              <p:val>
                                                <p:strVal val="#ppt_x"/>
                                              </p:val>
                                            </p:tav>
                                            <p:tav tm="100000">
                                              <p:val>
                                                <p:strVal val="#ppt_x"/>
                                              </p:val>
                                            </p:tav>
                                          </p:tavLst>
                                        </p:anim>
                                        <p:anim calcmode="lin" valueType="num" p14:bounceEnd="20000">
                                          <p:cBhvr additive="base">
                                            <p:cTn id="83" dur="500" fill="hold"/>
                                            <p:tgtEl>
                                              <p:spTgt spid="28"/>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14:presetBounceEnd="20000">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14:bounceEnd="20000">
                                          <p:cBhvr additive="base">
                                            <p:cTn id="86" dur="500" fill="hold"/>
                                            <p:tgtEl>
                                              <p:spTgt spid="32"/>
                                            </p:tgtEl>
                                            <p:attrNameLst>
                                              <p:attrName>ppt_x</p:attrName>
                                            </p:attrNameLst>
                                          </p:cBhvr>
                                          <p:tavLst>
                                            <p:tav tm="0">
                                              <p:val>
                                                <p:strVal val="#ppt_x"/>
                                              </p:val>
                                            </p:tav>
                                            <p:tav tm="100000">
                                              <p:val>
                                                <p:strVal val="#ppt_x"/>
                                              </p:val>
                                            </p:tav>
                                          </p:tavLst>
                                        </p:anim>
                                        <p:anim calcmode="lin" valueType="num" p14:bounceEnd="20000">
                                          <p:cBhvr additive="base">
                                            <p:cTn id="87" dur="500" fill="hold"/>
                                            <p:tgtEl>
                                              <p:spTgt spid="32"/>
                                            </p:tgtEl>
                                            <p:attrNameLst>
                                              <p:attrName>ppt_y</p:attrName>
                                            </p:attrNameLst>
                                          </p:cBhvr>
                                          <p:tavLst>
                                            <p:tav tm="0">
                                              <p:val>
                                                <p:strVal val="1+#ppt_h/2"/>
                                              </p:val>
                                            </p:tav>
                                            <p:tav tm="100000">
                                              <p:val>
                                                <p:strVal val="#ppt_y"/>
                                              </p:val>
                                            </p:tav>
                                          </p:tavLst>
                                        </p:anim>
                                      </p:childTnLst>
                                    </p:cTn>
                                  </p:par>
                                </p:childTnLst>
                              </p:cTn>
                            </p:par>
                            <p:par>
                              <p:cTn id="88" fill="hold">
                                <p:stCondLst>
                                  <p:cond delay="3450"/>
                                </p:stCondLst>
                                <p:childTnLst>
                                  <p:par>
                                    <p:cTn id="89" presetID="49" presetClass="entr" presetSubtype="0" decel="10000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 calcmode="lin" valueType="num">
                                          <p:cBhvr>
                                            <p:cTn id="91" dur="500" fill="hold"/>
                                            <p:tgtEl>
                                              <p:spTgt spid="11"/>
                                            </p:tgtEl>
                                            <p:attrNameLst>
                                              <p:attrName>ppt_w</p:attrName>
                                            </p:attrNameLst>
                                          </p:cBhvr>
                                          <p:tavLst>
                                            <p:tav tm="0">
                                              <p:val>
                                                <p:fltVal val="0"/>
                                              </p:val>
                                            </p:tav>
                                            <p:tav tm="100000">
                                              <p:val>
                                                <p:strVal val="#ppt_w"/>
                                              </p:val>
                                            </p:tav>
                                          </p:tavLst>
                                        </p:anim>
                                        <p:anim calcmode="lin" valueType="num">
                                          <p:cBhvr>
                                            <p:cTn id="92" dur="500" fill="hold"/>
                                            <p:tgtEl>
                                              <p:spTgt spid="11"/>
                                            </p:tgtEl>
                                            <p:attrNameLst>
                                              <p:attrName>ppt_h</p:attrName>
                                            </p:attrNameLst>
                                          </p:cBhvr>
                                          <p:tavLst>
                                            <p:tav tm="0">
                                              <p:val>
                                                <p:fltVal val="0"/>
                                              </p:val>
                                            </p:tav>
                                            <p:tav tm="100000">
                                              <p:val>
                                                <p:strVal val="#ppt_h"/>
                                              </p:val>
                                            </p:tav>
                                          </p:tavLst>
                                        </p:anim>
                                        <p:anim calcmode="lin" valueType="num">
                                          <p:cBhvr>
                                            <p:cTn id="93" dur="500" fill="hold"/>
                                            <p:tgtEl>
                                              <p:spTgt spid="11"/>
                                            </p:tgtEl>
                                            <p:attrNameLst>
                                              <p:attrName>style.rotation</p:attrName>
                                            </p:attrNameLst>
                                          </p:cBhvr>
                                          <p:tavLst>
                                            <p:tav tm="0">
                                              <p:val>
                                                <p:fltVal val="360"/>
                                              </p:val>
                                            </p:tav>
                                            <p:tav tm="100000">
                                              <p:val>
                                                <p:fltVal val="0"/>
                                              </p:val>
                                            </p:tav>
                                          </p:tavLst>
                                        </p:anim>
                                        <p:animEffect transition="in" filter="fade">
                                          <p:cBhvr>
                                            <p:cTn id="94" dur="500"/>
                                            <p:tgtEl>
                                              <p:spTgt spid="11"/>
                                            </p:tgtEl>
                                          </p:cBhvr>
                                        </p:animEffect>
                                      </p:childTnLst>
                                    </p:cTn>
                                  </p:par>
                                  <p:par>
                                    <p:cTn id="95" presetID="49" presetClass="entr" presetSubtype="0" decel="100000"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 calcmode="lin" valueType="num">
                                          <p:cBhvr>
                                            <p:cTn id="99" dur="500" fill="hold"/>
                                            <p:tgtEl>
                                              <p:spTgt spid="15"/>
                                            </p:tgtEl>
                                            <p:attrNameLst>
                                              <p:attrName>style.rotation</p:attrName>
                                            </p:attrNameLst>
                                          </p:cBhvr>
                                          <p:tavLst>
                                            <p:tav tm="0">
                                              <p:val>
                                                <p:fltVal val="360"/>
                                              </p:val>
                                            </p:tav>
                                            <p:tav tm="100000">
                                              <p:val>
                                                <p:fltVal val="0"/>
                                              </p:val>
                                            </p:tav>
                                          </p:tavLst>
                                        </p:anim>
                                        <p:animEffect transition="in" filter="fade">
                                          <p:cBhvr>
                                            <p:cTn id="100" dur="500"/>
                                            <p:tgtEl>
                                              <p:spTgt spid="15"/>
                                            </p:tgtEl>
                                          </p:cBhvr>
                                        </p:animEffect>
                                      </p:childTnLst>
                                    </p:cTn>
                                  </p:par>
                                  <p:par>
                                    <p:cTn id="101" presetID="49" presetClass="entr" presetSubtype="0" decel="100000" fill="hold" grpId="0" nodeType="withEffect">
                                      <p:stCondLst>
                                        <p:cond delay="0"/>
                                      </p:stCondLst>
                                      <p:childTnLst>
                                        <p:set>
                                          <p:cBhvr>
                                            <p:cTn id="102" dur="1" fill="hold">
                                              <p:stCondLst>
                                                <p:cond delay="0"/>
                                              </p:stCondLst>
                                            </p:cTn>
                                            <p:tgtEl>
                                              <p:spTgt spid="10"/>
                                            </p:tgtEl>
                                            <p:attrNameLst>
                                              <p:attrName>style.visibility</p:attrName>
                                            </p:attrNameLst>
                                          </p:cBhvr>
                                          <p:to>
                                            <p:strVal val="visible"/>
                                          </p:to>
                                        </p:set>
                                        <p:anim calcmode="lin" valueType="num">
                                          <p:cBhvr>
                                            <p:cTn id="103" dur="500" fill="hold"/>
                                            <p:tgtEl>
                                              <p:spTgt spid="10"/>
                                            </p:tgtEl>
                                            <p:attrNameLst>
                                              <p:attrName>ppt_w</p:attrName>
                                            </p:attrNameLst>
                                          </p:cBhvr>
                                          <p:tavLst>
                                            <p:tav tm="0">
                                              <p:val>
                                                <p:fltVal val="0"/>
                                              </p:val>
                                            </p:tav>
                                            <p:tav tm="100000">
                                              <p:val>
                                                <p:strVal val="#ppt_w"/>
                                              </p:val>
                                            </p:tav>
                                          </p:tavLst>
                                        </p:anim>
                                        <p:anim calcmode="lin" valueType="num">
                                          <p:cBhvr>
                                            <p:cTn id="104" dur="500" fill="hold"/>
                                            <p:tgtEl>
                                              <p:spTgt spid="10"/>
                                            </p:tgtEl>
                                            <p:attrNameLst>
                                              <p:attrName>ppt_h</p:attrName>
                                            </p:attrNameLst>
                                          </p:cBhvr>
                                          <p:tavLst>
                                            <p:tav tm="0">
                                              <p:val>
                                                <p:fltVal val="0"/>
                                              </p:val>
                                            </p:tav>
                                            <p:tav tm="100000">
                                              <p:val>
                                                <p:strVal val="#ppt_h"/>
                                              </p:val>
                                            </p:tav>
                                          </p:tavLst>
                                        </p:anim>
                                        <p:anim calcmode="lin" valueType="num">
                                          <p:cBhvr>
                                            <p:cTn id="105" dur="500" fill="hold"/>
                                            <p:tgtEl>
                                              <p:spTgt spid="10"/>
                                            </p:tgtEl>
                                            <p:attrNameLst>
                                              <p:attrName>style.rotation</p:attrName>
                                            </p:attrNameLst>
                                          </p:cBhvr>
                                          <p:tavLst>
                                            <p:tav tm="0">
                                              <p:val>
                                                <p:fltVal val="360"/>
                                              </p:val>
                                            </p:tav>
                                            <p:tav tm="100000">
                                              <p:val>
                                                <p:fltVal val="0"/>
                                              </p:val>
                                            </p:tav>
                                          </p:tavLst>
                                        </p:anim>
                                        <p:animEffect transition="in" filter="fade">
                                          <p:cBhvr>
                                            <p:cTn id="106" dur="500"/>
                                            <p:tgtEl>
                                              <p:spTgt spid="10"/>
                                            </p:tgtEl>
                                          </p:cBhvr>
                                        </p:animEffect>
                                      </p:childTnLst>
                                    </p:cTn>
                                  </p:par>
                                  <p:par>
                                    <p:cTn id="107" presetID="49" presetClass="entr" presetSubtype="0" decel="100000" fill="hold" grpId="0" nodeType="withEffect">
                                      <p:stCondLst>
                                        <p:cond delay="250"/>
                                      </p:stCondLst>
                                      <p:childTnLst>
                                        <p:set>
                                          <p:cBhvr>
                                            <p:cTn id="108" dur="1" fill="hold">
                                              <p:stCondLst>
                                                <p:cond delay="0"/>
                                              </p:stCondLst>
                                            </p:cTn>
                                            <p:tgtEl>
                                              <p:spTgt spid="14"/>
                                            </p:tgtEl>
                                            <p:attrNameLst>
                                              <p:attrName>style.visibility</p:attrName>
                                            </p:attrNameLst>
                                          </p:cBhvr>
                                          <p:to>
                                            <p:strVal val="visible"/>
                                          </p:to>
                                        </p:set>
                                        <p:anim calcmode="lin" valueType="num">
                                          <p:cBhvr>
                                            <p:cTn id="109" dur="500" fill="hold"/>
                                            <p:tgtEl>
                                              <p:spTgt spid="14"/>
                                            </p:tgtEl>
                                            <p:attrNameLst>
                                              <p:attrName>ppt_w</p:attrName>
                                            </p:attrNameLst>
                                          </p:cBhvr>
                                          <p:tavLst>
                                            <p:tav tm="0">
                                              <p:val>
                                                <p:fltVal val="0"/>
                                              </p:val>
                                            </p:tav>
                                            <p:tav tm="100000">
                                              <p:val>
                                                <p:strVal val="#ppt_w"/>
                                              </p:val>
                                            </p:tav>
                                          </p:tavLst>
                                        </p:anim>
                                        <p:anim calcmode="lin" valueType="num">
                                          <p:cBhvr>
                                            <p:cTn id="110" dur="500" fill="hold"/>
                                            <p:tgtEl>
                                              <p:spTgt spid="14"/>
                                            </p:tgtEl>
                                            <p:attrNameLst>
                                              <p:attrName>ppt_h</p:attrName>
                                            </p:attrNameLst>
                                          </p:cBhvr>
                                          <p:tavLst>
                                            <p:tav tm="0">
                                              <p:val>
                                                <p:fltVal val="0"/>
                                              </p:val>
                                            </p:tav>
                                            <p:tav tm="100000">
                                              <p:val>
                                                <p:strVal val="#ppt_h"/>
                                              </p:val>
                                            </p:tav>
                                          </p:tavLst>
                                        </p:anim>
                                        <p:anim calcmode="lin" valueType="num">
                                          <p:cBhvr>
                                            <p:cTn id="111" dur="500" fill="hold"/>
                                            <p:tgtEl>
                                              <p:spTgt spid="14"/>
                                            </p:tgtEl>
                                            <p:attrNameLst>
                                              <p:attrName>style.rotation</p:attrName>
                                            </p:attrNameLst>
                                          </p:cBhvr>
                                          <p:tavLst>
                                            <p:tav tm="0">
                                              <p:val>
                                                <p:fltVal val="360"/>
                                              </p:val>
                                            </p:tav>
                                            <p:tav tm="100000">
                                              <p:val>
                                                <p:fltVal val="0"/>
                                              </p:val>
                                            </p:tav>
                                          </p:tavLst>
                                        </p:anim>
                                        <p:animEffect transition="in" filter="fade">
                                          <p:cBhvr>
                                            <p:cTn id="112" dur="500"/>
                                            <p:tgtEl>
                                              <p:spTgt spid="14"/>
                                            </p:tgtEl>
                                          </p:cBhvr>
                                        </p:animEffect>
                                      </p:childTnLst>
                                    </p:cTn>
                                  </p:par>
                                  <p:par>
                                    <p:cTn id="113" presetID="49" presetClass="entr" presetSubtype="0" decel="100000" fill="hold" grpId="0" nodeType="withEffect">
                                      <p:stCondLst>
                                        <p:cond delay="250"/>
                                      </p:stCondLst>
                                      <p:childTnLst>
                                        <p:set>
                                          <p:cBhvr>
                                            <p:cTn id="114" dur="1" fill="hold">
                                              <p:stCondLst>
                                                <p:cond delay="0"/>
                                              </p:stCondLst>
                                            </p:cTn>
                                            <p:tgtEl>
                                              <p:spTgt spid="17"/>
                                            </p:tgtEl>
                                            <p:attrNameLst>
                                              <p:attrName>style.visibility</p:attrName>
                                            </p:attrNameLst>
                                          </p:cBhvr>
                                          <p:to>
                                            <p:strVal val="visible"/>
                                          </p:to>
                                        </p:set>
                                        <p:anim calcmode="lin" valueType="num">
                                          <p:cBhvr>
                                            <p:cTn id="115" dur="500" fill="hold"/>
                                            <p:tgtEl>
                                              <p:spTgt spid="17"/>
                                            </p:tgtEl>
                                            <p:attrNameLst>
                                              <p:attrName>ppt_w</p:attrName>
                                            </p:attrNameLst>
                                          </p:cBhvr>
                                          <p:tavLst>
                                            <p:tav tm="0">
                                              <p:val>
                                                <p:fltVal val="0"/>
                                              </p:val>
                                            </p:tav>
                                            <p:tav tm="100000">
                                              <p:val>
                                                <p:strVal val="#ppt_w"/>
                                              </p:val>
                                            </p:tav>
                                          </p:tavLst>
                                        </p:anim>
                                        <p:anim calcmode="lin" valueType="num">
                                          <p:cBhvr>
                                            <p:cTn id="116" dur="500" fill="hold"/>
                                            <p:tgtEl>
                                              <p:spTgt spid="17"/>
                                            </p:tgtEl>
                                            <p:attrNameLst>
                                              <p:attrName>ppt_h</p:attrName>
                                            </p:attrNameLst>
                                          </p:cBhvr>
                                          <p:tavLst>
                                            <p:tav tm="0">
                                              <p:val>
                                                <p:fltVal val="0"/>
                                              </p:val>
                                            </p:tav>
                                            <p:tav tm="100000">
                                              <p:val>
                                                <p:strVal val="#ppt_h"/>
                                              </p:val>
                                            </p:tav>
                                          </p:tavLst>
                                        </p:anim>
                                        <p:anim calcmode="lin" valueType="num">
                                          <p:cBhvr>
                                            <p:cTn id="117" dur="500" fill="hold"/>
                                            <p:tgtEl>
                                              <p:spTgt spid="17"/>
                                            </p:tgtEl>
                                            <p:attrNameLst>
                                              <p:attrName>style.rotation</p:attrName>
                                            </p:attrNameLst>
                                          </p:cBhvr>
                                          <p:tavLst>
                                            <p:tav tm="0">
                                              <p:val>
                                                <p:fltVal val="360"/>
                                              </p:val>
                                            </p:tav>
                                            <p:tav tm="100000">
                                              <p:val>
                                                <p:fltVal val="0"/>
                                              </p:val>
                                            </p:tav>
                                          </p:tavLst>
                                        </p:anim>
                                        <p:animEffect transition="in" filter="fade">
                                          <p:cBhvr>
                                            <p:cTn id="118" dur="500"/>
                                            <p:tgtEl>
                                              <p:spTgt spid="17"/>
                                            </p:tgtEl>
                                          </p:cBhvr>
                                        </p:animEffect>
                                      </p:childTnLst>
                                    </p:cTn>
                                  </p:par>
                                  <p:par>
                                    <p:cTn id="119" presetID="49" presetClass="entr" presetSubtype="0" decel="100000" fill="hold" grpId="0" nodeType="withEffect">
                                      <p:stCondLst>
                                        <p:cond delay="250"/>
                                      </p:stCondLst>
                                      <p:childTnLst>
                                        <p:set>
                                          <p:cBhvr>
                                            <p:cTn id="120" dur="1" fill="hold">
                                              <p:stCondLst>
                                                <p:cond delay="0"/>
                                              </p:stCondLst>
                                            </p:cTn>
                                            <p:tgtEl>
                                              <p:spTgt spid="13"/>
                                            </p:tgtEl>
                                            <p:attrNameLst>
                                              <p:attrName>style.visibility</p:attrName>
                                            </p:attrNameLst>
                                          </p:cBhvr>
                                          <p:to>
                                            <p:strVal val="visible"/>
                                          </p:to>
                                        </p:set>
                                        <p:anim calcmode="lin" valueType="num">
                                          <p:cBhvr>
                                            <p:cTn id="121" dur="500" fill="hold"/>
                                            <p:tgtEl>
                                              <p:spTgt spid="13"/>
                                            </p:tgtEl>
                                            <p:attrNameLst>
                                              <p:attrName>ppt_w</p:attrName>
                                            </p:attrNameLst>
                                          </p:cBhvr>
                                          <p:tavLst>
                                            <p:tav tm="0">
                                              <p:val>
                                                <p:fltVal val="0"/>
                                              </p:val>
                                            </p:tav>
                                            <p:tav tm="100000">
                                              <p:val>
                                                <p:strVal val="#ppt_w"/>
                                              </p:val>
                                            </p:tav>
                                          </p:tavLst>
                                        </p:anim>
                                        <p:anim calcmode="lin" valueType="num">
                                          <p:cBhvr>
                                            <p:cTn id="122" dur="500" fill="hold"/>
                                            <p:tgtEl>
                                              <p:spTgt spid="13"/>
                                            </p:tgtEl>
                                            <p:attrNameLst>
                                              <p:attrName>ppt_h</p:attrName>
                                            </p:attrNameLst>
                                          </p:cBhvr>
                                          <p:tavLst>
                                            <p:tav tm="0">
                                              <p:val>
                                                <p:fltVal val="0"/>
                                              </p:val>
                                            </p:tav>
                                            <p:tav tm="100000">
                                              <p:val>
                                                <p:strVal val="#ppt_h"/>
                                              </p:val>
                                            </p:tav>
                                          </p:tavLst>
                                        </p:anim>
                                        <p:anim calcmode="lin" valueType="num">
                                          <p:cBhvr>
                                            <p:cTn id="123" dur="500" fill="hold"/>
                                            <p:tgtEl>
                                              <p:spTgt spid="13"/>
                                            </p:tgtEl>
                                            <p:attrNameLst>
                                              <p:attrName>style.rotation</p:attrName>
                                            </p:attrNameLst>
                                          </p:cBhvr>
                                          <p:tavLst>
                                            <p:tav tm="0">
                                              <p:val>
                                                <p:fltVal val="360"/>
                                              </p:val>
                                            </p:tav>
                                            <p:tav tm="100000">
                                              <p:val>
                                                <p:fltVal val="0"/>
                                              </p:val>
                                            </p:tav>
                                          </p:tavLst>
                                        </p:anim>
                                        <p:animEffect transition="in" filter="fade">
                                          <p:cBhvr>
                                            <p:cTn id="124" dur="500"/>
                                            <p:tgtEl>
                                              <p:spTgt spid="13"/>
                                            </p:tgtEl>
                                          </p:cBhvr>
                                        </p:animEffect>
                                      </p:childTnLst>
                                    </p:cTn>
                                  </p:par>
                                  <p:par>
                                    <p:cTn id="125" presetID="49" presetClass="entr" presetSubtype="0" decel="100000" fill="hold" grpId="0" nodeType="withEffect">
                                      <p:stCondLst>
                                        <p:cond delay="250"/>
                                      </p:stCondLst>
                                      <p:childTnLst>
                                        <p:set>
                                          <p:cBhvr>
                                            <p:cTn id="126" dur="1" fill="hold">
                                              <p:stCondLst>
                                                <p:cond delay="0"/>
                                              </p:stCondLst>
                                            </p:cTn>
                                            <p:tgtEl>
                                              <p:spTgt spid="12"/>
                                            </p:tgtEl>
                                            <p:attrNameLst>
                                              <p:attrName>style.visibility</p:attrName>
                                            </p:attrNameLst>
                                          </p:cBhvr>
                                          <p:to>
                                            <p:strVal val="visible"/>
                                          </p:to>
                                        </p:set>
                                        <p:anim calcmode="lin" valueType="num">
                                          <p:cBhvr>
                                            <p:cTn id="127" dur="500" fill="hold"/>
                                            <p:tgtEl>
                                              <p:spTgt spid="12"/>
                                            </p:tgtEl>
                                            <p:attrNameLst>
                                              <p:attrName>ppt_w</p:attrName>
                                            </p:attrNameLst>
                                          </p:cBhvr>
                                          <p:tavLst>
                                            <p:tav tm="0">
                                              <p:val>
                                                <p:fltVal val="0"/>
                                              </p:val>
                                            </p:tav>
                                            <p:tav tm="100000">
                                              <p:val>
                                                <p:strVal val="#ppt_w"/>
                                              </p:val>
                                            </p:tav>
                                          </p:tavLst>
                                        </p:anim>
                                        <p:anim calcmode="lin" valueType="num">
                                          <p:cBhvr>
                                            <p:cTn id="128" dur="500" fill="hold"/>
                                            <p:tgtEl>
                                              <p:spTgt spid="12"/>
                                            </p:tgtEl>
                                            <p:attrNameLst>
                                              <p:attrName>ppt_h</p:attrName>
                                            </p:attrNameLst>
                                          </p:cBhvr>
                                          <p:tavLst>
                                            <p:tav tm="0">
                                              <p:val>
                                                <p:fltVal val="0"/>
                                              </p:val>
                                            </p:tav>
                                            <p:tav tm="100000">
                                              <p:val>
                                                <p:strVal val="#ppt_h"/>
                                              </p:val>
                                            </p:tav>
                                          </p:tavLst>
                                        </p:anim>
                                        <p:anim calcmode="lin" valueType="num">
                                          <p:cBhvr>
                                            <p:cTn id="129" dur="500" fill="hold"/>
                                            <p:tgtEl>
                                              <p:spTgt spid="12"/>
                                            </p:tgtEl>
                                            <p:attrNameLst>
                                              <p:attrName>style.rotation</p:attrName>
                                            </p:attrNameLst>
                                          </p:cBhvr>
                                          <p:tavLst>
                                            <p:tav tm="0">
                                              <p:val>
                                                <p:fltVal val="360"/>
                                              </p:val>
                                            </p:tav>
                                            <p:tav tm="100000">
                                              <p:val>
                                                <p:fltVal val="0"/>
                                              </p:val>
                                            </p:tav>
                                          </p:tavLst>
                                        </p:anim>
                                        <p:animEffect transition="in" filter="fade">
                                          <p:cBhvr>
                                            <p:cTn id="130" dur="500"/>
                                            <p:tgtEl>
                                              <p:spTgt spid="12"/>
                                            </p:tgtEl>
                                          </p:cBhvr>
                                        </p:animEffect>
                                      </p:childTnLst>
                                    </p:cTn>
                                  </p:par>
                                  <p:par>
                                    <p:cTn id="131" presetID="49" presetClass="entr" presetSubtype="0" decel="100000" fill="hold" grpId="0" nodeType="withEffect">
                                      <p:stCondLst>
                                        <p:cond delay="500"/>
                                      </p:stCondLst>
                                      <p:childTnLst>
                                        <p:set>
                                          <p:cBhvr>
                                            <p:cTn id="132" dur="1" fill="hold">
                                              <p:stCondLst>
                                                <p:cond delay="0"/>
                                              </p:stCondLst>
                                            </p:cTn>
                                            <p:tgtEl>
                                              <p:spTgt spid="16"/>
                                            </p:tgtEl>
                                            <p:attrNameLst>
                                              <p:attrName>style.visibility</p:attrName>
                                            </p:attrNameLst>
                                          </p:cBhvr>
                                          <p:to>
                                            <p:strVal val="visible"/>
                                          </p:to>
                                        </p:set>
                                        <p:anim calcmode="lin" valueType="num">
                                          <p:cBhvr>
                                            <p:cTn id="133" dur="500" fill="hold"/>
                                            <p:tgtEl>
                                              <p:spTgt spid="16"/>
                                            </p:tgtEl>
                                            <p:attrNameLst>
                                              <p:attrName>ppt_w</p:attrName>
                                            </p:attrNameLst>
                                          </p:cBhvr>
                                          <p:tavLst>
                                            <p:tav tm="0">
                                              <p:val>
                                                <p:fltVal val="0"/>
                                              </p:val>
                                            </p:tav>
                                            <p:tav tm="100000">
                                              <p:val>
                                                <p:strVal val="#ppt_w"/>
                                              </p:val>
                                            </p:tav>
                                          </p:tavLst>
                                        </p:anim>
                                        <p:anim calcmode="lin" valueType="num">
                                          <p:cBhvr>
                                            <p:cTn id="134" dur="500" fill="hold"/>
                                            <p:tgtEl>
                                              <p:spTgt spid="16"/>
                                            </p:tgtEl>
                                            <p:attrNameLst>
                                              <p:attrName>ppt_h</p:attrName>
                                            </p:attrNameLst>
                                          </p:cBhvr>
                                          <p:tavLst>
                                            <p:tav tm="0">
                                              <p:val>
                                                <p:fltVal val="0"/>
                                              </p:val>
                                            </p:tav>
                                            <p:tav tm="100000">
                                              <p:val>
                                                <p:strVal val="#ppt_h"/>
                                              </p:val>
                                            </p:tav>
                                          </p:tavLst>
                                        </p:anim>
                                        <p:anim calcmode="lin" valueType="num">
                                          <p:cBhvr>
                                            <p:cTn id="135" dur="500" fill="hold"/>
                                            <p:tgtEl>
                                              <p:spTgt spid="16"/>
                                            </p:tgtEl>
                                            <p:attrNameLst>
                                              <p:attrName>style.rotation</p:attrName>
                                            </p:attrNameLst>
                                          </p:cBhvr>
                                          <p:tavLst>
                                            <p:tav tm="0">
                                              <p:val>
                                                <p:fltVal val="360"/>
                                              </p:val>
                                            </p:tav>
                                            <p:tav tm="100000">
                                              <p:val>
                                                <p:fltVal val="0"/>
                                              </p:val>
                                            </p:tav>
                                          </p:tavLst>
                                        </p:anim>
                                        <p:animEffect transition="in" filter="fade">
                                          <p:cBhvr>
                                            <p:cTn id="136" dur="500"/>
                                            <p:tgtEl>
                                              <p:spTgt spid="16"/>
                                            </p:tgtEl>
                                          </p:cBhvr>
                                        </p:animEffect>
                                      </p:childTnLst>
                                    </p:cTn>
                                  </p:par>
                                  <p:par>
                                    <p:cTn id="137" presetID="49" presetClass="entr" presetSubtype="0" decel="100000" fill="hold" grpId="0" nodeType="withEffect">
                                      <p:stCondLst>
                                        <p:cond delay="500"/>
                                      </p:stCondLst>
                                      <p:childTnLst>
                                        <p:set>
                                          <p:cBhvr>
                                            <p:cTn id="138" dur="1" fill="hold">
                                              <p:stCondLst>
                                                <p:cond delay="0"/>
                                              </p:stCondLst>
                                            </p:cTn>
                                            <p:tgtEl>
                                              <p:spTgt spid="19"/>
                                            </p:tgtEl>
                                            <p:attrNameLst>
                                              <p:attrName>style.visibility</p:attrName>
                                            </p:attrNameLst>
                                          </p:cBhvr>
                                          <p:to>
                                            <p:strVal val="visible"/>
                                          </p:to>
                                        </p:set>
                                        <p:anim calcmode="lin" valueType="num">
                                          <p:cBhvr>
                                            <p:cTn id="139" dur="500" fill="hold"/>
                                            <p:tgtEl>
                                              <p:spTgt spid="19"/>
                                            </p:tgtEl>
                                            <p:attrNameLst>
                                              <p:attrName>ppt_w</p:attrName>
                                            </p:attrNameLst>
                                          </p:cBhvr>
                                          <p:tavLst>
                                            <p:tav tm="0">
                                              <p:val>
                                                <p:fltVal val="0"/>
                                              </p:val>
                                            </p:tav>
                                            <p:tav tm="100000">
                                              <p:val>
                                                <p:strVal val="#ppt_w"/>
                                              </p:val>
                                            </p:tav>
                                          </p:tavLst>
                                        </p:anim>
                                        <p:anim calcmode="lin" valueType="num">
                                          <p:cBhvr>
                                            <p:cTn id="140" dur="500" fill="hold"/>
                                            <p:tgtEl>
                                              <p:spTgt spid="19"/>
                                            </p:tgtEl>
                                            <p:attrNameLst>
                                              <p:attrName>ppt_h</p:attrName>
                                            </p:attrNameLst>
                                          </p:cBhvr>
                                          <p:tavLst>
                                            <p:tav tm="0">
                                              <p:val>
                                                <p:fltVal val="0"/>
                                              </p:val>
                                            </p:tav>
                                            <p:tav tm="100000">
                                              <p:val>
                                                <p:strVal val="#ppt_h"/>
                                              </p:val>
                                            </p:tav>
                                          </p:tavLst>
                                        </p:anim>
                                        <p:anim calcmode="lin" valueType="num">
                                          <p:cBhvr>
                                            <p:cTn id="141" dur="500" fill="hold"/>
                                            <p:tgtEl>
                                              <p:spTgt spid="19"/>
                                            </p:tgtEl>
                                            <p:attrNameLst>
                                              <p:attrName>style.rotation</p:attrName>
                                            </p:attrNameLst>
                                          </p:cBhvr>
                                          <p:tavLst>
                                            <p:tav tm="0">
                                              <p:val>
                                                <p:fltVal val="360"/>
                                              </p:val>
                                            </p:tav>
                                            <p:tav tm="100000">
                                              <p:val>
                                                <p:fltVal val="0"/>
                                              </p:val>
                                            </p:tav>
                                          </p:tavLst>
                                        </p:anim>
                                        <p:animEffect transition="in" filter="fade">
                                          <p:cBhvr>
                                            <p:cTn id="142" dur="500"/>
                                            <p:tgtEl>
                                              <p:spTgt spid="19"/>
                                            </p:tgtEl>
                                          </p:cBhvr>
                                        </p:animEffect>
                                      </p:childTnLst>
                                    </p:cTn>
                                  </p:par>
                                  <p:par>
                                    <p:cTn id="143" presetID="49" presetClass="entr" presetSubtype="0" decel="100000" fill="hold" grpId="0" nodeType="withEffect">
                                      <p:stCondLst>
                                        <p:cond delay="500"/>
                                      </p:stCondLst>
                                      <p:childTnLst>
                                        <p:set>
                                          <p:cBhvr>
                                            <p:cTn id="144" dur="1" fill="hold">
                                              <p:stCondLst>
                                                <p:cond delay="0"/>
                                              </p:stCondLst>
                                            </p:cTn>
                                            <p:tgtEl>
                                              <p:spTgt spid="18"/>
                                            </p:tgtEl>
                                            <p:attrNameLst>
                                              <p:attrName>style.visibility</p:attrName>
                                            </p:attrNameLst>
                                          </p:cBhvr>
                                          <p:to>
                                            <p:strVal val="visible"/>
                                          </p:to>
                                        </p:set>
                                        <p:anim calcmode="lin" valueType="num">
                                          <p:cBhvr>
                                            <p:cTn id="145" dur="500" fill="hold"/>
                                            <p:tgtEl>
                                              <p:spTgt spid="18"/>
                                            </p:tgtEl>
                                            <p:attrNameLst>
                                              <p:attrName>ppt_w</p:attrName>
                                            </p:attrNameLst>
                                          </p:cBhvr>
                                          <p:tavLst>
                                            <p:tav tm="0">
                                              <p:val>
                                                <p:fltVal val="0"/>
                                              </p:val>
                                            </p:tav>
                                            <p:tav tm="100000">
                                              <p:val>
                                                <p:strVal val="#ppt_w"/>
                                              </p:val>
                                            </p:tav>
                                          </p:tavLst>
                                        </p:anim>
                                        <p:anim calcmode="lin" valueType="num">
                                          <p:cBhvr>
                                            <p:cTn id="146" dur="500" fill="hold"/>
                                            <p:tgtEl>
                                              <p:spTgt spid="18"/>
                                            </p:tgtEl>
                                            <p:attrNameLst>
                                              <p:attrName>ppt_h</p:attrName>
                                            </p:attrNameLst>
                                          </p:cBhvr>
                                          <p:tavLst>
                                            <p:tav tm="0">
                                              <p:val>
                                                <p:fltVal val="0"/>
                                              </p:val>
                                            </p:tav>
                                            <p:tav tm="100000">
                                              <p:val>
                                                <p:strVal val="#ppt_h"/>
                                              </p:val>
                                            </p:tav>
                                          </p:tavLst>
                                        </p:anim>
                                        <p:anim calcmode="lin" valueType="num">
                                          <p:cBhvr>
                                            <p:cTn id="147" dur="500" fill="hold"/>
                                            <p:tgtEl>
                                              <p:spTgt spid="18"/>
                                            </p:tgtEl>
                                            <p:attrNameLst>
                                              <p:attrName>style.rotation</p:attrName>
                                            </p:attrNameLst>
                                          </p:cBhvr>
                                          <p:tavLst>
                                            <p:tav tm="0">
                                              <p:val>
                                                <p:fltVal val="360"/>
                                              </p:val>
                                            </p:tav>
                                            <p:tav tm="100000">
                                              <p:val>
                                                <p:fltVal val="0"/>
                                              </p:val>
                                            </p:tav>
                                          </p:tavLst>
                                        </p:anim>
                                        <p:animEffect transition="in" filter="fade">
                                          <p:cBhvr>
                                            <p:cTn id="1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9" grpId="0"/>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9" presetClass="entr" presetSubtype="0" decel="100000" fill="hold" grpId="0" nodeType="afterEffect">
                                      <p:stCondLst>
                                        <p:cond delay="0"/>
                                      </p:stCondLst>
                                      <p:iterate type="lt">
                                        <p:tmPct val="10000"/>
                                      </p:iterate>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 calcmode="lin" valueType="num">
                                          <p:cBhvr>
                                            <p:cTn id="18" dur="500" fill="hold"/>
                                            <p:tgtEl>
                                              <p:spTgt spid="20"/>
                                            </p:tgtEl>
                                            <p:attrNameLst>
                                              <p:attrName>style.rotation</p:attrName>
                                            </p:attrNameLst>
                                          </p:cBhvr>
                                          <p:tavLst>
                                            <p:tav tm="0">
                                              <p:val>
                                                <p:fltVal val="360"/>
                                              </p:val>
                                            </p:tav>
                                            <p:tav tm="100000">
                                              <p:val>
                                                <p:fltVal val="0"/>
                                              </p:val>
                                            </p:tav>
                                          </p:tavLst>
                                        </p:anim>
                                        <p:animEffect transition="in" filter="fade">
                                          <p:cBhvr>
                                            <p:cTn id="19" dur="500"/>
                                            <p:tgtEl>
                                              <p:spTgt spid="20"/>
                                            </p:tgtEl>
                                          </p:cBhvr>
                                        </p:animEffect>
                                      </p:childTnLst>
                                    </p:cTn>
                                  </p:par>
                                </p:childTnLst>
                              </p:cTn>
                            </p:par>
                            <p:par>
                              <p:cTn id="20" fill="hold">
                                <p:stCondLst>
                                  <p:cond delay="1450"/>
                                </p:stCondLst>
                                <p:childTnLst>
                                  <p:par>
                                    <p:cTn id="21" presetID="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ppt_x"/>
                                              </p:val>
                                            </p:tav>
                                            <p:tav tm="100000">
                                              <p:val>
                                                <p:strVal val="#ppt_x"/>
                                              </p:val>
                                            </p:tav>
                                          </p:tavLst>
                                        </p:anim>
                                        <p:anim calcmode="lin" valueType="num">
                                          <p:cBhvr additive="base">
                                            <p:cTn id="36" dur="500" fill="hold"/>
                                            <p:tgtEl>
                                              <p:spTgt spid="29"/>
                                            </p:tgtEl>
                                            <p:attrNameLst>
                                              <p:attrName>ppt_y</p:attrName>
                                            </p:attrNameLst>
                                          </p:cBhvr>
                                          <p:tavLst>
                                            <p:tav tm="0">
                                              <p:val>
                                                <p:strVal val="1+#ppt_h/2"/>
                                              </p:val>
                                            </p:tav>
                                            <p:tav tm="100000">
                                              <p:val>
                                                <p:strVal val="#ppt_y"/>
                                              </p:val>
                                            </p:tav>
                                          </p:tavLst>
                                        </p:anim>
                                      </p:childTnLst>
                                    </p:cTn>
                                  </p:par>
                                </p:childTnLst>
                              </p:cTn>
                            </p:par>
                            <p:par>
                              <p:cTn id="37" fill="hold">
                                <p:stCondLst>
                                  <p:cond delay="1950"/>
                                </p:stCondLst>
                                <p:childTnLst>
                                  <p:par>
                                    <p:cTn id="38" presetID="2" presetClass="entr" presetSubtype="4"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ppt_x"/>
                                              </p:val>
                                            </p:tav>
                                            <p:tav tm="100000">
                                              <p:val>
                                                <p:strVal val="#ppt_x"/>
                                              </p:val>
                                            </p:tav>
                                          </p:tavLst>
                                        </p:anim>
                                        <p:anim calcmode="lin" valueType="num">
                                          <p:cBhvr additive="base">
                                            <p:cTn id="41" dur="500" fill="hold"/>
                                            <p:tgtEl>
                                              <p:spTgt spid="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ppt_x"/>
                                              </p:val>
                                            </p:tav>
                                            <p:tav tm="100000">
                                              <p:val>
                                                <p:strVal val="#ppt_x"/>
                                              </p:val>
                                            </p:tav>
                                          </p:tavLst>
                                        </p:anim>
                                        <p:anim calcmode="lin" valueType="num">
                                          <p:cBhvr additive="base">
                                            <p:cTn id="45" dur="500" fill="hold"/>
                                            <p:tgtEl>
                                              <p:spTgt spid="22"/>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ppt_x"/>
                                              </p:val>
                                            </p:tav>
                                            <p:tav tm="100000">
                                              <p:val>
                                                <p:strVal val="#ppt_x"/>
                                              </p:val>
                                            </p:tav>
                                          </p:tavLst>
                                        </p:anim>
                                        <p:anim calcmode="lin" valueType="num">
                                          <p:cBhvr additive="base">
                                            <p:cTn id="49" dur="500" fill="hold"/>
                                            <p:tgtEl>
                                              <p:spTgt spid="2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ppt_x"/>
                                              </p:val>
                                            </p:tav>
                                            <p:tav tm="100000">
                                              <p:val>
                                                <p:strVal val="#ppt_x"/>
                                              </p:val>
                                            </p:tav>
                                          </p:tavLst>
                                        </p:anim>
                                        <p:anim calcmode="lin" valueType="num">
                                          <p:cBhvr additive="base">
                                            <p:cTn id="53" dur="500" fill="hold"/>
                                            <p:tgtEl>
                                              <p:spTgt spid="30"/>
                                            </p:tgtEl>
                                            <p:attrNameLst>
                                              <p:attrName>ppt_y</p:attrName>
                                            </p:attrNameLst>
                                          </p:cBhvr>
                                          <p:tavLst>
                                            <p:tav tm="0">
                                              <p:val>
                                                <p:strVal val="1+#ppt_h/2"/>
                                              </p:val>
                                            </p:tav>
                                            <p:tav tm="100000">
                                              <p:val>
                                                <p:strVal val="#ppt_y"/>
                                              </p:val>
                                            </p:tav>
                                          </p:tavLst>
                                        </p:anim>
                                      </p:childTnLst>
                                    </p:cTn>
                                  </p:par>
                                </p:childTnLst>
                              </p:cTn>
                            </p:par>
                            <p:par>
                              <p:cTn id="54" fill="hold">
                                <p:stCondLst>
                                  <p:cond delay="2450"/>
                                </p:stCondLst>
                                <p:childTnLst>
                                  <p:par>
                                    <p:cTn id="55" presetID="2" presetClass="entr" presetSubtype="4"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ppt_x"/>
                                              </p:val>
                                            </p:tav>
                                            <p:tav tm="100000">
                                              <p:val>
                                                <p:strVal val="#ppt_x"/>
                                              </p:val>
                                            </p:tav>
                                          </p:tavLst>
                                        </p:anim>
                                        <p:anim calcmode="lin" valueType="num">
                                          <p:cBhvr additive="base">
                                            <p:cTn id="58" dur="500" fill="hold"/>
                                            <p:tgtEl>
                                              <p:spTgt spid="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additive="base">
                                            <p:cTn id="65" dur="500" fill="hold"/>
                                            <p:tgtEl>
                                              <p:spTgt spid="27"/>
                                            </p:tgtEl>
                                            <p:attrNameLst>
                                              <p:attrName>ppt_x</p:attrName>
                                            </p:attrNameLst>
                                          </p:cBhvr>
                                          <p:tavLst>
                                            <p:tav tm="0">
                                              <p:val>
                                                <p:strVal val="#ppt_x"/>
                                              </p:val>
                                            </p:tav>
                                            <p:tav tm="100000">
                                              <p:val>
                                                <p:strVal val="#ppt_x"/>
                                              </p:val>
                                            </p:tav>
                                          </p:tavLst>
                                        </p:anim>
                                        <p:anim calcmode="lin" valueType="num">
                                          <p:cBhvr additive="base">
                                            <p:cTn id="66" dur="500" fill="hold"/>
                                            <p:tgtEl>
                                              <p:spTgt spid="2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additive="base">
                                            <p:cTn id="69" dur="500" fill="hold"/>
                                            <p:tgtEl>
                                              <p:spTgt spid="31"/>
                                            </p:tgtEl>
                                            <p:attrNameLst>
                                              <p:attrName>ppt_x</p:attrName>
                                            </p:attrNameLst>
                                          </p:cBhvr>
                                          <p:tavLst>
                                            <p:tav tm="0">
                                              <p:val>
                                                <p:strVal val="#ppt_x"/>
                                              </p:val>
                                            </p:tav>
                                            <p:tav tm="100000">
                                              <p:val>
                                                <p:strVal val="#ppt_x"/>
                                              </p:val>
                                            </p:tav>
                                          </p:tavLst>
                                        </p:anim>
                                        <p:anim calcmode="lin" valueType="num">
                                          <p:cBhvr additive="base">
                                            <p:cTn id="70" dur="500" fill="hold"/>
                                            <p:tgtEl>
                                              <p:spTgt spid="31"/>
                                            </p:tgtEl>
                                            <p:attrNameLst>
                                              <p:attrName>ppt_y</p:attrName>
                                            </p:attrNameLst>
                                          </p:cBhvr>
                                          <p:tavLst>
                                            <p:tav tm="0">
                                              <p:val>
                                                <p:strVal val="1+#ppt_h/2"/>
                                              </p:val>
                                            </p:tav>
                                            <p:tav tm="100000">
                                              <p:val>
                                                <p:strVal val="#ppt_y"/>
                                              </p:val>
                                            </p:tav>
                                          </p:tavLst>
                                        </p:anim>
                                      </p:childTnLst>
                                    </p:cTn>
                                  </p:par>
                                </p:childTnLst>
                              </p:cTn>
                            </p:par>
                            <p:par>
                              <p:cTn id="71" fill="hold">
                                <p:stCondLst>
                                  <p:cond delay="2950"/>
                                </p:stCondLst>
                                <p:childTnLst>
                                  <p:par>
                                    <p:cTn id="72" presetID="2" presetClass="entr" presetSubtype="4"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additive="base">
                                            <p:cTn id="74" dur="500" fill="hold"/>
                                            <p:tgtEl>
                                              <p:spTgt spid="9"/>
                                            </p:tgtEl>
                                            <p:attrNameLst>
                                              <p:attrName>ppt_x</p:attrName>
                                            </p:attrNameLst>
                                          </p:cBhvr>
                                          <p:tavLst>
                                            <p:tav tm="0">
                                              <p:val>
                                                <p:strVal val="#ppt_x"/>
                                              </p:val>
                                            </p:tav>
                                            <p:tav tm="100000">
                                              <p:val>
                                                <p:strVal val="#ppt_x"/>
                                              </p:val>
                                            </p:tav>
                                          </p:tavLst>
                                        </p:anim>
                                        <p:anim calcmode="lin" valueType="num">
                                          <p:cBhvr additive="base">
                                            <p:cTn id="75" dur="500" fill="hold"/>
                                            <p:tgtEl>
                                              <p:spTgt spid="9"/>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additive="base">
                                            <p:cTn id="78" dur="500" fill="hold"/>
                                            <p:tgtEl>
                                              <p:spTgt spid="24"/>
                                            </p:tgtEl>
                                            <p:attrNameLst>
                                              <p:attrName>ppt_x</p:attrName>
                                            </p:attrNameLst>
                                          </p:cBhvr>
                                          <p:tavLst>
                                            <p:tav tm="0">
                                              <p:val>
                                                <p:strVal val="#ppt_x"/>
                                              </p:val>
                                            </p:tav>
                                            <p:tav tm="100000">
                                              <p:val>
                                                <p:strVal val="#ppt_x"/>
                                              </p:val>
                                            </p:tav>
                                          </p:tavLst>
                                        </p:anim>
                                        <p:anim calcmode="lin" valueType="num">
                                          <p:cBhvr additive="base">
                                            <p:cTn id="79" dur="500" fill="hold"/>
                                            <p:tgtEl>
                                              <p:spTgt spid="24"/>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 calcmode="lin" valueType="num">
                                          <p:cBhvr additive="base">
                                            <p:cTn id="82" dur="500" fill="hold"/>
                                            <p:tgtEl>
                                              <p:spTgt spid="28"/>
                                            </p:tgtEl>
                                            <p:attrNameLst>
                                              <p:attrName>ppt_x</p:attrName>
                                            </p:attrNameLst>
                                          </p:cBhvr>
                                          <p:tavLst>
                                            <p:tav tm="0">
                                              <p:val>
                                                <p:strVal val="#ppt_x"/>
                                              </p:val>
                                            </p:tav>
                                            <p:tav tm="100000">
                                              <p:val>
                                                <p:strVal val="#ppt_x"/>
                                              </p:val>
                                            </p:tav>
                                          </p:tavLst>
                                        </p:anim>
                                        <p:anim calcmode="lin" valueType="num">
                                          <p:cBhvr additive="base">
                                            <p:cTn id="83" dur="500" fill="hold"/>
                                            <p:tgtEl>
                                              <p:spTgt spid="28"/>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additive="base">
                                            <p:cTn id="86" dur="500" fill="hold"/>
                                            <p:tgtEl>
                                              <p:spTgt spid="32"/>
                                            </p:tgtEl>
                                            <p:attrNameLst>
                                              <p:attrName>ppt_x</p:attrName>
                                            </p:attrNameLst>
                                          </p:cBhvr>
                                          <p:tavLst>
                                            <p:tav tm="0">
                                              <p:val>
                                                <p:strVal val="#ppt_x"/>
                                              </p:val>
                                            </p:tav>
                                            <p:tav tm="100000">
                                              <p:val>
                                                <p:strVal val="#ppt_x"/>
                                              </p:val>
                                            </p:tav>
                                          </p:tavLst>
                                        </p:anim>
                                        <p:anim calcmode="lin" valueType="num">
                                          <p:cBhvr additive="base">
                                            <p:cTn id="87" dur="500" fill="hold"/>
                                            <p:tgtEl>
                                              <p:spTgt spid="32"/>
                                            </p:tgtEl>
                                            <p:attrNameLst>
                                              <p:attrName>ppt_y</p:attrName>
                                            </p:attrNameLst>
                                          </p:cBhvr>
                                          <p:tavLst>
                                            <p:tav tm="0">
                                              <p:val>
                                                <p:strVal val="1+#ppt_h/2"/>
                                              </p:val>
                                            </p:tav>
                                            <p:tav tm="100000">
                                              <p:val>
                                                <p:strVal val="#ppt_y"/>
                                              </p:val>
                                            </p:tav>
                                          </p:tavLst>
                                        </p:anim>
                                      </p:childTnLst>
                                    </p:cTn>
                                  </p:par>
                                </p:childTnLst>
                              </p:cTn>
                            </p:par>
                            <p:par>
                              <p:cTn id="88" fill="hold">
                                <p:stCondLst>
                                  <p:cond delay="3450"/>
                                </p:stCondLst>
                                <p:childTnLst>
                                  <p:par>
                                    <p:cTn id="89" presetID="49" presetClass="entr" presetSubtype="0" decel="10000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 calcmode="lin" valueType="num">
                                          <p:cBhvr>
                                            <p:cTn id="91" dur="500" fill="hold"/>
                                            <p:tgtEl>
                                              <p:spTgt spid="11"/>
                                            </p:tgtEl>
                                            <p:attrNameLst>
                                              <p:attrName>ppt_w</p:attrName>
                                            </p:attrNameLst>
                                          </p:cBhvr>
                                          <p:tavLst>
                                            <p:tav tm="0">
                                              <p:val>
                                                <p:fltVal val="0"/>
                                              </p:val>
                                            </p:tav>
                                            <p:tav tm="100000">
                                              <p:val>
                                                <p:strVal val="#ppt_w"/>
                                              </p:val>
                                            </p:tav>
                                          </p:tavLst>
                                        </p:anim>
                                        <p:anim calcmode="lin" valueType="num">
                                          <p:cBhvr>
                                            <p:cTn id="92" dur="500" fill="hold"/>
                                            <p:tgtEl>
                                              <p:spTgt spid="11"/>
                                            </p:tgtEl>
                                            <p:attrNameLst>
                                              <p:attrName>ppt_h</p:attrName>
                                            </p:attrNameLst>
                                          </p:cBhvr>
                                          <p:tavLst>
                                            <p:tav tm="0">
                                              <p:val>
                                                <p:fltVal val="0"/>
                                              </p:val>
                                            </p:tav>
                                            <p:tav tm="100000">
                                              <p:val>
                                                <p:strVal val="#ppt_h"/>
                                              </p:val>
                                            </p:tav>
                                          </p:tavLst>
                                        </p:anim>
                                        <p:anim calcmode="lin" valueType="num">
                                          <p:cBhvr>
                                            <p:cTn id="93" dur="500" fill="hold"/>
                                            <p:tgtEl>
                                              <p:spTgt spid="11"/>
                                            </p:tgtEl>
                                            <p:attrNameLst>
                                              <p:attrName>style.rotation</p:attrName>
                                            </p:attrNameLst>
                                          </p:cBhvr>
                                          <p:tavLst>
                                            <p:tav tm="0">
                                              <p:val>
                                                <p:fltVal val="360"/>
                                              </p:val>
                                            </p:tav>
                                            <p:tav tm="100000">
                                              <p:val>
                                                <p:fltVal val="0"/>
                                              </p:val>
                                            </p:tav>
                                          </p:tavLst>
                                        </p:anim>
                                        <p:animEffect transition="in" filter="fade">
                                          <p:cBhvr>
                                            <p:cTn id="94" dur="500"/>
                                            <p:tgtEl>
                                              <p:spTgt spid="11"/>
                                            </p:tgtEl>
                                          </p:cBhvr>
                                        </p:animEffect>
                                      </p:childTnLst>
                                    </p:cTn>
                                  </p:par>
                                  <p:par>
                                    <p:cTn id="95" presetID="49" presetClass="entr" presetSubtype="0" decel="100000"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p:cTn id="97" dur="500" fill="hold"/>
                                            <p:tgtEl>
                                              <p:spTgt spid="15"/>
                                            </p:tgtEl>
                                            <p:attrNameLst>
                                              <p:attrName>ppt_w</p:attrName>
                                            </p:attrNameLst>
                                          </p:cBhvr>
                                          <p:tavLst>
                                            <p:tav tm="0">
                                              <p:val>
                                                <p:fltVal val="0"/>
                                              </p:val>
                                            </p:tav>
                                            <p:tav tm="100000">
                                              <p:val>
                                                <p:strVal val="#ppt_w"/>
                                              </p:val>
                                            </p:tav>
                                          </p:tavLst>
                                        </p:anim>
                                        <p:anim calcmode="lin" valueType="num">
                                          <p:cBhvr>
                                            <p:cTn id="98" dur="500" fill="hold"/>
                                            <p:tgtEl>
                                              <p:spTgt spid="15"/>
                                            </p:tgtEl>
                                            <p:attrNameLst>
                                              <p:attrName>ppt_h</p:attrName>
                                            </p:attrNameLst>
                                          </p:cBhvr>
                                          <p:tavLst>
                                            <p:tav tm="0">
                                              <p:val>
                                                <p:fltVal val="0"/>
                                              </p:val>
                                            </p:tav>
                                            <p:tav tm="100000">
                                              <p:val>
                                                <p:strVal val="#ppt_h"/>
                                              </p:val>
                                            </p:tav>
                                          </p:tavLst>
                                        </p:anim>
                                        <p:anim calcmode="lin" valueType="num">
                                          <p:cBhvr>
                                            <p:cTn id="99" dur="500" fill="hold"/>
                                            <p:tgtEl>
                                              <p:spTgt spid="15"/>
                                            </p:tgtEl>
                                            <p:attrNameLst>
                                              <p:attrName>style.rotation</p:attrName>
                                            </p:attrNameLst>
                                          </p:cBhvr>
                                          <p:tavLst>
                                            <p:tav tm="0">
                                              <p:val>
                                                <p:fltVal val="360"/>
                                              </p:val>
                                            </p:tav>
                                            <p:tav tm="100000">
                                              <p:val>
                                                <p:fltVal val="0"/>
                                              </p:val>
                                            </p:tav>
                                          </p:tavLst>
                                        </p:anim>
                                        <p:animEffect transition="in" filter="fade">
                                          <p:cBhvr>
                                            <p:cTn id="100" dur="500"/>
                                            <p:tgtEl>
                                              <p:spTgt spid="15"/>
                                            </p:tgtEl>
                                          </p:cBhvr>
                                        </p:animEffect>
                                      </p:childTnLst>
                                    </p:cTn>
                                  </p:par>
                                  <p:par>
                                    <p:cTn id="101" presetID="49" presetClass="entr" presetSubtype="0" decel="100000" fill="hold" grpId="0" nodeType="withEffect">
                                      <p:stCondLst>
                                        <p:cond delay="0"/>
                                      </p:stCondLst>
                                      <p:childTnLst>
                                        <p:set>
                                          <p:cBhvr>
                                            <p:cTn id="102" dur="1" fill="hold">
                                              <p:stCondLst>
                                                <p:cond delay="0"/>
                                              </p:stCondLst>
                                            </p:cTn>
                                            <p:tgtEl>
                                              <p:spTgt spid="10"/>
                                            </p:tgtEl>
                                            <p:attrNameLst>
                                              <p:attrName>style.visibility</p:attrName>
                                            </p:attrNameLst>
                                          </p:cBhvr>
                                          <p:to>
                                            <p:strVal val="visible"/>
                                          </p:to>
                                        </p:set>
                                        <p:anim calcmode="lin" valueType="num">
                                          <p:cBhvr>
                                            <p:cTn id="103" dur="500" fill="hold"/>
                                            <p:tgtEl>
                                              <p:spTgt spid="10"/>
                                            </p:tgtEl>
                                            <p:attrNameLst>
                                              <p:attrName>ppt_w</p:attrName>
                                            </p:attrNameLst>
                                          </p:cBhvr>
                                          <p:tavLst>
                                            <p:tav tm="0">
                                              <p:val>
                                                <p:fltVal val="0"/>
                                              </p:val>
                                            </p:tav>
                                            <p:tav tm="100000">
                                              <p:val>
                                                <p:strVal val="#ppt_w"/>
                                              </p:val>
                                            </p:tav>
                                          </p:tavLst>
                                        </p:anim>
                                        <p:anim calcmode="lin" valueType="num">
                                          <p:cBhvr>
                                            <p:cTn id="104" dur="500" fill="hold"/>
                                            <p:tgtEl>
                                              <p:spTgt spid="10"/>
                                            </p:tgtEl>
                                            <p:attrNameLst>
                                              <p:attrName>ppt_h</p:attrName>
                                            </p:attrNameLst>
                                          </p:cBhvr>
                                          <p:tavLst>
                                            <p:tav tm="0">
                                              <p:val>
                                                <p:fltVal val="0"/>
                                              </p:val>
                                            </p:tav>
                                            <p:tav tm="100000">
                                              <p:val>
                                                <p:strVal val="#ppt_h"/>
                                              </p:val>
                                            </p:tav>
                                          </p:tavLst>
                                        </p:anim>
                                        <p:anim calcmode="lin" valueType="num">
                                          <p:cBhvr>
                                            <p:cTn id="105" dur="500" fill="hold"/>
                                            <p:tgtEl>
                                              <p:spTgt spid="10"/>
                                            </p:tgtEl>
                                            <p:attrNameLst>
                                              <p:attrName>style.rotation</p:attrName>
                                            </p:attrNameLst>
                                          </p:cBhvr>
                                          <p:tavLst>
                                            <p:tav tm="0">
                                              <p:val>
                                                <p:fltVal val="360"/>
                                              </p:val>
                                            </p:tav>
                                            <p:tav tm="100000">
                                              <p:val>
                                                <p:fltVal val="0"/>
                                              </p:val>
                                            </p:tav>
                                          </p:tavLst>
                                        </p:anim>
                                        <p:animEffect transition="in" filter="fade">
                                          <p:cBhvr>
                                            <p:cTn id="106" dur="500"/>
                                            <p:tgtEl>
                                              <p:spTgt spid="10"/>
                                            </p:tgtEl>
                                          </p:cBhvr>
                                        </p:animEffect>
                                      </p:childTnLst>
                                    </p:cTn>
                                  </p:par>
                                  <p:par>
                                    <p:cTn id="107" presetID="49" presetClass="entr" presetSubtype="0" decel="100000" fill="hold" grpId="0" nodeType="withEffect">
                                      <p:stCondLst>
                                        <p:cond delay="250"/>
                                      </p:stCondLst>
                                      <p:childTnLst>
                                        <p:set>
                                          <p:cBhvr>
                                            <p:cTn id="108" dur="1" fill="hold">
                                              <p:stCondLst>
                                                <p:cond delay="0"/>
                                              </p:stCondLst>
                                            </p:cTn>
                                            <p:tgtEl>
                                              <p:spTgt spid="14"/>
                                            </p:tgtEl>
                                            <p:attrNameLst>
                                              <p:attrName>style.visibility</p:attrName>
                                            </p:attrNameLst>
                                          </p:cBhvr>
                                          <p:to>
                                            <p:strVal val="visible"/>
                                          </p:to>
                                        </p:set>
                                        <p:anim calcmode="lin" valueType="num">
                                          <p:cBhvr>
                                            <p:cTn id="109" dur="500" fill="hold"/>
                                            <p:tgtEl>
                                              <p:spTgt spid="14"/>
                                            </p:tgtEl>
                                            <p:attrNameLst>
                                              <p:attrName>ppt_w</p:attrName>
                                            </p:attrNameLst>
                                          </p:cBhvr>
                                          <p:tavLst>
                                            <p:tav tm="0">
                                              <p:val>
                                                <p:fltVal val="0"/>
                                              </p:val>
                                            </p:tav>
                                            <p:tav tm="100000">
                                              <p:val>
                                                <p:strVal val="#ppt_w"/>
                                              </p:val>
                                            </p:tav>
                                          </p:tavLst>
                                        </p:anim>
                                        <p:anim calcmode="lin" valueType="num">
                                          <p:cBhvr>
                                            <p:cTn id="110" dur="500" fill="hold"/>
                                            <p:tgtEl>
                                              <p:spTgt spid="14"/>
                                            </p:tgtEl>
                                            <p:attrNameLst>
                                              <p:attrName>ppt_h</p:attrName>
                                            </p:attrNameLst>
                                          </p:cBhvr>
                                          <p:tavLst>
                                            <p:tav tm="0">
                                              <p:val>
                                                <p:fltVal val="0"/>
                                              </p:val>
                                            </p:tav>
                                            <p:tav tm="100000">
                                              <p:val>
                                                <p:strVal val="#ppt_h"/>
                                              </p:val>
                                            </p:tav>
                                          </p:tavLst>
                                        </p:anim>
                                        <p:anim calcmode="lin" valueType="num">
                                          <p:cBhvr>
                                            <p:cTn id="111" dur="500" fill="hold"/>
                                            <p:tgtEl>
                                              <p:spTgt spid="14"/>
                                            </p:tgtEl>
                                            <p:attrNameLst>
                                              <p:attrName>style.rotation</p:attrName>
                                            </p:attrNameLst>
                                          </p:cBhvr>
                                          <p:tavLst>
                                            <p:tav tm="0">
                                              <p:val>
                                                <p:fltVal val="360"/>
                                              </p:val>
                                            </p:tav>
                                            <p:tav tm="100000">
                                              <p:val>
                                                <p:fltVal val="0"/>
                                              </p:val>
                                            </p:tav>
                                          </p:tavLst>
                                        </p:anim>
                                        <p:animEffect transition="in" filter="fade">
                                          <p:cBhvr>
                                            <p:cTn id="112" dur="500"/>
                                            <p:tgtEl>
                                              <p:spTgt spid="14"/>
                                            </p:tgtEl>
                                          </p:cBhvr>
                                        </p:animEffect>
                                      </p:childTnLst>
                                    </p:cTn>
                                  </p:par>
                                  <p:par>
                                    <p:cTn id="113" presetID="49" presetClass="entr" presetSubtype="0" decel="100000" fill="hold" grpId="0" nodeType="withEffect">
                                      <p:stCondLst>
                                        <p:cond delay="250"/>
                                      </p:stCondLst>
                                      <p:childTnLst>
                                        <p:set>
                                          <p:cBhvr>
                                            <p:cTn id="114" dur="1" fill="hold">
                                              <p:stCondLst>
                                                <p:cond delay="0"/>
                                              </p:stCondLst>
                                            </p:cTn>
                                            <p:tgtEl>
                                              <p:spTgt spid="17"/>
                                            </p:tgtEl>
                                            <p:attrNameLst>
                                              <p:attrName>style.visibility</p:attrName>
                                            </p:attrNameLst>
                                          </p:cBhvr>
                                          <p:to>
                                            <p:strVal val="visible"/>
                                          </p:to>
                                        </p:set>
                                        <p:anim calcmode="lin" valueType="num">
                                          <p:cBhvr>
                                            <p:cTn id="115" dur="500" fill="hold"/>
                                            <p:tgtEl>
                                              <p:spTgt spid="17"/>
                                            </p:tgtEl>
                                            <p:attrNameLst>
                                              <p:attrName>ppt_w</p:attrName>
                                            </p:attrNameLst>
                                          </p:cBhvr>
                                          <p:tavLst>
                                            <p:tav tm="0">
                                              <p:val>
                                                <p:fltVal val="0"/>
                                              </p:val>
                                            </p:tav>
                                            <p:tav tm="100000">
                                              <p:val>
                                                <p:strVal val="#ppt_w"/>
                                              </p:val>
                                            </p:tav>
                                          </p:tavLst>
                                        </p:anim>
                                        <p:anim calcmode="lin" valueType="num">
                                          <p:cBhvr>
                                            <p:cTn id="116" dur="500" fill="hold"/>
                                            <p:tgtEl>
                                              <p:spTgt spid="17"/>
                                            </p:tgtEl>
                                            <p:attrNameLst>
                                              <p:attrName>ppt_h</p:attrName>
                                            </p:attrNameLst>
                                          </p:cBhvr>
                                          <p:tavLst>
                                            <p:tav tm="0">
                                              <p:val>
                                                <p:fltVal val="0"/>
                                              </p:val>
                                            </p:tav>
                                            <p:tav tm="100000">
                                              <p:val>
                                                <p:strVal val="#ppt_h"/>
                                              </p:val>
                                            </p:tav>
                                          </p:tavLst>
                                        </p:anim>
                                        <p:anim calcmode="lin" valueType="num">
                                          <p:cBhvr>
                                            <p:cTn id="117" dur="500" fill="hold"/>
                                            <p:tgtEl>
                                              <p:spTgt spid="17"/>
                                            </p:tgtEl>
                                            <p:attrNameLst>
                                              <p:attrName>style.rotation</p:attrName>
                                            </p:attrNameLst>
                                          </p:cBhvr>
                                          <p:tavLst>
                                            <p:tav tm="0">
                                              <p:val>
                                                <p:fltVal val="360"/>
                                              </p:val>
                                            </p:tav>
                                            <p:tav tm="100000">
                                              <p:val>
                                                <p:fltVal val="0"/>
                                              </p:val>
                                            </p:tav>
                                          </p:tavLst>
                                        </p:anim>
                                        <p:animEffect transition="in" filter="fade">
                                          <p:cBhvr>
                                            <p:cTn id="118" dur="500"/>
                                            <p:tgtEl>
                                              <p:spTgt spid="17"/>
                                            </p:tgtEl>
                                          </p:cBhvr>
                                        </p:animEffect>
                                      </p:childTnLst>
                                    </p:cTn>
                                  </p:par>
                                  <p:par>
                                    <p:cTn id="119" presetID="49" presetClass="entr" presetSubtype="0" decel="100000" fill="hold" grpId="0" nodeType="withEffect">
                                      <p:stCondLst>
                                        <p:cond delay="250"/>
                                      </p:stCondLst>
                                      <p:childTnLst>
                                        <p:set>
                                          <p:cBhvr>
                                            <p:cTn id="120" dur="1" fill="hold">
                                              <p:stCondLst>
                                                <p:cond delay="0"/>
                                              </p:stCondLst>
                                            </p:cTn>
                                            <p:tgtEl>
                                              <p:spTgt spid="13"/>
                                            </p:tgtEl>
                                            <p:attrNameLst>
                                              <p:attrName>style.visibility</p:attrName>
                                            </p:attrNameLst>
                                          </p:cBhvr>
                                          <p:to>
                                            <p:strVal val="visible"/>
                                          </p:to>
                                        </p:set>
                                        <p:anim calcmode="lin" valueType="num">
                                          <p:cBhvr>
                                            <p:cTn id="121" dur="500" fill="hold"/>
                                            <p:tgtEl>
                                              <p:spTgt spid="13"/>
                                            </p:tgtEl>
                                            <p:attrNameLst>
                                              <p:attrName>ppt_w</p:attrName>
                                            </p:attrNameLst>
                                          </p:cBhvr>
                                          <p:tavLst>
                                            <p:tav tm="0">
                                              <p:val>
                                                <p:fltVal val="0"/>
                                              </p:val>
                                            </p:tav>
                                            <p:tav tm="100000">
                                              <p:val>
                                                <p:strVal val="#ppt_w"/>
                                              </p:val>
                                            </p:tav>
                                          </p:tavLst>
                                        </p:anim>
                                        <p:anim calcmode="lin" valueType="num">
                                          <p:cBhvr>
                                            <p:cTn id="122" dur="500" fill="hold"/>
                                            <p:tgtEl>
                                              <p:spTgt spid="13"/>
                                            </p:tgtEl>
                                            <p:attrNameLst>
                                              <p:attrName>ppt_h</p:attrName>
                                            </p:attrNameLst>
                                          </p:cBhvr>
                                          <p:tavLst>
                                            <p:tav tm="0">
                                              <p:val>
                                                <p:fltVal val="0"/>
                                              </p:val>
                                            </p:tav>
                                            <p:tav tm="100000">
                                              <p:val>
                                                <p:strVal val="#ppt_h"/>
                                              </p:val>
                                            </p:tav>
                                          </p:tavLst>
                                        </p:anim>
                                        <p:anim calcmode="lin" valueType="num">
                                          <p:cBhvr>
                                            <p:cTn id="123" dur="500" fill="hold"/>
                                            <p:tgtEl>
                                              <p:spTgt spid="13"/>
                                            </p:tgtEl>
                                            <p:attrNameLst>
                                              <p:attrName>style.rotation</p:attrName>
                                            </p:attrNameLst>
                                          </p:cBhvr>
                                          <p:tavLst>
                                            <p:tav tm="0">
                                              <p:val>
                                                <p:fltVal val="360"/>
                                              </p:val>
                                            </p:tav>
                                            <p:tav tm="100000">
                                              <p:val>
                                                <p:fltVal val="0"/>
                                              </p:val>
                                            </p:tav>
                                          </p:tavLst>
                                        </p:anim>
                                        <p:animEffect transition="in" filter="fade">
                                          <p:cBhvr>
                                            <p:cTn id="124" dur="500"/>
                                            <p:tgtEl>
                                              <p:spTgt spid="13"/>
                                            </p:tgtEl>
                                          </p:cBhvr>
                                        </p:animEffect>
                                      </p:childTnLst>
                                    </p:cTn>
                                  </p:par>
                                  <p:par>
                                    <p:cTn id="125" presetID="49" presetClass="entr" presetSubtype="0" decel="100000" fill="hold" grpId="0" nodeType="withEffect">
                                      <p:stCondLst>
                                        <p:cond delay="250"/>
                                      </p:stCondLst>
                                      <p:childTnLst>
                                        <p:set>
                                          <p:cBhvr>
                                            <p:cTn id="126" dur="1" fill="hold">
                                              <p:stCondLst>
                                                <p:cond delay="0"/>
                                              </p:stCondLst>
                                            </p:cTn>
                                            <p:tgtEl>
                                              <p:spTgt spid="12"/>
                                            </p:tgtEl>
                                            <p:attrNameLst>
                                              <p:attrName>style.visibility</p:attrName>
                                            </p:attrNameLst>
                                          </p:cBhvr>
                                          <p:to>
                                            <p:strVal val="visible"/>
                                          </p:to>
                                        </p:set>
                                        <p:anim calcmode="lin" valueType="num">
                                          <p:cBhvr>
                                            <p:cTn id="127" dur="500" fill="hold"/>
                                            <p:tgtEl>
                                              <p:spTgt spid="12"/>
                                            </p:tgtEl>
                                            <p:attrNameLst>
                                              <p:attrName>ppt_w</p:attrName>
                                            </p:attrNameLst>
                                          </p:cBhvr>
                                          <p:tavLst>
                                            <p:tav tm="0">
                                              <p:val>
                                                <p:fltVal val="0"/>
                                              </p:val>
                                            </p:tav>
                                            <p:tav tm="100000">
                                              <p:val>
                                                <p:strVal val="#ppt_w"/>
                                              </p:val>
                                            </p:tav>
                                          </p:tavLst>
                                        </p:anim>
                                        <p:anim calcmode="lin" valueType="num">
                                          <p:cBhvr>
                                            <p:cTn id="128" dur="500" fill="hold"/>
                                            <p:tgtEl>
                                              <p:spTgt spid="12"/>
                                            </p:tgtEl>
                                            <p:attrNameLst>
                                              <p:attrName>ppt_h</p:attrName>
                                            </p:attrNameLst>
                                          </p:cBhvr>
                                          <p:tavLst>
                                            <p:tav tm="0">
                                              <p:val>
                                                <p:fltVal val="0"/>
                                              </p:val>
                                            </p:tav>
                                            <p:tav tm="100000">
                                              <p:val>
                                                <p:strVal val="#ppt_h"/>
                                              </p:val>
                                            </p:tav>
                                          </p:tavLst>
                                        </p:anim>
                                        <p:anim calcmode="lin" valueType="num">
                                          <p:cBhvr>
                                            <p:cTn id="129" dur="500" fill="hold"/>
                                            <p:tgtEl>
                                              <p:spTgt spid="12"/>
                                            </p:tgtEl>
                                            <p:attrNameLst>
                                              <p:attrName>style.rotation</p:attrName>
                                            </p:attrNameLst>
                                          </p:cBhvr>
                                          <p:tavLst>
                                            <p:tav tm="0">
                                              <p:val>
                                                <p:fltVal val="360"/>
                                              </p:val>
                                            </p:tav>
                                            <p:tav tm="100000">
                                              <p:val>
                                                <p:fltVal val="0"/>
                                              </p:val>
                                            </p:tav>
                                          </p:tavLst>
                                        </p:anim>
                                        <p:animEffect transition="in" filter="fade">
                                          <p:cBhvr>
                                            <p:cTn id="130" dur="500"/>
                                            <p:tgtEl>
                                              <p:spTgt spid="12"/>
                                            </p:tgtEl>
                                          </p:cBhvr>
                                        </p:animEffect>
                                      </p:childTnLst>
                                    </p:cTn>
                                  </p:par>
                                  <p:par>
                                    <p:cTn id="131" presetID="49" presetClass="entr" presetSubtype="0" decel="100000" fill="hold" grpId="0" nodeType="withEffect">
                                      <p:stCondLst>
                                        <p:cond delay="500"/>
                                      </p:stCondLst>
                                      <p:childTnLst>
                                        <p:set>
                                          <p:cBhvr>
                                            <p:cTn id="132" dur="1" fill="hold">
                                              <p:stCondLst>
                                                <p:cond delay="0"/>
                                              </p:stCondLst>
                                            </p:cTn>
                                            <p:tgtEl>
                                              <p:spTgt spid="16"/>
                                            </p:tgtEl>
                                            <p:attrNameLst>
                                              <p:attrName>style.visibility</p:attrName>
                                            </p:attrNameLst>
                                          </p:cBhvr>
                                          <p:to>
                                            <p:strVal val="visible"/>
                                          </p:to>
                                        </p:set>
                                        <p:anim calcmode="lin" valueType="num">
                                          <p:cBhvr>
                                            <p:cTn id="133" dur="500" fill="hold"/>
                                            <p:tgtEl>
                                              <p:spTgt spid="16"/>
                                            </p:tgtEl>
                                            <p:attrNameLst>
                                              <p:attrName>ppt_w</p:attrName>
                                            </p:attrNameLst>
                                          </p:cBhvr>
                                          <p:tavLst>
                                            <p:tav tm="0">
                                              <p:val>
                                                <p:fltVal val="0"/>
                                              </p:val>
                                            </p:tav>
                                            <p:tav tm="100000">
                                              <p:val>
                                                <p:strVal val="#ppt_w"/>
                                              </p:val>
                                            </p:tav>
                                          </p:tavLst>
                                        </p:anim>
                                        <p:anim calcmode="lin" valueType="num">
                                          <p:cBhvr>
                                            <p:cTn id="134" dur="500" fill="hold"/>
                                            <p:tgtEl>
                                              <p:spTgt spid="16"/>
                                            </p:tgtEl>
                                            <p:attrNameLst>
                                              <p:attrName>ppt_h</p:attrName>
                                            </p:attrNameLst>
                                          </p:cBhvr>
                                          <p:tavLst>
                                            <p:tav tm="0">
                                              <p:val>
                                                <p:fltVal val="0"/>
                                              </p:val>
                                            </p:tav>
                                            <p:tav tm="100000">
                                              <p:val>
                                                <p:strVal val="#ppt_h"/>
                                              </p:val>
                                            </p:tav>
                                          </p:tavLst>
                                        </p:anim>
                                        <p:anim calcmode="lin" valueType="num">
                                          <p:cBhvr>
                                            <p:cTn id="135" dur="500" fill="hold"/>
                                            <p:tgtEl>
                                              <p:spTgt spid="16"/>
                                            </p:tgtEl>
                                            <p:attrNameLst>
                                              <p:attrName>style.rotation</p:attrName>
                                            </p:attrNameLst>
                                          </p:cBhvr>
                                          <p:tavLst>
                                            <p:tav tm="0">
                                              <p:val>
                                                <p:fltVal val="360"/>
                                              </p:val>
                                            </p:tav>
                                            <p:tav tm="100000">
                                              <p:val>
                                                <p:fltVal val="0"/>
                                              </p:val>
                                            </p:tav>
                                          </p:tavLst>
                                        </p:anim>
                                        <p:animEffect transition="in" filter="fade">
                                          <p:cBhvr>
                                            <p:cTn id="136" dur="500"/>
                                            <p:tgtEl>
                                              <p:spTgt spid="16"/>
                                            </p:tgtEl>
                                          </p:cBhvr>
                                        </p:animEffect>
                                      </p:childTnLst>
                                    </p:cTn>
                                  </p:par>
                                  <p:par>
                                    <p:cTn id="137" presetID="49" presetClass="entr" presetSubtype="0" decel="100000" fill="hold" grpId="0" nodeType="withEffect">
                                      <p:stCondLst>
                                        <p:cond delay="500"/>
                                      </p:stCondLst>
                                      <p:childTnLst>
                                        <p:set>
                                          <p:cBhvr>
                                            <p:cTn id="138" dur="1" fill="hold">
                                              <p:stCondLst>
                                                <p:cond delay="0"/>
                                              </p:stCondLst>
                                            </p:cTn>
                                            <p:tgtEl>
                                              <p:spTgt spid="19"/>
                                            </p:tgtEl>
                                            <p:attrNameLst>
                                              <p:attrName>style.visibility</p:attrName>
                                            </p:attrNameLst>
                                          </p:cBhvr>
                                          <p:to>
                                            <p:strVal val="visible"/>
                                          </p:to>
                                        </p:set>
                                        <p:anim calcmode="lin" valueType="num">
                                          <p:cBhvr>
                                            <p:cTn id="139" dur="500" fill="hold"/>
                                            <p:tgtEl>
                                              <p:spTgt spid="19"/>
                                            </p:tgtEl>
                                            <p:attrNameLst>
                                              <p:attrName>ppt_w</p:attrName>
                                            </p:attrNameLst>
                                          </p:cBhvr>
                                          <p:tavLst>
                                            <p:tav tm="0">
                                              <p:val>
                                                <p:fltVal val="0"/>
                                              </p:val>
                                            </p:tav>
                                            <p:tav tm="100000">
                                              <p:val>
                                                <p:strVal val="#ppt_w"/>
                                              </p:val>
                                            </p:tav>
                                          </p:tavLst>
                                        </p:anim>
                                        <p:anim calcmode="lin" valueType="num">
                                          <p:cBhvr>
                                            <p:cTn id="140" dur="500" fill="hold"/>
                                            <p:tgtEl>
                                              <p:spTgt spid="19"/>
                                            </p:tgtEl>
                                            <p:attrNameLst>
                                              <p:attrName>ppt_h</p:attrName>
                                            </p:attrNameLst>
                                          </p:cBhvr>
                                          <p:tavLst>
                                            <p:tav tm="0">
                                              <p:val>
                                                <p:fltVal val="0"/>
                                              </p:val>
                                            </p:tav>
                                            <p:tav tm="100000">
                                              <p:val>
                                                <p:strVal val="#ppt_h"/>
                                              </p:val>
                                            </p:tav>
                                          </p:tavLst>
                                        </p:anim>
                                        <p:anim calcmode="lin" valueType="num">
                                          <p:cBhvr>
                                            <p:cTn id="141" dur="500" fill="hold"/>
                                            <p:tgtEl>
                                              <p:spTgt spid="19"/>
                                            </p:tgtEl>
                                            <p:attrNameLst>
                                              <p:attrName>style.rotation</p:attrName>
                                            </p:attrNameLst>
                                          </p:cBhvr>
                                          <p:tavLst>
                                            <p:tav tm="0">
                                              <p:val>
                                                <p:fltVal val="360"/>
                                              </p:val>
                                            </p:tav>
                                            <p:tav tm="100000">
                                              <p:val>
                                                <p:fltVal val="0"/>
                                              </p:val>
                                            </p:tav>
                                          </p:tavLst>
                                        </p:anim>
                                        <p:animEffect transition="in" filter="fade">
                                          <p:cBhvr>
                                            <p:cTn id="142" dur="500"/>
                                            <p:tgtEl>
                                              <p:spTgt spid="19"/>
                                            </p:tgtEl>
                                          </p:cBhvr>
                                        </p:animEffect>
                                      </p:childTnLst>
                                    </p:cTn>
                                  </p:par>
                                  <p:par>
                                    <p:cTn id="143" presetID="49" presetClass="entr" presetSubtype="0" decel="100000" fill="hold" grpId="0" nodeType="withEffect">
                                      <p:stCondLst>
                                        <p:cond delay="500"/>
                                      </p:stCondLst>
                                      <p:childTnLst>
                                        <p:set>
                                          <p:cBhvr>
                                            <p:cTn id="144" dur="1" fill="hold">
                                              <p:stCondLst>
                                                <p:cond delay="0"/>
                                              </p:stCondLst>
                                            </p:cTn>
                                            <p:tgtEl>
                                              <p:spTgt spid="18"/>
                                            </p:tgtEl>
                                            <p:attrNameLst>
                                              <p:attrName>style.visibility</p:attrName>
                                            </p:attrNameLst>
                                          </p:cBhvr>
                                          <p:to>
                                            <p:strVal val="visible"/>
                                          </p:to>
                                        </p:set>
                                        <p:anim calcmode="lin" valueType="num">
                                          <p:cBhvr>
                                            <p:cTn id="145" dur="500" fill="hold"/>
                                            <p:tgtEl>
                                              <p:spTgt spid="18"/>
                                            </p:tgtEl>
                                            <p:attrNameLst>
                                              <p:attrName>ppt_w</p:attrName>
                                            </p:attrNameLst>
                                          </p:cBhvr>
                                          <p:tavLst>
                                            <p:tav tm="0">
                                              <p:val>
                                                <p:fltVal val="0"/>
                                              </p:val>
                                            </p:tav>
                                            <p:tav tm="100000">
                                              <p:val>
                                                <p:strVal val="#ppt_w"/>
                                              </p:val>
                                            </p:tav>
                                          </p:tavLst>
                                        </p:anim>
                                        <p:anim calcmode="lin" valueType="num">
                                          <p:cBhvr>
                                            <p:cTn id="146" dur="500" fill="hold"/>
                                            <p:tgtEl>
                                              <p:spTgt spid="18"/>
                                            </p:tgtEl>
                                            <p:attrNameLst>
                                              <p:attrName>ppt_h</p:attrName>
                                            </p:attrNameLst>
                                          </p:cBhvr>
                                          <p:tavLst>
                                            <p:tav tm="0">
                                              <p:val>
                                                <p:fltVal val="0"/>
                                              </p:val>
                                            </p:tav>
                                            <p:tav tm="100000">
                                              <p:val>
                                                <p:strVal val="#ppt_h"/>
                                              </p:val>
                                            </p:tav>
                                          </p:tavLst>
                                        </p:anim>
                                        <p:anim calcmode="lin" valueType="num">
                                          <p:cBhvr>
                                            <p:cTn id="147" dur="500" fill="hold"/>
                                            <p:tgtEl>
                                              <p:spTgt spid="18"/>
                                            </p:tgtEl>
                                            <p:attrNameLst>
                                              <p:attrName>style.rotation</p:attrName>
                                            </p:attrNameLst>
                                          </p:cBhvr>
                                          <p:tavLst>
                                            <p:tav tm="0">
                                              <p:val>
                                                <p:fltVal val="360"/>
                                              </p:val>
                                            </p:tav>
                                            <p:tav tm="100000">
                                              <p:val>
                                                <p:fltVal val="0"/>
                                              </p:val>
                                            </p:tav>
                                          </p:tavLst>
                                        </p:anim>
                                        <p:animEffect transition="in" filter="fade">
                                          <p:cBhvr>
                                            <p:cTn id="1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9" grpId="0"/>
          <p:bldP spid="30" grpId="0"/>
          <p:bldP spid="31" grpId="0"/>
          <p:bldP spid="32"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7" name="任意多边形 4"/>
          <p:cNvSpPr>
            <a:spLocks/>
          </p:cNvSpPr>
          <p:nvPr/>
        </p:nvSpPr>
        <p:spPr bwMode="auto">
          <a:xfrm>
            <a:off x="831905" y="2324734"/>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550F58"/>
          </a:solidFill>
          <a:ln w="25400" cap="flat" cmpd="sng">
            <a:solidFill>
              <a:srgbClr val="550F58"/>
            </a:solidFill>
            <a:bevel/>
            <a:headEnd type="oval" w="med" len="med"/>
            <a:tailEnd type="oval" w="med" len="med"/>
          </a:ln>
        </p:spPr>
        <p:txBody>
          <a:bodyPr anchor="ctr"/>
          <a:lstStyle/>
          <a:p>
            <a:endParaRPr lang="zh-CN" altLang="en-US" sz="1180"/>
          </a:p>
        </p:txBody>
      </p:sp>
      <p:grpSp>
        <p:nvGrpSpPr>
          <p:cNvPr id="8" name="组合 5"/>
          <p:cNvGrpSpPr>
            <a:grpSpLocks/>
          </p:cNvGrpSpPr>
          <p:nvPr/>
        </p:nvGrpSpPr>
        <p:grpSpPr bwMode="auto">
          <a:xfrm>
            <a:off x="1246026" y="1690460"/>
            <a:ext cx="1330426" cy="2814363"/>
            <a:chOff x="0" y="0"/>
            <a:chExt cx="1774825" cy="3754438"/>
          </a:xfrm>
          <a:solidFill>
            <a:srgbClr val="550F58"/>
          </a:solidFill>
        </p:grpSpPr>
        <p:sp>
          <p:nvSpPr>
            <p:cNvPr id="9"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0"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74"/>
            </a:p>
          </p:txBody>
        </p:sp>
        <p:sp>
          <p:nvSpPr>
            <p:cNvPr id="11"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2" name="组合 9"/>
          <p:cNvGrpSpPr>
            <a:grpSpLocks/>
          </p:cNvGrpSpPr>
          <p:nvPr/>
        </p:nvGrpSpPr>
        <p:grpSpPr bwMode="auto">
          <a:xfrm>
            <a:off x="2858483" y="1690460"/>
            <a:ext cx="1330426" cy="2814363"/>
            <a:chOff x="0" y="0"/>
            <a:chExt cx="1774825" cy="3754438"/>
          </a:xfrm>
          <a:solidFill>
            <a:srgbClr val="550F58"/>
          </a:solidFill>
        </p:grpSpPr>
        <p:sp>
          <p:nvSpPr>
            <p:cNvPr id="13"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4"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74"/>
            </a:p>
          </p:txBody>
        </p:sp>
        <p:sp>
          <p:nvSpPr>
            <p:cNvPr id="15"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6" name="组合 13"/>
          <p:cNvGrpSpPr>
            <a:grpSpLocks/>
          </p:cNvGrpSpPr>
          <p:nvPr/>
        </p:nvGrpSpPr>
        <p:grpSpPr bwMode="auto">
          <a:xfrm>
            <a:off x="4455470" y="1690460"/>
            <a:ext cx="1331616" cy="2814363"/>
            <a:chOff x="0" y="0"/>
            <a:chExt cx="1776413" cy="3754438"/>
          </a:xfrm>
          <a:solidFill>
            <a:srgbClr val="550F58"/>
          </a:solidFill>
        </p:grpSpPr>
        <p:sp>
          <p:nvSpPr>
            <p:cNvPr id="17"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8"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74"/>
            </a:p>
          </p:txBody>
        </p:sp>
        <p:sp>
          <p:nvSpPr>
            <p:cNvPr id="19"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grpSp>
        <p:nvGrpSpPr>
          <p:cNvPr id="20" name="组合 17"/>
          <p:cNvGrpSpPr>
            <a:grpSpLocks/>
          </p:cNvGrpSpPr>
          <p:nvPr/>
        </p:nvGrpSpPr>
        <p:grpSpPr bwMode="auto">
          <a:xfrm>
            <a:off x="6053647" y="1690460"/>
            <a:ext cx="1330426" cy="2814363"/>
            <a:chOff x="0" y="0"/>
            <a:chExt cx="1774825" cy="3754438"/>
          </a:xfrm>
          <a:solidFill>
            <a:srgbClr val="550F58"/>
          </a:solidFill>
        </p:grpSpPr>
        <p:sp>
          <p:nvSpPr>
            <p:cNvPr id="21"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2"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74"/>
            </a:p>
          </p:txBody>
        </p:sp>
        <p:sp>
          <p:nvSpPr>
            <p:cNvPr id="23"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spTree>
    <p:extLst>
      <p:ext uri="{BB962C8B-B14F-4D97-AF65-F5344CB8AC3E}">
        <p14:creationId xmlns:p14="http://schemas.microsoft.com/office/powerpoint/2010/main" val="385511348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ppt_x</p:attrName>
                                        </p:attrNameLst>
                                      </p:cBhvr>
                                      <p:tavLst>
                                        <p:tav tm="0">
                                          <p:val>
                                            <p:strVal val="0-#ppt_w/2"/>
                                          </p:val>
                                        </p:tav>
                                        <p:tav tm="100000">
                                          <p:val>
                                            <p:strVal val="#ppt_x"/>
                                          </p:val>
                                        </p:tav>
                                      </p:tavLst>
                                    </p:anim>
                                    <p:anim calcmode="lin" valueType="num">
                                      <p:cBhvr>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ppt_x</p:attrName>
                                        </p:attrNameLst>
                                      </p:cBhvr>
                                      <p:tavLst>
                                        <p:tav tm="0">
                                          <p:val>
                                            <p:strVal val="0-#ppt_w/2"/>
                                          </p:val>
                                        </p:tav>
                                        <p:tav tm="100000">
                                          <p:val>
                                            <p:strVal val="#ppt_x"/>
                                          </p:val>
                                        </p:tav>
                                      </p:tavLst>
                                    </p:anim>
                                    <p:anim calcmode="lin" valueType="num">
                                      <p:cBhvr>
                                        <p:cTn id="31" dur="10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0" fill="hold"/>
                                        <p:tgtEl>
                                          <p:spTgt spid="12"/>
                                        </p:tgtEl>
                                        <p:attrNameLst>
                                          <p:attrName>ppt_x</p:attrName>
                                        </p:attrNameLst>
                                      </p:cBhvr>
                                      <p:tavLst>
                                        <p:tav tm="0">
                                          <p:val>
                                            <p:strVal val="0-#ppt_w/2"/>
                                          </p:val>
                                        </p:tav>
                                        <p:tav tm="100000">
                                          <p:val>
                                            <p:strVal val="#ppt_x"/>
                                          </p:val>
                                        </p:tav>
                                      </p:tavLst>
                                    </p:anim>
                                    <p:anim calcmode="lin" valueType="num">
                                      <p:cBhvr>
                                        <p:cTn id="36" dur="1000" fill="hold"/>
                                        <p:tgtEl>
                                          <p:spTgt spid="12"/>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1000" fill="hold"/>
                                        <p:tgtEl>
                                          <p:spTgt spid="16"/>
                                        </p:tgtEl>
                                        <p:attrNameLst>
                                          <p:attrName>ppt_x</p:attrName>
                                        </p:attrNameLst>
                                      </p:cBhvr>
                                      <p:tavLst>
                                        <p:tav tm="0">
                                          <p:val>
                                            <p:strVal val="0-#ppt_w/2"/>
                                          </p:val>
                                        </p:tav>
                                        <p:tav tm="100000">
                                          <p:val>
                                            <p:strVal val="#ppt_x"/>
                                          </p:val>
                                        </p:tav>
                                      </p:tavLst>
                                    </p:anim>
                                    <p:anim calcmode="lin" valueType="num">
                                      <p:cBhvr>
                                        <p:cTn id="41" dur="1000" fill="hold"/>
                                        <p:tgtEl>
                                          <p:spTgt spid="16"/>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8"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1000" fill="hold"/>
                                        <p:tgtEl>
                                          <p:spTgt spid="20"/>
                                        </p:tgtEl>
                                        <p:attrNameLst>
                                          <p:attrName>ppt_x</p:attrName>
                                        </p:attrNameLst>
                                      </p:cBhvr>
                                      <p:tavLst>
                                        <p:tav tm="0">
                                          <p:val>
                                            <p:strVal val="0-#ppt_w/2"/>
                                          </p:val>
                                        </p:tav>
                                        <p:tav tm="100000">
                                          <p:val>
                                            <p:strVal val="#ppt_x"/>
                                          </p:val>
                                        </p:tav>
                                      </p:tavLst>
                                    </p:anim>
                                    <p:anim calcmode="lin" valueType="num">
                                      <p:cBhvr>
                                        <p:cTn id="46"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2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grpSp>
        <p:nvGrpSpPr>
          <p:cNvPr id="7" name="组合 6"/>
          <p:cNvGrpSpPr/>
          <p:nvPr/>
        </p:nvGrpSpPr>
        <p:grpSpPr>
          <a:xfrm>
            <a:off x="4191772" y="1272092"/>
            <a:ext cx="1189857" cy="1418629"/>
            <a:chOff x="5589029" y="1674543"/>
            <a:chExt cx="1586476" cy="1891505"/>
          </a:xfrm>
        </p:grpSpPr>
        <p:sp>
          <p:nvSpPr>
            <p:cNvPr id="8" name="MH_Other_8"/>
            <p:cNvSpPr>
              <a:spLocks/>
            </p:cNvSpPr>
            <p:nvPr>
              <p:custDataLst>
                <p:tags r:id="rId21"/>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9" name="MH_Other_9"/>
            <p:cNvSpPr>
              <a:spLocks/>
            </p:cNvSpPr>
            <p:nvPr>
              <p:custDataLst>
                <p:tags r:id="rId22"/>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550F58"/>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0" name="MH_Other_10"/>
            <p:cNvSpPr>
              <a:spLocks/>
            </p:cNvSpPr>
            <p:nvPr>
              <p:custDataLst>
                <p:tags r:id="rId23"/>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550F58"/>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1" name="MH_Other_13"/>
            <p:cNvSpPr txBox="1"/>
            <p:nvPr>
              <p:custDataLst>
                <p:tags r:id="rId24"/>
              </p:custDataLst>
            </p:nvPr>
          </p:nvSpPr>
          <p:spPr>
            <a:xfrm>
              <a:off x="5876607" y="2652030"/>
              <a:ext cx="612295" cy="595746"/>
            </a:xfrm>
            <a:prstGeom prst="rect">
              <a:avLst/>
            </a:prstGeom>
            <a:noFill/>
            <a:effectLst/>
          </p:spPr>
          <p:txBody>
            <a:bodyPr anchor="ctr">
              <a:normAutofit fontScale="85000" lnSpcReduction="10000"/>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01</a:t>
              </a:r>
              <a:endParaRPr lang="zh-CN" altLang="en-US" sz="2400" dirty="0">
                <a:latin typeface="+mn-lt"/>
                <a:ea typeface="+mn-ea"/>
              </a:endParaRPr>
            </a:p>
          </p:txBody>
        </p:sp>
      </p:grpSp>
      <p:grpSp>
        <p:nvGrpSpPr>
          <p:cNvPr id="12" name="组合 11"/>
          <p:cNvGrpSpPr/>
          <p:nvPr/>
        </p:nvGrpSpPr>
        <p:grpSpPr>
          <a:xfrm>
            <a:off x="3757001" y="2978797"/>
            <a:ext cx="1228587" cy="1441673"/>
            <a:chOff x="5009334" y="3950150"/>
            <a:chExt cx="1638116" cy="1922231"/>
          </a:xfrm>
        </p:grpSpPr>
        <p:sp>
          <p:nvSpPr>
            <p:cNvPr id="13" name="MH_Other_2"/>
            <p:cNvSpPr>
              <a:spLocks/>
            </p:cNvSpPr>
            <p:nvPr>
              <p:custDataLst>
                <p:tags r:id="rId17"/>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4" name="MH_Other_11"/>
            <p:cNvSpPr>
              <a:spLocks/>
            </p:cNvSpPr>
            <p:nvPr>
              <p:custDataLst>
                <p:tags r:id="rId18"/>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550F58"/>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5" name="MH_Other_12"/>
            <p:cNvSpPr>
              <a:spLocks/>
            </p:cNvSpPr>
            <p:nvPr>
              <p:custDataLst>
                <p:tags r:id="rId19"/>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550F58"/>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6" name="MH_Other_14"/>
            <p:cNvSpPr txBox="1"/>
            <p:nvPr>
              <p:custDataLst>
                <p:tags r:id="rId20"/>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03</a:t>
              </a:r>
              <a:endParaRPr lang="zh-CN" altLang="en-US" sz="2400" dirty="0">
                <a:latin typeface="+mn-lt"/>
                <a:ea typeface="+mn-ea"/>
              </a:endParaRPr>
            </a:p>
          </p:txBody>
        </p:sp>
      </p:grpSp>
      <p:grpSp>
        <p:nvGrpSpPr>
          <p:cNvPr id="17" name="组合 16"/>
          <p:cNvGrpSpPr/>
          <p:nvPr/>
        </p:nvGrpSpPr>
        <p:grpSpPr>
          <a:xfrm>
            <a:off x="3031824" y="2014466"/>
            <a:ext cx="1463391" cy="1212719"/>
            <a:chOff x="4042432" y="2664376"/>
            <a:chExt cx="1951188" cy="1616958"/>
          </a:xfrm>
        </p:grpSpPr>
        <p:sp>
          <p:nvSpPr>
            <p:cNvPr id="18" name="MH_Other_3"/>
            <p:cNvSpPr>
              <a:spLocks/>
            </p:cNvSpPr>
            <p:nvPr>
              <p:custDataLst>
                <p:tags r:id="rId13"/>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9" name="MH_Other_4"/>
            <p:cNvSpPr>
              <a:spLocks/>
            </p:cNvSpPr>
            <p:nvPr>
              <p:custDataLst>
                <p:tags r:id="rId14"/>
              </p:custDataLst>
            </p:nvPr>
          </p:nvSpPr>
          <p:spPr bwMode="auto">
            <a:xfrm flipV="1">
              <a:off x="4067987" y="3035119"/>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550F58"/>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0" name="MH_Other_5"/>
            <p:cNvSpPr>
              <a:spLocks/>
            </p:cNvSpPr>
            <p:nvPr>
              <p:custDataLst>
                <p:tags r:id="rId15"/>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550F58"/>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1" name="MH_Other_15"/>
            <p:cNvSpPr txBox="1"/>
            <p:nvPr>
              <p:custDataLst>
                <p:tags r:id="rId16"/>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04</a:t>
              </a:r>
              <a:endParaRPr lang="zh-CN" altLang="en-US" sz="2400" dirty="0">
                <a:latin typeface="+mn-lt"/>
                <a:ea typeface="+mn-ea"/>
              </a:endParaRPr>
            </a:p>
          </p:txBody>
        </p:sp>
      </p:grpSp>
      <p:grpSp>
        <p:nvGrpSpPr>
          <p:cNvPr id="22" name="组合 21"/>
          <p:cNvGrpSpPr/>
          <p:nvPr/>
        </p:nvGrpSpPr>
        <p:grpSpPr>
          <a:xfrm>
            <a:off x="4636051" y="2434650"/>
            <a:ext cx="1437833" cy="1221257"/>
            <a:chOff x="6181402" y="3224621"/>
            <a:chExt cx="1917110" cy="1628342"/>
          </a:xfrm>
        </p:grpSpPr>
        <p:sp>
          <p:nvSpPr>
            <p:cNvPr id="23" name="MH_Other_1"/>
            <p:cNvSpPr>
              <a:spLocks/>
            </p:cNvSpPr>
            <p:nvPr>
              <p:custDataLst>
                <p:tags r:id="rId9"/>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4" name="MH_Other_6"/>
            <p:cNvSpPr>
              <a:spLocks/>
            </p:cNvSpPr>
            <p:nvPr>
              <p:custDataLst>
                <p:tags r:id="rId10"/>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550F58"/>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5" name="MH_Other_7"/>
            <p:cNvSpPr>
              <a:spLocks/>
            </p:cNvSpPr>
            <p:nvPr>
              <p:custDataLst>
                <p:tags r:id="rId11"/>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550F58"/>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6" name="MH_Other_16"/>
            <p:cNvSpPr txBox="1"/>
            <p:nvPr>
              <p:custDataLst>
                <p:tags r:id="rId12"/>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02</a:t>
              </a:r>
              <a:endParaRPr lang="zh-CN" altLang="en-US" sz="2400" dirty="0">
                <a:latin typeface="+mn-lt"/>
                <a:ea typeface="+mn-ea"/>
              </a:endParaRPr>
            </a:p>
          </p:txBody>
        </p:sp>
      </p:grpSp>
      <p:grpSp>
        <p:nvGrpSpPr>
          <p:cNvPr id="27" name="组合 26"/>
          <p:cNvGrpSpPr/>
          <p:nvPr/>
        </p:nvGrpSpPr>
        <p:grpSpPr>
          <a:xfrm>
            <a:off x="1399286" y="1131255"/>
            <a:ext cx="2353145" cy="1059602"/>
            <a:chOff x="1865715" y="1486761"/>
            <a:chExt cx="3137526" cy="1412803"/>
          </a:xfrm>
        </p:grpSpPr>
        <p:sp>
          <p:nvSpPr>
            <p:cNvPr id="28" name="MH_SubTitle_4"/>
            <p:cNvSpPr txBox="1">
              <a:spLocks noChangeArrowheads="1"/>
            </p:cNvSpPr>
            <p:nvPr>
              <p:custDataLst>
                <p:tags r:id="rId7"/>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smtClean="0">
                  <a:solidFill>
                    <a:schemeClr val="bg1"/>
                  </a:solidFill>
                  <a:latin typeface="微软雅黑" panose="020B0503020204020204" pitchFamily="34" charset="-122"/>
                </a:rPr>
                <a:t>添加标题</a:t>
              </a:r>
              <a:endParaRPr lang="zh-CN" altLang="en-US" sz="1500" dirty="0">
                <a:solidFill>
                  <a:schemeClr val="bg1"/>
                </a:solidFill>
                <a:latin typeface="微软雅黑" panose="020B0503020204020204" pitchFamily="34" charset="-122"/>
              </a:endParaRPr>
            </a:p>
          </p:txBody>
        </p:sp>
        <p:sp>
          <p:nvSpPr>
            <p:cNvPr id="29" name="MH_SubTitle_1"/>
            <p:cNvSpPr txBox="1">
              <a:spLocks noChangeArrowheads="1"/>
            </p:cNvSpPr>
            <p:nvPr>
              <p:custDataLst>
                <p:tags r:id="rId8"/>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bg1"/>
                  </a:solidFill>
                  <a:latin typeface="微软雅黑" panose="020B0503020204020204" pitchFamily="34" charset="-122"/>
                </a:rPr>
                <a:t>此处添加详细文本描述，建议与标题相关并符合整体语言风格。</a:t>
              </a:r>
              <a:endParaRPr lang="en-US" altLang="zh-CN" sz="1050" dirty="0">
                <a:solidFill>
                  <a:schemeClr val="bg1"/>
                </a:solidFill>
                <a:latin typeface="微软雅黑" panose="020B0503020204020204" pitchFamily="34" charset="-122"/>
              </a:endParaRPr>
            </a:p>
          </p:txBody>
        </p:sp>
      </p:grpSp>
      <p:grpSp>
        <p:nvGrpSpPr>
          <p:cNvPr id="30" name="组合 29"/>
          <p:cNvGrpSpPr/>
          <p:nvPr/>
        </p:nvGrpSpPr>
        <p:grpSpPr>
          <a:xfrm>
            <a:off x="1470800" y="3248928"/>
            <a:ext cx="2377379" cy="1143122"/>
            <a:chOff x="1961067" y="4310326"/>
            <a:chExt cx="3169838" cy="1524162"/>
          </a:xfrm>
        </p:grpSpPr>
        <p:sp>
          <p:nvSpPr>
            <p:cNvPr id="31" name="MH_SubTitle_3"/>
            <p:cNvSpPr txBox="1">
              <a:spLocks noChangeArrowheads="1"/>
            </p:cNvSpPr>
            <p:nvPr>
              <p:custDataLst>
                <p:tags r:id="rId5"/>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a:solidFill>
                    <a:schemeClr val="bg1"/>
                  </a:solidFill>
                  <a:latin typeface="微软雅黑" panose="020B0503020204020204" pitchFamily="34" charset="-122"/>
                </a:rPr>
                <a:t>添加标题</a:t>
              </a:r>
            </a:p>
          </p:txBody>
        </p:sp>
        <p:sp>
          <p:nvSpPr>
            <p:cNvPr id="32" name="MH_SubTitle_1"/>
            <p:cNvSpPr txBox="1">
              <a:spLocks noChangeArrowheads="1"/>
            </p:cNvSpPr>
            <p:nvPr>
              <p:custDataLst>
                <p:tags r:id="rId6"/>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bg1"/>
                  </a:solidFill>
                  <a:latin typeface="微软雅黑" panose="020B0503020204020204" pitchFamily="34" charset="-122"/>
                </a:rPr>
                <a:t>此处添加详细文本描述，建议与标题相关并符合整体语言风格。</a:t>
              </a:r>
              <a:endParaRPr lang="en-US" altLang="zh-CN" sz="1050" dirty="0">
                <a:solidFill>
                  <a:schemeClr val="bg1"/>
                </a:solidFill>
                <a:latin typeface="微软雅黑" panose="020B0503020204020204" pitchFamily="34" charset="-122"/>
              </a:endParaRPr>
            </a:p>
          </p:txBody>
        </p:sp>
      </p:grpSp>
      <p:grpSp>
        <p:nvGrpSpPr>
          <p:cNvPr id="33" name="组合 32"/>
          <p:cNvGrpSpPr/>
          <p:nvPr/>
        </p:nvGrpSpPr>
        <p:grpSpPr>
          <a:xfrm>
            <a:off x="5381629" y="1264144"/>
            <a:ext cx="2359769" cy="1049017"/>
            <a:chOff x="7175505" y="1663946"/>
            <a:chExt cx="3146359" cy="1398689"/>
          </a:xfrm>
        </p:grpSpPr>
        <p:sp>
          <p:nvSpPr>
            <p:cNvPr id="34" name="MH_SubTitle_1"/>
            <p:cNvSpPr txBox="1">
              <a:spLocks noChangeArrowheads="1"/>
            </p:cNvSpPr>
            <p:nvPr>
              <p:custDataLst>
                <p:tags r:id="rId3"/>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bg1"/>
                  </a:solidFill>
                  <a:latin typeface="微软雅黑" panose="020B0503020204020204" pitchFamily="34" charset="-122"/>
                </a:rPr>
                <a:t>添加标题</a:t>
              </a:r>
            </a:p>
          </p:txBody>
        </p:sp>
        <p:sp>
          <p:nvSpPr>
            <p:cNvPr id="35" name="MH_SubTitle_1"/>
            <p:cNvSpPr txBox="1">
              <a:spLocks noChangeArrowheads="1"/>
            </p:cNvSpPr>
            <p:nvPr>
              <p:custDataLst>
                <p:tags r:id="rId4"/>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bg1"/>
                  </a:solidFill>
                  <a:latin typeface="微软雅黑" panose="020B0503020204020204" pitchFamily="34" charset="-122"/>
                </a:rPr>
                <a:t>此处添加详细文本描述，建议与标题相关并符合整体语言风格。</a:t>
              </a:r>
              <a:endParaRPr lang="en-US" altLang="zh-CN" sz="1050" dirty="0">
                <a:solidFill>
                  <a:schemeClr val="bg1"/>
                </a:solidFill>
                <a:latin typeface="微软雅黑" panose="020B0503020204020204" pitchFamily="34" charset="-122"/>
              </a:endParaRPr>
            </a:p>
          </p:txBody>
        </p:sp>
      </p:grpSp>
      <p:grpSp>
        <p:nvGrpSpPr>
          <p:cNvPr id="36" name="组合 35"/>
          <p:cNvGrpSpPr/>
          <p:nvPr/>
        </p:nvGrpSpPr>
        <p:grpSpPr>
          <a:xfrm>
            <a:off x="5297442" y="3402410"/>
            <a:ext cx="2359078" cy="1114957"/>
            <a:chOff x="7063256" y="4514968"/>
            <a:chExt cx="3145437" cy="1486609"/>
          </a:xfrm>
        </p:grpSpPr>
        <p:sp>
          <p:nvSpPr>
            <p:cNvPr id="37" name="MH_SubTitle_2"/>
            <p:cNvSpPr txBox="1">
              <a:spLocks noChangeArrowheads="1"/>
            </p:cNvSpPr>
            <p:nvPr>
              <p:custDataLst>
                <p:tags r:id="rId1"/>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bg1"/>
                  </a:solidFill>
                  <a:latin typeface="微软雅黑" panose="020B0503020204020204" pitchFamily="34" charset="-122"/>
                </a:rPr>
                <a:t>添加标题</a:t>
              </a:r>
            </a:p>
          </p:txBody>
        </p:sp>
        <p:sp>
          <p:nvSpPr>
            <p:cNvPr id="38" name="MH_SubTitle_1"/>
            <p:cNvSpPr txBox="1">
              <a:spLocks noChangeArrowheads="1"/>
            </p:cNvSpPr>
            <p:nvPr>
              <p:custDataLst>
                <p:tags r:id="rId2"/>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bg1"/>
                  </a:solidFill>
                  <a:latin typeface="微软雅黑" panose="020B0503020204020204" pitchFamily="34" charset="-122"/>
                </a:rPr>
                <a:t>此处添加详细文本描述，建议与标题相关并符合整体语言风格。</a:t>
              </a:r>
              <a:endParaRPr lang="en-US" altLang="zh-CN" sz="1050" dirty="0">
                <a:solidFill>
                  <a:schemeClr val="bg1"/>
                </a:solidFill>
                <a:latin typeface="微软雅黑" panose="020B0503020204020204" pitchFamily="34" charset="-122"/>
              </a:endParaRPr>
            </a:p>
          </p:txBody>
        </p:sp>
      </p:grpSp>
    </p:spTree>
    <p:extLst>
      <p:ext uri="{BB962C8B-B14F-4D97-AF65-F5344CB8AC3E}">
        <p14:creationId xmlns:p14="http://schemas.microsoft.com/office/powerpoint/2010/main" val="232727640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12"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p:tgtEl>
                                          <p:spTgt spid="7"/>
                                        </p:tgtEl>
                                        <p:attrNameLst>
                                          <p:attrName>ppt_y</p:attrName>
                                        </p:attrNameLst>
                                      </p:cBhvr>
                                      <p:tavLst>
                                        <p:tav tm="0">
                                          <p:val>
                                            <p:strVal val="#ppt_y-#ppt_h*1.125000"/>
                                          </p:val>
                                        </p:tav>
                                        <p:tav tm="100000">
                                          <p:val>
                                            <p:strVal val="#ppt_y"/>
                                          </p:val>
                                        </p:tav>
                                      </p:tavLst>
                                    </p:anim>
                                    <p:animEffect transition="in" filter="wipe(down)">
                                      <p:cBhvr>
                                        <p:cTn id="24" dur="500"/>
                                        <p:tgtEl>
                                          <p:spTgt spid="7"/>
                                        </p:tgtEl>
                                      </p:cBhvr>
                                    </p:animEffect>
                                  </p:childTnLst>
                                </p:cTn>
                              </p:par>
                              <p:par>
                                <p:cTn id="25" presetID="12" presetClass="entr" presetSubtype="8"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p:tgtEl>
                                          <p:spTgt spid="17"/>
                                        </p:tgtEl>
                                        <p:attrNameLst>
                                          <p:attrName>ppt_x</p:attrName>
                                        </p:attrNameLst>
                                      </p:cBhvr>
                                      <p:tavLst>
                                        <p:tav tm="0">
                                          <p:val>
                                            <p:strVal val="#ppt_x-#ppt_w*1.125000"/>
                                          </p:val>
                                        </p:tav>
                                        <p:tav tm="100000">
                                          <p:val>
                                            <p:strVal val="#ppt_x"/>
                                          </p:val>
                                        </p:tav>
                                      </p:tavLst>
                                    </p:anim>
                                    <p:animEffect transition="in" filter="wipe(right)">
                                      <p:cBhvr>
                                        <p:cTn id="28" dur="500"/>
                                        <p:tgtEl>
                                          <p:spTgt spid="17"/>
                                        </p:tgtEl>
                                      </p:cBhvr>
                                    </p:animEffect>
                                  </p:childTnLst>
                                </p:cTn>
                              </p:par>
                              <p:par>
                                <p:cTn id="29" presetID="1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ppt_x</p:attrName>
                                        </p:attrNameLst>
                                      </p:cBhvr>
                                      <p:tavLst>
                                        <p:tav tm="0">
                                          <p:val>
                                            <p:strVal val="#ppt_x+#ppt_w*1.125000"/>
                                          </p:val>
                                        </p:tav>
                                        <p:tav tm="100000">
                                          <p:val>
                                            <p:strVal val="#ppt_x"/>
                                          </p:val>
                                        </p:tav>
                                      </p:tavLst>
                                    </p:anim>
                                    <p:animEffect transition="in" filter="wipe(left)">
                                      <p:cBhvr>
                                        <p:cTn id="32" dur="500"/>
                                        <p:tgtEl>
                                          <p:spTgt spid="22"/>
                                        </p:tgtEl>
                                      </p:cBhvr>
                                    </p:animEffect>
                                  </p:childTnLst>
                                </p:cTn>
                              </p:par>
                              <p:par>
                                <p:cTn id="33" presetID="1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p:tgtEl>
                                          <p:spTgt spid="12"/>
                                        </p:tgtEl>
                                        <p:attrNameLst>
                                          <p:attrName>ppt_y</p:attrName>
                                        </p:attrNameLst>
                                      </p:cBhvr>
                                      <p:tavLst>
                                        <p:tav tm="0">
                                          <p:val>
                                            <p:strVal val="#ppt_y+#ppt_h*1.125000"/>
                                          </p:val>
                                        </p:tav>
                                        <p:tav tm="100000">
                                          <p:val>
                                            <p:strVal val="#ppt_y"/>
                                          </p:val>
                                        </p:tav>
                                      </p:tavLst>
                                    </p:anim>
                                    <p:animEffect transition="in" filter="wipe(up)">
                                      <p:cBhvr>
                                        <p:cTn id="36" dur="500"/>
                                        <p:tgtEl>
                                          <p:spTgt spid="12"/>
                                        </p:tgtEl>
                                      </p:cBhvr>
                                    </p:animEffect>
                                  </p:childTnLst>
                                </p:cTn>
                              </p:par>
                            </p:childTnLst>
                          </p:cTn>
                        </p:par>
                        <p:par>
                          <p:cTn id="37" fill="hold">
                            <p:stCondLst>
                              <p:cond delay="1000"/>
                            </p:stCondLst>
                            <p:childTnLst>
                              <p:par>
                                <p:cTn id="38" presetID="22" presetClass="entr" presetSubtype="8"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wipe(left)">
                                      <p:cBhvr>
                                        <p:cTn id="40" dur="500"/>
                                        <p:tgtEl>
                                          <p:spTgt spid="33"/>
                                        </p:tgtEl>
                                      </p:cBhvr>
                                    </p:animEffect>
                                  </p:childTnLst>
                                </p:cTn>
                              </p:par>
                              <p:par>
                                <p:cTn id="41" presetID="22" presetClass="entr" presetSubtype="2"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right)">
                                      <p:cBhvr>
                                        <p:cTn id="43" dur="500"/>
                                        <p:tgtEl>
                                          <p:spTgt spid="27"/>
                                        </p:tgtEl>
                                      </p:cBhvr>
                                    </p:animEffect>
                                  </p:childTnLst>
                                </p:cTn>
                              </p:par>
                              <p:par>
                                <p:cTn id="44" presetID="22" presetClass="entr" presetSubtype="2" fill="hold"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right)">
                                      <p:cBhvr>
                                        <p:cTn id="46" dur="500"/>
                                        <p:tgtEl>
                                          <p:spTgt spid="30"/>
                                        </p:tgtEl>
                                      </p:cBhvr>
                                    </p:animEffect>
                                  </p:childTnLst>
                                </p:cTn>
                              </p:par>
                              <p:par>
                                <p:cTn id="47" presetID="22" presetClass="entr" presetSubtype="8" fill="hold"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7" name="圆角右箭头 6"/>
          <p:cNvSpPr/>
          <p:nvPr/>
        </p:nvSpPr>
        <p:spPr>
          <a:xfrm>
            <a:off x="3404650" y="1470388"/>
            <a:ext cx="1080248" cy="1226498"/>
          </a:xfrm>
          <a:prstGeom prst="bentArrow">
            <a:avLst/>
          </a:prstGeom>
          <a:solidFill>
            <a:srgbClr val="550F58"/>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bg1"/>
              </a:solidFill>
            </a:endParaRPr>
          </a:p>
        </p:txBody>
      </p:sp>
      <p:sp>
        <p:nvSpPr>
          <p:cNvPr id="8" name="圆角右箭头 7"/>
          <p:cNvSpPr/>
          <p:nvPr/>
        </p:nvSpPr>
        <p:spPr>
          <a:xfrm rot="5400000">
            <a:off x="4822793" y="1552485"/>
            <a:ext cx="1073185" cy="1234570"/>
          </a:xfrm>
          <a:prstGeom prst="bentArrow">
            <a:avLst/>
          </a:prstGeom>
          <a:solidFill>
            <a:srgbClr val="550F58"/>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bg1"/>
              </a:solidFill>
            </a:endParaRPr>
          </a:p>
        </p:txBody>
      </p:sp>
      <p:sp>
        <p:nvSpPr>
          <p:cNvPr id="9" name="圆角右箭头 8"/>
          <p:cNvSpPr/>
          <p:nvPr/>
        </p:nvSpPr>
        <p:spPr>
          <a:xfrm rot="16200000">
            <a:off x="3350300" y="2871714"/>
            <a:ext cx="1073185" cy="1234570"/>
          </a:xfrm>
          <a:prstGeom prst="bentArrow">
            <a:avLst/>
          </a:prstGeom>
          <a:solidFill>
            <a:srgbClr val="550F58"/>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bg1"/>
              </a:solidFill>
            </a:endParaRPr>
          </a:p>
        </p:txBody>
      </p:sp>
      <p:sp>
        <p:nvSpPr>
          <p:cNvPr id="10" name="圆角右箭头 9"/>
          <p:cNvSpPr/>
          <p:nvPr/>
        </p:nvSpPr>
        <p:spPr>
          <a:xfrm flipH="1" flipV="1">
            <a:off x="4767821" y="2944191"/>
            <a:ext cx="1080248" cy="1226498"/>
          </a:xfrm>
          <a:prstGeom prst="bentArrow">
            <a:avLst/>
          </a:prstGeom>
          <a:solidFill>
            <a:srgbClr val="550F58"/>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bg1"/>
              </a:solidFill>
            </a:endParaRPr>
          </a:p>
        </p:txBody>
      </p:sp>
      <p:grpSp>
        <p:nvGrpSpPr>
          <p:cNvPr id="11" name="组合 10"/>
          <p:cNvGrpSpPr/>
          <p:nvPr/>
        </p:nvGrpSpPr>
        <p:grpSpPr>
          <a:xfrm>
            <a:off x="3738933" y="2125999"/>
            <a:ext cx="1800200" cy="1501897"/>
            <a:chOff x="3666054" y="2607295"/>
            <a:chExt cx="1924896" cy="2002530"/>
          </a:xfrm>
        </p:grpSpPr>
        <p:sp>
          <p:nvSpPr>
            <p:cNvPr id="12"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solidFill>
                    <a:schemeClr val="bg1"/>
                  </a:solidFill>
                  <a:latin typeface="微软雅黑" pitchFamily="34" charset="-122"/>
                </a:rPr>
                <a:t>添加标题</a:t>
              </a:r>
            </a:p>
          </p:txBody>
        </p:sp>
        <p:sp>
          <p:nvSpPr>
            <p:cNvPr id="13"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p:txBody>
        </p:sp>
      </p:grpSp>
      <p:grpSp>
        <p:nvGrpSpPr>
          <p:cNvPr id="14" name="组合 13"/>
          <p:cNvGrpSpPr/>
          <p:nvPr/>
        </p:nvGrpSpPr>
        <p:grpSpPr>
          <a:xfrm>
            <a:off x="6071064" y="1403878"/>
            <a:ext cx="1800200" cy="1280909"/>
            <a:chOff x="6391520" y="1772816"/>
            <a:chExt cx="1924896" cy="1707878"/>
          </a:xfrm>
        </p:grpSpPr>
        <p:sp>
          <p:nvSpPr>
            <p:cNvPr id="15"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solidFill>
                    <a:schemeClr val="bg1"/>
                  </a:solidFill>
                  <a:latin typeface="微软雅黑" pitchFamily="34" charset="-122"/>
                </a:rPr>
                <a:t>添加标题</a:t>
              </a:r>
            </a:p>
          </p:txBody>
        </p:sp>
        <p:sp>
          <p:nvSpPr>
            <p:cNvPr id="16"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p:txBody>
        </p:sp>
      </p:grpSp>
      <p:grpSp>
        <p:nvGrpSpPr>
          <p:cNvPr id="17" name="组合 16"/>
          <p:cNvGrpSpPr/>
          <p:nvPr/>
        </p:nvGrpSpPr>
        <p:grpSpPr>
          <a:xfrm>
            <a:off x="6071064" y="2973718"/>
            <a:ext cx="1800200" cy="1300039"/>
            <a:chOff x="6391520" y="3692218"/>
            <a:chExt cx="1924896" cy="1733386"/>
          </a:xfrm>
        </p:grpSpPr>
        <p:sp>
          <p:nvSpPr>
            <p:cNvPr id="18"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solidFill>
                    <a:schemeClr val="bg1"/>
                  </a:solidFill>
                  <a:latin typeface="微软雅黑" pitchFamily="34" charset="-122"/>
                </a:rPr>
                <a:t>添加标题</a:t>
              </a:r>
            </a:p>
          </p:txBody>
        </p:sp>
        <p:sp>
          <p:nvSpPr>
            <p:cNvPr id="19"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p:txBody>
        </p:sp>
      </p:grpSp>
      <p:grpSp>
        <p:nvGrpSpPr>
          <p:cNvPr id="20" name="组合 19"/>
          <p:cNvGrpSpPr/>
          <p:nvPr/>
        </p:nvGrpSpPr>
        <p:grpSpPr>
          <a:xfrm>
            <a:off x="1246528" y="1392128"/>
            <a:ext cx="1800200" cy="1269861"/>
            <a:chOff x="918912" y="1844824"/>
            <a:chExt cx="1924896" cy="1693146"/>
          </a:xfrm>
        </p:grpSpPr>
        <p:sp>
          <p:nvSpPr>
            <p:cNvPr id="21"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solidFill>
                    <a:schemeClr val="bg1"/>
                  </a:solidFill>
                  <a:latin typeface="微软雅黑" pitchFamily="34" charset="-122"/>
                </a:rPr>
                <a:t>添加标题</a:t>
              </a:r>
            </a:p>
          </p:txBody>
        </p:sp>
        <p:sp>
          <p:nvSpPr>
            <p:cNvPr id="22"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p:txBody>
        </p:sp>
      </p:grpSp>
      <p:grpSp>
        <p:nvGrpSpPr>
          <p:cNvPr id="23" name="组合 22"/>
          <p:cNvGrpSpPr/>
          <p:nvPr/>
        </p:nvGrpSpPr>
        <p:grpSpPr>
          <a:xfrm>
            <a:off x="1246528" y="3047032"/>
            <a:ext cx="1800200" cy="1308273"/>
            <a:chOff x="918912" y="3738518"/>
            <a:chExt cx="1924896" cy="1744364"/>
          </a:xfrm>
        </p:grpSpPr>
        <p:sp>
          <p:nvSpPr>
            <p:cNvPr id="24"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solidFill>
                    <a:schemeClr val="bg1"/>
                  </a:solidFill>
                  <a:latin typeface="微软雅黑" pitchFamily="34" charset="-122"/>
                </a:rPr>
                <a:t>添加标题</a:t>
              </a:r>
            </a:p>
          </p:txBody>
        </p:sp>
        <p:sp>
          <p:nvSpPr>
            <p:cNvPr id="25"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a:p>
              <a:pPr algn="ctr">
                <a:lnSpc>
                  <a:spcPct val="130000"/>
                </a:lnSpc>
              </a:pPr>
              <a:r>
                <a:rPr lang="zh-CN" altLang="en-US" sz="1200" b="0" dirty="0">
                  <a:solidFill>
                    <a:schemeClr val="bg1"/>
                  </a:solidFill>
                  <a:latin typeface="微软雅黑" pitchFamily="34" charset="-122"/>
                </a:rPr>
                <a:t>单击此处添加文本</a:t>
              </a:r>
              <a:endParaRPr lang="en-US" altLang="zh-CN" sz="1200" b="0" dirty="0">
                <a:solidFill>
                  <a:schemeClr val="bg1"/>
                </a:solidFill>
                <a:latin typeface="微软雅黑" pitchFamily="34" charset="-122"/>
              </a:endParaRPr>
            </a:p>
          </p:txBody>
        </p:sp>
      </p:grpSp>
    </p:spTree>
    <p:extLst>
      <p:ext uri="{BB962C8B-B14F-4D97-AF65-F5344CB8AC3E}">
        <p14:creationId xmlns:p14="http://schemas.microsoft.com/office/powerpoint/2010/main" val="289533327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par>
                                <p:cTn id="24" presetID="22" presetClass="entr" presetSubtype="1" fill="hold" grpId="0" nodeType="withEffect">
                                  <p:stCondLst>
                                    <p:cond delay="20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par>
                                <p:cTn id="27" presetID="22" presetClass="entr" presetSubtype="2" fill="hold" grpId="0" nodeType="withEffect">
                                  <p:stCondLst>
                                    <p:cond delay="500"/>
                                  </p:stCondLst>
                                  <p:childTnLst>
                                    <p:set>
                                      <p:cBhvr>
                                        <p:cTn id="28" dur="1" fill="hold">
                                          <p:stCondLst>
                                            <p:cond delay="0"/>
                                          </p:stCondLst>
                                        </p:cTn>
                                        <p:tgtEl>
                                          <p:spTgt spid="10"/>
                                        </p:tgtEl>
                                        <p:attrNameLst>
                                          <p:attrName>style.visibility</p:attrName>
                                        </p:attrNameLst>
                                      </p:cBhvr>
                                      <p:to>
                                        <p:strVal val="visible"/>
                                      </p:to>
                                    </p:set>
                                    <p:animEffect transition="in" filter="wipe(right)">
                                      <p:cBhvr>
                                        <p:cTn id="29" dur="500"/>
                                        <p:tgtEl>
                                          <p:spTgt spid="10"/>
                                        </p:tgtEl>
                                      </p:cBhvr>
                                    </p:animEffect>
                                  </p:childTnLst>
                                </p:cTn>
                              </p:par>
                              <p:par>
                                <p:cTn id="30" presetID="22" presetClass="entr" presetSubtype="4" fill="hold" grpId="0" nodeType="withEffect">
                                  <p:stCondLst>
                                    <p:cond delay="80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par>
                          <p:cTn id="33" fill="hold">
                            <p:stCondLst>
                              <p:cond delay="1800"/>
                            </p:stCondLst>
                            <p:childTnLst>
                              <p:par>
                                <p:cTn id="34" presetID="53" presetClass="entr" presetSubtype="16"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childTnLst>
                          </p:cTn>
                        </p:par>
                        <p:par>
                          <p:cTn id="39" fill="hold">
                            <p:stCondLst>
                              <p:cond delay="2300"/>
                            </p:stCondLst>
                            <p:childTnLst>
                              <p:par>
                                <p:cTn id="40" presetID="22" presetClass="entr" presetSubtype="8"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500"/>
                                        <p:tgtEl>
                                          <p:spTgt spid="14"/>
                                        </p:tgtEl>
                                      </p:cBhvr>
                                    </p:animEffect>
                                  </p:childTnLst>
                                </p:cTn>
                              </p:par>
                              <p:par>
                                <p:cTn id="43" presetID="22" presetClass="entr" presetSubtype="8"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par>
                                <p:cTn id="46" presetID="22" presetClass="entr" presetSubtype="2"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right)">
                                      <p:cBhvr>
                                        <p:cTn id="48" dur="500"/>
                                        <p:tgtEl>
                                          <p:spTgt spid="23"/>
                                        </p:tgtEl>
                                      </p:cBhvr>
                                    </p:animEffect>
                                  </p:childTnLst>
                                </p:cTn>
                              </p:par>
                              <p:par>
                                <p:cTn id="49" presetID="22" presetClass="entr" presetSubtype="2"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right)">
                                      <p:cBhvr>
                                        <p:cTn id="5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4375" y="681038"/>
            <a:ext cx="7667625" cy="3781425"/>
          </a:xfrm>
          <a:prstGeom prst="rect">
            <a:avLst/>
          </a:prstGeom>
          <a:solidFill>
            <a:schemeClr val="bg1"/>
          </a:solidFill>
          <a:ln>
            <a:noFill/>
          </a:ln>
          <a:effectLst>
            <a:outerShdw blurRad="635000"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25483" y="706679"/>
            <a:ext cx="4093035" cy="3730142"/>
          </a:xfrm>
          <a:prstGeom prst="rect">
            <a:avLst/>
          </a:prstGeom>
        </p:spPr>
      </p:pic>
      <p:sp>
        <p:nvSpPr>
          <p:cNvPr id="7" name="文本框 6"/>
          <p:cNvSpPr txBox="1"/>
          <p:nvPr/>
        </p:nvSpPr>
        <p:spPr>
          <a:xfrm>
            <a:off x="2887586" y="1931601"/>
            <a:ext cx="3324629" cy="1200329"/>
          </a:xfrm>
          <a:prstGeom prst="rect">
            <a:avLst/>
          </a:prstGeom>
          <a:noFill/>
        </p:spPr>
        <p:txBody>
          <a:bodyPr wrap="none" rtlCol="0">
            <a:spAutoFit/>
          </a:bodyPr>
          <a:lstStyle/>
          <a:p>
            <a:pPr algn="ctr"/>
            <a:r>
              <a:rPr lang="en-US" altLang="zh-CN" sz="7200" b="1" dirty="0" smtClean="0">
                <a:solidFill>
                  <a:schemeClr val="bg1"/>
                </a:solidFill>
              </a:rPr>
              <a:t>THANKS</a:t>
            </a:r>
            <a:endParaRPr lang="zh-CN" altLang="en-US" sz="7200" b="1" dirty="0">
              <a:solidFill>
                <a:schemeClr val="bg1"/>
              </a:solidFill>
            </a:endParaRPr>
          </a:p>
        </p:txBody>
      </p:sp>
      <p:sp>
        <p:nvSpPr>
          <p:cNvPr id="9" name="等腰三角形 8"/>
          <p:cNvSpPr/>
          <p:nvPr/>
        </p:nvSpPr>
        <p:spPr>
          <a:xfrm rot="9586238">
            <a:off x="2744711" y="3173736"/>
            <a:ext cx="285750" cy="246336"/>
          </a:xfrm>
          <a:prstGeom prst="triangle">
            <a:avLst/>
          </a:prstGeom>
          <a:gradFill>
            <a:gsLst>
              <a:gs pos="0">
                <a:srgbClr val="B03262"/>
              </a:gs>
              <a:gs pos="100000">
                <a:srgbClr val="582C5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rot="13929354">
            <a:off x="1990043" y="3275842"/>
            <a:ext cx="170624" cy="147090"/>
          </a:xfrm>
          <a:prstGeom prst="triangle">
            <a:avLst/>
          </a:prstGeom>
          <a:gradFill>
            <a:gsLst>
              <a:gs pos="0">
                <a:srgbClr val="B03262"/>
              </a:gs>
              <a:gs pos="100000">
                <a:srgbClr val="582C5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rot="2711689">
            <a:off x="1263296" y="3781679"/>
            <a:ext cx="302117" cy="260445"/>
          </a:xfrm>
          <a:prstGeom prst="triangle">
            <a:avLst/>
          </a:prstGeom>
          <a:gradFill>
            <a:gsLst>
              <a:gs pos="0">
                <a:srgbClr val="B03262"/>
              </a:gs>
              <a:gs pos="100000">
                <a:srgbClr val="582C50"/>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p:nvSpPr>
        <p:spPr>
          <a:xfrm rot="21062962">
            <a:off x="7454325" y="1091813"/>
            <a:ext cx="302117" cy="260445"/>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等腰三角形 12"/>
          <p:cNvSpPr/>
          <p:nvPr/>
        </p:nvSpPr>
        <p:spPr>
          <a:xfrm rot="2129581">
            <a:off x="6832795" y="1246723"/>
            <a:ext cx="431018" cy="371567"/>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等腰三角形 13"/>
          <p:cNvSpPr/>
          <p:nvPr/>
        </p:nvSpPr>
        <p:spPr>
          <a:xfrm rot="1426479">
            <a:off x="1734615" y="3534039"/>
            <a:ext cx="335638" cy="289343"/>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p:nvSpPr>
        <p:spPr>
          <a:xfrm rot="17995235">
            <a:off x="6743707" y="1840886"/>
            <a:ext cx="201218" cy="173464"/>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p:nvSpPr>
        <p:spPr>
          <a:xfrm rot="14033911">
            <a:off x="6309672" y="1538026"/>
            <a:ext cx="105454" cy="90908"/>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p:nvSpPr>
        <p:spPr>
          <a:xfrm rot="2129581">
            <a:off x="8038524" y="748285"/>
            <a:ext cx="431018" cy="371567"/>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p:nvSpPr>
        <p:spPr>
          <a:xfrm rot="1426479">
            <a:off x="427587" y="4006570"/>
            <a:ext cx="761467" cy="656436"/>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360402058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fltVal val="0"/>
                                          </p:val>
                                        </p:tav>
                                        <p:tav tm="100000">
                                          <p:val>
                                            <p:strVal val="#ppt_w"/>
                                          </p:val>
                                        </p:tav>
                                      </p:tavLst>
                                    </p:anim>
                                    <p:anim calcmode="lin" valueType="num">
                                      <p:cBhvr>
                                        <p:cTn id="8" dur="1250" fill="hold"/>
                                        <p:tgtEl>
                                          <p:spTgt spid="4"/>
                                        </p:tgtEl>
                                        <p:attrNameLst>
                                          <p:attrName>ppt_h</p:attrName>
                                        </p:attrNameLst>
                                      </p:cBhvr>
                                      <p:tavLst>
                                        <p:tav tm="0">
                                          <p:val>
                                            <p:fltVal val="0"/>
                                          </p:val>
                                        </p:tav>
                                        <p:tav tm="100000">
                                          <p:val>
                                            <p:strVal val="#ppt_h"/>
                                          </p:val>
                                        </p:tav>
                                      </p:tavLst>
                                    </p:anim>
                                    <p:anim calcmode="lin" valueType="num">
                                      <p:cBhvr>
                                        <p:cTn id="9" dur="1250" fill="hold"/>
                                        <p:tgtEl>
                                          <p:spTgt spid="4"/>
                                        </p:tgtEl>
                                        <p:attrNameLst>
                                          <p:attrName>style.rotation</p:attrName>
                                        </p:attrNameLst>
                                      </p:cBhvr>
                                      <p:tavLst>
                                        <p:tav tm="0">
                                          <p:val>
                                            <p:fltVal val="360"/>
                                          </p:val>
                                        </p:tav>
                                        <p:tav tm="100000">
                                          <p:val>
                                            <p:fltVal val="0"/>
                                          </p:val>
                                        </p:tav>
                                      </p:tavLst>
                                    </p:anim>
                                    <p:animEffect transition="in" filter="fade">
                                      <p:cBhvr>
                                        <p:cTn id="10" dur="1250"/>
                                        <p:tgtEl>
                                          <p:spTgt spid="4"/>
                                        </p:tgtEl>
                                      </p:cBhvr>
                                    </p:animEffect>
                                  </p:childTnLst>
                                </p:cTn>
                              </p:par>
                              <p:par>
                                <p:cTn id="11" presetID="45" presetClass="entr"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250"/>
                                        <p:tgtEl>
                                          <p:spTgt spid="4"/>
                                        </p:tgtEl>
                                      </p:cBhvr>
                                    </p:animEffect>
                                    <p:anim calcmode="lin" valueType="num">
                                      <p:cBhvr>
                                        <p:cTn id="14" dur="1250" fill="hold"/>
                                        <p:tgtEl>
                                          <p:spTgt spid="4"/>
                                        </p:tgtEl>
                                        <p:attrNameLst>
                                          <p:attrName>ppt_w</p:attrName>
                                        </p:attrNameLst>
                                      </p:cBhvr>
                                      <p:tavLst>
                                        <p:tav tm="0" fmla="#ppt_w*sin(2.5*pi*$)">
                                          <p:val>
                                            <p:fltVal val="0"/>
                                          </p:val>
                                        </p:tav>
                                        <p:tav tm="100000">
                                          <p:val>
                                            <p:fltVal val="1"/>
                                          </p:val>
                                        </p:tav>
                                      </p:tavLst>
                                    </p:anim>
                                    <p:anim calcmode="lin" valueType="num">
                                      <p:cBhvr>
                                        <p:cTn id="15" dur="1250" fill="hold"/>
                                        <p:tgtEl>
                                          <p:spTgt spid="4"/>
                                        </p:tgtEl>
                                        <p:attrNameLst>
                                          <p:attrName>ppt_h</p:attrName>
                                        </p:attrNameLst>
                                      </p:cBhvr>
                                      <p:tavLst>
                                        <p:tav tm="0">
                                          <p:val>
                                            <p:strVal val="#ppt_h"/>
                                          </p:val>
                                        </p:tav>
                                        <p:tav tm="100000">
                                          <p:val>
                                            <p:strVal val="#ppt_h"/>
                                          </p:val>
                                        </p:tav>
                                      </p:tavLst>
                                    </p:anim>
                                  </p:childTnLst>
                                </p:cTn>
                              </p:par>
                            </p:childTnLst>
                          </p:cTn>
                        </p:par>
                        <p:par>
                          <p:cTn id="16" fill="hold">
                            <p:stCondLst>
                              <p:cond delay="125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38" presetClass="entr" presetSubtype="0" accel="50000" fill="hold" grpId="0" nodeType="clickEffect">
                                  <p:stCondLst>
                                    <p:cond delay="0"/>
                                  </p:stCondLst>
                                  <p:iterate type="lt">
                                    <p:tmPct val="50000"/>
                                  </p:iterate>
                                  <p:childTnLst>
                                    <p:set>
                                      <p:cBhvr>
                                        <p:cTn id="25" dur="1" fill="hold">
                                          <p:stCondLst>
                                            <p:cond delay="0"/>
                                          </p:stCondLst>
                                        </p:cTn>
                                        <p:tgtEl>
                                          <p:spTgt spid="7"/>
                                        </p:tgtEl>
                                        <p:attrNameLst>
                                          <p:attrName>style.visibility</p:attrName>
                                        </p:attrNameLst>
                                      </p:cBhvr>
                                      <p:to>
                                        <p:strVal val="visible"/>
                                      </p:to>
                                    </p:set>
                                    <p:set>
                                      <p:cBhvr>
                                        <p:cTn id="26" dur="455" fill="hold">
                                          <p:stCondLst>
                                            <p:cond delay="0"/>
                                          </p:stCondLst>
                                        </p:cTn>
                                        <p:tgtEl>
                                          <p:spTgt spid="7"/>
                                        </p:tgtEl>
                                        <p:attrNameLst>
                                          <p:attrName>style.rotation</p:attrName>
                                        </p:attrNameLst>
                                      </p:cBhvr>
                                      <p:to>
                                        <p:strVal val="-45.0"/>
                                      </p:to>
                                    </p:set>
                                    <p:anim calcmode="lin" valueType="num">
                                      <p:cBhvr>
                                        <p:cTn id="27"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8"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9"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30"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par>
                          <p:cTn id="31" fill="hold">
                            <p:stCondLst>
                              <p:cond delay="3500"/>
                            </p:stCondLst>
                            <p:childTnLst>
                              <p:par>
                                <p:cTn id="32" presetID="49" presetClass="entr" presetSubtype="0" decel="10000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 calcmode="lin" valueType="num">
                                      <p:cBhvr>
                                        <p:cTn id="36" dur="500" fill="hold"/>
                                        <p:tgtEl>
                                          <p:spTgt spid="9"/>
                                        </p:tgtEl>
                                        <p:attrNameLst>
                                          <p:attrName>style.rotation</p:attrName>
                                        </p:attrNameLst>
                                      </p:cBhvr>
                                      <p:tavLst>
                                        <p:tav tm="0">
                                          <p:val>
                                            <p:fltVal val="360"/>
                                          </p:val>
                                        </p:tav>
                                        <p:tav tm="100000">
                                          <p:val>
                                            <p:fltVal val="0"/>
                                          </p:val>
                                        </p:tav>
                                      </p:tavLst>
                                    </p:anim>
                                    <p:animEffect transition="in" filter="fade">
                                      <p:cBhvr>
                                        <p:cTn id="37" dur="500"/>
                                        <p:tgtEl>
                                          <p:spTgt spid="9"/>
                                        </p:tgtEl>
                                      </p:cBhvr>
                                    </p:animEffect>
                                  </p:childTnLst>
                                </p:cTn>
                              </p:par>
                              <p:par>
                                <p:cTn id="38" presetID="49" presetClass="entr" presetSubtype="0" decel="10000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 calcmode="lin" valueType="num">
                                      <p:cBhvr>
                                        <p:cTn id="42" dur="500" fill="hold"/>
                                        <p:tgtEl>
                                          <p:spTgt spid="12"/>
                                        </p:tgtEl>
                                        <p:attrNameLst>
                                          <p:attrName>style.rotation</p:attrName>
                                        </p:attrNameLst>
                                      </p:cBhvr>
                                      <p:tavLst>
                                        <p:tav tm="0">
                                          <p:val>
                                            <p:fltVal val="360"/>
                                          </p:val>
                                        </p:tav>
                                        <p:tav tm="100000">
                                          <p:val>
                                            <p:fltVal val="0"/>
                                          </p:val>
                                        </p:tav>
                                      </p:tavLst>
                                    </p:anim>
                                    <p:animEffect transition="in" filter="fade">
                                      <p:cBhvr>
                                        <p:cTn id="43" dur="500"/>
                                        <p:tgtEl>
                                          <p:spTgt spid="12"/>
                                        </p:tgtEl>
                                      </p:cBhvr>
                                    </p:animEffect>
                                  </p:childTnLst>
                                </p:cTn>
                              </p:par>
                              <p:par>
                                <p:cTn id="44" presetID="49" presetClass="entr" presetSubtype="0" decel="10000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 calcmode="lin" valueType="num">
                                      <p:cBhvr>
                                        <p:cTn id="48" dur="500" fill="hold"/>
                                        <p:tgtEl>
                                          <p:spTgt spid="13"/>
                                        </p:tgtEl>
                                        <p:attrNameLst>
                                          <p:attrName>style.rotation</p:attrName>
                                        </p:attrNameLst>
                                      </p:cBhvr>
                                      <p:tavLst>
                                        <p:tav tm="0">
                                          <p:val>
                                            <p:fltVal val="360"/>
                                          </p:val>
                                        </p:tav>
                                        <p:tav tm="100000">
                                          <p:val>
                                            <p:fltVal val="0"/>
                                          </p:val>
                                        </p:tav>
                                      </p:tavLst>
                                    </p:anim>
                                    <p:animEffect transition="in" filter="fade">
                                      <p:cBhvr>
                                        <p:cTn id="49" dur="500"/>
                                        <p:tgtEl>
                                          <p:spTgt spid="13"/>
                                        </p:tgtEl>
                                      </p:cBhvr>
                                    </p:animEffect>
                                  </p:childTnLst>
                                </p:cTn>
                              </p:par>
                              <p:par>
                                <p:cTn id="50" presetID="49" presetClass="entr" presetSubtype="0" decel="100000" fill="hold" grpId="0" nodeType="withEffect">
                                  <p:stCondLst>
                                    <p:cond delay="25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 calcmode="lin" valueType="num">
                                      <p:cBhvr>
                                        <p:cTn id="54" dur="500" fill="hold"/>
                                        <p:tgtEl>
                                          <p:spTgt spid="15"/>
                                        </p:tgtEl>
                                        <p:attrNameLst>
                                          <p:attrName>style.rotation</p:attrName>
                                        </p:attrNameLst>
                                      </p:cBhvr>
                                      <p:tavLst>
                                        <p:tav tm="0">
                                          <p:val>
                                            <p:fltVal val="360"/>
                                          </p:val>
                                        </p:tav>
                                        <p:tav tm="100000">
                                          <p:val>
                                            <p:fltVal val="0"/>
                                          </p:val>
                                        </p:tav>
                                      </p:tavLst>
                                    </p:anim>
                                    <p:animEffect transition="in" filter="fade">
                                      <p:cBhvr>
                                        <p:cTn id="55" dur="500"/>
                                        <p:tgtEl>
                                          <p:spTgt spid="15"/>
                                        </p:tgtEl>
                                      </p:cBhvr>
                                    </p:animEffect>
                                  </p:childTnLst>
                                </p:cTn>
                              </p:par>
                              <p:par>
                                <p:cTn id="56" presetID="49" presetClass="entr" presetSubtype="0" decel="100000" fill="hold" grpId="0" nodeType="withEffect">
                                  <p:stCondLst>
                                    <p:cond delay="25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 calcmode="lin" valueType="num">
                                      <p:cBhvr>
                                        <p:cTn id="60" dur="500" fill="hold"/>
                                        <p:tgtEl>
                                          <p:spTgt spid="17"/>
                                        </p:tgtEl>
                                        <p:attrNameLst>
                                          <p:attrName>style.rotation</p:attrName>
                                        </p:attrNameLst>
                                      </p:cBhvr>
                                      <p:tavLst>
                                        <p:tav tm="0">
                                          <p:val>
                                            <p:fltVal val="360"/>
                                          </p:val>
                                        </p:tav>
                                        <p:tav tm="100000">
                                          <p:val>
                                            <p:fltVal val="0"/>
                                          </p:val>
                                        </p:tav>
                                      </p:tavLst>
                                    </p:anim>
                                    <p:animEffect transition="in" filter="fade">
                                      <p:cBhvr>
                                        <p:cTn id="61" dur="500"/>
                                        <p:tgtEl>
                                          <p:spTgt spid="17"/>
                                        </p:tgtEl>
                                      </p:cBhvr>
                                    </p:animEffect>
                                  </p:childTnLst>
                                </p:cTn>
                              </p:par>
                              <p:par>
                                <p:cTn id="62" presetID="49" presetClass="entr" presetSubtype="0" decel="100000" fill="hold" grpId="0" nodeType="withEffect">
                                  <p:stCondLst>
                                    <p:cond delay="25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 calcmode="lin" valueType="num">
                                      <p:cBhvr>
                                        <p:cTn id="66" dur="500" fill="hold"/>
                                        <p:tgtEl>
                                          <p:spTgt spid="18"/>
                                        </p:tgtEl>
                                        <p:attrNameLst>
                                          <p:attrName>style.rotation</p:attrName>
                                        </p:attrNameLst>
                                      </p:cBhvr>
                                      <p:tavLst>
                                        <p:tav tm="0">
                                          <p:val>
                                            <p:fltVal val="360"/>
                                          </p:val>
                                        </p:tav>
                                        <p:tav tm="100000">
                                          <p:val>
                                            <p:fltVal val="0"/>
                                          </p:val>
                                        </p:tav>
                                      </p:tavLst>
                                    </p:anim>
                                    <p:animEffect transition="in" filter="fade">
                                      <p:cBhvr>
                                        <p:cTn id="67" dur="500"/>
                                        <p:tgtEl>
                                          <p:spTgt spid="18"/>
                                        </p:tgtEl>
                                      </p:cBhvr>
                                    </p:animEffect>
                                  </p:childTnLst>
                                </p:cTn>
                              </p:par>
                              <p:par>
                                <p:cTn id="68" presetID="49" presetClass="entr" presetSubtype="0" decel="100000" fill="hold" grpId="0" nodeType="withEffect">
                                  <p:stCondLst>
                                    <p:cond delay="500"/>
                                  </p:stCondLst>
                                  <p:childTnLst>
                                    <p:set>
                                      <p:cBhvr>
                                        <p:cTn id="69" dur="1" fill="hold">
                                          <p:stCondLst>
                                            <p:cond delay="0"/>
                                          </p:stCondLst>
                                        </p:cTn>
                                        <p:tgtEl>
                                          <p:spTgt spid="11"/>
                                        </p:tgtEl>
                                        <p:attrNameLst>
                                          <p:attrName>style.visibility</p:attrName>
                                        </p:attrNameLst>
                                      </p:cBhvr>
                                      <p:to>
                                        <p:strVal val="visible"/>
                                      </p:to>
                                    </p:set>
                                    <p:anim calcmode="lin" valueType="num">
                                      <p:cBhvr>
                                        <p:cTn id="70" dur="500" fill="hold"/>
                                        <p:tgtEl>
                                          <p:spTgt spid="11"/>
                                        </p:tgtEl>
                                        <p:attrNameLst>
                                          <p:attrName>ppt_w</p:attrName>
                                        </p:attrNameLst>
                                      </p:cBhvr>
                                      <p:tavLst>
                                        <p:tav tm="0">
                                          <p:val>
                                            <p:fltVal val="0"/>
                                          </p:val>
                                        </p:tav>
                                        <p:tav tm="100000">
                                          <p:val>
                                            <p:strVal val="#ppt_w"/>
                                          </p:val>
                                        </p:tav>
                                      </p:tavLst>
                                    </p:anim>
                                    <p:anim calcmode="lin" valueType="num">
                                      <p:cBhvr>
                                        <p:cTn id="71" dur="500" fill="hold"/>
                                        <p:tgtEl>
                                          <p:spTgt spid="11"/>
                                        </p:tgtEl>
                                        <p:attrNameLst>
                                          <p:attrName>ppt_h</p:attrName>
                                        </p:attrNameLst>
                                      </p:cBhvr>
                                      <p:tavLst>
                                        <p:tav tm="0">
                                          <p:val>
                                            <p:fltVal val="0"/>
                                          </p:val>
                                        </p:tav>
                                        <p:tav tm="100000">
                                          <p:val>
                                            <p:strVal val="#ppt_h"/>
                                          </p:val>
                                        </p:tav>
                                      </p:tavLst>
                                    </p:anim>
                                    <p:anim calcmode="lin" valueType="num">
                                      <p:cBhvr>
                                        <p:cTn id="72" dur="500" fill="hold"/>
                                        <p:tgtEl>
                                          <p:spTgt spid="11"/>
                                        </p:tgtEl>
                                        <p:attrNameLst>
                                          <p:attrName>style.rotation</p:attrName>
                                        </p:attrNameLst>
                                      </p:cBhvr>
                                      <p:tavLst>
                                        <p:tav tm="0">
                                          <p:val>
                                            <p:fltVal val="360"/>
                                          </p:val>
                                        </p:tav>
                                        <p:tav tm="100000">
                                          <p:val>
                                            <p:fltVal val="0"/>
                                          </p:val>
                                        </p:tav>
                                      </p:tavLst>
                                    </p:anim>
                                    <p:animEffect transition="in" filter="fade">
                                      <p:cBhvr>
                                        <p:cTn id="73" dur="500"/>
                                        <p:tgtEl>
                                          <p:spTgt spid="11"/>
                                        </p:tgtEl>
                                      </p:cBhvr>
                                    </p:animEffect>
                                  </p:childTnLst>
                                </p:cTn>
                              </p:par>
                              <p:par>
                                <p:cTn id="74" presetID="49" presetClass="entr" presetSubtype="0" decel="100000" fill="hold" grpId="0" nodeType="withEffect">
                                  <p:stCondLst>
                                    <p:cond delay="50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 calcmode="lin" valueType="num">
                                      <p:cBhvr>
                                        <p:cTn id="78" dur="500" fill="hold"/>
                                        <p:tgtEl>
                                          <p:spTgt spid="14"/>
                                        </p:tgtEl>
                                        <p:attrNameLst>
                                          <p:attrName>style.rotation</p:attrName>
                                        </p:attrNameLst>
                                      </p:cBhvr>
                                      <p:tavLst>
                                        <p:tav tm="0">
                                          <p:val>
                                            <p:fltVal val="360"/>
                                          </p:val>
                                        </p:tav>
                                        <p:tav tm="100000">
                                          <p:val>
                                            <p:fltVal val="0"/>
                                          </p:val>
                                        </p:tav>
                                      </p:tavLst>
                                    </p:anim>
                                    <p:animEffect transition="in" filter="fade">
                                      <p:cBhvr>
                                        <p:cTn id="79" dur="500"/>
                                        <p:tgtEl>
                                          <p:spTgt spid="14"/>
                                        </p:tgtEl>
                                      </p:cBhvr>
                                    </p:animEffect>
                                  </p:childTnLst>
                                </p:cTn>
                              </p:par>
                              <p:par>
                                <p:cTn id="80" presetID="49" presetClass="entr" presetSubtype="0" decel="100000" fill="hold" grpId="0" nodeType="withEffect">
                                  <p:stCondLst>
                                    <p:cond delay="500"/>
                                  </p:stCondLst>
                                  <p:childTnLst>
                                    <p:set>
                                      <p:cBhvr>
                                        <p:cTn id="81" dur="1" fill="hold">
                                          <p:stCondLst>
                                            <p:cond delay="0"/>
                                          </p:stCondLst>
                                        </p:cTn>
                                        <p:tgtEl>
                                          <p:spTgt spid="10"/>
                                        </p:tgtEl>
                                        <p:attrNameLst>
                                          <p:attrName>style.visibility</p:attrName>
                                        </p:attrNameLst>
                                      </p:cBhvr>
                                      <p:to>
                                        <p:strVal val="visible"/>
                                      </p:to>
                                    </p:set>
                                    <p:anim calcmode="lin" valueType="num">
                                      <p:cBhvr>
                                        <p:cTn id="82" dur="500" fill="hold"/>
                                        <p:tgtEl>
                                          <p:spTgt spid="10"/>
                                        </p:tgtEl>
                                        <p:attrNameLst>
                                          <p:attrName>ppt_w</p:attrName>
                                        </p:attrNameLst>
                                      </p:cBhvr>
                                      <p:tavLst>
                                        <p:tav tm="0">
                                          <p:val>
                                            <p:fltVal val="0"/>
                                          </p:val>
                                        </p:tav>
                                        <p:tav tm="100000">
                                          <p:val>
                                            <p:strVal val="#ppt_w"/>
                                          </p:val>
                                        </p:tav>
                                      </p:tavLst>
                                    </p:anim>
                                    <p:anim calcmode="lin" valueType="num">
                                      <p:cBhvr>
                                        <p:cTn id="83" dur="500" fill="hold"/>
                                        <p:tgtEl>
                                          <p:spTgt spid="10"/>
                                        </p:tgtEl>
                                        <p:attrNameLst>
                                          <p:attrName>ppt_h</p:attrName>
                                        </p:attrNameLst>
                                      </p:cBhvr>
                                      <p:tavLst>
                                        <p:tav tm="0">
                                          <p:val>
                                            <p:fltVal val="0"/>
                                          </p:val>
                                        </p:tav>
                                        <p:tav tm="100000">
                                          <p:val>
                                            <p:strVal val="#ppt_h"/>
                                          </p:val>
                                        </p:tav>
                                      </p:tavLst>
                                    </p:anim>
                                    <p:anim calcmode="lin" valueType="num">
                                      <p:cBhvr>
                                        <p:cTn id="84" dur="500" fill="hold"/>
                                        <p:tgtEl>
                                          <p:spTgt spid="10"/>
                                        </p:tgtEl>
                                        <p:attrNameLst>
                                          <p:attrName>style.rotation</p:attrName>
                                        </p:attrNameLst>
                                      </p:cBhvr>
                                      <p:tavLst>
                                        <p:tav tm="0">
                                          <p:val>
                                            <p:fltVal val="360"/>
                                          </p:val>
                                        </p:tav>
                                        <p:tav tm="100000">
                                          <p:val>
                                            <p:fltVal val="0"/>
                                          </p:val>
                                        </p:tav>
                                      </p:tavLst>
                                    </p:anim>
                                    <p:animEffect transition="in" filter="fade">
                                      <p:cBhvr>
                                        <p:cTn id="85" dur="500"/>
                                        <p:tgtEl>
                                          <p:spTgt spid="10"/>
                                        </p:tgtEl>
                                      </p:cBhvr>
                                    </p:animEffect>
                                  </p:childTnLst>
                                </p:cTn>
                              </p:par>
                              <p:par>
                                <p:cTn id="86" presetID="49" presetClass="entr" presetSubtype="0" decel="100000" fill="hold" grpId="0" nodeType="withEffect">
                                  <p:stCondLst>
                                    <p:cond delay="500"/>
                                  </p:stCondLst>
                                  <p:childTnLst>
                                    <p:set>
                                      <p:cBhvr>
                                        <p:cTn id="87" dur="1" fill="hold">
                                          <p:stCondLst>
                                            <p:cond delay="0"/>
                                          </p:stCondLst>
                                        </p:cTn>
                                        <p:tgtEl>
                                          <p:spTgt spid="16"/>
                                        </p:tgtEl>
                                        <p:attrNameLst>
                                          <p:attrName>style.visibility</p:attrName>
                                        </p:attrNameLst>
                                      </p:cBhvr>
                                      <p:to>
                                        <p:strVal val="visible"/>
                                      </p:to>
                                    </p:set>
                                    <p:anim calcmode="lin" valueType="num">
                                      <p:cBhvr>
                                        <p:cTn id="88" dur="500" fill="hold"/>
                                        <p:tgtEl>
                                          <p:spTgt spid="16"/>
                                        </p:tgtEl>
                                        <p:attrNameLst>
                                          <p:attrName>ppt_w</p:attrName>
                                        </p:attrNameLst>
                                      </p:cBhvr>
                                      <p:tavLst>
                                        <p:tav tm="0">
                                          <p:val>
                                            <p:fltVal val="0"/>
                                          </p:val>
                                        </p:tav>
                                        <p:tav tm="100000">
                                          <p:val>
                                            <p:strVal val="#ppt_w"/>
                                          </p:val>
                                        </p:tav>
                                      </p:tavLst>
                                    </p:anim>
                                    <p:anim calcmode="lin" valueType="num">
                                      <p:cBhvr>
                                        <p:cTn id="89" dur="500" fill="hold"/>
                                        <p:tgtEl>
                                          <p:spTgt spid="16"/>
                                        </p:tgtEl>
                                        <p:attrNameLst>
                                          <p:attrName>ppt_h</p:attrName>
                                        </p:attrNameLst>
                                      </p:cBhvr>
                                      <p:tavLst>
                                        <p:tav tm="0">
                                          <p:val>
                                            <p:fltVal val="0"/>
                                          </p:val>
                                        </p:tav>
                                        <p:tav tm="100000">
                                          <p:val>
                                            <p:strVal val="#ppt_h"/>
                                          </p:val>
                                        </p:tav>
                                      </p:tavLst>
                                    </p:anim>
                                    <p:anim calcmode="lin" valueType="num">
                                      <p:cBhvr>
                                        <p:cTn id="90" dur="500" fill="hold"/>
                                        <p:tgtEl>
                                          <p:spTgt spid="16"/>
                                        </p:tgtEl>
                                        <p:attrNameLst>
                                          <p:attrName>style.rotation</p:attrName>
                                        </p:attrNameLst>
                                      </p:cBhvr>
                                      <p:tavLst>
                                        <p:tav tm="0">
                                          <p:val>
                                            <p:fltVal val="360"/>
                                          </p:val>
                                        </p:tav>
                                        <p:tav tm="100000">
                                          <p:val>
                                            <p:fltVal val="0"/>
                                          </p:val>
                                        </p:tav>
                                      </p:tavLst>
                                    </p:anim>
                                    <p:animEffect transition="in" filter="fade">
                                      <p:cBhvr>
                                        <p:cTn id="9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7"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6794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7" name="图片 6"/>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8" name="等腰三角形 7"/>
          <p:cNvSpPr/>
          <p:nvPr/>
        </p:nvSpPr>
        <p:spPr>
          <a:xfrm flipV="1">
            <a:off x="2625410" y="1232950"/>
            <a:ext cx="3893183" cy="3356186"/>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p:cNvSpPr/>
          <p:nvPr/>
        </p:nvSpPr>
        <p:spPr>
          <a:xfrm>
            <a:off x="1028702" y="2095501"/>
            <a:ext cx="7086599" cy="1628775"/>
          </a:xfrm>
          <a:prstGeom prst="rect">
            <a:avLst/>
          </a:prstGeom>
          <a:solidFill>
            <a:schemeClr val="bg1"/>
          </a:solidFill>
          <a:ln>
            <a:noFill/>
          </a:ln>
          <a:effectLst>
            <a:outerShdw blurRad="635000"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3230930" y="1445517"/>
            <a:ext cx="2682146" cy="646331"/>
          </a:xfrm>
          <a:prstGeom prst="rect">
            <a:avLst/>
          </a:prstGeom>
          <a:noFill/>
        </p:spPr>
        <p:txBody>
          <a:bodyPr wrap="none" rtlCol="0">
            <a:spAutoFit/>
          </a:bodyPr>
          <a:lstStyle>
            <a:defPPr>
              <a:defRPr lang="zh-CN"/>
            </a:defPPr>
            <a:lvl1pPr algn="ctr">
              <a:defRPr sz="4800" b="1" spc="300">
                <a:solidFill>
                  <a:schemeClr val="bg1"/>
                </a:solidFill>
                <a:effectLst>
                  <a:outerShdw blurRad="127000" sx="102000" sy="102000" algn="ctr" rotWithShape="0">
                    <a:prstClr val="black">
                      <a:alpha val="50000"/>
                    </a:prstClr>
                  </a:outerShdw>
                </a:effectLst>
              </a:defRPr>
            </a:lvl1pPr>
          </a:lstStyle>
          <a:p>
            <a:r>
              <a:rPr lang="en-US" altLang="zh-CN" sz="3600" dirty="0"/>
              <a:t>PART ONE</a:t>
            </a:r>
            <a:endParaRPr lang="zh-CN" altLang="en-US" sz="3600" dirty="0"/>
          </a:p>
        </p:txBody>
      </p:sp>
      <p:sp>
        <p:nvSpPr>
          <p:cNvPr id="11" name="文本框 10"/>
          <p:cNvSpPr txBox="1"/>
          <p:nvPr/>
        </p:nvSpPr>
        <p:spPr>
          <a:xfrm>
            <a:off x="2402176" y="2314536"/>
            <a:ext cx="4339650" cy="715581"/>
          </a:xfrm>
          <a:prstGeom prst="rect">
            <a:avLst/>
          </a:prstGeom>
          <a:noFill/>
        </p:spPr>
        <p:txBody>
          <a:bodyPr wrap="none" rtlCol="0">
            <a:spAutoFit/>
          </a:bodyPr>
          <a:lstStyle/>
          <a:p>
            <a:pPr algn="ctr"/>
            <a:r>
              <a:rPr lang="zh-CN" altLang="en-US" sz="4050" b="1" dirty="0">
                <a:solidFill>
                  <a:srgbClr val="582C50"/>
                </a:solidFill>
              </a:rPr>
              <a:t>请在此处添加标题</a:t>
            </a:r>
          </a:p>
        </p:txBody>
      </p:sp>
      <p:sp>
        <p:nvSpPr>
          <p:cNvPr id="12" name="文本框 11"/>
          <p:cNvSpPr txBox="1"/>
          <p:nvPr/>
        </p:nvSpPr>
        <p:spPr>
          <a:xfrm>
            <a:off x="2601557" y="3272354"/>
            <a:ext cx="4051110" cy="323165"/>
          </a:xfrm>
          <a:prstGeom prst="rect">
            <a:avLst/>
          </a:prstGeom>
          <a:noFill/>
        </p:spPr>
        <p:txBody>
          <a:bodyPr wrap="none" rtlCol="0" anchor="ctr">
            <a:spAutoFit/>
          </a:bodyPr>
          <a:lstStyle/>
          <a:p>
            <a:pPr algn="ctr"/>
            <a:r>
              <a:rPr lang="en-US" altLang="zh-CN" sz="1500" dirty="0">
                <a:solidFill>
                  <a:srgbClr val="B03262"/>
                </a:solidFill>
              </a:rPr>
              <a:t>Creativity  |  Innovation  |  Specialty  |  Exquisite</a:t>
            </a:r>
          </a:p>
        </p:txBody>
      </p:sp>
      <p:cxnSp>
        <p:nvCxnSpPr>
          <p:cNvPr id="13" name="直接连接符 12"/>
          <p:cNvCxnSpPr/>
          <p:nvPr/>
        </p:nvCxnSpPr>
        <p:spPr>
          <a:xfrm>
            <a:off x="1028702" y="3143365"/>
            <a:ext cx="7086599" cy="0"/>
          </a:xfrm>
          <a:prstGeom prst="line">
            <a:avLst/>
          </a:prstGeom>
          <a:ln>
            <a:solidFill>
              <a:srgbClr val="B03262"/>
            </a:solidFill>
            <a:prstDash val="dash"/>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rot="13929354">
            <a:off x="1778536" y="3479531"/>
            <a:ext cx="170624" cy="147090"/>
          </a:xfrm>
          <a:prstGeom prst="triangle">
            <a:avLst/>
          </a:prstGeom>
          <a:gradFill>
            <a:gsLst>
              <a:gs pos="0">
                <a:srgbClr val="B03262"/>
              </a:gs>
              <a:gs pos="100000">
                <a:srgbClr val="582C5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p:nvSpPr>
        <p:spPr>
          <a:xfrm rot="2711689">
            <a:off x="1203378" y="3525197"/>
            <a:ext cx="302117" cy="260445"/>
          </a:xfrm>
          <a:prstGeom prst="triangle">
            <a:avLst/>
          </a:prstGeom>
          <a:gradFill>
            <a:gsLst>
              <a:gs pos="0">
                <a:srgbClr val="B03262"/>
              </a:gs>
              <a:gs pos="100000">
                <a:srgbClr val="582C50"/>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p:nvSpPr>
        <p:spPr>
          <a:xfrm rot="21062962">
            <a:off x="7164651" y="3239515"/>
            <a:ext cx="181355" cy="156341"/>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p:nvSpPr>
        <p:spPr>
          <a:xfrm rot="1426479">
            <a:off x="2444295" y="3528165"/>
            <a:ext cx="335638" cy="289343"/>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p:nvSpPr>
        <p:spPr>
          <a:xfrm rot="2129581">
            <a:off x="7603164" y="3367293"/>
            <a:ext cx="431018" cy="371567"/>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等腰三角形 18"/>
          <p:cNvSpPr/>
          <p:nvPr/>
        </p:nvSpPr>
        <p:spPr>
          <a:xfrm rot="1426479">
            <a:off x="640683" y="1657688"/>
            <a:ext cx="761467" cy="656436"/>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307292957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1" presetClass="entr" presetSubtype="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750"/>
                                        <p:tgtEl>
                                          <p:spTgt spid="8"/>
                                        </p:tgtEl>
                                      </p:cBhvr>
                                    </p:animEffect>
                                  </p:childTnLst>
                                </p:cTn>
                              </p:par>
                            </p:childTnLst>
                          </p:cTn>
                        </p:par>
                        <p:par>
                          <p:cTn id="17" fill="hold">
                            <p:stCondLst>
                              <p:cond delay="1250"/>
                            </p:stCondLst>
                            <p:childTnLst>
                              <p:par>
                                <p:cTn id="18" presetID="49" presetClass="entr" presetSubtype="0" decel="10000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750" fill="hold"/>
                                        <p:tgtEl>
                                          <p:spTgt spid="9"/>
                                        </p:tgtEl>
                                        <p:attrNameLst>
                                          <p:attrName>ppt_w</p:attrName>
                                        </p:attrNameLst>
                                      </p:cBhvr>
                                      <p:tavLst>
                                        <p:tav tm="0">
                                          <p:val>
                                            <p:fltVal val="0"/>
                                          </p:val>
                                        </p:tav>
                                        <p:tav tm="100000">
                                          <p:val>
                                            <p:strVal val="#ppt_w"/>
                                          </p:val>
                                        </p:tav>
                                      </p:tavLst>
                                    </p:anim>
                                    <p:anim calcmode="lin" valueType="num">
                                      <p:cBhvr>
                                        <p:cTn id="21" dur="750" fill="hold"/>
                                        <p:tgtEl>
                                          <p:spTgt spid="9"/>
                                        </p:tgtEl>
                                        <p:attrNameLst>
                                          <p:attrName>ppt_h</p:attrName>
                                        </p:attrNameLst>
                                      </p:cBhvr>
                                      <p:tavLst>
                                        <p:tav tm="0">
                                          <p:val>
                                            <p:fltVal val="0"/>
                                          </p:val>
                                        </p:tav>
                                        <p:tav tm="100000">
                                          <p:val>
                                            <p:strVal val="#ppt_h"/>
                                          </p:val>
                                        </p:tav>
                                      </p:tavLst>
                                    </p:anim>
                                    <p:anim calcmode="lin" valueType="num">
                                      <p:cBhvr>
                                        <p:cTn id="22" dur="750" fill="hold"/>
                                        <p:tgtEl>
                                          <p:spTgt spid="9"/>
                                        </p:tgtEl>
                                        <p:attrNameLst>
                                          <p:attrName>style.rotation</p:attrName>
                                        </p:attrNameLst>
                                      </p:cBhvr>
                                      <p:tavLst>
                                        <p:tav tm="0">
                                          <p:val>
                                            <p:fltVal val="360"/>
                                          </p:val>
                                        </p:tav>
                                        <p:tav tm="100000">
                                          <p:val>
                                            <p:fltVal val="0"/>
                                          </p:val>
                                        </p:tav>
                                      </p:tavLst>
                                    </p:anim>
                                    <p:animEffect transition="in" filter="fade">
                                      <p:cBhvr>
                                        <p:cTn id="23" dur="750"/>
                                        <p:tgtEl>
                                          <p:spTgt spid="9"/>
                                        </p:tgtEl>
                                      </p:cBhvr>
                                    </p:animEffect>
                                  </p:childTnLst>
                                </p:cTn>
                              </p:par>
                            </p:childTnLst>
                          </p:cTn>
                        </p:par>
                        <p:par>
                          <p:cTn id="24" fill="hold">
                            <p:stCondLst>
                              <p:cond delay="20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2800"/>
                            </p:stCondLst>
                            <p:childTnLst>
                              <p:par>
                                <p:cTn id="31" presetID="16" presetClass="entr" presetSubtype="37"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outVertical)">
                                      <p:cBhvr>
                                        <p:cTn id="33" dur="500"/>
                                        <p:tgtEl>
                                          <p:spTgt spid="11"/>
                                        </p:tgtEl>
                                      </p:cBhvr>
                                    </p:animEffect>
                                  </p:childTnLst>
                                </p:cTn>
                              </p:par>
                              <p:par>
                                <p:cTn id="34" presetID="16" presetClass="entr" presetSubtype="37"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outVertical)">
                                      <p:cBhvr>
                                        <p:cTn id="36" dur="500"/>
                                        <p:tgtEl>
                                          <p:spTgt spid="13"/>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arn(outVertical)">
                                      <p:cBhvr>
                                        <p:cTn id="39" dur="500"/>
                                        <p:tgtEl>
                                          <p:spTgt spid="12"/>
                                        </p:tgtEl>
                                      </p:cBhvr>
                                    </p:animEffect>
                                  </p:childTnLst>
                                </p:cTn>
                              </p:par>
                            </p:childTnLst>
                          </p:cTn>
                        </p:par>
                        <p:par>
                          <p:cTn id="40" fill="hold">
                            <p:stCondLst>
                              <p:cond delay="3300"/>
                            </p:stCondLst>
                            <p:childTnLst>
                              <p:par>
                                <p:cTn id="41" presetID="49" presetClass="entr" presetSubtype="0" decel="10000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style.rotation</p:attrName>
                                        </p:attrNameLst>
                                      </p:cBhvr>
                                      <p:tavLst>
                                        <p:tav tm="0">
                                          <p:val>
                                            <p:fltVal val="360"/>
                                          </p:val>
                                        </p:tav>
                                        <p:tav tm="100000">
                                          <p:val>
                                            <p:fltVal val="0"/>
                                          </p:val>
                                        </p:tav>
                                      </p:tavLst>
                                    </p:anim>
                                    <p:animEffect transition="in" filter="fade">
                                      <p:cBhvr>
                                        <p:cTn id="46" dur="500"/>
                                        <p:tgtEl>
                                          <p:spTgt spid="14"/>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style.rotation</p:attrName>
                                        </p:attrNameLst>
                                      </p:cBhvr>
                                      <p:tavLst>
                                        <p:tav tm="0">
                                          <p:val>
                                            <p:fltVal val="360"/>
                                          </p:val>
                                        </p:tav>
                                        <p:tav tm="100000">
                                          <p:val>
                                            <p:fltVal val="0"/>
                                          </p:val>
                                        </p:tav>
                                      </p:tavLst>
                                    </p:anim>
                                    <p:animEffect transition="in" filter="fade">
                                      <p:cBhvr>
                                        <p:cTn id="52" dur="500"/>
                                        <p:tgtEl>
                                          <p:spTgt spid="15"/>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 calcmode="lin" valueType="num">
                                      <p:cBhvr>
                                        <p:cTn id="57" dur="500" fill="hold"/>
                                        <p:tgtEl>
                                          <p:spTgt spid="18"/>
                                        </p:tgtEl>
                                        <p:attrNameLst>
                                          <p:attrName>style.rotation</p:attrName>
                                        </p:attrNameLst>
                                      </p:cBhvr>
                                      <p:tavLst>
                                        <p:tav tm="0">
                                          <p:val>
                                            <p:fltVal val="360"/>
                                          </p:val>
                                        </p:tav>
                                        <p:tav tm="100000">
                                          <p:val>
                                            <p:fltVal val="0"/>
                                          </p:val>
                                        </p:tav>
                                      </p:tavLst>
                                    </p:anim>
                                    <p:animEffect transition="in" filter="fade">
                                      <p:cBhvr>
                                        <p:cTn id="58" dur="500"/>
                                        <p:tgtEl>
                                          <p:spTgt spid="18"/>
                                        </p:tgtEl>
                                      </p:cBhvr>
                                    </p:animEffect>
                                  </p:childTnLst>
                                </p:cTn>
                              </p:par>
                              <p:par>
                                <p:cTn id="59" presetID="49" presetClass="entr" presetSubtype="0" decel="100000" fill="hold" grpId="0" nodeType="withEffect">
                                  <p:stCondLst>
                                    <p:cond delay="25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style.rotation</p:attrName>
                                        </p:attrNameLst>
                                      </p:cBhvr>
                                      <p:tavLst>
                                        <p:tav tm="0">
                                          <p:val>
                                            <p:fltVal val="360"/>
                                          </p:val>
                                        </p:tav>
                                        <p:tav tm="100000">
                                          <p:val>
                                            <p:fltVal val="0"/>
                                          </p:val>
                                        </p:tav>
                                      </p:tavLst>
                                    </p:anim>
                                    <p:animEffect transition="in" filter="fade">
                                      <p:cBhvr>
                                        <p:cTn id="64" dur="500"/>
                                        <p:tgtEl>
                                          <p:spTgt spid="17"/>
                                        </p:tgtEl>
                                      </p:cBhvr>
                                    </p:animEffect>
                                  </p:childTnLst>
                                </p:cTn>
                              </p:par>
                              <p:par>
                                <p:cTn id="65" presetID="49" presetClass="entr" presetSubtype="0" decel="100000" fill="hold" grpId="0" nodeType="withEffect">
                                  <p:stCondLst>
                                    <p:cond delay="25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 calcmode="lin" valueType="num">
                                      <p:cBhvr>
                                        <p:cTn id="69" dur="500" fill="hold"/>
                                        <p:tgtEl>
                                          <p:spTgt spid="19"/>
                                        </p:tgtEl>
                                        <p:attrNameLst>
                                          <p:attrName>style.rotation</p:attrName>
                                        </p:attrNameLst>
                                      </p:cBhvr>
                                      <p:tavLst>
                                        <p:tav tm="0">
                                          <p:val>
                                            <p:fltVal val="360"/>
                                          </p:val>
                                        </p:tav>
                                        <p:tav tm="100000">
                                          <p:val>
                                            <p:fltVal val="0"/>
                                          </p:val>
                                        </p:tav>
                                      </p:tavLst>
                                    </p:anim>
                                    <p:animEffect transition="in" filter="fade">
                                      <p:cBhvr>
                                        <p:cTn id="70" dur="500"/>
                                        <p:tgtEl>
                                          <p:spTgt spid="19"/>
                                        </p:tgtEl>
                                      </p:cBhvr>
                                    </p:animEffect>
                                  </p:childTnLst>
                                </p:cTn>
                              </p:par>
                              <p:par>
                                <p:cTn id="71" presetID="49" presetClass="entr" presetSubtype="0" decel="100000" fill="hold" grpId="0" nodeType="withEffect">
                                  <p:stCondLst>
                                    <p:cond delay="25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 calcmode="lin" valueType="num">
                                      <p:cBhvr>
                                        <p:cTn id="75" dur="500" fill="hold"/>
                                        <p:tgtEl>
                                          <p:spTgt spid="16"/>
                                        </p:tgtEl>
                                        <p:attrNameLst>
                                          <p:attrName>style.rotation</p:attrName>
                                        </p:attrNameLst>
                                      </p:cBhvr>
                                      <p:tavLst>
                                        <p:tav tm="0">
                                          <p:val>
                                            <p:fltVal val="360"/>
                                          </p:val>
                                        </p:tav>
                                        <p:tav tm="100000">
                                          <p:val>
                                            <p:fltVal val="0"/>
                                          </p:val>
                                        </p:tav>
                                      </p:tavLst>
                                    </p:anim>
                                    <p:animEffect transition="in" filter="fade">
                                      <p:cBhvr>
                                        <p:cTn id="7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P spid="12" grpId="0"/>
      <p:bldP spid="14" grpId="0" animBg="1"/>
      <p:bldP spid="15" grpId="0" animBg="1"/>
      <p:bldP spid="16" grpId="0" animBg="1"/>
      <p:bldP spid="17" grpId="0" animBg="1"/>
      <p:bldP spid="18"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7" name="Rectangle 38"/>
          <p:cNvSpPr>
            <a:spLocks noChangeArrowheads="1"/>
          </p:cNvSpPr>
          <p:nvPr/>
        </p:nvSpPr>
        <p:spPr bwMode="auto">
          <a:xfrm>
            <a:off x="0" y="1295401"/>
            <a:ext cx="9144000" cy="153038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800"/>
          </a:p>
        </p:txBody>
      </p:sp>
      <p:sp>
        <p:nvSpPr>
          <p:cNvPr id="8" name="Freeform 44"/>
          <p:cNvSpPr>
            <a:spLocks/>
          </p:cNvSpPr>
          <p:nvPr/>
        </p:nvSpPr>
        <p:spPr bwMode="auto">
          <a:xfrm>
            <a:off x="1006475" y="2824200"/>
            <a:ext cx="533400" cy="63500"/>
          </a:xfrm>
          <a:custGeom>
            <a:avLst/>
            <a:gdLst>
              <a:gd name="T0" fmla="*/ 533400 w 336"/>
              <a:gd name="T1" fmla="*/ 0 h 40"/>
              <a:gd name="T2" fmla="*/ 0 w 336"/>
              <a:gd name="T3" fmla="*/ 0 h 40"/>
              <a:gd name="T4" fmla="*/ 0 w 336"/>
              <a:gd name="T5" fmla="*/ 63500 h 40"/>
              <a:gd name="T6" fmla="*/ 476250 w 336"/>
              <a:gd name="T7" fmla="*/ 63500 h 40"/>
              <a:gd name="T8" fmla="*/ 533400 w 336"/>
              <a:gd name="T9" fmla="*/ 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6" h="40">
                <a:moveTo>
                  <a:pt x="336" y="0"/>
                </a:moveTo>
                <a:lnTo>
                  <a:pt x="0" y="0"/>
                </a:lnTo>
                <a:lnTo>
                  <a:pt x="0" y="40"/>
                </a:lnTo>
                <a:lnTo>
                  <a:pt x="300" y="40"/>
                </a:lnTo>
                <a:lnTo>
                  <a:pt x="336" y="0"/>
                </a:lnTo>
                <a:close/>
              </a:path>
            </a:pathLst>
          </a:custGeom>
          <a:solidFill>
            <a:srgbClr val="582C50"/>
          </a:solidFill>
          <a:ln>
            <a:noFill/>
          </a:ln>
          <a:extLst/>
        </p:spPr>
        <p:txBody>
          <a:bodyPr/>
          <a:lstStyle/>
          <a:p>
            <a:endParaRPr lang="zh-CN" altLang="en-US" sz="1800"/>
          </a:p>
        </p:txBody>
      </p:sp>
      <p:sp>
        <p:nvSpPr>
          <p:cNvPr id="9" name="Freeform 45"/>
          <p:cNvSpPr>
            <a:spLocks/>
          </p:cNvSpPr>
          <p:nvPr/>
        </p:nvSpPr>
        <p:spPr bwMode="auto">
          <a:xfrm>
            <a:off x="1006475" y="2351125"/>
            <a:ext cx="476250" cy="536575"/>
          </a:xfrm>
          <a:custGeom>
            <a:avLst/>
            <a:gdLst>
              <a:gd name="T0" fmla="*/ 440853 w 148"/>
              <a:gd name="T1" fmla="*/ 0 h 167"/>
              <a:gd name="T2" fmla="*/ 35397 w 148"/>
              <a:gd name="T3" fmla="*/ 0 h 167"/>
              <a:gd name="T4" fmla="*/ 0 w 148"/>
              <a:gd name="T5" fmla="*/ 38556 h 167"/>
              <a:gd name="T6" fmla="*/ 0 w 148"/>
              <a:gd name="T7" fmla="*/ 353433 h 167"/>
              <a:gd name="T8" fmla="*/ 0 w 148"/>
              <a:gd name="T9" fmla="*/ 501232 h 167"/>
              <a:gd name="T10" fmla="*/ 0 w 148"/>
              <a:gd name="T11" fmla="*/ 536575 h 167"/>
              <a:gd name="T12" fmla="*/ 35397 w 148"/>
              <a:gd name="T13" fmla="*/ 536575 h 167"/>
              <a:gd name="T14" fmla="*/ 440853 w 148"/>
              <a:gd name="T15" fmla="*/ 536575 h 167"/>
              <a:gd name="T16" fmla="*/ 476250 w 148"/>
              <a:gd name="T17" fmla="*/ 536575 h 167"/>
              <a:gd name="T18" fmla="*/ 476250 w 148"/>
              <a:gd name="T19" fmla="*/ 501232 h 167"/>
              <a:gd name="T20" fmla="*/ 476250 w 148"/>
              <a:gd name="T21" fmla="*/ 353433 h 167"/>
              <a:gd name="T22" fmla="*/ 476250 w 148"/>
              <a:gd name="T23" fmla="*/ 38556 h 167"/>
              <a:gd name="T24" fmla="*/ 440853 w 148"/>
              <a:gd name="T25" fmla="*/ 0 h 1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rgbClr val="B03262"/>
          </a:solidFill>
          <a:ln>
            <a:noFill/>
          </a:ln>
          <a:extLst/>
        </p:spPr>
        <p:txBody>
          <a:bodyPr/>
          <a:lstStyle/>
          <a:p>
            <a:endParaRPr lang="zh-CN" altLang="en-US" sz="1800"/>
          </a:p>
        </p:txBody>
      </p:sp>
      <p:sp>
        <p:nvSpPr>
          <p:cNvPr id="10" name="Freeform 46"/>
          <p:cNvSpPr>
            <a:spLocks noEditPoints="1"/>
          </p:cNvSpPr>
          <p:nvPr/>
        </p:nvSpPr>
        <p:spPr bwMode="auto">
          <a:xfrm>
            <a:off x="1141415" y="2517813"/>
            <a:ext cx="206375" cy="206375"/>
          </a:xfrm>
          <a:custGeom>
            <a:avLst/>
            <a:gdLst>
              <a:gd name="T0" fmla="*/ 164455 w 64"/>
              <a:gd name="T1" fmla="*/ 151557 h 64"/>
              <a:gd name="T2" fmla="*/ 187027 w 64"/>
              <a:gd name="T3" fmla="*/ 93514 h 64"/>
              <a:gd name="T4" fmla="*/ 180578 w 64"/>
              <a:gd name="T5" fmla="*/ 58043 h 64"/>
              <a:gd name="T6" fmla="*/ 161230 w 64"/>
              <a:gd name="T7" fmla="*/ 25797 h 64"/>
              <a:gd name="T8" fmla="*/ 128984 w 64"/>
              <a:gd name="T9" fmla="*/ 6449 h 64"/>
              <a:gd name="T10" fmla="*/ 29021 w 64"/>
              <a:gd name="T11" fmla="*/ 25797 h 64"/>
              <a:gd name="T12" fmla="*/ 0 w 64"/>
              <a:gd name="T13" fmla="*/ 93514 h 64"/>
              <a:gd name="T14" fmla="*/ 9674 w 64"/>
              <a:gd name="T15" fmla="*/ 128984 h 64"/>
              <a:gd name="T16" fmla="*/ 29021 w 64"/>
              <a:gd name="T17" fmla="*/ 158006 h 64"/>
              <a:gd name="T18" fmla="*/ 93514 w 64"/>
              <a:gd name="T19" fmla="*/ 187027 h 64"/>
              <a:gd name="T20" fmla="*/ 154781 w 64"/>
              <a:gd name="T21" fmla="*/ 164455 h 64"/>
              <a:gd name="T22" fmla="*/ 203150 w 64"/>
              <a:gd name="T23" fmla="*/ 199926 h 64"/>
              <a:gd name="T24" fmla="*/ 148332 w 64"/>
              <a:gd name="T25" fmla="*/ 148332 h 64"/>
              <a:gd name="T26" fmla="*/ 148332 w 64"/>
              <a:gd name="T27" fmla="*/ 148332 h 64"/>
              <a:gd name="T28" fmla="*/ 122535 w 64"/>
              <a:gd name="T29" fmla="*/ 164455 h 64"/>
              <a:gd name="T30" fmla="*/ 64492 w 64"/>
              <a:gd name="T31" fmla="*/ 164455 h 64"/>
              <a:gd name="T32" fmla="*/ 41920 w 64"/>
              <a:gd name="T33" fmla="*/ 148332 h 64"/>
              <a:gd name="T34" fmla="*/ 22572 w 64"/>
              <a:gd name="T35" fmla="*/ 122535 h 64"/>
              <a:gd name="T36" fmla="*/ 22572 w 64"/>
              <a:gd name="T37" fmla="*/ 64492 h 64"/>
              <a:gd name="T38" fmla="*/ 93514 w 64"/>
              <a:gd name="T39" fmla="*/ 16123 h 64"/>
              <a:gd name="T40" fmla="*/ 122535 w 64"/>
              <a:gd name="T41" fmla="*/ 22572 h 64"/>
              <a:gd name="T42" fmla="*/ 148332 w 64"/>
              <a:gd name="T43" fmla="*/ 38695 h 64"/>
              <a:gd name="T44" fmla="*/ 164455 w 64"/>
              <a:gd name="T45" fmla="*/ 64492 h 64"/>
              <a:gd name="T46" fmla="*/ 164455 w 64"/>
              <a:gd name="T47" fmla="*/ 122535 h 64"/>
              <a:gd name="T48" fmla="*/ 70941 w 64"/>
              <a:gd name="T49" fmla="*/ 38695 h 64"/>
              <a:gd name="T50" fmla="*/ 61268 w 64"/>
              <a:gd name="T51" fmla="*/ 41920 h 64"/>
              <a:gd name="T52" fmla="*/ 51594 w 64"/>
              <a:gd name="T53" fmla="*/ 51594 h 64"/>
              <a:gd name="T54" fmla="*/ 45145 w 64"/>
              <a:gd name="T55" fmla="*/ 58043 h 64"/>
              <a:gd name="T56" fmla="*/ 38695 w 64"/>
              <a:gd name="T57" fmla="*/ 70941 h 64"/>
              <a:gd name="T58" fmla="*/ 48369 w 64"/>
              <a:gd name="T59" fmla="*/ 74166 h 64"/>
              <a:gd name="T60" fmla="*/ 58043 w 64"/>
              <a:gd name="T61" fmla="*/ 58043 h 64"/>
              <a:gd name="T62" fmla="*/ 74166 w 64"/>
              <a:gd name="T63" fmla="*/ 48369 h 64"/>
              <a:gd name="T64" fmla="*/ 70941 w 64"/>
              <a:gd name="T65" fmla="*/ 38695 h 64"/>
              <a:gd name="T66" fmla="*/ 148332 w 64"/>
              <a:gd name="T67" fmla="*/ 87064 h 64"/>
              <a:gd name="T68" fmla="*/ 141883 w 64"/>
              <a:gd name="T69" fmla="*/ 112861 h 64"/>
              <a:gd name="T70" fmla="*/ 128984 w 64"/>
              <a:gd name="T71" fmla="*/ 128984 h 64"/>
              <a:gd name="T72" fmla="*/ 93514 w 64"/>
              <a:gd name="T73" fmla="*/ 141883 h 64"/>
              <a:gd name="T74" fmla="*/ 93514 w 64"/>
              <a:gd name="T75" fmla="*/ 154781 h 64"/>
              <a:gd name="T76" fmla="*/ 135434 w 64"/>
              <a:gd name="T77" fmla="*/ 135434 h 64"/>
              <a:gd name="T78" fmla="*/ 148332 w 64"/>
              <a:gd name="T79" fmla="*/ 116086 h 64"/>
              <a:gd name="T80" fmla="*/ 148332 w 64"/>
              <a:gd name="T81" fmla="*/ 87064 h 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 h="64">
                <a:moveTo>
                  <a:pt x="63" y="59"/>
                </a:moveTo>
                <a:cubicBezTo>
                  <a:pt x="51" y="47"/>
                  <a:pt x="51" y="47"/>
                  <a:pt x="51" y="47"/>
                </a:cubicBezTo>
                <a:cubicBezTo>
                  <a:pt x="53" y="45"/>
                  <a:pt x="55" y="43"/>
                  <a:pt x="56" y="40"/>
                </a:cubicBezTo>
                <a:cubicBezTo>
                  <a:pt x="57" y="37"/>
                  <a:pt x="58" y="33"/>
                  <a:pt x="58" y="29"/>
                </a:cubicBezTo>
                <a:cubicBezTo>
                  <a:pt x="58" y="25"/>
                  <a:pt x="57" y="21"/>
                  <a:pt x="56" y="18"/>
                </a:cubicBezTo>
                <a:cubicBezTo>
                  <a:pt x="56" y="18"/>
                  <a:pt x="56" y="18"/>
                  <a:pt x="56" y="18"/>
                </a:cubicBezTo>
                <a:cubicBezTo>
                  <a:pt x="54" y="14"/>
                  <a:pt x="52" y="11"/>
                  <a:pt x="50" y="9"/>
                </a:cubicBezTo>
                <a:cubicBezTo>
                  <a:pt x="50" y="8"/>
                  <a:pt x="50" y="8"/>
                  <a:pt x="50" y="8"/>
                </a:cubicBezTo>
                <a:cubicBezTo>
                  <a:pt x="47" y="6"/>
                  <a:pt x="44" y="4"/>
                  <a:pt x="40" y="2"/>
                </a:cubicBezTo>
                <a:cubicBezTo>
                  <a:pt x="40" y="2"/>
                  <a:pt x="40" y="2"/>
                  <a:pt x="40" y="2"/>
                </a:cubicBezTo>
                <a:cubicBezTo>
                  <a:pt x="37" y="1"/>
                  <a:pt x="33" y="0"/>
                  <a:pt x="29" y="0"/>
                </a:cubicBezTo>
                <a:cubicBezTo>
                  <a:pt x="21" y="0"/>
                  <a:pt x="14" y="3"/>
                  <a:pt x="9" y="8"/>
                </a:cubicBezTo>
                <a:cubicBezTo>
                  <a:pt x="6" y="11"/>
                  <a:pt x="4" y="14"/>
                  <a:pt x="3" y="18"/>
                </a:cubicBezTo>
                <a:cubicBezTo>
                  <a:pt x="1" y="21"/>
                  <a:pt x="0" y="25"/>
                  <a:pt x="0" y="29"/>
                </a:cubicBezTo>
                <a:cubicBezTo>
                  <a:pt x="0" y="33"/>
                  <a:pt x="1" y="36"/>
                  <a:pt x="2" y="40"/>
                </a:cubicBezTo>
                <a:cubicBezTo>
                  <a:pt x="3" y="40"/>
                  <a:pt x="3" y="40"/>
                  <a:pt x="3" y="40"/>
                </a:cubicBezTo>
                <a:cubicBezTo>
                  <a:pt x="4" y="43"/>
                  <a:pt x="6" y="47"/>
                  <a:pt x="9" y="49"/>
                </a:cubicBezTo>
                <a:cubicBezTo>
                  <a:pt x="9" y="49"/>
                  <a:pt x="9" y="49"/>
                  <a:pt x="9" y="49"/>
                </a:cubicBezTo>
                <a:cubicBezTo>
                  <a:pt x="11" y="52"/>
                  <a:pt x="15" y="54"/>
                  <a:pt x="18" y="56"/>
                </a:cubicBezTo>
                <a:cubicBezTo>
                  <a:pt x="22" y="57"/>
                  <a:pt x="25" y="58"/>
                  <a:pt x="29" y="58"/>
                </a:cubicBezTo>
                <a:cubicBezTo>
                  <a:pt x="33" y="58"/>
                  <a:pt x="37" y="57"/>
                  <a:pt x="40" y="56"/>
                </a:cubicBezTo>
                <a:cubicBezTo>
                  <a:pt x="43" y="54"/>
                  <a:pt x="45" y="53"/>
                  <a:pt x="48" y="51"/>
                </a:cubicBezTo>
                <a:cubicBezTo>
                  <a:pt x="59" y="63"/>
                  <a:pt x="59" y="63"/>
                  <a:pt x="59" y="63"/>
                </a:cubicBezTo>
                <a:cubicBezTo>
                  <a:pt x="60" y="64"/>
                  <a:pt x="62" y="64"/>
                  <a:pt x="63" y="62"/>
                </a:cubicBezTo>
                <a:cubicBezTo>
                  <a:pt x="64" y="61"/>
                  <a:pt x="64" y="60"/>
                  <a:pt x="63" y="59"/>
                </a:cubicBezTo>
                <a:close/>
                <a:moveTo>
                  <a:pt x="46" y="46"/>
                </a:moveTo>
                <a:cubicBezTo>
                  <a:pt x="46" y="46"/>
                  <a:pt x="46" y="46"/>
                  <a:pt x="46" y="46"/>
                </a:cubicBezTo>
                <a:cubicBezTo>
                  <a:pt x="46" y="46"/>
                  <a:pt x="46" y="46"/>
                  <a:pt x="46" y="46"/>
                </a:cubicBezTo>
                <a:cubicBezTo>
                  <a:pt x="46" y="46"/>
                  <a:pt x="46" y="46"/>
                  <a:pt x="46" y="46"/>
                </a:cubicBezTo>
                <a:cubicBezTo>
                  <a:pt x="44" y="48"/>
                  <a:pt x="41" y="49"/>
                  <a:pt x="38" y="51"/>
                </a:cubicBezTo>
                <a:cubicBezTo>
                  <a:pt x="35" y="52"/>
                  <a:pt x="32" y="52"/>
                  <a:pt x="29" y="52"/>
                </a:cubicBezTo>
                <a:cubicBezTo>
                  <a:pt x="26" y="52"/>
                  <a:pt x="23" y="52"/>
                  <a:pt x="20" y="51"/>
                </a:cubicBezTo>
                <a:cubicBezTo>
                  <a:pt x="17" y="49"/>
                  <a:pt x="15" y="48"/>
                  <a:pt x="13" y="46"/>
                </a:cubicBezTo>
                <a:cubicBezTo>
                  <a:pt x="13" y="46"/>
                  <a:pt x="13" y="46"/>
                  <a:pt x="13" y="46"/>
                </a:cubicBezTo>
                <a:cubicBezTo>
                  <a:pt x="10" y="43"/>
                  <a:pt x="9" y="41"/>
                  <a:pt x="7" y="38"/>
                </a:cubicBezTo>
                <a:cubicBezTo>
                  <a:pt x="7" y="38"/>
                  <a:pt x="7" y="38"/>
                  <a:pt x="7" y="38"/>
                </a:cubicBezTo>
                <a:cubicBezTo>
                  <a:pt x="6" y="35"/>
                  <a:pt x="6" y="32"/>
                  <a:pt x="6" y="29"/>
                </a:cubicBezTo>
                <a:cubicBezTo>
                  <a:pt x="6" y="26"/>
                  <a:pt x="6" y="23"/>
                  <a:pt x="7" y="20"/>
                </a:cubicBezTo>
                <a:cubicBezTo>
                  <a:pt x="9" y="17"/>
                  <a:pt x="10" y="14"/>
                  <a:pt x="13" y="12"/>
                </a:cubicBezTo>
                <a:cubicBezTo>
                  <a:pt x="17" y="8"/>
                  <a:pt x="23" y="5"/>
                  <a:pt x="29" y="5"/>
                </a:cubicBezTo>
                <a:cubicBezTo>
                  <a:pt x="32" y="5"/>
                  <a:pt x="35" y="6"/>
                  <a:pt x="38" y="7"/>
                </a:cubicBezTo>
                <a:cubicBezTo>
                  <a:pt x="38" y="7"/>
                  <a:pt x="38" y="7"/>
                  <a:pt x="38" y="7"/>
                </a:cubicBezTo>
                <a:cubicBezTo>
                  <a:pt x="41" y="8"/>
                  <a:pt x="44" y="10"/>
                  <a:pt x="46" y="12"/>
                </a:cubicBezTo>
                <a:cubicBezTo>
                  <a:pt x="46" y="12"/>
                  <a:pt x="46" y="12"/>
                  <a:pt x="46" y="12"/>
                </a:cubicBezTo>
                <a:cubicBezTo>
                  <a:pt x="48" y="15"/>
                  <a:pt x="50" y="17"/>
                  <a:pt x="51" y="20"/>
                </a:cubicBezTo>
                <a:cubicBezTo>
                  <a:pt x="51" y="20"/>
                  <a:pt x="51" y="20"/>
                  <a:pt x="51" y="20"/>
                </a:cubicBezTo>
                <a:cubicBezTo>
                  <a:pt x="52" y="23"/>
                  <a:pt x="53" y="26"/>
                  <a:pt x="53" y="29"/>
                </a:cubicBezTo>
                <a:cubicBezTo>
                  <a:pt x="53" y="32"/>
                  <a:pt x="52" y="35"/>
                  <a:pt x="51" y="38"/>
                </a:cubicBezTo>
                <a:cubicBezTo>
                  <a:pt x="50" y="41"/>
                  <a:pt x="48" y="43"/>
                  <a:pt x="46" y="46"/>
                </a:cubicBezTo>
                <a:close/>
                <a:moveTo>
                  <a:pt x="22" y="12"/>
                </a:moveTo>
                <a:cubicBezTo>
                  <a:pt x="22" y="12"/>
                  <a:pt x="22" y="12"/>
                  <a:pt x="22" y="12"/>
                </a:cubicBezTo>
                <a:cubicBezTo>
                  <a:pt x="21" y="12"/>
                  <a:pt x="20" y="13"/>
                  <a:pt x="19" y="13"/>
                </a:cubicBezTo>
                <a:cubicBezTo>
                  <a:pt x="18" y="14"/>
                  <a:pt x="17" y="15"/>
                  <a:pt x="16" y="16"/>
                </a:cubicBezTo>
                <a:cubicBezTo>
                  <a:pt x="16" y="16"/>
                  <a:pt x="16" y="16"/>
                  <a:pt x="16" y="16"/>
                </a:cubicBezTo>
                <a:cubicBezTo>
                  <a:pt x="16" y="16"/>
                  <a:pt x="16" y="16"/>
                  <a:pt x="16" y="16"/>
                </a:cubicBezTo>
                <a:cubicBezTo>
                  <a:pt x="15" y="17"/>
                  <a:pt x="14" y="17"/>
                  <a:pt x="14" y="18"/>
                </a:cubicBezTo>
                <a:cubicBezTo>
                  <a:pt x="14" y="18"/>
                  <a:pt x="14" y="18"/>
                  <a:pt x="14" y="18"/>
                </a:cubicBezTo>
                <a:cubicBezTo>
                  <a:pt x="13" y="19"/>
                  <a:pt x="12" y="20"/>
                  <a:pt x="12" y="22"/>
                </a:cubicBezTo>
                <a:cubicBezTo>
                  <a:pt x="12" y="22"/>
                  <a:pt x="12" y="23"/>
                  <a:pt x="13" y="24"/>
                </a:cubicBezTo>
                <a:cubicBezTo>
                  <a:pt x="14" y="24"/>
                  <a:pt x="15" y="24"/>
                  <a:pt x="15" y="23"/>
                </a:cubicBezTo>
                <a:cubicBezTo>
                  <a:pt x="15" y="22"/>
                  <a:pt x="16" y="21"/>
                  <a:pt x="16" y="20"/>
                </a:cubicBezTo>
                <a:cubicBezTo>
                  <a:pt x="17" y="19"/>
                  <a:pt x="18" y="19"/>
                  <a:pt x="18" y="18"/>
                </a:cubicBezTo>
                <a:cubicBezTo>
                  <a:pt x="19" y="17"/>
                  <a:pt x="20" y="17"/>
                  <a:pt x="21" y="16"/>
                </a:cubicBezTo>
                <a:cubicBezTo>
                  <a:pt x="21" y="15"/>
                  <a:pt x="22" y="15"/>
                  <a:pt x="23" y="15"/>
                </a:cubicBezTo>
                <a:cubicBezTo>
                  <a:pt x="24" y="14"/>
                  <a:pt x="24" y="13"/>
                  <a:pt x="24" y="13"/>
                </a:cubicBezTo>
                <a:cubicBezTo>
                  <a:pt x="24" y="12"/>
                  <a:pt x="23" y="11"/>
                  <a:pt x="22" y="12"/>
                </a:cubicBezTo>
                <a:close/>
                <a:moveTo>
                  <a:pt x="46" y="27"/>
                </a:moveTo>
                <a:cubicBezTo>
                  <a:pt x="46" y="27"/>
                  <a:pt x="46" y="27"/>
                  <a:pt x="46" y="27"/>
                </a:cubicBezTo>
                <a:cubicBezTo>
                  <a:pt x="45" y="27"/>
                  <a:pt x="45" y="28"/>
                  <a:pt x="45" y="29"/>
                </a:cubicBezTo>
                <a:cubicBezTo>
                  <a:pt x="45" y="31"/>
                  <a:pt x="44" y="33"/>
                  <a:pt x="44" y="35"/>
                </a:cubicBezTo>
                <a:cubicBezTo>
                  <a:pt x="44" y="35"/>
                  <a:pt x="44" y="35"/>
                  <a:pt x="44" y="35"/>
                </a:cubicBezTo>
                <a:cubicBezTo>
                  <a:pt x="43" y="37"/>
                  <a:pt x="42" y="38"/>
                  <a:pt x="40" y="40"/>
                </a:cubicBezTo>
                <a:cubicBezTo>
                  <a:pt x="39" y="41"/>
                  <a:pt x="37" y="42"/>
                  <a:pt x="35" y="43"/>
                </a:cubicBezTo>
                <a:cubicBezTo>
                  <a:pt x="33" y="44"/>
                  <a:pt x="31" y="44"/>
                  <a:pt x="29" y="44"/>
                </a:cubicBezTo>
                <a:cubicBezTo>
                  <a:pt x="28" y="44"/>
                  <a:pt x="28" y="45"/>
                  <a:pt x="28" y="46"/>
                </a:cubicBezTo>
                <a:cubicBezTo>
                  <a:pt x="28" y="47"/>
                  <a:pt x="28" y="48"/>
                  <a:pt x="29" y="48"/>
                </a:cubicBezTo>
                <a:cubicBezTo>
                  <a:pt x="32" y="48"/>
                  <a:pt x="34" y="47"/>
                  <a:pt x="36" y="46"/>
                </a:cubicBezTo>
                <a:cubicBezTo>
                  <a:pt x="39" y="45"/>
                  <a:pt x="41" y="44"/>
                  <a:pt x="42" y="42"/>
                </a:cubicBezTo>
                <a:cubicBezTo>
                  <a:pt x="44" y="40"/>
                  <a:pt x="46" y="38"/>
                  <a:pt x="46" y="36"/>
                </a:cubicBezTo>
                <a:cubicBezTo>
                  <a:pt x="46" y="36"/>
                  <a:pt x="46" y="36"/>
                  <a:pt x="46" y="36"/>
                </a:cubicBezTo>
                <a:cubicBezTo>
                  <a:pt x="47" y="34"/>
                  <a:pt x="48" y="31"/>
                  <a:pt x="48" y="29"/>
                </a:cubicBezTo>
                <a:cubicBezTo>
                  <a:pt x="48" y="28"/>
                  <a:pt x="47" y="27"/>
                  <a:pt x="46"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1" name="Freeform 48"/>
          <p:cNvSpPr>
            <a:spLocks/>
          </p:cNvSpPr>
          <p:nvPr/>
        </p:nvSpPr>
        <p:spPr bwMode="auto">
          <a:xfrm>
            <a:off x="1736725" y="2824200"/>
            <a:ext cx="533400" cy="63500"/>
          </a:xfrm>
          <a:custGeom>
            <a:avLst/>
            <a:gdLst>
              <a:gd name="T0" fmla="*/ 533400 w 336"/>
              <a:gd name="T1" fmla="*/ 0 h 40"/>
              <a:gd name="T2" fmla="*/ 0 w 336"/>
              <a:gd name="T3" fmla="*/ 0 h 40"/>
              <a:gd name="T4" fmla="*/ 0 w 336"/>
              <a:gd name="T5" fmla="*/ 63500 h 40"/>
              <a:gd name="T6" fmla="*/ 474663 w 336"/>
              <a:gd name="T7" fmla="*/ 63500 h 40"/>
              <a:gd name="T8" fmla="*/ 533400 w 336"/>
              <a:gd name="T9" fmla="*/ 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6" h="40">
                <a:moveTo>
                  <a:pt x="336" y="0"/>
                </a:moveTo>
                <a:lnTo>
                  <a:pt x="0" y="0"/>
                </a:lnTo>
                <a:lnTo>
                  <a:pt x="0" y="40"/>
                </a:lnTo>
                <a:lnTo>
                  <a:pt x="299" y="40"/>
                </a:lnTo>
                <a:lnTo>
                  <a:pt x="336" y="0"/>
                </a:lnTo>
                <a:close/>
              </a:path>
            </a:pathLst>
          </a:custGeom>
          <a:solidFill>
            <a:srgbClr val="582C50"/>
          </a:solidFill>
          <a:ln>
            <a:noFill/>
          </a:ln>
          <a:extLst/>
        </p:spPr>
        <p:txBody>
          <a:bodyPr/>
          <a:lstStyle/>
          <a:p>
            <a:endParaRPr lang="zh-CN" altLang="en-US" sz="1800"/>
          </a:p>
        </p:txBody>
      </p:sp>
      <p:sp>
        <p:nvSpPr>
          <p:cNvPr id="12" name="Freeform 49"/>
          <p:cNvSpPr>
            <a:spLocks/>
          </p:cNvSpPr>
          <p:nvPr/>
        </p:nvSpPr>
        <p:spPr bwMode="auto">
          <a:xfrm>
            <a:off x="1736726" y="2351125"/>
            <a:ext cx="474663" cy="536575"/>
          </a:xfrm>
          <a:custGeom>
            <a:avLst/>
            <a:gdLst>
              <a:gd name="T0" fmla="*/ 439384 w 148"/>
              <a:gd name="T1" fmla="*/ 0 h 167"/>
              <a:gd name="T2" fmla="*/ 35279 w 148"/>
              <a:gd name="T3" fmla="*/ 0 h 167"/>
              <a:gd name="T4" fmla="*/ 0 w 148"/>
              <a:gd name="T5" fmla="*/ 38556 h 167"/>
              <a:gd name="T6" fmla="*/ 0 w 148"/>
              <a:gd name="T7" fmla="*/ 353433 h 167"/>
              <a:gd name="T8" fmla="*/ 0 w 148"/>
              <a:gd name="T9" fmla="*/ 501232 h 167"/>
              <a:gd name="T10" fmla="*/ 0 w 148"/>
              <a:gd name="T11" fmla="*/ 536575 h 167"/>
              <a:gd name="T12" fmla="*/ 35279 w 148"/>
              <a:gd name="T13" fmla="*/ 536575 h 167"/>
              <a:gd name="T14" fmla="*/ 439384 w 148"/>
              <a:gd name="T15" fmla="*/ 536575 h 167"/>
              <a:gd name="T16" fmla="*/ 474663 w 148"/>
              <a:gd name="T17" fmla="*/ 536575 h 167"/>
              <a:gd name="T18" fmla="*/ 474663 w 148"/>
              <a:gd name="T19" fmla="*/ 501232 h 167"/>
              <a:gd name="T20" fmla="*/ 474663 w 148"/>
              <a:gd name="T21" fmla="*/ 353433 h 167"/>
              <a:gd name="T22" fmla="*/ 474663 w 148"/>
              <a:gd name="T23" fmla="*/ 38556 h 167"/>
              <a:gd name="T24" fmla="*/ 439384 w 148"/>
              <a:gd name="T25" fmla="*/ 0 h 1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rgbClr val="B03262"/>
          </a:solidFill>
          <a:ln>
            <a:noFill/>
          </a:ln>
          <a:extLst/>
        </p:spPr>
        <p:txBody>
          <a:bodyPr/>
          <a:lstStyle/>
          <a:p>
            <a:endParaRPr lang="zh-CN" altLang="en-US" sz="1800"/>
          </a:p>
        </p:txBody>
      </p:sp>
      <p:sp>
        <p:nvSpPr>
          <p:cNvPr id="13" name="Freeform 50"/>
          <p:cNvSpPr>
            <a:spLocks noEditPoints="1"/>
          </p:cNvSpPr>
          <p:nvPr/>
        </p:nvSpPr>
        <p:spPr bwMode="auto">
          <a:xfrm>
            <a:off x="1884365" y="2508288"/>
            <a:ext cx="179387" cy="222250"/>
          </a:xfrm>
          <a:custGeom>
            <a:avLst/>
            <a:gdLst>
              <a:gd name="T0" fmla="*/ 83287 w 56"/>
              <a:gd name="T1" fmla="*/ 144946 h 69"/>
              <a:gd name="T2" fmla="*/ 80083 w 56"/>
              <a:gd name="T3" fmla="*/ 144946 h 69"/>
              <a:gd name="T4" fmla="*/ 16017 w 56"/>
              <a:gd name="T5" fmla="*/ 144946 h 69"/>
              <a:gd name="T6" fmla="*/ 0 w 56"/>
              <a:gd name="T7" fmla="*/ 112736 h 69"/>
              <a:gd name="T8" fmla="*/ 16017 w 56"/>
              <a:gd name="T9" fmla="*/ 77304 h 69"/>
              <a:gd name="T10" fmla="*/ 48050 w 56"/>
              <a:gd name="T11" fmla="*/ 64420 h 69"/>
              <a:gd name="T12" fmla="*/ 83287 w 56"/>
              <a:gd name="T13" fmla="*/ 77304 h 69"/>
              <a:gd name="T14" fmla="*/ 108914 w 56"/>
              <a:gd name="T15" fmla="*/ 35431 h 69"/>
              <a:gd name="T16" fmla="*/ 144150 w 56"/>
              <a:gd name="T17" fmla="*/ 0 h 69"/>
              <a:gd name="T18" fmla="*/ 179387 w 56"/>
              <a:gd name="T19" fmla="*/ 35431 h 69"/>
              <a:gd name="T20" fmla="*/ 144150 w 56"/>
              <a:gd name="T21" fmla="*/ 70862 h 69"/>
              <a:gd name="T22" fmla="*/ 89694 w 56"/>
              <a:gd name="T23" fmla="*/ 86967 h 69"/>
              <a:gd name="T24" fmla="*/ 89694 w 56"/>
              <a:gd name="T25" fmla="*/ 138504 h 69"/>
              <a:gd name="T26" fmla="*/ 144150 w 56"/>
              <a:gd name="T27" fmla="*/ 154609 h 69"/>
              <a:gd name="T28" fmla="*/ 179387 w 56"/>
              <a:gd name="T29" fmla="*/ 186819 h 69"/>
              <a:gd name="T30" fmla="*/ 169777 w 56"/>
              <a:gd name="T31" fmla="*/ 212587 h 69"/>
              <a:gd name="T32" fmla="*/ 121727 w 56"/>
              <a:gd name="T33" fmla="*/ 212587 h 69"/>
              <a:gd name="T34" fmla="*/ 115320 w 56"/>
              <a:gd name="T35" fmla="*/ 170714 h 69"/>
              <a:gd name="T36" fmla="*/ 156964 w 56"/>
              <a:gd name="T37" fmla="*/ 177156 h 69"/>
              <a:gd name="T38" fmla="*/ 131337 w 56"/>
              <a:gd name="T39" fmla="*/ 177156 h 69"/>
              <a:gd name="T40" fmla="*/ 131337 w 56"/>
              <a:gd name="T41" fmla="*/ 199703 h 69"/>
              <a:gd name="T42" fmla="*/ 156964 w 56"/>
              <a:gd name="T43" fmla="*/ 199703 h 69"/>
              <a:gd name="T44" fmla="*/ 163370 w 56"/>
              <a:gd name="T45" fmla="*/ 186819 h 69"/>
              <a:gd name="T46" fmla="*/ 70473 w 56"/>
              <a:gd name="T47" fmla="*/ 90188 h 69"/>
              <a:gd name="T48" fmla="*/ 48050 w 56"/>
              <a:gd name="T49" fmla="*/ 80525 h 69"/>
              <a:gd name="T50" fmla="*/ 25627 w 56"/>
              <a:gd name="T51" fmla="*/ 90188 h 69"/>
              <a:gd name="T52" fmla="*/ 25627 w 56"/>
              <a:gd name="T53" fmla="*/ 132062 h 69"/>
              <a:gd name="T54" fmla="*/ 48050 w 56"/>
              <a:gd name="T55" fmla="*/ 141725 h 69"/>
              <a:gd name="T56" fmla="*/ 70473 w 56"/>
              <a:gd name="T57" fmla="*/ 132062 h 69"/>
              <a:gd name="T58" fmla="*/ 70473 w 56"/>
              <a:gd name="T59" fmla="*/ 90188 h 69"/>
              <a:gd name="T60" fmla="*/ 156964 w 56"/>
              <a:gd name="T61" fmla="*/ 22547 h 69"/>
              <a:gd name="T62" fmla="*/ 144150 w 56"/>
              <a:gd name="T63" fmla="*/ 19326 h 69"/>
              <a:gd name="T64" fmla="*/ 128134 w 56"/>
              <a:gd name="T65" fmla="*/ 35431 h 69"/>
              <a:gd name="T66" fmla="*/ 144150 w 56"/>
              <a:gd name="T67" fmla="*/ 51536 h 69"/>
              <a:gd name="T68" fmla="*/ 163370 w 56"/>
              <a:gd name="T69" fmla="*/ 35431 h 6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6" h="69">
                <a:moveTo>
                  <a:pt x="36" y="53"/>
                </a:moveTo>
                <a:cubicBezTo>
                  <a:pt x="26" y="45"/>
                  <a:pt x="26" y="45"/>
                  <a:pt x="26" y="45"/>
                </a:cubicBezTo>
                <a:cubicBezTo>
                  <a:pt x="26" y="45"/>
                  <a:pt x="26" y="45"/>
                  <a:pt x="26" y="45"/>
                </a:cubicBezTo>
                <a:cubicBezTo>
                  <a:pt x="25" y="45"/>
                  <a:pt x="25" y="45"/>
                  <a:pt x="25" y="45"/>
                </a:cubicBezTo>
                <a:cubicBezTo>
                  <a:pt x="23" y="48"/>
                  <a:pt x="19" y="50"/>
                  <a:pt x="15" y="50"/>
                </a:cubicBezTo>
                <a:cubicBezTo>
                  <a:pt x="11" y="50"/>
                  <a:pt x="7" y="48"/>
                  <a:pt x="5" y="45"/>
                </a:cubicBezTo>
                <a:cubicBezTo>
                  <a:pt x="4" y="45"/>
                  <a:pt x="4" y="45"/>
                  <a:pt x="4" y="45"/>
                </a:cubicBezTo>
                <a:cubicBezTo>
                  <a:pt x="2" y="42"/>
                  <a:pt x="0" y="39"/>
                  <a:pt x="0" y="35"/>
                </a:cubicBezTo>
                <a:cubicBezTo>
                  <a:pt x="0" y="31"/>
                  <a:pt x="2" y="27"/>
                  <a:pt x="5" y="24"/>
                </a:cubicBezTo>
                <a:cubicBezTo>
                  <a:pt x="5" y="24"/>
                  <a:pt x="5" y="24"/>
                  <a:pt x="5" y="24"/>
                </a:cubicBezTo>
                <a:cubicBezTo>
                  <a:pt x="5" y="24"/>
                  <a:pt x="5" y="24"/>
                  <a:pt x="5" y="24"/>
                </a:cubicBezTo>
                <a:cubicBezTo>
                  <a:pt x="7" y="21"/>
                  <a:pt x="11" y="20"/>
                  <a:pt x="15" y="20"/>
                </a:cubicBezTo>
                <a:cubicBezTo>
                  <a:pt x="19" y="20"/>
                  <a:pt x="23" y="21"/>
                  <a:pt x="26" y="24"/>
                </a:cubicBezTo>
                <a:cubicBezTo>
                  <a:pt x="26" y="24"/>
                  <a:pt x="26" y="24"/>
                  <a:pt x="26" y="24"/>
                </a:cubicBezTo>
                <a:cubicBezTo>
                  <a:pt x="36" y="16"/>
                  <a:pt x="36" y="16"/>
                  <a:pt x="36" y="16"/>
                </a:cubicBezTo>
                <a:cubicBezTo>
                  <a:pt x="35" y="15"/>
                  <a:pt x="34" y="13"/>
                  <a:pt x="34" y="11"/>
                </a:cubicBezTo>
                <a:cubicBezTo>
                  <a:pt x="34" y="8"/>
                  <a:pt x="36" y="5"/>
                  <a:pt x="38" y="3"/>
                </a:cubicBezTo>
                <a:cubicBezTo>
                  <a:pt x="39" y="1"/>
                  <a:pt x="42" y="0"/>
                  <a:pt x="45" y="0"/>
                </a:cubicBezTo>
                <a:cubicBezTo>
                  <a:pt x="48" y="0"/>
                  <a:pt x="51" y="1"/>
                  <a:pt x="53" y="3"/>
                </a:cubicBezTo>
                <a:cubicBezTo>
                  <a:pt x="55" y="5"/>
                  <a:pt x="56" y="8"/>
                  <a:pt x="56" y="11"/>
                </a:cubicBezTo>
                <a:cubicBezTo>
                  <a:pt x="56" y="14"/>
                  <a:pt x="55" y="17"/>
                  <a:pt x="53" y="19"/>
                </a:cubicBezTo>
                <a:cubicBezTo>
                  <a:pt x="51" y="21"/>
                  <a:pt x="48" y="22"/>
                  <a:pt x="45" y="22"/>
                </a:cubicBezTo>
                <a:cubicBezTo>
                  <a:pt x="42" y="22"/>
                  <a:pt x="40" y="21"/>
                  <a:pt x="38" y="19"/>
                </a:cubicBezTo>
                <a:cubicBezTo>
                  <a:pt x="28" y="27"/>
                  <a:pt x="28" y="27"/>
                  <a:pt x="28" y="27"/>
                </a:cubicBezTo>
                <a:cubicBezTo>
                  <a:pt x="29" y="29"/>
                  <a:pt x="30" y="32"/>
                  <a:pt x="30" y="35"/>
                </a:cubicBezTo>
                <a:cubicBezTo>
                  <a:pt x="30" y="38"/>
                  <a:pt x="29" y="40"/>
                  <a:pt x="28" y="43"/>
                </a:cubicBezTo>
                <a:cubicBezTo>
                  <a:pt x="38" y="51"/>
                  <a:pt x="38" y="51"/>
                  <a:pt x="38" y="51"/>
                </a:cubicBezTo>
                <a:cubicBezTo>
                  <a:pt x="40" y="49"/>
                  <a:pt x="42" y="48"/>
                  <a:pt x="45" y="48"/>
                </a:cubicBezTo>
                <a:cubicBezTo>
                  <a:pt x="48" y="48"/>
                  <a:pt x="51" y="49"/>
                  <a:pt x="53" y="51"/>
                </a:cubicBezTo>
                <a:cubicBezTo>
                  <a:pt x="55" y="53"/>
                  <a:pt x="56" y="55"/>
                  <a:pt x="56" y="58"/>
                </a:cubicBezTo>
                <a:cubicBezTo>
                  <a:pt x="56" y="61"/>
                  <a:pt x="55" y="64"/>
                  <a:pt x="53" y="66"/>
                </a:cubicBezTo>
                <a:cubicBezTo>
                  <a:pt x="53" y="66"/>
                  <a:pt x="53" y="66"/>
                  <a:pt x="53" y="66"/>
                </a:cubicBezTo>
                <a:cubicBezTo>
                  <a:pt x="51" y="68"/>
                  <a:pt x="48" y="69"/>
                  <a:pt x="45" y="69"/>
                </a:cubicBezTo>
                <a:cubicBezTo>
                  <a:pt x="42" y="69"/>
                  <a:pt x="39" y="68"/>
                  <a:pt x="38" y="66"/>
                </a:cubicBezTo>
                <a:cubicBezTo>
                  <a:pt x="36" y="64"/>
                  <a:pt x="34" y="61"/>
                  <a:pt x="34" y="58"/>
                </a:cubicBezTo>
                <a:cubicBezTo>
                  <a:pt x="34" y="56"/>
                  <a:pt x="35" y="55"/>
                  <a:pt x="36" y="53"/>
                </a:cubicBezTo>
                <a:close/>
                <a:moveTo>
                  <a:pt x="49" y="55"/>
                </a:moveTo>
                <a:cubicBezTo>
                  <a:pt x="49" y="55"/>
                  <a:pt x="49" y="55"/>
                  <a:pt x="49" y="55"/>
                </a:cubicBezTo>
                <a:cubicBezTo>
                  <a:pt x="48" y="54"/>
                  <a:pt x="47" y="53"/>
                  <a:pt x="45" y="53"/>
                </a:cubicBezTo>
                <a:cubicBezTo>
                  <a:pt x="44" y="53"/>
                  <a:pt x="42" y="54"/>
                  <a:pt x="41" y="55"/>
                </a:cubicBezTo>
                <a:cubicBezTo>
                  <a:pt x="40" y="55"/>
                  <a:pt x="40" y="57"/>
                  <a:pt x="40" y="58"/>
                </a:cubicBezTo>
                <a:cubicBezTo>
                  <a:pt x="40" y="60"/>
                  <a:pt x="40" y="61"/>
                  <a:pt x="41" y="62"/>
                </a:cubicBezTo>
                <a:cubicBezTo>
                  <a:pt x="42" y="63"/>
                  <a:pt x="44" y="64"/>
                  <a:pt x="45" y="64"/>
                </a:cubicBezTo>
                <a:cubicBezTo>
                  <a:pt x="47" y="64"/>
                  <a:pt x="48" y="63"/>
                  <a:pt x="49" y="62"/>
                </a:cubicBezTo>
                <a:cubicBezTo>
                  <a:pt x="49" y="62"/>
                  <a:pt x="49" y="62"/>
                  <a:pt x="49" y="62"/>
                </a:cubicBezTo>
                <a:cubicBezTo>
                  <a:pt x="50" y="61"/>
                  <a:pt x="51" y="60"/>
                  <a:pt x="51" y="58"/>
                </a:cubicBezTo>
                <a:cubicBezTo>
                  <a:pt x="51" y="57"/>
                  <a:pt x="50" y="55"/>
                  <a:pt x="49" y="55"/>
                </a:cubicBezTo>
                <a:close/>
                <a:moveTo>
                  <a:pt x="22" y="28"/>
                </a:moveTo>
                <a:cubicBezTo>
                  <a:pt x="22" y="28"/>
                  <a:pt x="22" y="28"/>
                  <a:pt x="22" y="28"/>
                </a:cubicBezTo>
                <a:cubicBezTo>
                  <a:pt x="20" y="26"/>
                  <a:pt x="18" y="25"/>
                  <a:pt x="15" y="25"/>
                </a:cubicBezTo>
                <a:cubicBezTo>
                  <a:pt x="12" y="25"/>
                  <a:pt x="10" y="26"/>
                  <a:pt x="8" y="28"/>
                </a:cubicBezTo>
                <a:cubicBezTo>
                  <a:pt x="8" y="28"/>
                  <a:pt x="8" y="28"/>
                  <a:pt x="8" y="28"/>
                </a:cubicBezTo>
                <a:cubicBezTo>
                  <a:pt x="7" y="30"/>
                  <a:pt x="5" y="32"/>
                  <a:pt x="5" y="35"/>
                </a:cubicBezTo>
                <a:cubicBezTo>
                  <a:pt x="5" y="37"/>
                  <a:pt x="6" y="40"/>
                  <a:pt x="8" y="41"/>
                </a:cubicBezTo>
                <a:cubicBezTo>
                  <a:pt x="8" y="41"/>
                  <a:pt x="8" y="41"/>
                  <a:pt x="8" y="41"/>
                </a:cubicBezTo>
                <a:cubicBezTo>
                  <a:pt x="10" y="43"/>
                  <a:pt x="12" y="44"/>
                  <a:pt x="15" y="44"/>
                </a:cubicBezTo>
                <a:cubicBezTo>
                  <a:pt x="18" y="44"/>
                  <a:pt x="20" y="43"/>
                  <a:pt x="22" y="42"/>
                </a:cubicBezTo>
                <a:cubicBezTo>
                  <a:pt x="22" y="41"/>
                  <a:pt x="22" y="41"/>
                  <a:pt x="22" y="41"/>
                </a:cubicBezTo>
                <a:cubicBezTo>
                  <a:pt x="24" y="40"/>
                  <a:pt x="25" y="37"/>
                  <a:pt x="25" y="35"/>
                </a:cubicBezTo>
                <a:cubicBezTo>
                  <a:pt x="25" y="32"/>
                  <a:pt x="24" y="30"/>
                  <a:pt x="22" y="28"/>
                </a:cubicBezTo>
                <a:cubicBezTo>
                  <a:pt x="22" y="28"/>
                  <a:pt x="22" y="28"/>
                  <a:pt x="22" y="28"/>
                </a:cubicBezTo>
                <a:close/>
                <a:moveTo>
                  <a:pt x="49" y="7"/>
                </a:moveTo>
                <a:cubicBezTo>
                  <a:pt x="49" y="7"/>
                  <a:pt x="49" y="7"/>
                  <a:pt x="49" y="7"/>
                </a:cubicBezTo>
                <a:cubicBezTo>
                  <a:pt x="48" y="6"/>
                  <a:pt x="47" y="6"/>
                  <a:pt x="45" y="6"/>
                </a:cubicBezTo>
                <a:cubicBezTo>
                  <a:pt x="44" y="6"/>
                  <a:pt x="42" y="6"/>
                  <a:pt x="41" y="7"/>
                </a:cubicBezTo>
                <a:cubicBezTo>
                  <a:pt x="40" y="8"/>
                  <a:pt x="40" y="9"/>
                  <a:pt x="40" y="11"/>
                </a:cubicBezTo>
                <a:cubicBezTo>
                  <a:pt x="40" y="12"/>
                  <a:pt x="40" y="14"/>
                  <a:pt x="41" y="15"/>
                </a:cubicBezTo>
                <a:cubicBezTo>
                  <a:pt x="42" y="16"/>
                  <a:pt x="44" y="16"/>
                  <a:pt x="45" y="16"/>
                </a:cubicBezTo>
                <a:cubicBezTo>
                  <a:pt x="47" y="16"/>
                  <a:pt x="48" y="16"/>
                  <a:pt x="49" y="15"/>
                </a:cubicBezTo>
                <a:cubicBezTo>
                  <a:pt x="50" y="14"/>
                  <a:pt x="51" y="12"/>
                  <a:pt x="51" y="11"/>
                </a:cubicBezTo>
                <a:cubicBezTo>
                  <a:pt x="51" y="9"/>
                  <a:pt x="50" y="8"/>
                  <a:pt x="4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4" name="Freeform 52"/>
          <p:cNvSpPr>
            <a:spLocks/>
          </p:cNvSpPr>
          <p:nvPr/>
        </p:nvSpPr>
        <p:spPr bwMode="auto">
          <a:xfrm>
            <a:off x="3924300" y="2824200"/>
            <a:ext cx="533400" cy="63500"/>
          </a:xfrm>
          <a:custGeom>
            <a:avLst/>
            <a:gdLst>
              <a:gd name="T0" fmla="*/ 533400 w 336"/>
              <a:gd name="T1" fmla="*/ 0 h 40"/>
              <a:gd name="T2" fmla="*/ 0 w 336"/>
              <a:gd name="T3" fmla="*/ 0 h 40"/>
              <a:gd name="T4" fmla="*/ 0 w 336"/>
              <a:gd name="T5" fmla="*/ 63500 h 40"/>
              <a:gd name="T6" fmla="*/ 476250 w 336"/>
              <a:gd name="T7" fmla="*/ 63500 h 40"/>
              <a:gd name="T8" fmla="*/ 533400 w 336"/>
              <a:gd name="T9" fmla="*/ 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6" h="40">
                <a:moveTo>
                  <a:pt x="336" y="0"/>
                </a:moveTo>
                <a:lnTo>
                  <a:pt x="0" y="0"/>
                </a:lnTo>
                <a:lnTo>
                  <a:pt x="0" y="40"/>
                </a:lnTo>
                <a:lnTo>
                  <a:pt x="300" y="40"/>
                </a:lnTo>
                <a:lnTo>
                  <a:pt x="336" y="0"/>
                </a:lnTo>
                <a:close/>
              </a:path>
            </a:pathLst>
          </a:custGeom>
          <a:solidFill>
            <a:srgbClr val="582C50"/>
          </a:solidFill>
          <a:ln>
            <a:noFill/>
          </a:ln>
          <a:extLst/>
        </p:spPr>
        <p:txBody>
          <a:bodyPr/>
          <a:lstStyle/>
          <a:p>
            <a:endParaRPr lang="zh-CN" altLang="en-US" sz="1800"/>
          </a:p>
        </p:txBody>
      </p:sp>
      <p:sp>
        <p:nvSpPr>
          <p:cNvPr id="15" name="Freeform 53"/>
          <p:cNvSpPr>
            <a:spLocks/>
          </p:cNvSpPr>
          <p:nvPr/>
        </p:nvSpPr>
        <p:spPr bwMode="auto">
          <a:xfrm>
            <a:off x="3924300" y="2351125"/>
            <a:ext cx="476250" cy="536575"/>
          </a:xfrm>
          <a:custGeom>
            <a:avLst/>
            <a:gdLst>
              <a:gd name="T0" fmla="*/ 440853 w 148"/>
              <a:gd name="T1" fmla="*/ 0 h 167"/>
              <a:gd name="T2" fmla="*/ 35397 w 148"/>
              <a:gd name="T3" fmla="*/ 0 h 167"/>
              <a:gd name="T4" fmla="*/ 0 w 148"/>
              <a:gd name="T5" fmla="*/ 38556 h 167"/>
              <a:gd name="T6" fmla="*/ 0 w 148"/>
              <a:gd name="T7" fmla="*/ 353433 h 167"/>
              <a:gd name="T8" fmla="*/ 0 w 148"/>
              <a:gd name="T9" fmla="*/ 501232 h 167"/>
              <a:gd name="T10" fmla="*/ 0 w 148"/>
              <a:gd name="T11" fmla="*/ 536575 h 167"/>
              <a:gd name="T12" fmla="*/ 35397 w 148"/>
              <a:gd name="T13" fmla="*/ 536575 h 167"/>
              <a:gd name="T14" fmla="*/ 440853 w 148"/>
              <a:gd name="T15" fmla="*/ 536575 h 167"/>
              <a:gd name="T16" fmla="*/ 476250 w 148"/>
              <a:gd name="T17" fmla="*/ 536575 h 167"/>
              <a:gd name="T18" fmla="*/ 476250 w 148"/>
              <a:gd name="T19" fmla="*/ 501232 h 167"/>
              <a:gd name="T20" fmla="*/ 476250 w 148"/>
              <a:gd name="T21" fmla="*/ 353433 h 167"/>
              <a:gd name="T22" fmla="*/ 476250 w 148"/>
              <a:gd name="T23" fmla="*/ 38556 h 167"/>
              <a:gd name="T24" fmla="*/ 440853 w 148"/>
              <a:gd name="T25" fmla="*/ 0 h 1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rgbClr val="B03262"/>
          </a:solidFill>
          <a:ln>
            <a:noFill/>
          </a:ln>
          <a:extLst/>
        </p:spPr>
        <p:txBody>
          <a:bodyPr/>
          <a:lstStyle/>
          <a:p>
            <a:endParaRPr lang="zh-CN" altLang="en-US" sz="1800"/>
          </a:p>
        </p:txBody>
      </p:sp>
      <p:sp>
        <p:nvSpPr>
          <p:cNvPr id="16" name="Freeform 54"/>
          <p:cNvSpPr>
            <a:spLocks noEditPoints="1"/>
          </p:cNvSpPr>
          <p:nvPr/>
        </p:nvSpPr>
        <p:spPr bwMode="auto">
          <a:xfrm>
            <a:off x="4078290" y="2533686"/>
            <a:ext cx="166687" cy="171450"/>
          </a:xfrm>
          <a:custGeom>
            <a:avLst/>
            <a:gdLst>
              <a:gd name="T0" fmla="*/ 9617 w 52"/>
              <a:gd name="T1" fmla="*/ 3235 h 53"/>
              <a:gd name="T2" fmla="*/ 160276 w 52"/>
              <a:gd name="T3" fmla="*/ 51758 h 53"/>
              <a:gd name="T4" fmla="*/ 166687 w 52"/>
              <a:gd name="T5" fmla="*/ 64698 h 53"/>
              <a:gd name="T6" fmla="*/ 163481 w 52"/>
              <a:gd name="T7" fmla="*/ 67933 h 53"/>
              <a:gd name="T8" fmla="*/ 163481 w 52"/>
              <a:gd name="T9" fmla="*/ 67933 h 53"/>
              <a:gd name="T10" fmla="*/ 118604 w 52"/>
              <a:gd name="T11" fmla="*/ 90577 h 53"/>
              <a:gd name="T12" fmla="*/ 160276 w 52"/>
              <a:gd name="T13" fmla="*/ 135866 h 53"/>
              <a:gd name="T14" fmla="*/ 160276 w 52"/>
              <a:gd name="T15" fmla="*/ 145571 h 53"/>
              <a:gd name="T16" fmla="*/ 144248 w 52"/>
              <a:gd name="T17" fmla="*/ 164980 h 53"/>
              <a:gd name="T18" fmla="*/ 131426 w 52"/>
              <a:gd name="T19" fmla="*/ 164980 h 53"/>
              <a:gd name="T20" fmla="*/ 131426 w 52"/>
              <a:gd name="T21" fmla="*/ 164980 h 53"/>
              <a:gd name="T22" fmla="*/ 89755 w 52"/>
              <a:gd name="T23" fmla="*/ 122926 h 53"/>
              <a:gd name="T24" fmla="*/ 64110 w 52"/>
              <a:gd name="T25" fmla="*/ 164980 h 53"/>
              <a:gd name="T26" fmla="*/ 54494 w 52"/>
              <a:gd name="T27" fmla="*/ 171450 h 53"/>
              <a:gd name="T28" fmla="*/ 51288 w 52"/>
              <a:gd name="T29" fmla="*/ 164980 h 53"/>
              <a:gd name="T30" fmla="*/ 0 w 52"/>
              <a:gd name="T31" fmla="*/ 12940 h 53"/>
              <a:gd name="T32" fmla="*/ 6411 w 52"/>
              <a:gd name="T33" fmla="*/ 3235 h 53"/>
              <a:gd name="T34" fmla="*/ 9617 w 52"/>
              <a:gd name="T35" fmla="*/ 3235 h 53"/>
              <a:gd name="T36" fmla="*/ 137837 w 52"/>
              <a:gd name="T37" fmla="*/ 61463 h 53"/>
              <a:gd name="T38" fmla="*/ 137837 w 52"/>
              <a:gd name="T39" fmla="*/ 61463 h 53"/>
              <a:gd name="T40" fmla="*/ 22439 w 52"/>
              <a:gd name="T41" fmla="*/ 22644 h 53"/>
              <a:gd name="T42" fmla="*/ 60905 w 52"/>
              <a:gd name="T43" fmla="*/ 139101 h 53"/>
              <a:gd name="T44" fmla="*/ 80138 w 52"/>
              <a:gd name="T45" fmla="*/ 103517 h 53"/>
              <a:gd name="T46" fmla="*/ 80138 w 52"/>
              <a:gd name="T47" fmla="*/ 100282 h 53"/>
              <a:gd name="T48" fmla="*/ 92960 w 52"/>
              <a:gd name="T49" fmla="*/ 100282 h 53"/>
              <a:gd name="T50" fmla="*/ 137837 w 52"/>
              <a:gd name="T51" fmla="*/ 145571 h 53"/>
              <a:gd name="T52" fmla="*/ 144248 w 52"/>
              <a:gd name="T53" fmla="*/ 139101 h 53"/>
              <a:gd name="T54" fmla="*/ 99371 w 52"/>
              <a:gd name="T55" fmla="*/ 97047 h 53"/>
              <a:gd name="T56" fmla="*/ 96166 w 52"/>
              <a:gd name="T57" fmla="*/ 93812 h 53"/>
              <a:gd name="T58" fmla="*/ 99371 w 52"/>
              <a:gd name="T59" fmla="*/ 80873 h 53"/>
              <a:gd name="T60" fmla="*/ 137837 w 52"/>
              <a:gd name="T61" fmla="*/ 61463 h 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2" h="53">
                <a:moveTo>
                  <a:pt x="3" y="1"/>
                </a:moveTo>
                <a:cubicBezTo>
                  <a:pt x="50" y="16"/>
                  <a:pt x="50" y="16"/>
                  <a:pt x="50" y="16"/>
                </a:cubicBezTo>
                <a:cubicBezTo>
                  <a:pt x="52" y="17"/>
                  <a:pt x="52" y="18"/>
                  <a:pt x="52" y="20"/>
                </a:cubicBezTo>
                <a:cubicBezTo>
                  <a:pt x="52" y="20"/>
                  <a:pt x="51" y="21"/>
                  <a:pt x="51" y="21"/>
                </a:cubicBezTo>
                <a:cubicBezTo>
                  <a:pt x="51" y="21"/>
                  <a:pt x="51" y="21"/>
                  <a:pt x="51" y="21"/>
                </a:cubicBezTo>
                <a:cubicBezTo>
                  <a:pt x="37" y="28"/>
                  <a:pt x="37" y="28"/>
                  <a:pt x="37" y="28"/>
                </a:cubicBezTo>
                <a:cubicBezTo>
                  <a:pt x="50" y="42"/>
                  <a:pt x="50" y="42"/>
                  <a:pt x="50" y="42"/>
                </a:cubicBezTo>
                <a:cubicBezTo>
                  <a:pt x="51" y="43"/>
                  <a:pt x="51" y="44"/>
                  <a:pt x="50" y="45"/>
                </a:cubicBezTo>
                <a:cubicBezTo>
                  <a:pt x="45" y="51"/>
                  <a:pt x="45" y="51"/>
                  <a:pt x="45" y="51"/>
                </a:cubicBezTo>
                <a:cubicBezTo>
                  <a:pt x="44" y="52"/>
                  <a:pt x="42" y="52"/>
                  <a:pt x="41" y="51"/>
                </a:cubicBezTo>
                <a:cubicBezTo>
                  <a:pt x="41" y="51"/>
                  <a:pt x="41" y="51"/>
                  <a:pt x="41" y="51"/>
                </a:cubicBezTo>
                <a:cubicBezTo>
                  <a:pt x="28" y="38"/>
                  <a:pt x="28" y="38"/>
                  <a:pt x="28" y="38"/>
                </a:cubicBezTo>
                <a:cubicBezTo>
                  <a:pt x="20" y="51"/>
                  <a:pt x="20" y="51"/>
                  <a:pt x="20" y="51"/>
                </a:cubicBezTo>
                <a:cubicBezTo>
                  <a:pt x="20" y="53"/>
                  <a:pt x="18" y="53"/>
                  <a:pt x="17" y="53"/>
                </a:cubicBezTo>
                <a:cubicBezTo>
                  <a:pt x="16" y="52"/>
                  <a:pt x="16" y="52"/>
                  <a:pt x="16" y="51"/>
                </a:cubicBezTo>
                <a:cubicBezTo>
                  <a:pt x="0" y="4"/>
                  <a:pt x="0" y="4"/>
                  <a:pt x="0" y="4"/>
                </a:cubicBezTo>
                <a:cubicBezTo>
                  <a:pt x="0" y="3"/>
                  <a:pt x="0" y="1"/>
                  <a:pt x="2" y="1"/>
                </a:cubicBezTo>
                <a:cubicBezTo>
                  <a:pt x="2" y="0"/>
                  <a:pt x="3" y="0"/>
                  <a:pt x="3" y="1"/>
                </a:cubicBezTo>
                <a:close/>
                <a:moveTo>
                  <a:pt x="43" y="19"/>
                </a:moveTo>
                <a:cubicBezTo>
                  <a:pt x="43" y="19"/>
                  <a:pt x="43" y="19"/>
                  <a:pt x="43" y="19"/>
                </a:cubicBezTo>
                <a:cubicBezTo>
                  <a:pt x="7" y="7"/>
                  <a:pt x="7" y="7"/>
                  <a:pt x="7" y="7"/>
                </a:cubicBezTo>
                <a:cubicBezTo>
                  <a:pt x="19" y="43"/>
                  <a:pt x="19" y="43"/>
                  <a:pt x="19" y="43"/>
                </a:cubicBezTo>
                <a:cubicBezTo>
                  <a:pt x="25" y="32"/>
                  <a:pt x="25" y="32"/>
                  <a:pt x="25" y="32"/>
                </a:cubicBezTo>
                <a:cubicBezTo>
                  <a:pt x="25" y="32"/>
                  <a:pt x="25" y="32"/>
                  <a:pt x="25" y="31"/>
                </a:cubicBezTo>
                <a:cubicBezTo>
                  <a:pt x="26" y="30"/>
                  <a:pt x="28" y="30"/>
                  <a:pt x="29" y="31"/>
                </a:cubicBezTo>
                <a:cubicBezTo>
                  <a:pt x="43" y="45"/>
                  <a:pt x="43" y="45"/>
                  <a:pt x="43" y="45"/>
                </a:cubicBezTo>
                <a:cubicBezTo>
                  <a:pt x="45" y="43"/>
                  <a:pt x="45" y="43"/>
                  <a:pt x="45" y="43"/>
                </a:cubicBezTo>
                <a:cubicBezTo>
                  <a:pt x="31" y="30"/>
                  <a:pt x="31" y="30"/>
                  <a:pt x="31" y="30"/>
                </a:cubicBezTo>
                <a:cubicBezTo>
                  <a:pt x="31" y="29"/>
                  <a:pt x="30" y="29"/>
                  <a:pt x="30" y="29"/>
                </a:cubicBezTo>
                <a:cubicBezTo>
                  <a:pt x="30" y="28"/>
                  <a:pt x="30" y="26"/>
                  <a:pt x="31" y="25"/>
                </a:cubicBezTo>
                <a:cubicBezTo>
                  <a:pt x="43" y="19"/>
                  <a:pt x="43" y="19"/>
                  <a:pt x="4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7" name="Freeform 56"/>
          <p:cNvSpPr>
            <a:spLocks/>
          </p:cNvSpPr>
          <p:nvPr/>
        </p:nvSpPr>
        <p:spPr bwMode="auto">
          <a:xfrm>
            <a:off x="3194050" y="2824200"/>
            <a:ext cx="533400" cy="63500"/>
          </a:xfrm>
          <a:custGeom>
            <a:avLst/>
            <a:gdLst>
              <a:gd name="T0" fmla="*/ 533400 w 336"/>
              <a:gd name="T1" fmla="*/ 0 h 40"/>
              <a:gd name="T2" fmla="*/ 0 w 336"/>
              <a:gd name="T3" fmla="*/ 0 h 40"/>
              <a:gd name="T4" fmla="*/ 0 w 336"/>
              <a:gd name="T5" fmla="*/ 63500 h 40"/>
              <a:gd name="T6" fmla="*/ 476250 w 336"/>
              <a:gd name="T7" fmla="*/ 63500 h 40"/>
              <a:gd name="T8" fmla="*/ 533400 w 336"/>
              <a:gd name="T9" fmla="*/ 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6" h="40">
                <a:moveTo>
                  <a:pt x="336" y="0"/>
                </a:moveTo>
                <a:lnTo>
                  <a:pt x="0" y="0"/>
                </a:lnTo>
                <a:lnTo>
                  <a:pt x="0" y="40"/>
                </a:lnTo>
                <a:lnTo>
                  <a:pt x="300" y="40"/>
                </a:lnTo>
                <a:lnTo>
                  <a:pt x="336" y="0"/>
                </a:lnTo>
                <a:close/>
              </a:path>
            </a:pathLst>
          </a:custGeom>
          <a:solidFill>
            <a:srgbClr val="582C50"/>
          </a:solidFill>
          <a:ln>
            <a:noFill/>
          </a:ln>
          <a:extLst/>
        </p:spPr>
        <p:txBody>
          <a:bodyPr/>
          <a:lstStyle/>
          <a:p>
            <a:endParaRPr lang="zh-CN" altLang="en-US" sz="1800"/>
          </a:p>
        </p:txBody>
      </p:sp>
      <p:sp>
        <p:nvSpPr>
          <p:cNvPr id="18" name="Freeform 57"/>
          <p:cNvSpPr>
            <a:spLocks/>
          </p:cNvSpPr>
          <p:nvPr/>
        </p:nvSpPr>
        <p:spPr bwMode="auto">
          <a:xfrm>
            <a:off x="3194050" y="2351125"/>
            <a:ext cx="476250" cy="536575"/>
          </a:xfrm>
          <a:custGeom>
            <a:avLst/>
            <a:gdLst>
              <a:gd name="T0" fmla="*/ 440853 w 148"/>
              <a:gd name="T1" fmla="*/ 0 h 167"/>
              <a:gd name="T2" fmla="*/ 35397 w 148"/>
              <a:gd name="T3" fmla="*/ 0 h 167"/>
              <a:gd name="T4" fmla="*/ 0 w 148"/>
              <a:gd name="T5" fmla="*/ 38556 h 167"/>
              <a:gd name="T6" fmla="*/ 0 w 148"/>
              <a:gd name="T7" fmla="*/ 353433 h 167"/>
              <a:gd name="T8" fmla="*/ 0 w 148"/>
              <a:gd name="T9" fmla="*/ 501232 h 167"/>
              <a:gd name="T10" fmla="*/ 0 w 148"/>
              <a:gd name="T11" fmla="*/ 536575 h 167"/>
              <a:gd name="T12" fmla="*/ 35397 w 148"/>
              <a:gd name="T13" fmla="*/ 536575 h 167"/>
              <a:gd name="T14" fmla="*/ 440853 w 148"/>
              <a:gd name="T15" fmla="*/ 536575 h 167"/>
              <a:gd name="T16" fmla="*/ 476250 w 148"/>
              <a:gd name="T17" fmla="*/ 536575 h 167"/>
              <a:gd name="T18" fmla="*/ 476250 w 148"/>
              <a:gd name="T19" fmla="*/ 501232 h 167"/>
              <a:gd name="T20" fmla="*/ 476250 w 148"/>
              <a:gd name="T21" fmla="*/ 353433 h 167"/>
              <a:gd name="T22" fmla="*/ 476250 w 148"/>
              <a:gd name="T23" fmla="*/ 38556 h 167"/>
              <a:gd name="T24" fmla="*/ 440853 w 148"/>
              <a:gd name="T25" fmla="*/ 0 h 1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rgbClr val="B03262"/>
          </a:solidFill>
          <a:ln>
            <a:noFill/>
          </a:ln>
          <a:extLst/>
        </p:spPr>
        <p:txBody>
          <a:bodyPr/>
          <a:lstStyle/>
          <a:p>
            <a:endParaRPr lang="zh-CN" altLang="en-US" sz="1800"/>
          </a:p>
        </p:txBody>
      </p:sp>
      <p:sp>
        <p:nvSpPr>
          <p:cNvPr id="19" name="Freeform 58"/>
          <p:cNvSpPr>
            <a:spLocks noEditPoints="1"/>
          </p:cNvSpPr>
          <p:nvPr/>
        </p:nvSpPr>
        <p:spPr bwMode="auto">
          <a:xfrm>
            <a:off x="3355977" y="2511463"/>
            <a:ext cx="153988" cy="215900"/>
          </a:xfrm>
          <a:custGeom>
            <a:avLst/>
            <a:gdLst>
              <a:gd name="T0" fmla="*/ 134740 w 48"/>
              <a:gd name="T1" fmla="*/ 58003 h 67"/>
              <a:gd name="T2" fmla="*/ 118699 w 48"/>
              <a:gd name="T3" fmla="*/ 99894 h 67"/>
              <a:gd name="T4" fmla="*/ 118699 w 48"/>
              <a:gd name="T5" fmla="*/ 99894 h 67"/>
              <a:gd name="T6" fmla="*/ 147572 w 48"/>
              <a:gd name="T7" fmla="*/ 138563 h 67"/>
              <a:gd name="T8" fmla="*/ 153988 w 48"/>
              <a:gd name="T9" fmla="*/ 164342 h 67"/>
              <a:gd name="T10" fmla="*/ 147572 w 48"/>
              <a:gd name="T11" fmla="*/ 193343 h 67"/>
              <a:gd name="T12" fmla="*/ 137948 w 48"/>
              <a:gd name="T13" fmla="*/ 199788 h 67"/>
              <a:gd name="T14" fmla="*/ 118699 w 48"/>
              <a:gd name="T15" fmla="*/ 206233 h 67"/>
              <a:gd name="T16" fmla="*/ 112283 w 48"/>
              <a:gd name="T17" fmla="*/ 215900 h 67"/>
              <a:gd name="T18" fmla="*/ 35289 w 48"/>
              <a:gd name="T19" fmla="*/ 206233 h 67"/>
              <a:gd name="T20" fmla="*/ 35289 w 48"/>
              <a:gd name="T21" fmla="*/ 199788 h 67"/>
              <a:gd name="T22" fmla="*/ 16040 w 48"/>
              <a:gd name="T23" fmla="*/ 199788 h 67"/>
              <a:gd name="T24" fmla="*/ 0 w 48"/>
              <a:gd name="T25" fmla="*/ 180454 h 67"/>
              <a:gd name="T26" fmla="*/ 6416 w 48"/>
              <a:gd name="T27" fmla="*/ 138563 h 67"/>
              <a:gd name="T28" fmla="*/ 35289 w 48"/>
              <a:gd name="T29" fmla="*/ 99894 h 67"/>
              <a:gd name="T30" fmla="*/ 19249 w 48"/>
              <a:gd name="T31" fmla="*/ 58003 h 67"/>
              <a:gd name="T32" fmla="*/ 41705 w 48"/>
              <a:gd name="T33" fmla="*/ 183676 h 67"/>
              <a:gd name="T34" fmla="*/ 41705 w 48"/>
              <a:gd name="T35" fmla="*/ 161119 h 67"/>
              <a:gd name="T36" fmla="*/ 51329 w 48"/>
              <a:gd name="T37" fmla="*/ 161119 h 67"/>
              <a:gd name="T38" fmla="*/ 51329 w 48"/>
              <a:gd name="T39" fmla="*/ 190121 h 67"/>
              <a:gd name="T40" fmla="*/ 102659 w 48"/>
              <a:gd name="T41" fmla="*/ 199788 h 67"/>
              <a:gd name="T42" fmla="*/ 102659 w 48"/>
              <a:gd name="T43" fmla="*/ 190121 h 67"/>
              <a:gd name="T44" fmla="*/ 102659 w 48"/>
              <a:gd name="T45" fmla="*/ 161119 h 67"/>
              <a:gd name="T46" fmla="*/ 112283 w 48"/>
              <a:gd name="T47" fmla="*/ 161119 h 67"/>
              <a:gd name="T48" fmla="*/ 134740 w 48"/>
              <a:gd name="T49" fmla="*/ 183676 h 67"/>
              <a:gd name="T50" fmla="*/ 134740 w 48"/>
              <a:gd name="T51" fmla="*/ 164342 h 67"/>
              <a:gd name="T52" fmla="*/ 131531 w 48"/>
              <a:gd name="T53" fmla="*/ 145007 h 67"/>
              <a:gd name="T54" fmla="*/ 102659 w 48"/>
              <a:gd name="T55" fmla="*/ 109561 h 67"/>
              <a:gd name="T56" fmla="*/ 51329 w 48"/>
              <a:gd name="T57" fmla="*/ 109561 h 67"/>
              <a:gd name="T58" fmla="*/ 19249 w 48"/>
              <a:gd name="T59" fmla="*/ 164342 h 67"/>
              <a:gd name="T60" fmla="*/ 19249 w 48"/>
              <a:gd name="T61" fmla="*/ 183676 h 67"/>
              <a:gd name="T62" fmla="*/ 76994 w 48"/>
              <a:gd name="T63" fmla="*/ 19334 h 67"/>
              <a:gd name="T64" fmla="*/ 35289 w 48"/>
              <a:gd name="T65" fmla="*/ 58003 h 67"/>
              <a:gd name="T66" fmla="*/ 118699 w 48"/>
              <a:gd name="T67" fmla="*/ 58003 h 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8" h="67">
                <a:moveTo>
                  <a:pt x="24" y="0"/>
                </a:moveTo>
                <a:cubicBezTo>
                  <a:pt x="34" y="0"/>
                  <a:pt x="42" y="8"/>
                  <a:pt x="42" y="18"/>
                </a:cubicBezTo>
                <a:cubicBezTo>
                  <a:pt x="42" y="23"/>
                  <a:pt x="40" y="28"/>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40" y="35"/>
                  <a:pt x="44" y="38"/>
                  <a:pt x="46" y="43"/>
                </a:cubicBezTo>
                <a:cubicBezTo>
                  <a:pt x="46" y="43"/>
                  <a:pt x="46" y="43"/>
                  <a:pt x="46" y="43"/>
                </a:cubicBezTo>
                <a:cubicBezTo>
                  <a:pt x="47" y="45"/>
                  <a:pt x="48" y="48"/>
                  <a:pt x="48" y="51"/>
                </a:cubicBezTo>
                <a:cubicBezTo>
                  <a:pt x="48" y="56"/>
                  <a:pt x="48" y="56"/>
                  <a:pt x="48" y="56"/>
                </a:cubicBezTo>
                <a:cubicBezTo>
                  <a:pt x="48" y="57"/>
                  <a:pt x="47" y="59"/>
                  <a:pt x="46" y="60"/>
                </a:cubicBezTo>
                <a:cubicBezTo>
                  <a:pt x="46" y="61"/>
                  <a:pt x="44" y="62"/>
                  <a:pt x="43" y="62"/>
                </a:cubicBezTo>
                <a:cubicBezTo>
                  <a:pt x="43" y="62"/>
                  <a:pt x="43" y="62"/>
                  <a:pt x="43" y="62"/>
                </a:cubicBezTo>
                <a:cubicBezTo>
                  <a:pt x="37" y="62"/>
                  <a:pt x="37" y="62"/>
                  <a:pt x="37" y="62"/>
                </a:cubicBezTo>
                <a:cubicBezTo>
                  <a:pt x="37" y="64"/>
                  <a:pt x="37" y="64"/>
                  <a:pt x="37" y="64"/>
                </a:cubicBezTo>
                <a:cubicBezTo>
                  <a:pt x="37" y="66"/>
                  <a:pt x="36" y="67"/>
                  <a:pt x="35" y="67"/>
                </a:cubicBezTo>
                <a:cubicBezTo>
                  <a:pt x="35" y="67"/>
                  <a:pt x="35" y="67"/>
                  <a:pt x="35" y="67"/>
                </a:cubicBezTo>
                <a:cubicBezTo>
                  <a:pt x="13" y="67"/>
                  <a:pt x="13" y="67"/>
                  <a:pt x="13" y="67"/>
                </a:cubicBezTo>
                <a:cubicBezTo>
                  <a:pt x="12" y="67"/>
                  <a:pt x="11" y="66"/>
                  <a:pt x="11" y="64"/>
                </a:cubicBezTo>
                <a:cubicBezTo>
                  <a:pt x="11" y="64"/>
                  <a:pt x="11" y="64"/>
                  <a:pt x="11" y="64"/>
                </a:cubicBezTo>
                <a:cubicBezTo>
                  <a:pt x="11" y="62"/>
                  <a:pt x="11" y="62"/>
                  <a:pt x="11" y="62"/>
                </a:cubicBezTo>
                <a:cubicBezTo>
                  <a:pt x="5" y="62"/>
                  <a:pt x="5" y="62"/>
                  <a:pt x="5" y="62"/>
                </a:cubicBezTo>
                <a:cubicBezTo>
                  <a:pt x="5" y="62"/>
                  <a:pt x="5" y="62"/>
                  <a:pt x="5" y="62"/>
                </a:cubicBezTo>
                <a:cubicBezTo>
                  <a:pt x="3" y="62"/>
                  <a:pt x="2" y="61"/>
                  <a:pt x="2" y="60"/>
                </a:cubicBezTo>
                <a:cubicBezTo>
                  <a:pt x="1" y="59"/>
                  <a:pt x="0" y="57"/>
                  <a:pt x="0" y="56"/>
                </a:cubicBezTo>
                <a:cubicBezTo>
                  <a:pt x="0" y="51"/>
                  <a:pt x="0" y="51"/>
                  <a:pt x="0" y="51"/>
                </a:cubicBezTo>
                <a:cubicBezTo>
                  <a:pt x="0" y="48"/>
                  <a:pt x="1" y="45"/>
                  <a:pt x="2" y="43"/>
                </a:cubicBezTo>
                <a:cubicBezTo>
                  <a:pt x="4" y="38"/>
                  <a:pt x="8" y="35"/>
                  <a:pt x="11" y="31"/>
                </a:cubicBezTo>
                <a:cubicBezTo>
                  <a:pt x="11" y="31"/>
                  <a:pt x="11" y="31"/>
                  <a:pt x="11" y="31"/>
                </a:cubicBezTo>
                <a:cubicBezTo>
                  <a:pt x="11" y="31"/>
                  <a:pt x="11" y="31"/>
                  <a:pt x="11" y="31"/>
                </a:cubicBezTo>
                <a:cubicBezTo>
                  <a:pt x="8" y="28"/>
                  <a:pt x="6" y="23"/>
                  <a:pt x="6" y="18"/>
                </a:cubicBezTo>
                <a:cubicBezTo>
                  <a:pt x="6" y="8"/>
                  <a:pt x="14" y="0"/>
                  <a:pt x="24" y="0"/>
                </a:cubicBezTo>
                <a:close/>
                <a:moveTo>
                  <a:pt x="13" y="57"/>
                </a:moveTo>
                <a:cubicBezTo>
                  <a:pt x="13" y="57"/>
                  <a:pt x="13" y="57"/>
                  <a:pt x="13" y="57"/>
                </a:cubicBezTo>
                <a:cubicBezTo>
                  <a:pt x="13" y="50"/>
                  <a:pt x="13" y="50"/>
                  <a:pt x="13" y="50"/>
                </a:cubicBezTo>
                <a:cubicBezTo>
                  <a:pt x="13" y="49"/>
                  <a:pt x="13" y="48"/>
                  <a:pt x="14" y="48"/>
                </a:cubicBezTo>
                <a:cubicBezTo>
                  <a:pt x="15" y="48"/>
                  <a:pt x="16" y="49"/>
                  <a:pt x="16" y="50"/>
                </a:cubicBezTo>
                <a:cubicBezTo>
                  <a:pt x="16" y="59"/>
                  <a:pt x="16" y="59"/>
                  <a:pt x="16" y="59"/>
                </a:cubicBezTo>
                <a:cubicBezTo>
                  <a:pt x="16" y="59"/>
                  <a:pt x="16" y="59"/>
                  <a:pt x="16" y="59"/>
                </a:cubicBezTo>
                <a:cubicBezTo>
                  <a:pt x="16" y="62"/>
                  <a:pt x="16" y="62"/>
                  <a:pt x="16" y="62"/>
                </a:cubicBezTo>
                <a:cubicBezTo>
                  <a:pt x="32" y="62"/>
                  <a:pt x="32" y="62"/>
                  <a:pt x="32" y="62"/>
                </a:cubicBezTo>
                <a:cubicBezTo>
                  <a:pt x="32" y="59"/>
                  <a:pt x="32" y="59"/>
                  <a:pt x="32" y="59"/>
                </a:cubicBezTo>
                <a:cubicBezTo>
                  <a:pt x="32" y="59"/>
                  <a:pt x="32" y="59"/>
                  <a:pt x="32" y="59"/>
                </a:cubicBezTo>
                <a:cubicBezTo>
                  <a:pt x="32" y="59"/>
                  <a:pt x="32" y="59"/>
                  <a:pt x="32" y="59"/>
                </a:cubicBezTo>
                <a:cubicBezTo>
                  <a:pt x="32" y="50"/>
                  <a:pt x="32" y="50"/>
                  <a:pt x="32" y="50"/>
                </a:cubicBezTo>
                <a:cubicBezTo>
                  <a:pt x="32" y="49"/>
                  <a:pt x="33" y="48"/>
                  <a:pt x="34" y="48"/>
                </a:cubicBezTo>
                <a:cubicBezTo>
                  <a:pt x="35" y="48"/>
                  <a:pt x="35" y="49"/>
                  <a:pt x="35" y="50"/>
                </a:cubicBezTo>
                <a:cubicBezTo>
                  <a:pt x="35" y="57"/>
                  <a:pt x="35" y="57"/>
                  <a:pt x="35" y="57"/>
                </a:cubicBezTo>
                <a:cubicBezTo>
                  <a:pt x="42" y="57"/>
                  <a:pt x="42" y="57"/>
                  <a:pt x="42" y="57"/>
                </a:cubicBezTo>
                <a:cubicBezTo>
                  <a:pt x="42" y="57"/>
                  <a:pt x="42" y="56"/>
                  <a:pt x="42" y="56"/>
                </a:cubicBezTo>
                <a:cubicBezTo>
                  <a:pt x="42" y="51"/>
                  <a:pt x="42" y="51"/>
                  <a:pt x="42" y="51"/>
                </a:cubicBezTo>
                <a:cubicBezTo>
                  <a:pt x="42" y="49"/>
                  <a:pt x="42" y="47"/>
                  <a:pt x="41" y="45"/>
                </a:cubicBezTo>
                <a:cubicBezTo>
                  <a:pt x="41" y="45"/>
                  <a:pt x="41" y="45"/>
                  <a:pt x="41" y="45"/>
                </a:cubicBezTo>
                <a:cubicBezTo>
                  <a:pt x="41" y="45"/>
                  <a:pt x="41" y="45"/>
                  <a:pt x="41" y="45"/>
                </a:cubicBezTo>
                <a:cubicBezTo>
                  <a:pt x="40" y="41"/>
                  <a:pt x="35" y="37"/>
                  <a:pt x="32" y="34"/>
                </a:cubicBezTo>
                <a:cubicBezTo>
                  <a:pt x="30" y="36"/>
                  <a:pt x="27" y="37"/>
                  <a:pt x="24" y="37"/>
                </a:cubicBezTo>
                <a:cubicBezTo>
                  <a:pt x="21" y="37"/>
                  <a:pt x="18" y="36"/>
                  <a:pt x="16" y="34"/>
                </a:cubicBezTo>
                <a:cubicBezTo>
                  <a:pt x="13" y="37"/>
                  <a:pt x="8" y="41"/>
                  <a:pt x="7" y="45"/>
                </a:cubicBezTo>
                <a:cubicBezTo>
                  <a:pt x="6" y="47"/>
                  <a:pt x="6" y="49"/>
                  <a:pt x="6" y="51"/>
                </a:cubicBezTo>
                <a:cubicBezTo>
                  <a:pt x="6" y="56"/>
                  <a:pt x="6" y="56"/>
                  <a:pt x="6" y="56"/>
                </a:cubicBezTo>
                <a:cubicBezTo>
                  <a:pt x="6" y="56"/>
                  <a:pt x="6" y="57"/>
                  <a:pt x="6" y="57"/>
                </a:cubicBezTo>
                <a:cubicBezTo>
                  <a:pt x="13" y="57"/>
                  <a:pt x="13" y="57"/>
                  <a:pt x="13" y="57"/>
                </a:cubicBezTo>
                <a:close/>
                <a:moveTo>
                  <a:pt x="24" y="6"/>
                </a:moveTo>
                <a:cubicBezTo>
                  <a:pt x="24" y="6"/>
                  <a:pt x="24" y="6"/>
                  <a:pt x="24" y="6"/>
                </a:cubicBezTo>
                <a:cubicBezTo>
                  <a:pt x="17" y="6"/>
                  <a:pt x="11" y="11"/>
                  <a:pt x="11" y="18"/>
                </a:cubicBezTo>
                <a:cubicBezTo>
                  <a:pt x="11" y="26"/>
                  <a:pt x="17" y="31"/>
                  <a:pt x="24" y="31"/>
                </a:cubicBezTo>
                <a:cubicBezTo>
                  <a:pt x="31" y="31"/>
                  <a:pt x="37" y="26"/>
                  <a:pt x="37" y="18"/>
                </a:cubicBezTo>
                <a:cubicBezTo>
                  <a:pt x="37" y="11"/>
                  <a:pt x="31" y="6"/>
                  <a:pt x="2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20" name="Freeform 60"/>
          <p:cNvSpPr>
            <a:spLocks/>
          </p:cNvSpPr>
          <p:nvPr/>
        </p:nvSpPr>
        <p:spPr bwMode="auto">
          <a:xfrm>
            <a:off x="2465388" y="2824200"/>
            <a:ext cx="533400" cy="63500"/>
          </a:xfrm>
          <a:custGeom>
            <a:avLst/>
            <a:gdLst>
              <a:gd name="T0" fmla="*/ 533400 w 336"/>
              <a:gd name="T1" fmla="*/ 0 h 40"/>
              <a:gd name="T2" fmla="*/ 0 w 336"/>
              <a:gd name="T3" fmla="*/ 0 h 40"/>
              <a:gd name="T4" fmla="*/ 0 w 336"/>
              <a:gd name="T5" fmla="*/ 63500 h 40"/>
              <a:gd name="T6" fmla="*/ 476250 w 336"/>
              <a:gd name="T7" fmla="*/ 63500 h 40"/>
              <a:gd name="T8" fmla="*/ 533400 w 336"/>
              <a:gd name="T9" fmla="*/ 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6" h="40">
                <a:moveTo>
                  <a:pt x="336" y="0"/>
                </a:moveTo>
                <a:lnTo>
                  <a:pt x="0" y="0"/>
                </a:lnTo>
                <a:lnTo>
                  <a:pt x="0" y="40"/>
                </a:lnTo>
                <a:lnTo>
                  <a:pt x="300" y="40"/>
                </a:lnTo>
                <a:lnTo>
                  <a:pt x="336" y="0"/>
                </a:lnTo>
                <a:close/>
              </a:path>
            </a:pathLst>
          </a:custGeom>
          <a:solidFill>
            <a:srgbClr val="582C50"/>
          </a:solidFill>
          <a:ln>
            <a:noFill/>
          </a:ln>
          <a:extLst/>
        </p:spPr>
        <p:txBody>
          <a:bodyPr/>
          <a:lstStyle/>
          <a:p>
            <a:endParaRPr lang="zh-CN" altLang="en-US" sz="1800"/>
          </a:p>
        </p:txBody>
      </p:sp>
      <p:sp>
        <p:nvSpPr>
          <p:cNvPr id="21" name="Freeform 61"/>
          <p:cNvSpPr>
            <a:spLocks/>
          </p:cNvSpPr>
          <p:nvPr/>
        </p:nvSpPr>
        <p:spPr bwMode="auto">
          <a:xfrm>
            <a:off x="2465388" y="2351125"/>
            <a:ext cx="476250" cy="536575"/>
          </a:xfrm>
          <a:custGeom>
            <a:avLst/>
            <a:gdLst>
              <a:gd name="T0" fmla="*/ 440853 w 148"/>
              <a:gd name="T1" fmla="*/ 0 h 167"/>
              <a:gd name="T2" fmla="*/ 35397 w 148"/>
              <a:gd name="T3" fmla="*/ 0 h 167"/>
              <a:gd name="T4" fmla="*/ 0 w 148"/>
              <a:gd name="T5" fmla="*/ 38556 h 167"/>
              <a:gd name="T6" fmla="*/ 0 w 148"/>
              <a:gd name="T7" fmla="*/ 353433 h 167"/>
              <a:gd name="T8" fmla="*/ 0 w 148"/>
              <a:gd name="T9" fmla="*/ 501232 h 167"/>
              <a:gd name="T10" fmla="*/ 0 w 148"/>
              <a:gd name="T11" fmla="*/ 536575 h 167"/>
              <a:gd name="T12" fmla="*/ 35397 w 148"/>
              <a:gd name="T13" fmla="*/ 536575 h 167"/>
              <a:gd name="T14" fmla="*/ 440853 w 148"/>
              <a:gd name="T15" fmla="*/ 536575 h 167"/>
              <a:gd name="T16" fmla="*/ 476250 w 148"/>
              <a:gd name="T17" fmla="*/ 536575 h 167"/>
              <a:gd name="T18" fmla="*/ 476250 w 148"/>
              <a:gd name="T19" fmla="*/ 501232 h 167"/>
              <a:gd name="T20" fmla="*/ 476250 w 148"/>
              <a:gd name="T21" fmla="*/ 353433 h 167"/>
              <a:gd name="T22" fmla="*/ 476250 w 148"/>
              <a:gd name="T23" fmla="*/ 38556 h 167"/>
              <a:gd name="T24" fmla="*/ 440853 w 148"/>
              <a:gd name="T25" fmla="*/ 0 h 1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rgbClr val="B03262"/>
          </a:solidFill>
          <a:ln>
            <a:noFill/>
          </a:ln>
          <a:extLst/>
        </p:spPr>
        <p:txBody>
          <a:bodyPr/>
          <a:lstStyle/>
          <a:p>
            <a:endParaRPr lang="zh-CN" altLang="en-US" sz="1800"/>
          </a:p>
        </p:txBody>
      </p:sp>
      <p:sp>
        <p:nvSpPr>
          <p:cNvPr id="22" name="Freeform 62"/>
          <p:cNvSpPr>
            <a:spLocks noEditPoints="1"/>
          </p:cNvSpPr>
          <p:nvPr/>
        </p:nvSpPr>
        <p:spPr bwMode="auto">
          <a:xfrm>
            <a:off x="2600327" y="2517813"/>
            <a:ext cx="206375" cy="203200"/>
          </a:xfrm>
          <a:custGeom>
            <a:avLst/>
            <a:gdLst>
              <a:gd name="T0" fmla="*/ 161230 w 64"/>
              <a:gd name="T1" fmla="*/ 9676 h 63"/>
              <a:gd name="T2" fmla="*/ 138658 w 64"/>
              <a:gd name="T3" fmla="*/ 0 h 63"/>
              <a:gd name="T4" fmla="*/ 3225 w 64"/>
              <a:gd name="T5" fmla="*/ 122565 h 63"/>
              <a:gd name="T6" fmla="*/ 3225 w 64"/>
              <a:gd name="T7" fmla="*/ 122565 h 63"/>
              <a:gd name="T8" fmla="*/ 3225 w 64"/>
              <a:gd name="T9" fmla="*/ 122565 h 63"/>
              <a:gd name="T10" fmla="*/ 3225 w 64"/>
              <a:gd name="T11" fmla="*/ 122565 h 63"/>
              <a:gd name="T12" fmla="*/ 3225 w 64"/>
              <a:gd name="T13" fmla="*/ 122565 h 63"/>
              <a:gd name="T14" fmla="*/ 3225 w 64"/>
              <a:gd name="T15" fmla="*/ 122565 h 63"/>
              <a:gd name="T16" fmla="*/ 3225 w 64"/>
              <a:gd name="T17" fmla="*/ 122565 h 63"/>
              <a:gd name="T18" fmla="*/ 3225 w 64"/>
              <a:gd name="T19" fmla="*/ 122565 h 63"/>
              <a:gd name="T20" fmla="*/ 0 w 64"/>
              <a:gd name="T21" fmla="*/ 122565 h 63"/>
              <a:gd name="T22" fmla="*/ 0 w 64"/>
              <a:gd name="T23" fmla="*/ 125790 h 63"/>
              <a:gd name="T24" fmla="*/ 0 w 64"/>
              <a:gd name="T25" fmla="*/ 125790 h 63"/>
              <a:gd name="T26" fmla="*/ 0 w 64"/>
              <a:gd name="T27" fmla="*/ 125790 h 63"/>
              <a:gd name="T28" fmla="*/ 0 w 64"/>
              <a:gd name="T29" fmla="*/ 125790 h 63"/>
              <a:gd name="T30" fmla="*/ 0 w 64"/>
              <a:gd name="T31" fmla="*/ 125790 h 63"/>
              <a:gd name="T32" fmla="*/ 0 w 64"/>
              <a:gd name="T33" fmla="*/ 125790 h 63"/>
              <a:gd name="T34" fmla="*/ 0 w 64"/>
              <a:gd name="T35" fmla="*/ 125790 h 63"/>
              <a:gd name="T36" fmla="*/ 0 w 64"/>
              <a:gd name="T37" fmla="*/ 125790 h 63"/>
              <a:gd name="T38" fmla="*/ 0 w 64"/>
              <a:gd name="T39" fmla="*/ 125790 h 63"/>
              <a:gd name="T40" fmla="*/ 77391 w 64"/>
              <a:gd name="T41" fmla="*/ 203200 h 63"/>
              <a:gd name="T42" fmla="*/ 77391 w 64"/>
              <a:gd name="T43" fmla="*/ 203200 h 63"/>
              <a:gd name="T44" fmla="*/ 80615 w 64"/>
              <a:gd name="T45" fmla="*/ 203200 h 63"/>
              <a:gd name="T46" fmla="*/ 80615 w 64"/>
              <a:gd name="T47" fmla="*/ 203200 h 63"/>
              <a:gd name="T48" fmla="*/ 80615 w 64"/>
              <a:gd name="T49" fmla="*/ 203200 h 63"/>
              <a:gd name="T50" fmla="*/ 80615 w 64"/>
              <a:gd name="T51" fmla="*/ 203200 h 63"/>
              <a:gd name="T52" fmla="*/ 80615 w 64"/>
              <a:gd name="T53" fmla="*/ 203200 h 63"/>
              <a:gd name="T54" fmla="*/ 83840 w 64"/>
              <a:gd name="T55" fmla="*/ 203200 h 63"/>
              <a:gd name="T56" fmla="*/ 83840 w 64"/>
              <a:gd name="T57" fmla="*/ 203200 h 63"/>
              <a:gd name="T58" fmla="*/ 83840 w 64"/>
              <a:gd name="T59" fmla="*/ 203200 h 63"/>
              <a:gd name="T60" fmla="*/ 196701 w 64"/>
              <a:gd name="T61" fmla="*/ 90311 h 63"/>
              <a:gd name="T62" fmla="*/ 103188 w 64"/>
              <a:gd name="T63" fmla="*/ 48381 h 63"/>
              <a:gd name="T64" fmla="*/ 32246 w 64"/>
              <a:gd name="T65" fmla="*/ 138692 h 63"/>
              <a:gd name="T66" fmla="*/ 19348 w 64"/>
              <a:gd name="T67" fmla="*/ 187073 h 63"/>
              <a:gd name="T68" fmla="*/ 58043 w 64"/>
              <a:gd name="T69" fmla="*/ 187073 h 63"/>
              <a:gd name="T70" fmla="*/ 38695 w 64"/>
              <a:gd name="T71" fmla="*/ 145143 h 63"/>
              <a:gd name="T72" fmla="*/ 61268 w 64"/>
              <a:gd name="T73" fmla="*/ 167721 h 63"/>
              <a:gd name="T74" fmla="*/ 77391 w 64"/>
              <a:gd name="T75" fmla="*/ 183848 h 63"/>
              <a:gd name="T76" fmla="*/ 158006 w 64"/>
              <a:gd name="T77" fmla="*/ 103213 h 63"/>
              <a:gd name="T78" fmla="*/ 187027 w 64"/>
              <a:gd name="T79" fmla="*/ 67733 h 63"/>
              <a:gd name="T80" fmla="*/ 170904 w 64"/>
              <a:gd name="T81" fmla="*/ 90311 h 63"/>
              <a:gd name="T82" fmla="*/ 119311 w 64"/>
              <a:gd name="T83" fmla="*/ 29029 h 63"/>
              <a:gd name="T84" fmla="*/ 138658 w 64"/>
              <a:gd name="T85" fmla="*/ 16127 h 63"/>
              <a:gd name="T86" fmla="*/ 187027 w 64"/>
              <a:gd name="T87" fmla="*/ 67733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4" h="63">
                <a:moveTo>
                  <a:pt x="64" y="21"/>
                </a:moveTo>
                <a:cubicBezTo>
                  <a:pt x="64" y="18"/>
                  <a:pt x="63" y="16"/>
                  <a:pt x="61" y="14"/>
                </a:cubicBezTo>
                <a:cubicBezTo>
                  <a:pt x="50" y="3"/>
                  <a:pt x="50" y="3"/>
                  <a:pt x="50" y="3"/>
                </a:cubicBezTo>
                <a:cubicBezTo>
                  <a:pt x="48" y="1"/>
                  <a:pt x="45" y="0"/>
                  <a:pt x="43" y="0"/>
                </a:cubicBezTo>
                <a:cubicBezTo>
                  <a:pt x="43" y="0"/>
                  <a:pt x="43" y="0"/>
                  <a:pt x="43" y="0"/>
                </a:cubicBezTo>
                <a:cubicBezTo>
                  <a:pt x="43" y="0"/>
                  <a:pt x="43" y="0"/>
                  <a:pt x="43" y="0"/>
                </a:cubicBezTo>
                <a:cubicBezTo>
                  <a:pt x="40" y="0"/>
                  <a:pt x="38" y="1"/>
                  <a:pt x="36" y="3"/>
                </a:cubicBezTo>
                <a:cubicBezTo>
                  <a:pt x="24" y="14"/>
                  <a:pt x="13" y="26"/>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0" y="38"/>
                  <a:pt x="0" y="38"/>
                  <a:pt x="0" y="38"/>
                </a:cubicBezTo>
                <a:cubicBezTo>
                  <a:pt x="0" y="38"/>
                  <a:pt x="0" y="38"/>
                  <a:pt x="0" y="38"/>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61"/>
                  <a:pt x="0" y="61"/>
                  <a:pt x="0" y="61"/>
                </a:cubicBezTo>
                <a:cubicBezTo>
                  <a:pt x="0" y="62"/>
                  <a:pt x="1" y="63"/>
                  <a:pt x="3" y="63"/>
                </a:cubicBezTo>
                <a:cubicBezTo>
                  <a:pt x="24" y="63"/>
                  <a:pt x="24" y="63"/>
                  <a:pt x="24" y="63"/>
                </a:cubicBezTo>
                <a:cubicBezTo>
                  <a:pt x="24" y="63"/>
                  <a:pt x="24" y="63"/>
                  <a:pt x="24" y="63"/>
                </a:cubicBezTo>
                <a:cubicBezTo>
                  <a:pt x="24" y="63"/>
                  <a:pt x="24" y="63"/>
                  <a:pt x="24" y="63"/>
                </a:cubicBezTo>
                <a:cubicBezTo>
                  <a:pt x="24" y="63"/>
                  <a:pt x="24" y="63"/>
                  <a:pt x="24" y="63"/>
                </a:cubicBezTo>
                <a:cubicBezTo>
                  <a:pt x="24" y="63"/>
                  <a:pt x="24" y="63"/>
                  <a:pt x="24"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38" y="51"/>
                  <a:pt x="49" y="39"/>
                  <a:pt x="61" y="28"/>
                </a:cubicBezTo>
                <a:cubicBezTo>
                  <a:pt x="63" y="26"/>
                  <a:pt x="64" y="23"/>
                  <a:pt x="64" y="21"/>
                </a:cubicBezTo>
                <a:cubicBezTo>
                  <a:pt x="64" y="21"/>
                  <a:pt x="64" y="21"/>
                  <a:pt x="64" y="21"/>
                </a:cubicBezTo>
                <a:close/>
                <a:moveTo>
                  <a:pt x="32" y="15"/>
                </a:moveTo>
                <a:cubicBezTo>
                  <a:pt x="32" y="15"/>
                  <a:pt x="32" y="15"/>
                  <a:pt x="32" y="15"/>
                </a:cubicBezTo>
                <a:cubicBezTo>
                  <a:pt x="35" y="18"/>
                  <a:pt x="35" y="18"/>
                  <a:pt x="35" y="18"/>
                </a:cubicBezTo>
                <a:cubicBezTo>
                  <a:pt x="10" y="43"/>
                  <a:pt x="10" y="43"/>
                  <a:pt x="10" y="43"/>
                </a:cubicBezTo>
                <a:cubicBezTo>
                  <a:pt x="7" y="40"/>
                  <a:pt x="7" y="40"/>
                  <a:pt x="7" y="40"/>
                </a:cubicBezTo>
                <a:cubicBezTo>
                  <a:pt x="32" y="15"/>
                  <a:pt x="32" y="15"/>
                  <a:pt x="32" y="15"/>
                </a:cubicBezTo>
                <a:close/>
                <a:moveTo>
                  <a:pt x="6" y="58"/>
                </a:moveTo>
                <a:cubicBezTo>
                  <a:pt x="6" y="58"/>
                  <a:pt x="6" y="58"/>
                  <a:pt x="6" y="58"/>
                </a:cubicBezTo>
                <a:cubicBezTo>
                  <a:pt x="6" y="46"/>
                  <a:pt x="6" y="46"/>
                  <a:pt x="6" y="46"/>
                </a:cubicBezTo>
                <a:cubicBezTo>
                  <a:pt x="18" y="58"/>
                  <a:pt x="18" y="58"/>
                  <a:pt x="18" y="58"/>
                </a:cubicBezTo>
                <a:cubicBezTo>
                  <a:pt x="6" y="58"/>
                  <a:pt x="6" y="58"/>
                  <a:pt x="6" y="58"/>
                </a:cubicBezTo>
                <a:close/>
                <a:moveTo>
                  <a:pt x="12" y="45"/>
                </a:moveTo>
                <a:cubicBezTo>
                  <a:pt x="12" y="45"/>
                  <a:pt x="12" y="45"/>
                  <a:pt x="12" y="45"/>
                </a:cubicBezTo>
                <a:cubicBezTo>
                  <a:pt x="37" y="20"/>
                  <a:pt x="37" y="20"/>
                  <a:pt x="37" y="20"/>
                </a:cubicBezTo>
                <a:cubicBezTo>
                  <a:pt x="44" y="27"/>
                  <a:pt x="44" y="27"/>
                  <a:pt x="44" y="27"/>
                </a:cubicBezTo>
                <a:cubicBezTo>
                  <a:pt x="19" y="52"/>
                  <a:pt x="19" y="52"/>
                  <a:pt x="19" y="52"/>
                </a:cubicBezTo>
                <a:cubicBezTo>
                  <a:pt x="12" y="45"/>
                  <a:pt x="12" y="45"/>
                  <a:pt x="12" y="45"/>
                </a:cubicBezTo>
                <a:close/>
                <a:moveTo>
                  <a:pt x="24" y="57"/>
                </a:moveTo>
                <a:cubicBezTo>
                  <a:pt x="24" y="57"/>
                  <a:pt x="24" y="57"/>
                  <a:pt x="24" y="57"/>
                </a:cubicBezTo>
                <a:cubicBezTo>
                  <a:pt x="21" y="54"/>
                  <a:pt x="21" y="54"/>
                  <a:pt x="21" y="54"/>
                </a:cubicBezTo>
                <a:cubicBezTo>
                  <a:pt x="46" y="29"/>
                  <a:pt x="46" y="29"/>
                  <a:pt x="46" y="29"/>
                </a:cubicBezTo>
                <a:cubicBezTo>
                  <a:pt x="49" y="32"/>
                  <a:pt x="49" y="32"/>
                  <a:pt x="49" y="32"/>
                </a:cubicBezTo>
                <a:cubicBezTo>
                  <a:pt x="24" y="57"/>
                  <a:pt x="24" y="57"/>
                  <a:pt x="24" y="57"/>
                </a:cubicBezTo>
                <a:close/>
                <a:moveTo>
                  <a:pt x="58" y="21"/>
                </a:moveTo>
                <a:cubicBezTo>
                  <a:pt x="58" y="21"/>
                  <a:pt x="58" y="21"/>
                  <a:pt x="58" y="21"/>
                </a:cubicBezTo>
                <a:cubicBezTo>
                  <a:pt x="58" y="21"/>
                  <a:pt x="58" y="21"/>
                  <a:pt x="58" y="21"/>
                </a:cubicBezTo>
                <a:cubicBezTo>
                  <a:pt x="58" y="22"/>
                  <a:pt x="58" y="23"/>
                  <a:pt x="57" y="24"/>
                </a:cubicBezTo>
                <a:cubicBezTo>
                  <a:pt x="53" y="28"/>
                  <a:pt x="53" y="28"/>
                  <a:pt x="53" y="28"/>
                </a:cubicBezTo>
                <a:cubicBezTo>
                  <a:pt x="35" y="11"/>
                  <a:pt x="35" y="11"/>
                  <a:pt x="35" y="11"/>
                </a:cubicBezTo>
                <a:cubicBezTo>
                  <a:pt x="36" y="11"/>
                  <a:pt x="36" y="11"/>
                  <a:pt x="36" y="11"/>
                </a:cubicBezTo>
                <a:cubicBezTo>
                  <a:pt x="37" y="9"/>
                  <a:pt x="37" y="9"/>
                  <a:pt x="37" y="9"/>
                </a:cubicBezTo>
                <a:cubicBezTo>
                  <a:pt x="40" y="7"/>
                  <a:pt x="40" y="7"/>
                  <a:pt x="40" y="7"/>
                </a:cubicBezTo>
                <a:cubicBezTo>
                  <a:pt x="41" y="6"/>
                  <a:pt x="42" y="5"/>
                  <a:pt x="43" y="5"/>
                </a:cubicBezTo>
                <a:cubicBezTo>
                  <a:pt x="43" y="5"/>
                  <a:pt x="43" y="5"/>
                  <a:pt x="43" y="5"/>
                </a:cubicBezTo>
                <a:cubicBezTo>
                  <a:pt x="44" y="5"/>
                  <a:pt x="45" y="6"/>
                  <a:pt x="46" y="7"/>
                </a:cubicBezTo>
                <a:cubicBezTo>
                  <a:pt x="57" y="18"/>
                  <a:pt x="57" y="18"/>
                  <a:pt x="57" y="18"/>
                </a:cubicBezTo>
                <a:cubicBezTo>
                  <a:pt x="58" y="18"/>
                  <a:pt x="58" y="20"/>
                  <a:pt x="58" y="21"/>
                </a:cubicBezTo>
                <a:cubicBezTo>
                  <a:pt x="58" y="21"/>
                  <a:pt x="58" y="21"/>
                  <a:pt x="5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pic>
        <p:nvPicPr>
          <p:cNvPr id="23" name="Picture 66" descr="apple icons"/>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008117" y="1642491"/>
            <a:ext cx="3739613" cy="30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2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157982" y="1796360"/>
            <a:ext cx="3439880" cy="2055678"/>
          </a:xfrm>
          <a:prstGeom prst="rect">
            <a:avLst/>
          </a:prstGeom>
        </p:spPr>
      </p:pic>
      <p:sp>
        <p:nvSpPr>
          <p:cNvPr id="25" name="文本框 24"/>
          <p:cNvSpPr txBox="1"/>
          <p:nvPr/>
        </p:nvSpPr>
        <p:spPr>
          <a:xfrm>
            <a:off x="949327" y="3401306"/>
            <a:ext cx="3508375" cy="1270284"/>
          </a:xfrm>
          <a:prstGeom prst="rect">
            <a:avLst/>
          </a:prstGeom>
          <a:noFill/>
        </p:spPr>
        <p:txBody>
          <a:bodyPr wrap="square" rtlCol="0">
            <a:spAutoFit/>
          </a:bodyPr>
          <a:lstStyle/>
          <a:p>
            <a:pPr>
              <a:lnSpc>
                <a:spcPct val="130000"/>
              </a:lnSpc>
            </a:pPr>
            <a:r>
              <a:rPr lang="zh-CN" altLang="en-US" sz="1200" dirty="0" smtClean="0">
                <a:solidFill>
                  <a:schemeClr val="bg1"/>
                </a:solidFill>
              </a:rPr>
              <a:t>点击添加文字说明点击添加文字说明点击添加文字点击添加文字说明点击添加文字说明点击添加文字点击添加文字说明点击添加文字说明点击添加文字点击添加文字说明点击添加文字说明点击添加文字</a:t>
            </a:r>
          </a:p>
        </p:txBody>
      </p:sp>
      <p:sp>
        <p:nvSpPr>
          <p:cNvPr id="26" name="Rectangle 36"/>
          <p:cNvSpPr>
            <a:spLocks noChangeArrowheads="1"/>
          </p:cNvSpPr>
          <p:nvPr/>
        </p:nvSpPr>
        <p:spPr bwMode="auto">
          <a:xfrm>
            <a:off x="987690" y="3079047"/>
            <a:ext cx="133882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500" b="1" dirty="0" smtClean="0">
                <a:solidFill>
                  <a:srgbClr val="550F58"/>
                </a:solidFill>
                <a:latin typeface="+mn-ea"/>
                <a:sym typeface="Arial" pitchFamily="34" charset="0"/>
              </a:rPr>
              <a:t>单击添加标题</a:t>
            </a:r>
            <a:endParaRPr lang="zh-CN" altLang="en-US" sz="1500" b="1" dirty="0">
              <a:solidFill>
                <a:srgbClr val="550F58"/>
              </a:solidFill>
              <a:latin typeface="+mn-ea"/>
              <a:sym typeface="Arial" pitchFamily="34" charset="0"/>
            </a:endParaRPr>
          </a:p>
        </p:txBody>
      </p:sp>
    </p:spTree>
    <p:extLst>
      <p:ext uri="{BB962C8B-B14F-4D97-AF65-F5344CB8AC3E}">
        <p14:creationId xmlns:p14="http://schemas.microsoft.com/office/powerpoint/2010/main" val="236018251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750"/>
                                        <p:tgtEl>
                                          <p:spTgt spid="7"/>
                                        </p:tgtEl>
                                      </p:cBhvr>
                                    </p:animEffect>
                                  </p:childTnLst>
                                </p:cTn>
                              </p:par>
                            </p:childTnLst>
                          </p:cTn>
                        </p:par>
                        <p:par>
                          <p:cTn id="24" fill="hold">
                            <p:stCondLst>
                              <p:cond delay="1250"/>
                            </p:stCondLst>
                            <p:childTnLst>
                              <p:par>
                                <p:cTn id="25" presetID="2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down)">
                                      <p:cBhvr>
                                        <p:cTn id="36" dur="500"/>
                                        <p:tgtEl>
                                          <p:spTgt spid="11"/>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00"/>
                                        <p:tgtEl>
                                          <p:spTgt spid="14"/>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down)">
                                      <p:cBhvr>
                                        <p:cTn id="48" dur="500"/>
                                        <p:tgtEl>
                                          <p:spTgt spid="15"/>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down)">
                                      <p:cBhvr>
                                        <p:cTn id="51" dur="500"/>
                                        <p:tgtEl>
                                          <p:spTgt spid="16"/>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500"/>
                                        <p:tgtEl>
                                          <p:spTgt spid="17"/>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down)">
                                      <p:cBhvr>
                                        <p:cTn id="57" dur="500"/>
                                        <p:tgtEl>
                                          <p:spTgt spid="18"/>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down)">
                                      <p:cBhvr>
                                        <p:cTn id="60" dur="500"/>
                                        <p:tgtEl>
                                          <p:spTgt spid="19"/>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down)">
                                      <p:cBhvr>
                                        <p:cTn id="63" dur="500"/>
                                        <p:tgtEl>
                                          <p:spTgt spid="2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wipe(down)">
                                      <p:cBhvr>
                                        <p:cTn id="66" dur="500"/>
                                        <p:tgtEl>
                                          <p:spTgt spid="21"/>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down)">
                                      <p:cBhvr>
                                        <p:cTn id="69" dur="500"/>
                                        <p:tgtEl>
                                          <p:spTgt spid="22"/>
                                        </p:tgtEl>
                                      </p:cBhvr>
                                    </p:animEffect>
                                  </p:childTnLst>
                                </p:cTn>
                              </p:par>
                            </p:childTnLst>
                          </p:cTn>
                        </p:par>
                        <p:par>
                          <p:cTn id="70" fill="hold">
                            <p:stCondLst>
                              <p:cond delay="1750"/>
                            </p:stCondLst>
                            <p:childTnLst>
                              <p:par>
                                <p:cTn id="71" presetID="22" presetClass="entr" presetSubtype="8"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wipe(left)">
                                      <p:cBhvr>
                                        <p:cTn id="73" dur="750"/>
                                        <p:tgtEl>
                                          <p:spTgt spid="2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750"/>
                                        <p:tgtEl>
                                          <p:spTgt spid="25"/>
                                        </p:tgtEl>
                                      </p:cBhvr>
                                    </p:animEffect>
                                  </p:childTnLst>
                                </p:cTn>
                              </p:par>
                            </p:childTnLst>
                          </p:cTn>
                        </p:par>
                        <p:par>
                          <p:cTn id="77" fill="hold">
                            <p:stCondLst>
                              <p:cond delay="2500"/>
                            </p:stCondLst>
                            <p:childTnLst>
                              <p:par>
                                <p:cTn id="78" presetID="42" presetClass="entr" presetSubtype="0" fill="hold" nodeType="after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fade">
                                      <p:cBhvr>
                                        <p:cTn id="80" dur="750"/>
                                        <p:tgtEl>
                                          <p:spTgt spid="23"/>
                                        </p:tgtEl>
                                      </p:cBhvr>
                                    </p:animEffect>
                                    <p:anim calcmode="lin" valueType="num">
                                      <p:cBhvr>
                                        <p:cTn id="81" dur="750" fill="hold"/>
                                        <p:tgtEl>
                                          <p:spTgt spid="23"/>
                                        </p:tgtEl>
                                        <p:attrNameLst>
                                          <p:attrName>ppt_x</p:attrName>
                                        </p:attrNameLst>
                                      </p:cBhvr>
                                      <p:tavLst>
                                        <p:tav tm="0">
                                          <p:val>
                                            <p:strVal val="#ppt_x"/>
                                          </p:val>
                                        </p:tav>
                                        <p:tav tm="100000">
                                          <p:val>
                                            <p:strVal val="#ppt_x"/>
                                          </p:val>
                                        </p:tav>
                                      </p:tavLst>
                                    </p:anim>
                                    <p:anim calcmode="lin" valueType="num">
                                      <p:cBhvr>
                                        <p:cTn id="82" dur="750" fill="hold"/>
                                        <p:tgtEl>
                                          <p:spTgt spid="23"/>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750"/>
                                        <p:tgtEl>
                                          <p:spTgt spid="24"/>
                                        </p:tgtEl>
                                      </p:cBhvr>
                                    </p:animEffect>
                                    <p:anim calcmode="lin" valueType="num">
                                      <p:cBhvr>
                                        <p:cTn id="86" dur="750" fill="hold"/>
                                        <p:tgtEl>
                                          <p:spTgt spid="24"/>
                                        </p:tgtEl>
                                        <p:attrNameLst>
                                          <p:attrName>ppt_x</p:attrName>
                                        </p:attrNameLst>
                                      </p:cBhvr>
                                      <p:tavLst>
                                        <p:tav tm="0">
                                          <p:val>
                                            <p:strVal val="#ppt_x"/>
                                          </p:val>
                                        </p:tav>
                                        <p:tav tm="100000">
                                          <p:val>
                                            <p:strVal val="#ppt_x"/>
                                          </p:val>
                                        </p:tav>
                                      </p:tavLst>
                                    </p:anim>
                                    <p:anim calcmode="lin" valueType="num">
                                      <p:cBhvr>
                                        <p:cTn id="87"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7" name="Freeform 242"/>
          <p:cNvSpPr/>
          <p:nvPr/>
        </p:nvSpPr>
        <p:spPr bwMode="auto">
          <a:xfrm>
            <a:off x="1052000" y="1583269"/>
            <a:ext cx="1089051" cy="851048"/>
          </a:xfrm>
          <a:custGeom>
            <a:avLst/>
            <a:gdLst>
              <a:gd name="T0" fmla="*/ 286 w 1051"/>
              <a:gd name="T1" fmla="*/ 48 h 799"/>
              <a:gd name="T2" fmla="*/ 274 w 1051"/>
              <a:gd name="T3" fmla="*/ 18 h 799"/>
              <a:gd name="T4" fmla="*/ 320 w 1051"/>
              <a:gd name="T5" fmla="*/ 0 h 799"/>
              <a:gd name="T6" fmla="*/ 329 w 1051"/>
              <a:gd name="T7" fmla="*/ 33 h 799"/>
              <a:gd name="T8" fmla="*/ 372 w 1051"/>
              <a:gd name="T9" fmla="*/ 72 h 799"/>
              <a:gd name="T10" fmla="*/ 394 w 1051"/>
              <a:gd name="T11" fmla="*/ 72 h 799"/>
              <a:gd name="T12" fmla="*/ 412 w 1051"/>
              <a:gd name="T13" fmla="*/ 108 h 799"/>
              <a:gd name="T14" fmla="*/ 458 w 1051"/>
              <a:gd name="T15" fmla="*/ 102 h 799"/>
              <a:gd name="T16" fmla="*/ 480 w 1051"/>
              <a:gd name="T17" fmla="*/ 85 h 799"/>
              <a:gd name="T18" fmla="*/ 494 w 1051"/>
              <a:gd name="T19" fmla="*/ 102 h 799"/>
              <a:gd name="T20" fmla="*/ 544 w 1051"/>
              <a:gd name="T21" fmla="*/ 96 h 799"/>
              <a:gd name="T22" fmla="*/ 552 w 1051"/>
              <a:gd name="T23" fmla="*/ 111 h 799"/>
              <a:gd name="T24" fmla="*/ 606 w 1051"/>
              <a:gd name="T25" fmla="*/ 133 h 799"/>
              <a:gd name="T26" fmla="*/ 668 w 1051"/>
              <a:gd name="T27" fmla="*/ 141 h 799"/>
              <a:gd name="T28" fmla="*/ 698 w 1051"/>
              <a:gd name="T29" fmla="*/ 150 h 799"/>
              <a:gd name="T30" fmla="*/ 725 w 1051"/>
              <a:gd name="T31" fmla="*/ 169 h 799"/>
              <a:gd name="T32" fmla="*/ 727 w 1051"/>
              <a:gd name="T33" fmla="*/ 220 h 799"/>
              <a:gd name="T34" fmla="*/ 692 w 1051"/>
              <a:gd name="T35" fmla="*/ 237 h 799"/>
              <a:gd name="T36" fmla="*/ 636 w 1051"/>
              <a:gd name="T37" fmla="*/ 257 h 799"/>
              <a:gd name="T38" fmla="*/ 646 w 1051"/>
              <a:gd name="T39" fmla="*/ 298 h 799"/>
              <a:gd name="T40" fmla="*/ 689 w 1051"/>
              <a:gd name="T41" fmla="*/ 340 h 799"/>
              <a:gd name="T42" fmla="*/ 670 w 1051"/>
              <a:gd name="T43" fmla="*/ 409 h 799"/>
              <a:gd name="T44" fmla="*/ 636 w 1051"/>
              <a:gd name="T45" fmla="*/ 365 h 799"/>
              <a:gd name="T46" fmla="*/ 622 w 1051"/>
              <a:gd name="T47" fmla="*/ 349 h 799"/>
              <a:gd name="T48" fmla="*/ 585 w 1051"/>
              <a:gd name="T49" fmla="*/ 341 h 799"/>
              <a:gd name="T50" fmla="*/ 555 w 1051"/>
              <a:gd name="T51" fmla="*/ 371 h 799"/>
              <a:gd name="T52" fmla="*/ 531 w 1051"/>
              <a:gd name="T53" fmla="*/ 389 h 799"/>
              <a:gd name="T54" fmla="*/ 497 w 1051"/>
              <a:gd name="T55" fmla="*/ 380 h 799"/>
              <a:gd name="T56" fmla="*/ 480 w 1051"/>
              <a:gd name="T57" fmla="*/ 411 h 799"/>
              <a:gd name="T58" fmla="*/ 521 w 1051"/>
              <a:gd name="T59" fmla="*/ 443 h 799"/>
              <a:gd name="T60" fmla="*/ 459 w 1051"/>
              <a:gd name="T61" fmla="*/ 452 h 799"/>
              <a:gd name="T62" fmla="*/ 441 w 1051"/>
              <a:gd name="T63" fmla="*/ 432 h 799"/>
              <a:gd name="T64" fmla="*/ 403 w 1051"/>
              <a:gd name="T65" fmla="*/ 437 h 799"/>
              <a:gd name="T66" fmla="*/ 394 w 1051"/>
              <a:gd name="T67" fmla="*/ 407 h 799"/>
              <a:gd name="T68" fmla="*/ 372 w 1051"/>
              <a:gd name="T69" fmla="*/ 391 h 799"/>
              <a:gd name="T70" fmla="*/ 370 w 1051"/>
              <a:gd name="T71" fmla="*/ 414 h 799"/>
              <a:gd name="T72" fmla="*/ 349 w 1051"/>
              <a:gd name="T73" fmla="*/ 433 h 799"/>
              <a:gd name="T74" fmla="*/ 315 w 1051"/>
              <a:gd name="T75" fmla="*/ 493 h 799"/>
              <a:gd name="T76" fmla="*/ 302 w 1051"/>
              <a:gd name="T77" fmla="*/ 564 h 799"/>
              <a:gd name="T78" fmla="*/ 256 w 1051"/>
              <a:gd name="T79" fmla="*/ 577 h 799"/>
              <a:gd name="T80" fmla="*/ 190 w 1051"/>
              <a:gd name="T81" fmla="*/ 461 h 799"/>
              <a:gd name="T82" fmla="*/ 151 w 1051"/>
              <a:gd name="T83" fmla="*/ 441 h 799"/>
              <a:gd name="T84" fmla="*/ 153 w 1051"/>
              <a:gd name="T85" fmla="*/ 411 h 799"/>
              <a:gd name="T86" fmla="*/ 120 w 1051"/>
              <a:gd name="T87" fmla="*/ 414 h 799"/>
              <a:gd name="T88" fmla="*/ 88 w 1051"/>
              <a:gd name="T89" fmla="*/ 359 h 799"/>
              <a:gd name="T90" fmla="*/ 82 w 1051"/>
              <a:gd name="T91" fmla="*/ 253 h 799"/>
              <a:gd name="T92" fmla="*/ 78 w 1051"/>
              <a:gd name="T93" fmla="*/ 197 h 799"/>
              <a:gd name="T94" fmla="*/ 0 w 1051"/>
              <a:gd name="T95" fmla="*/ 95 h 799"/>
              <a:gd name="T96" fmla="*/ 11 w 1051"/>
              <a:gd name="T97" fmla="*/ 67 h 799"/>
              <a:gd name="T98" fmla="*/ 114 w 1051"/>
              <a:gd name="T99" fmla="*/ 72 h 799"/>
              <a:gd name="T100" fmla="*/ 148 w 1051"/>
              <a:gd name="T101" fmla="*/ 79 h 799"/>
              <a:gd name="T102" fmla="*/ 203 w 1051"/>
              <a:gd name="T103" fmla="*/ 106 h 799"/>
              <a:gd name="T104" fmla="*/ 209 w 1051"/>
              <a:gd name="T105" fmla="*/ 74 h 799"/>
              <a:gd name="T106" fmla="*/ 243 w 1051"/>
              <a:gd name="T107" fmla="*/ 81 h 799"/>
              <a:gd name="T108" fmla="*/ 276 w 1051"/>
              <a:gd name="T109" fmla="*/ 74 h 799"/>
              <a:gd name="T110" fmla="*/ 276 w 1051"/>
              <a:gd name="T111" fmla="*/ 72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solidFill>
            <a:srgbClr val="550F58"/>
          </a:solidFill>
          <a:ln w="12700" cap="rnd" cmpd="sng">
            <a:noFill/>
            <a:prstDash val="solid"/>
            <a:round/>
            <a:headEnd type="none" w="sm" len="sm"/>
            <a:tailEnd type="none" w="sm" len="sm"/>
          </a:ln>
          <a:effectLst/>
        </p:spPr>
        <p:txBody>
          <a:bodyPr/>
          <a:lstStyle/>
          <a:p>
            <a:endParaRPr lang="zh-CN" altLang="en-US" sz="1013" dirty="0"/>
          </a:p>
        </p:txBody>
      </p:sp>
      <p:grpSp>
        <p:nvGrpSpPr>
          <p:cNvPr id="8" name="组合 7"/>
          <p:cNvGrpSpPr/>
          <p:nvPr/>
        </p:nvGrpSpPr>
        <p:grpSpPr>
          <a:xfrm>
            <a:off x="1357447" y="1775788"/>
            <a:ext cx="388620" cy="452806"/>
            <a:chOff x="1305147" y="1819825"/>
            <a:chExt cx="518160" cy="603738"/>
          </a:xfrm>
        </p:grpSpPr>
        <p:sp>
          <p:nvSpPr>
            <p:cNvPr id="9" name="矩形: 圆角 9"/>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1305147" y="1931123"/>
              <a:ext cx="518160" cy="492440"/>
            </a:xfrm>
            <a:prstGeom prst="rect">
              <a:avLst/>
            </a:prstGeom>
            <a:noFill/>
          </p:spPr>
          <p:txBody>
            <a:bodyPr wrap="square" rtlCol="0">
              <a:spAutoFit/>
            </a:bodyPr>
            <a:lstStyle/>
            <a:p>
              <a:pPr algn="ctr"/>
              <a:r>
                <a:rPr lang="zh-CN" altLang="en-US" sz="900" dirty="0">
                  <a:latin typeface="+mj-ea"/>
                  <a:ea typeface="+mj-ea"/>
                </a:rPr>
                <a:t>四川</a:t>
              </a:r>
            </a:p>
          </p:txBody>
        </p:sp>
      </p:grpSp>
      <p:sp>
        <p:nvSpPr>
          <p:cNvPr id="11" name="文本框 10"/>
          <p:cNvSpPr txBox="1"/>
          <p:nvPr/>
        </p:nvSpPr>
        <p:spPr>
          <a:xfrm>
            <a:off x="2216358" y="1557642"/>
            <a:ext cx="905172" cy="461665"/>
          </a:xfrm>
          <a:prstGeom prst="rect">
            <a:avLst/>
          </a:prstGeom>
          <a:noFill/>
        </p:spPr>
        <p:txBody>
          <a:bodyPr wrap="square" rtlCol="0">
            <a:spAutoFit/>
          </a:bodyPr>
          <a:lstStyle/>
          <a:p>
            <a:r>
              <a:rPr lang="en-US" altLang="zh-CN" sz="2400" dirty="0">
                <a:solidFill>
                  <a:schemeClr val="bg1"/>
                </a:solidFill>
                <a:latin typeface="+mj-lt"/>
                <a:ea typeface="+mj-ea"/>
              </a:rPr>
              <a:t>67</a:t>
            </a:r>
            <a:r>
              <a:rPr lang="en-US" altLang="zh-CN" sz="1800" dirty="0">
                <a:solidFill>
                  <a:schemeClr val="bg1"/>
                </a:solidFill>
                <a:ea typeface="+mj-ea"/>
              </a:rPr>
              <a:t>%</a:t>
            </a:r>
            <a:endParaRPr lang="zh-CN" altLang="en-US" sz="2400" dirty="0">
              <a:solidFill>
                <a:schemeClr val="bg1"/>
              </a:solidFill>
              <a:ea typeface="+mj-ea"/>
            </a:endParaRPr>
          </a:p>
        </p:txBody>
      </p:sp>
      <p:sp>
        <p:nvSpPr>
          <p:cNvPr id="12" name="文本框 11"/>
          <p:cNvSpPr txBox="1"/>
          <p:nvPr/>
        </p:nvSpPr>
        <p:spPr>
          <a:xfrm>
            <a:off x="2216358" y="1935497"/>
            <a:ext cx="2198298" cy="550087"/>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a:t>
            </a:r>
          </a:p>
        </p:txBody>
      </p:sp>
      <p:cxnSp>
        <p:nvCxnSpPr>
          <p:cNvPr id="13" name="直接连接符 12"/>
          <p:cNvCxnSpPr/>
          <p:nvPr/>
        </p:nvCxnSpPr>
        <p:spPr>
          <a:xfrm>
            <a:off x="2291665" y="1933613"/>
            <a:ext cx="8120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Freeform 235"/>
          <p:cNvSpPr/>
          <p:nvPr/>
        </p:nvSpPr>
        <p:spPr bwMode="auto">
          <a:xfrm>
            <a:off x="5091448" y="1613476"/>
            <a:ext cx="694292" cy="806246"/>
          </a:xfrm>
          <a:custGeom>
            <a:avLst/>
            <a:gdLst>
              <a:gd name="T0" fmla="*/ 277 w 465"/>
              <a:gd name="T1" fmla="*/ 47 h 524"/>
              <a:gd name="T2" fmla="*/ 271 w 465"/>
              <a:gd name="T3" fmla="*/ 13 h 524"/>
              <a:gd name="T4" fmla="*/ 247 w 465"/>
              <a:gd name="T5" fmla="*/ 19 h 524"/>
              <a:gd name="T6" fmla="*/ 229 w 465"/>
              <a:gd name="T7" fmla="*/ 31 h 524"/>
              <a:gd name="T8" fmla="*/ 213 w 465"/>
              <a:gd name="T9" fmla="*/ 18 h 524"/>
              <a:gd name="T10" fmla="*/ 183 w 465"/>
              <a:gd name="T11" fmla="*/ 22 h 524"/>
              <a:gd name="T12" fmla="*/ 88 w 465"/>
              <a:gd name="T13" fmla="*/ 0 h 524"/>
              <a:gd name="T14" fmla="*/ 94 w 465"/>
              <a:gd name="T15" fmla="*/ 25 h 524"/>
              <a:gd name="T16" fmla="*/ 51 w 465"/>
              <a:gd name="T17" fmla="*/ 25 h 524"/>
              <a:gd name="T18" fmla="*/ 15 w 465"/>
              <a:gd name="T19" fmla="*/ 72 h 524"/>
              <a:gd name="T20" fmla="*/ 30 w 465"/>
              <a:gd name="T21" fmla="*/ 181 h 524"/>
              <a:gd name="T22" fmla="*/ 4 w 465"/>
              <a:gd name="T23" fmla="*/ 221 h 524"/>
              <a:gd name="T24" fmla="*/ 40 w 465"/>
              <a:gd name="T25" fmla="*/ 227 h 524"/>
              <a:gd name="T26" fmla="*/ 46 w 465"/>
              <a:gd name="T27" fmla="*/ 295 h 524"/>
              <a:gd name="T28" fmla="*/ 78 w 465"/>
              <a:gd name="T29" fmla="*/ 277 h 524"/>
              <a:gd name="T30" fmla="*/ 89 w 465"/>
              <a:gd name="T31" fmla="*/ 293 h 524"/>
              <a:gd name="T32" fmla="*/ 120 w 465"/>
              <a:gd name="T33" fmla="*/ 271 h 524"/>
              <a:gd name="T34" fmla="*/ 151 w 465"/>
              <a:gd name="T35" fmla="*/ 271 h 524"/>
              <a:gd name="T36" fmla="*/ 166 w 465"/>
              <a:gd name="T37" fmla="*/ 297 h 524"/>
              <a:gd name="T38" fmla="*/ 148 w 465"/>
              <a:gd name="T39" fmla="*/ 342 h 524"/>
              <a:gd name="T40" fmla="*/ 148 w 465"/>
              <a:gd name="T41" fmla="*/ 363 h 524"/>
              <a:gd name="T42" fmla="*/ 178 w 465"/>
              <a:gd name="T43" fmla="*/ 379 h 524"/>
              <a:gd name="T44" fmla="*/ 201 w 465"/>
              <a:gd name="T45" fmla="*/ 371 h 524"/>
              <a:gd name="T46" fmla="*/ 213 w 465"/>
              <a:gd name="T47" fmla="*/ 342 h 524"/>
              <a:gd name="T48" fmla="*/ 235 w 465"/>
              <a:gd name="T49" fmla="*/ 338 h 524"/>
              <a:gd name="T50" fmla="*/ 265 w 465"/>
              <a:gd name="T51" fmla="*/ 341 h 524"/>
              <a:gd name="T52" fmla="*/ 260 w 465"/>
              <a:gd name="T53" fmla="*/ 322 h 524"/>
              <a:gd name="T54" fmla="*/ 307 w 465"/>
              <a:gd name="T55" fmla="*/ 315 h 524"/>
              <a:gd name="T56" fmla="*/ 317 w 465"/>
              <a:gd name="T57" fmla="*/ 293 h 524"/>
              <a:gd name="T58" fmla="*/ 320 w 465"/>
              <a:gd name="T59" fmla="*/ 228 h 524"/>
              <a:gd name="T60" fmla="*/ 301 w 465"/>
              <a:gd name="T61" fmla="*/ 199 h 524"/>
              <a:gd name="T62" fmla="*/ 297 w 465"/>
              <a:gd name="T63" fmla="*/ 173 h 524"/>
              <a:gd name="T64" fmla="*/ 284 w 465"/>
              <a:gd name="T65" fmla="*/ 172 h 524"/>
              <a:gd name="T66" fmla="*/ 301 w 465"/>
              <a:gd name="T67" fmla="*/ 125 h 524"/>
              <a:gd name="T68" fmla="*/ 308 w 465"/>
              <a:gd name="T69" fmla="*/ 86 h 524"/>
              <a:gd name="T70" fmla="*/ 291 w 465"/>
              <a:gd name="T71" fmla="*/ 50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solidFill>
            <a:srgbClr val="550F58"/>
          </a:solidFill>
          <a:ln w="12700" cap="rnd" cmpd="sng">
            <a:noFill/>
            <a:prstDash val="solid"/>
            <a:round/>
            <a:headEnd type="none" w="sm" len="sm"/>
            <a:tailEnd type="none" w="sm" len="sm"/>
          </a:ln>
          <a:effectLst/>
        </p:spPr>
        <p:txBody>
          <a:bodyPr/>
          <a:lstStyle/>
          <a:p>
            <a:endParaRPr lang="zh-CN" altLang="en-US" sz="1013" dirty="0"/>
          </a:p>
        </p:txBody>
      </p:sp>
      <p:sp>
        <p:nvSpPr>
          <p:cNvPr id="15" name="文本框 14"/>
          <p:cNvSpPr txBox="1"/>
          <p:nvPr/>
        </p:nvSpPr>
        <p:spPr>
          <a:xfrm>
            <a:off x="5893702" y="1557642"/>
            <a:ext cx="905172" cy="461665"/>
          </a:xfrm>
          <a:prstGeom prst="rect">
            <a:avLst/>
          </a:prstGeom>
          <a:noFill/>
        </p:spPr>
        <p:txBody>
          <a:bodyPr wrap="square" rtlCol="0">
            <a:spAutoFit/>
          </a:bodyPr>
          <a:lstStyle/>
          <a:p>
            <a:r>
              <a:rPr lang="en-US" altLang="zh-CN" sz="2400" dirty="0">
                <a:solidFill>
                  <a:schemeClr val="bg1"/>
                </a:solidFill>
                <a:latin typeface="+mj-lt"/>
                <a:ea typeface="+mj-ea"/>
              </a:rPr>
              <a:t>56</a:t>
            </a:r>
            <a:r>
              <a:rPr lang="en-US" altLang="zh-CN" sz="1800" dirty="0">
                <a:solidFill>
                  <a:schemeClr val="bg1"/>
                </a:solidFill>
                <a:ea typeface="+mj-ea"/>
              </a:rPr>
              <a:t>%</a:t>
            </a:r>
            <a:endParaRPr lang="zh-CN" altLang="en-US" sz="2400" dirty="0">
              <a:solidFill>
                <a:schemeClr val="bg1"/>
              </a:solidFill>
              <a:ea typeface="+mj-ea"/>
            </a:endParaRPr>
          </a:p>
        </p:txBody>
      </p:sp>
      <p:sp>
        <p:nvSpPr>
          <p:cNvPr id="16" name="文本框 15"/>
          <p:cNvSpPr txBox="1"/>
          <p:nvPr/>
        </p:nvSpPr>
        <p:spPr>
          <a:xfrm>
            <a:off x="5893702" y="1935497"/>
            <a:ext cx="2198298" cy="572464"/>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a:t>
            </a:r>
          </a:p>
        </p:txBody>
      </p:sp>
      <p:cxnSp>
        <p:nvCxnSpPr>
          <p:cNvPr id="17" name="直接连接符 16"/>
          <p:cNvCxnSpPr/>
          <p:nvPr/>
        </p:nvCxnSpPr>
        <p:spPr>
          <a:xfrm>
            <a:off x="5969011" y="1933613"/>
            <a:ext cx="8120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244284" y="1750159"/>
            <a:ext cx="388620" cy="452806"/>
            <a:chOff x="1305147" y="1819825"/>
            <a:chExt cx="518160" cy="603738"/>
          </a:xfrm>
        </p:grpSpPr>
        <p:sp>
          <p:nvSpPr>
            <p:cNvPr id="19" name="矩形: 圆角 24"/>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文本框 19"/>
            <p:cNvSpPr txBox="1"/>
            <p:nvPr/>
          </p:nvSpPr>
          <p:spPr>
            <a:xfrm>
              <a:off x="1305147" y="1931123"/>
              <a:ext cx="518160" cy="492440"/>
            </a:xfrm>
            <a:prstGeom prst="rect">
              <a:avLst/>
            </a:prstGeom>
            <a:noFill/>
          </p:spPr>
          <p:txBody>
            <a:bodyPr wrap="square" rtlCol="0">
              <a:spAutoFit/>
            </a:bodyPr>
            <a:lstStyle/>
            <a:p>
              <a:pPr algn="ctr"/>
              <a:r>
                <a:rPr lang="zh-CN" altLang="en-US" sz="900" dirty="0">
                  <a:latin typeface="+mj-ea"/>
                  <a:ea typeface="+mj-ea"/>
                </a:rPr>
                <a:t>湖南</a:t>
              </a:r>
            </a:p>
          </p:txBody>
        </p:sp>
      </p:grpSp>
      <p:sp>
        <p:nvSpPr>
          <p:cNvPr id="21" name="Freeform 248"/>
          <p:cNvSpPr/>
          <p:nvPr/>
        </p:nvSpPr>
        <p:spPr bwMode="auto">
          <a:xfrm>
            <a:off x="1123405" y="3155021"/>
            <a:ext cx="900360" cy="839375"/>
          </a:xfrm>
          <a:custGeom>
            <a:avLst/>
            <a:gdLst>
              <a:gd name="T0" fmla="*/ 41 w 506"/>
              <a:gd name="T1" fmla="*/ 231 h 460"/>
              <a:gd name="T2" fmla="*/ 92 w 506"/>
              <a:gd name="T3" fmla="*/ 278 h 460"/>
              <a:gd name="T4" fmla="*/ 134 w 506"/>
              <a:gd name="T5" fmla="*/ 287 h 460"/>
              <a:gd name="T6" fmla="*/ 173 w 506"/>
              <a:gd name="T7" fmla="*/ 280 h 460"/>
              <a:gd name="T8" fmla="*/ 185 w 506"/>
              <a:gd name="T9" fmla="*/ 287 h 460"/>
              <a:gd name="T10" fmla="*/ 198 w 506"/>
              <a:gd name="T11" fmla="*/ 280 h 460"/>
              <a:gd name="T12" fmla="*/ 208 w 506"/>
              <a:gd name="T13" fmla="*/ 288 h 460"/>
              <a:gd name="T14" fmla="*/ 213 w 506"/>
              <a:gd name="T15" fmla="*/ 304 h 460"/>
              <a:gd name="T16" fmla="*/ 232 w 506"/>
              <a:gd name="T17" fmla="*/ 316 h 460"/>
              <a:gd name="T18" fmla="*/ 256 w 506"/>
              <a:gd name="T19" fmla="*/ 316 h 460"/>
              <a:gd name="T20" fmla="*/ 275 w 506"/>
              <a:gd name="T21" fmla="*/ 332 h 460"/>
              <a:gd name="T22" fmla="*/ 291 w 506"/>
              <a:gd name="T23" fmla="*/ 323 h 460"/>
              <a:gd name="T24" fmla="*/ 304 w 506"/>
              <a:gd name="T25" fmla="*/ 332 h 460"/>
              <a:gd name="T26" fmla="*/ 315 w 506"/>
              <a:gd name="T27" fmla="*/ 309 h 460"/>
              <a:gd name="T28" fmla="*/ 330 w 506"/>
              <a:gd name="T29" fmla="*/ 301 h 460"/>
              <a:gd name="T30" fmla="*/ 333 w 506"/>
              <a:gd name="T31" fmla="*/ 284 h 460"/>
              <a:gd name="T32" fmla="*/ 326 w 506"/>
              <a:gd name="T33" fmla="*/ 251 h 460"/>
              <a:gd name="T34" fmla="*/ 324 w 506"/>
              <a:gd name="T35" fmla="*/ 249 h 460"/>
              <a:gd name="T36" fmla="*/ 309 w 506"/>
              <a:gd name="T37" fmla="*/ 264 h 460"/>
              <a:gd name="T38" fmla="*/ 285 w 506"/>
              <a:gd name="T39" fmla="*/ 245 h 460"/>
              <a:gd name="T40" fmla="*/ 269 w 506"/>
              <a:gd name="T41" fmla="*/ 224 h 460"/>
              <a:gd name="T42" fmla="*/ 285 w 506"/>
              <a:gd name="T43" fmla="*/ 210 h 460"/>
              <a:gd name="T44" fmla="*/ 289 w 506"/>
              <a:gd name="T45" fmla="*/ 188 h 460"/>
              <a:gd name="T46" fmla="*/ 301 w 506"/>
              <a:gd name="T47" fmla="*/ 180 h 460"/>
              <a:gd name="T48" fmla="*/ 299 w 506"/>
              <a:gd name="T49" fmla="*/ 150 h 460"/>
              <a:gd name="T50" fmla="*/ 307 w 506"/>
              <a:gd name="T51" fmla="*/ 145 h 460"/>
              <a:gd name="T52" fmla="*/ 321 w 506"/>
              <a:gd name="T53" fmla="*/ 153 h 460"/>
              <a:gd name="T54" fmla="*/ 330 w 506"/>
              <a:gd name="T55" fmla="*/ 167 h 460"/>
              <a:gd name="T56" fmla="*/ 348 w 506"/>
              <a:gd name="T57" fmla="*/ 153 h 460"/>
              <a:gd name="T58" fmla="*/ 355 w 506"/>
              <a:gd name="T59" fmla="*/ 145 h 460"/>
              <a:gd name="T60" fmla="*/ 352 w 506"/>
              <a:gd name="T61" fmla="*/ 130 h 460"/>
              <a:gd name="T62" fmla="*/ 330 w 506"/>
              <a:gd name="T63" fmla="*/ 118 h 460"/>
              <a:gd name="T64" fmla="*/ 325 w 506"/>
              <a:gd name="T65" fmla="*/ 103 h 460"/>
              <a:gd name="T66" fmla="*/ 286 w 506"/>
              <a:gd name="T67" fmla="*/ 109 h 460"/>
              <a:gd name="T68" fmla="*/ 262 w 506"/>
              <a:gd name="T69" fmla="*/ 86 h 460"/>
              <a:gd name="T70" fmla="*/ 251 w 506"/>
              <a:gd name="T71" fmla="*/ 83 h 460"/>
              <a:gd name="T72" fmla="*/ 251 w 506"/>
              <a:gd name="T73" fmla="*/ 68 h 460"/>
              <a:gd name="T74" fmla="*/ 305 w 506"/>
              <a:gd name="T75" fmla="*/ 6 h 460"/>
              <a:gd name="T76" fmla="*/ 285 w 506"/>
              <a:gd name="T77" fmla="*/ 12 h 460"/>
              <a:gd name="T78" fmla="*/ 273 w 506"/>
              <a:gd name="T79" fmla="*/ 20 h 460"/>
              <a:gd name="T80" fmla="*/ 269 w 506"/>
              <a:gd name="T81" fmla="*/ 13 h 460"/>
              <a:gd name="T82" fmla="*/ 269 w 506"/>
              <a:gd name="T83" fmla="*/ 4 h 460"/>
              <a:gd name="T84" fmla="*/ 259 w 506"/>
              <a:gd name="T85" fmla="*/ 0 h 460"/>
              <a:gd name="T86" fmla="*/ 234 w 506"/>
              <a:gd name="T87" fmla="*/ 10 h 460"/>
              <a:gd name="T88" fmla="*/ 173 w 506"/>
              <a:gd name="T89" fmla="*/ 2 h 460"/>
              <a:gd name="T90" fmla="*/ 169 w 506"/>
              <a:gd name="T91" fmla="*/ 54 h 460"/>
              <a:gd name="T92" fmla="*/ 140 w 506"/>
              <a:gd name="T93" fmla="*/ 78 h 460"/>
              <a:gd name="T94" fmla="*/ 100 w 506"/>
              <a:gd name="T95" fmla="*/ 86 h 460"/>
              <a:gd name="T96" fmla="*/ 45 w 506"/>
              <a:gd name="T97" fmla="*/ 126 h 460"/>
              <a:gd name="T98" fmla="*/ 0 w 506"/>
              <a:gd name="T99" fmla="*/ 138 h 460"/>
              <a:gd name="T100" fmla="*/ 0 w 506"/>
              <a:gd name="T101" fmla="*/ 146 h 460"/>
              <a:gd name="T102" fmla="*/ 41 w 506"/>
              <a:gd name="T103" fmla="*/ 212 h 460"/>
              <a:gd name="T104" fmla="*/ 41 w 506"/>
              <a:gd name="T105" fmla="*/ 231 h 460"/>
              <a:gd name="T106" fmla="*/ 41 w 506"/>
              <a:gd name="T107" fmla="*/ 231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solidFill>
            <a:srgbClr val="550F58"/>
          </a:solidFill>
          <a:ln w="12700" cap="rnd" cmpd="sng">
            <a:noFill/>
            <a:prstDash val="solid"/>
            <a:round/>
            <a:headEnd type="none" w="sm" len="sm"/>
            <a:tailEnd type="none" w="sm" len="sm"/>
          </a:ln>
          <a:effectLst/>
        </p:spPr>
        <p:txBody>
          <a:bodyPr/>
          <a:lstStyle/>
          <a:p>
            <a:endParaRPr lang="zh-CN" altLang="en-US" sz="1013">
              <a:solidFill>
                <a:srgbClr val="45B058"/>
              </a:solidFill>
            </a:endParaRPr>
          </a:p>
        </p:txBody>
      </p:sp>
      <p:grpSp>
        <p:nvGrpSpPr>
          <p:cNvPr id="22" name="组合 21"/>
          <p:cNvGrpSpPr/>
          <p:nvPr/>
        </p:nvGrpSpPr>
        <p:grpSpPr>
          <a:xfrm>
            <a:off x="1379275" y="3398851"/>
            <a:ext cx="388620" cy="452806"/>
            <a:chOff x="1305147" y="1819825"/>
            <a:chExt cx="518160" cy="603738"/>
          </a:xfrm>
        </p:grpSpPr>
        <p:sp>
          <p:nvSpPr>
            <p:cNvPr id="23" name="矩形: 圆角 30"/>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文本框 23"/>
            <p:cNvSpPr txBox="1"/>
            <p:nvPr/>
          </p:nvSpPr>
          <p:spPr>
            <a:xfrm>
              <a:off x="1305147" y="1931123"/>
              <a:ext cx="518160" cy="492440"/>
            </a:xfrm>
            <a:prstGeom prst="rect">
              <a:avLst/>
            </a:prstGeom>
            <a:noFill/>
          </p:spPr>
          <p:txBody>
            <a:bodyPr wrap="square" rtlCol="0">
              <a:spAutoFit/>
            </a:bodyPr>
            <a:lstStyle/>
            <a:p>
              <a:pPr algn="ctr"/>
              <a:r>
                <a:rPr lang="zh-CN" altLang="en-US" sz="900" dirty="0">
                  <a:latin typeface="+mj-ea"/>
                  <a:ea typeface="+mj-ea"/>
                </a:rPr>
                <a:t>河南</a:t>
              </a:r>
            </a:p>
          </p:txBody>
        </p:sp>
      </p:grpSp>
      <p:sp>
        <p:nvSpPr>
          <p:cNvPr id="25" name="文本框 24"/>
          <p:cNvSpPr txBox="1"/>
          <p:nvPr/>
        </p:nvSpPr>
        <p:spPr>
          <a:xfrm>
            <a:off x="2216358" y="3166729"/>
            <a:ext cx="905172" cy="461665"/>
          </a:xfrm>
          <a:prstGeom prst="rect">
            <a:avLst/>
          </a:prstGeom>
          <a:noFill/>
        </p:spPr>
        <p:txBody>
          <a:bodyPr wrap="square" rtlCol="0">
            <a:spAutoFit/>
          </a:bodyPr>
          <a:lstStyle/>
          <a:p>
            <a:r>
              <a:rPr lang="en-US" altLang="zh-CN" sz="2400" dirty="0">
                <a:solidFill>
                  <a:schemeClr val="bg1"/>
                </a:solidFill>
                <a:latin typeface="+mj-lt"/>
                <a:ea typeface="+mj-ea"/>
              </a:rPr>
              <a:t>34</a:t>
            </a:r>
            <a:r>
              <a:rPr lang="en-US" altLang="zh-CN" sz="1800" dirty="0">
                <a:solidFill>
                  <a:schemeClr val="bg1"/>
                </a:solidFill>
                <a:ea typeface="+mj-ea"/>
              </a:rPr>
              <a:t>%</a:t>
            </a:r>
            <a:endParaRPr lang="zh-CN" altLang="en-US" sz="2400" dirty="0">
              <a:solidFill>
                <a:schemeClr val="bg1"/>
              </a:solidFill>
              <a:ea typeface="+mj-ea"/>
            </a:endParaRPr>
          </a:p>
        </p:txBody>
      </p:sp>
      <p:sp>
        <p:nvSpPr>
          <p:cNvPr id="26" name="文本框 25"/>
          <p:cNvSpPr txBox="1"/>
          <p:nvPr/>
        </p:nvSpPr>
        <p:spPr>
          <a:xfrm>
            <a:off x="2216358" y="3544583"/>
            <a:ext cx="2198298" cy="572464"/>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a:t>
            </a:r>
          </a:p>
        </p:txBody>
      </p:sp>
      <p:cxnSp>
        <p:nvCxnSpPr>
          <p:cNvPr id="27" name="直接连接符 26"/>
          <p:cNvCxnSpPr/>
          <p:nvPr/>
        </p:nvCxnSpPr>
        <p:spPr>
          <a:xfrm>
            <a:off x="2291665" y="3542699"/>
            <a:ext cx="8120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Freeform 250"/>
          <p:cNvSpPr/>
          <p:nvPr/>
        </p:nvSpPr>
        <p:spPr bwMode="auto">
          <a:xfrm>
            <a:off x="5077753" y="3330523"/>
            <a:ext cx="778832" cy="549572"/>
          </a:xfrm>
          <a:custGeom>
            <a:avLst/>
            <a:gdLst>
              <a:gd name="T0" fmla="*/ 85 w 549"/>
              <a:gd name="T1" fmla="*/ 263 h 378"/>
              <a:gd name="T2" fmla="*/ 88 w 549"/>
              <a:gd name="T3" fmla="*/ 248 h 378"/>
              <a:gd name="T4" fmla="*/ 102 w 549"/>
              <a:gd name="T5" fmla="*/ 241 h 378"/>
              <a:gd name="T6" fmla="*/ 126 w 549"/>
              <a:gd name="T7" fmla="*/ 263 h 378"/>
              <a:gd name="T8" fmla="*/ 134 w 549"/>
              <a:gd name="T9" fmla="*/ 263 h 378"/>
              <a:gd name="T10" fmla="*/ 157 w 549"/>
              <a:gd name="T11" fmla="*/ 260 h 378"/>
              <a:gd name="T12" fmla="*/ 171 w 549"/>
              <a:gd name="T13" fmla="*/ 248 h 378"/>
              <a:gd name="T14" fmla="*/ 188 w 549"/>
              <a:gd name="T15" fmla="*/ 265 h 378"/>
              <a:gd name="T16" fmla="*/ 197 w 549"/>
              <a:gd name="T17" fmla="*/ 251 h 378"/>
              <a:gd name="T18" fmla="*/ 199 w 549"/>
              <a:gd name="T19" fmla="*/ 242 h 378"/>
              <a:gd name="T20" fmla="*/ 214 w 549"/>
              <a:gd name="T21" fmla="*/ 234 h 378"/>
              <a:gd name="T22" fmla="*/ 218 w 549"/>
              <a:gd name="T23" fmla="*/ 214 h 378"/>
              <a:gd name="T24" fmla="*/ 235 w 549"/>
              <a:gd name="T25" fmla="*/ 212 h 378"/>
              <a:gd name="T26" fmla="*/ 276 w 549"/>
              <a:gd name="T27" fmla="*/ 136 h 378"/>
              <a:gd name="T28" fmla="*/ 269 w 549"/>
              <a:gd name="T29" fmla="*/ 124 h 378"/>
              <a:gd name="T30" fmla="*/ 276 w 549"/>
              <a:gd name="T31" fmla="*/ 115 h 378"/>
              <a:gd name="T32" fmla="*/ 287 w 549"/>
              <a:gd name="T33" fmla="*/ 119 h 378"/>
              <a:gd name="T34" fmla="*/ 300 w 549"/>
              <a:gd name="T35" fmla="*/ 111 h 378"/>
              <a:gd name="T36" fmla="*/ 308 w 549"/>
              <a:gd name="T37" fmla="*/ 93 h 378"/>
              <a:gd name="T38" fmla="*/ 344 w 549"/>
              <a:gd name="T39" fmla="*/ 59 h 378"/>
              <a:gd name="T40" fmla="*/ 371 w 549"/>
              <a:gd name="T41" fmla="*/ 51 h 378"/>
              <a:gd name="T42" fmla="*/ 385 w 549"/>
              <a:gd name="T43" fmla="*/ 38 h 378"/>
              <a:gd name="T44" fmla="*/ 380 w 549"/>
              <a:gd name="T45" fmla="*/ 12 h 378"/>
              <a:gd name="T46" fmla="*/ 362 w 549"/>
              <a:gd name="T47" fmla="*/ 10 h 378"/>
              <a:gd name="T48" fmla="*/ 320 w 549"/>
              <a:gd name="T49" fmla="*/ 13 h 378"/>
              <a:gd name="T50" fmla="*/ 292 w 549"/>
              <a:gd name="T51" fmla="*/ 0 h 378"/>
              <a:gd name="T52" fmla="*/ 274 w 549"/>
              <a:gd name="T53" fmla="*/ 4 h 378"/>
              <a:gd name="T54" fmla="*/ 231 w 549"/>
              <a:gd name="T55" fmla="*/ 59 h 378"/>
              <a:gd name="T56" fmla="*/ 218 w 549"/>
              <a:gd name="T57" fmla="*/ 68 h 378"/>
              <a:gd name="T58" fmla="*/ 191 w 549"/>
              <a:gd name="T59" fmla="*/ 56 h 378"/>
              <a:gd name="T60" fmla="*/ 188 w 549"/>
              <a:gd name="T61" fmla="*/ 41 h 378"/>
              <a:gd name="T62" fmla="*/ 182 w 549"/>
              <a:gd name="T63" fmla="*/ 15 h 378"/>
              <a:gd name="T64" fmla="*/ 167 w 549"/>
              <a:gd name="T65" fmla="*/ 6 h 378"/>
              <a:gd name="T66" fmla="*/ 143 w 549"/>
              <a:gd name="T67" fmla="*/ 12 h 378"/>
              <a:gd name="T68" fmla="*/ 127 w 549"/>
              <a:gd name="T69" fmla="*/ 2 h 378"/>
              <a:gd name="T70" fmla="*/ 104 w 549"/>
              <a:gd name="T71" fmla="*/ 31 h 378"/>
              <a:gd name="T72" fmla="*/ 80 w 549"/>
              <a:gd name="T73" fmla="*/ 38 h 378"/>
              <a:gd name="T74" fmla="*/ 46 w 549"/>
              <a:gd name="T75" fmla="*/ 69 h 378"/>
              <a:gd name="T76" fmla="*/ 10 w 549"/>
              <a:gd name="T77" fmla="*/ 140 h 378"/>
              <a:gd name="T78" fmla="*/ 18 w 549"/>
              <a:gd name="T79" fmla="*/ 159 h 378"/>
              <a:gd name="T80" fmla="*/ 18 w 549"/>
              <a:gd name="T81" fmla="*/ 167 h 378"/>
              <a:gd name="T82" fmla="*/ 18 w 549"/>
              <a:gd name="T83" fmla="*/ 176 h 378"/>
              <a:gd name="T84" fmla="*/ 21 w 549"/>
              <a:gd name="T85" fmla="*/ 184 h 378"/>
              <a:gd name="T86" fmla="*/ 35 w 549"/>
              <a:gd name="T87" fmla="*/ 175 h 378"/>
              <a:gd name="T88" fmla="*/ 53 w 549"/>
              <a:gd name="T89" fmla="*/ 170 h 378"/>
              <a:gd name="T90" fmla="*/ 0 w 549"/>
              <a:gd name="T91" fmla="*/ 231 h 378"/>
              <a:gd name="T92" fmla="*/ 0 w 549"/>
              <a:gd name="T93" fmla="*/ 246 h 378"/>
              <a:gd name="T94" fmla="*/ 11 w 549"/>
              <a:gd name="T95" fmla="*/ 248 h 378"/>
              <a:gd name="T96" fmla="*/ 35 w 549"/>
              <a:gd name="T97" fmla="*/ 272 h 378"/>
              <a:gd name="T98" fmla="*/ 74 w 549"/>
              <a:gd name="T99" fmla="*/ 267 h 378"/>
              <a:gd name="T100" fmla="*/ 85 w 549"/>
              <a:gd name="T101" fmla="*/ 263 h 378"/>
              <a:gd name="T102" fmla="*/ 85 w 549"/>
              <a:gd name="T103" fmla="*/ 263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solidFill>
            <a:srgbClr val="550F58"/>
          </a:solidFill>
          <a:ln w="12700" cap="rnd" cmpd="sng">
            <a:noFill/>
            <a:prstDash val="solid"/>
            <a:round/>
            <a:headEnd type="none" w="sm" len="sm"/>
            <a:tailEnd type="none" w="sm" len="sm"/>
          </a:ln>
          <a:effectLst/>
        </p:spPr>
        <p:txBody>
          <a:bodyPr/>
          <a:lstStyle/>
          <a:p>
            <a:endParaRPr lang="zh-CN" altLang="en-US" sz="1013"/>
          </a:p>
        </p:txBody>
      </p:sp>
      <p:grpSp>
        <p:nvGrpSpPr>
          <p:cNvPr id="29" name="组合 28"/>
          <p:cNvGrpSpPr/>
          <p:nvPr/>
        </p:nvGrpSpPr>
        <p:grpSpPr>
          <a:xfrm>
            <a:off x="5244284" y="3399439"/>
            <a:ext cx="388620" cy="452806"/>
            <a:chOff x="1305147" y="1819825"/>
            <a:chExt cx="518160" cy="603738"/>
          </a:xfrm>
        </p:grpSpPr>
        <p:sp>
          <p:nvSpPr>
            <p:cNvPr id="30" name="矩形: 圆角 38"/>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文本框 30"/>
            <p:cNvSpPr txBox="1"/>
            <p:nvPr/>
          </p:nvSpPr>
          <p:spPr>
            <a:xfrm>
              <a:off x="1305147" y="1931123"/>
              <a:ext cx="518160" cy="492440"/>
            </a:xfrm>
            <a:prstGeom prst="rect">
              <a:avLst/>
            </a:prstGeom>
            <a:noFill/>
          </p:spPr>
          <p:txBody>
            <a:bodyPr wrap="square" rtlCol="0">
              <a:spAutoFit/>
            </a:bodyPr>
            <a:lstStyle/>
            <a:p>
              <a:pPr algn="ctr"/>
              <a:r>
                <a:rPr lang="zh-CN" altLang="en-US" sz="900" dirty="0">
                  <a:latin typeface="+mj-ea"/>
                  <a:ea typeface="+mj-ea"/>
                </a:rPr>
                <a:t>山东</a:t>
              </a:r>
            </a:p>
          </p:txBody>
        </p:sp>
      </p:grpSp>
      <p:sp>
        <p:nvSpPr>
          <p:cNvPr id="32" name="文本框 31"/>
          <p:cNvSpPr txBox="1"/>
          <p:nvPr/>
        </p:nvSpPr>
        <p:spPr>
          <a:xfrm>
            <a:off x="5893702" y="3155022"/>
            <a:ext cx="905172" cy="461665"/>
          </a:xfrm>
          <a:prstGeom prst="rect">
            <a:avLst/>
          </a:prstGeom>
          <a:noFill/>
        </p:spPr>
        <p:txBody>
          <a:bodyPr wrap="square" rtlCol="0">
            <a:spAutoFit/>
          </a:bodyPr>
          <a:lstStyle/>
          <a:p>
            <a:r>
              <a:rPr lang="en-US" altLang="zh-CN" sz="2400" dirty="0">
                <a:solidFill>
                  <a:schemeClr val="bg1"/>
                </a:solidFill>
                <a:latin typeface="+mj-lt"/>
                <a:ea typeface="+mj-ea"/>
              </a:rPr>
              <a:t>38</a:t>
            </a:r>
            <a:r>
              <a:rPr lang="en-US" altLang="zh-CN" sz="1800" dirty="0">
                <a:solidFill>
                  <a:schemeClr val="bg1"/>
                </a:solidFill>
                <a:ea typeface="+mj-ea"/>
              </a:rPr>
              <a:t>%</a:t>
            </a:r>
            <a:endParaRPr lang="zh-CN" altLang="en-US" sz="2400" dirty="0">
              <a:solidFill>
                <a:schemeClr val="bg1"/>
              </a:solidFill>
              <a:ea typeface="+mj-ea"/>
            </a:endParaRPr>
          </a:p>
        </p:txBody>
      </p:sp>
      <p:sp>
        <p:nvSpPr>
          <p:cNvPr id="33" name="文本框 32"/>
          <p:cNvSpPr txBox="1"/>
          <p:nvPr/>
        </p:nvSpPr>
        <p:spPr>
          <a:xfrm>
            <a:off x="5893702" y="3532877"/>
            <a:ext cx="2198298" cy="572464"/>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a:t>
            </a:r>
          </a:p>
        </p:txBody>
      </p:sp>
      <p:cxnSp>
        <p:nvCxnSpPr>
          <p:cNvPr id="34" name="直接连接符 33"/>
          <p:cNvCxnSpPr/>
          <p:nvPr/>
        </p:nvCxnSpPr>
        <p:spPr>
          <a:xfrm>
            <a:off x="5969011" y="3530992"/>
            <a:ext cx="8120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116936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nodeType="withEffect">
                                  <p:stCondLst>
                                    <p:cond delay="250"/>
                                  </p:stCondLst>
                                  <p:childTnLst>
                                    <p:set>
                                      <p:cBhvr>
                                        <p:cTn id="28" dur="1" fill="hold">
                                          <p:stCondLst>
                                            <p:cond delay="0"/>
                                          </p:stCondLst>
                                        </p:cTn>
                                        <p:tgtEl>
                                          <p:spTgt spid="8"/>
                                        </p:tgtEl>
                                        <p:attrNameLst>
                                          <p:attrName>style.visibility</p:attrName>
                                        </p:attrNameLst>
                                      </p:cBhvr>
                                      <p:to>
                                        <p:strVal val="visible"/>
                                      </p:to>
                                    </p:set>
                                    <p:anim calcmode="lin" valueType="num">
                                      <p:cBhvr>
                                        <p:cTn id="29" dur="250" fill="hold"/>
                                        <p:tgtEl>
                                          <p:spTgt spid="8"/>
                                        </p:tgtEl>
                                        <p:attrNameLst>
                                          <p:attrName>ppt_w</p:attrName>
                                        </p:attrNameLst>
                                      </p:cBhvr>
                                      <p:tavLst>
                                        <p:tav tm="0">
                                          <p:val>
                                            <p:fltVal val="0"/>
                                          </p:val>
                                        </p:tav>
                                        <p:tav tm="100000">
                                          <p:val>
                                            <p:strVal val="#ppt_w"/>
                                          </p:val>
                                        </p:tav>
                                      </p:tavLst>
                                    </p:anim>
                                    <p:anim calcmode="lin" valueType="num">
                                      <p:cBhvr>
                                        <p:cTn id="30" dur="250" fill="hold"/>
                                        <p:tgtEl>
                                          <p:spTgt spid="8"/>
                                        </p:tgtEl>
                                        <p:attrNameLst>
                                          <p:attrName>ppt_h</p:attrName>
                                        </p:attrNameLst>
                                      </p:cBhvr>
                                      <p:tavLst>
                                        <p:tav tm="0">
                                          <p:val>
                                            <p:fltVal val="0"/>
                                          </p:val>
                                        </p:tav>
                                        <p:tav tm="100000">
                                          <p:val>
                                            <p:strVal val="#ppt_h"/>
                                          </p:val>
                                        </p:tav>
                                      </p:tavLst>
                                    </p:anim>
                                    <p:animEffect transition="in" filter="fade">
                                      <p:cBhvr>
                                        <p:cTn id="31" dur="250"/>
                                        <p:tgtEl>
                                          <p:spTgt spid="8"/>
                                        </p:tgtEl>
                                      </p:cBhvr>
                                    </p:animEffect>
                                  </p:childTnLst>
                                </p:cTn>
                              </p:par>
                            </p:childTnLst>
                          </p:cTn>
                        </p:par>
                        <p:par>
                          <p:cTn id="32" fill="hold">
                            <p:stCondLst>
                              <p:cond delay="500"/>
                            </p:stCondLst>
                            <p:childTnLst>
                              <p:par>
                                <p:cTn id="33" presetID="22" presetClass="entr" presetSubtype="8"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250"/>
                                        <p:tgtEl>
                                          <p:spTgt spid="13"/>
                                        </p:tgtEl>
                                      </p:cBhvr>
                                    </p:animEffect>
                                  </p:childTnLst>
                                </p:cTn>
                              </p:par>
                            </p:childTnLst>
                          </p:cTn>
                        </p:par>
                        <p:par>
                          <p:cTn id="36" fill="hold">
                            <p:stCondLst>
                              <p:cond delay="750"/>
                            </p:stCondLst>
                            <p:childTnLst>
                              <p:par>
                                <p:cTn id="37" presetID="42"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250"/>
                                        <p:tgtEl>
                                          <p:spTgt spid="11"/>
                                        </p:tgtEl>
                                      </p:cBhvr>
                                    </p:animEffect>
                                    <p:anim calcmode="lin" valueType="num">
                                      <p:cBhvr>
                                        <p:cTn id="40" dur="250" fill="hold"/>
                                        <p:tgtEl>
                                          <p:spTgt spid="11"/>
                                        </p:tgtEl>
                                        <p:attrNameLst>
                                          <p:attrName>ppt_x</p:attrName>
                                        </p:attrNameLst>
                                      </p:cBhvr>
                                      <p:tavLst>
                                        <p:tav tm="0">
                                          <p:val>
                                            <p:strVal val="#ppt_x"/>
                                          </p:val>
                                        </p:tav>
                                        <p:tav tm="100000">
                                          <p:val>
                                            <p:strVal val="#ppt_x"/>
                                          </p:val>
                                        </p:tav>
                                      </p:tavLst>
                                    </p:anim>
                                    <p:anim calcmode="lin" valueType="num">
                                      <p:cBhvr>
                                        <p:cTn id="41" dur="250" fill="hold"/>
                                        <p:tgtEl>
                                          <p:spTgt spid="11"/>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0"/>
                                  </p:stCondLst>
                                  <p:iterate type="wd">
                                    <p:tmPct val="10000"/>
                                  </p:iterate>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nodeType="withEffect">
                                  <p:stCondLst>
                                    <p:cond delay="250"/>
                                  </p:stCondLst>
                                  <p:childTnLst>
                                    <p:set>
                                      <p:cBhvr>
                                        <p:cTn id="53" dur="1" fill="hold">
                                          <p:stCondLst>
                                            <p:cond delay="0"/>
                                          </p:stCondLst>
                                        </p:cTn>
                                        <p:tgtEl>
                                          <p:spTgt spid="18"/>
                                        </p:tgtEl>
                                        <p:attrNameLst>
                                          <p:attrName>style.visibility</p:attrName>
                                        </p:attrNameLst>
                                      </p:cBhvr>
                                      <p:to>
                                        <p:strVal val="visible"/>
                                      </p:to>
                                    </p:set>
                                    <p:anim calcmode="lin" valueType="num">
                                      <p:cBhvr>
                                        <p:cTn id="54" dur="250" fill="hold"/>
                                        <p:tgtEl>
                                          <p:spTgt spid="18"/>
                                        </p:tgtEl>
                                        <p:attrNameLst>
                                          <p:attrName>ppt_w</p:attrName>
                                        </p:attrNameLst>
                                      </p:cBhvr>
                                      <p:tavLst>
                                        <p:tav tm="0">
                                          <p:val>
                                            <p:fltVal val="0"/>
                                          </p:val>
                                        </p:tav>
                                        <p:tav tm="100000">
                                          <p:val>
                                            <p:strVal val="#ppt_w"/>
                                          </p:val>
                                        </p:tav>
                                      </p:tavLst>
                                    </p:anim>
                                    <p:anim calcmode="lin" valueType="num">
                                      <p:cBhvr>
                                        <p:cTn id="55" dur="250" fill="hold"/>
                                        <p:tgtEl>
                                          <p:spTgt spid="18"/>
                                        </p:tgtEl>
                                        <p:attrNameLst>
                                          <p:attrName>ppt_h</p:attrName>
                                        </p:attrNameLst>
                                      </p:cBhvr>
                                      <p:tavLst>
                                        <p:tav tm="0">
                                          <p:val>
                                            <p:fltVal val="0"/>
                                          </p:val>
                                        </p:tav>
                                        <p:tav tm="100000">
                                          <p:val>
                                            <p:strVal val="#ppt_h"/>
                                          </p:val>
                                        </p:tav>
                                      </p:tavLst>
                                    </p:anim>
                                    <p:animEffect transition="in" filter="fade">
                                      <p:cBhvr>
                                        <p:cTn id="56" dur="250"/>
                                        <p:tgtEl>
                                          <p:spTgt spid="18"/>
                                        </p:tgtEl>
                                      </p:cBhvr>
                                    </p:animEffect>
                                  </p:childTnLst>
                                </p:cTn>
                              </p:par>
                            </p:childTnLst>
                          </p:cTn>
                        </p:par>
                        <p:par>
                          <p:cTn id="57" fill="hold">
                            <p:stCondLst>
                              <p:cond delay="50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250"/>
                                        <p:tgtEl>
                                          <p:spTgt spid="17"/>
                                        </p:tgtEl>
                                      </p:cBhvr>
                                    </p:animEffect>
                                  </p:childTnLst>
                                </p:cTn>
                              </p:par>
                            </p:childTnLst>
                          </p:cTn>
                        </p:par>
                        <p:par>
                          <p:cTn id="61" fill="hold">
                            <p:stCondLst>
                              <p:cond delay="750"/>
                            </p:stCondLst>
                            <p:childTnLst>
                              <p:par>
                                <p:cTn id="62" presetID="42"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250"/>
                                        <p:tgtEl>
                                          <p:spTgt spid="15"/>
                                        </p:tgtEl>
                                      </p:cBhvr>
                                    </p:animEffect>
                                    <p:anim calcmode="lin" valueType="num">
                                      <p:cBhvr>
                                        <p:cTn id="65" dur="250" fill="hold"/>
                                        <p:tgtEl>
                                          <p:spTgt spid="15"/>
                                        </p:tgtEl>
                                        <p:attrNameLst>
                                          <p:attrName>ppt_x</p:attrName>
                                        </p:attrNameLst>
                                      </p:cBhvr>
                                      <p:tavLst>
                                        <p:tav tm="0">
                                          <p:val>
                                            <p:strVal val="#ppt_x"/>
                                          </p:val>
                                        </p:tav>
                                        <p:tav tm="100000">
                                          <p:val>
                                            <p:strVal val="#ppt_x"/>
                                          </p:val>
                                        </p:tav>
                                      </p:tavLst>
                                    </p:anim>
                                    <p:anim calcmode="lin" valueType="num">
                                      <p:cBhvr>
                                        <p:cTn id="66" dur="250" fill="hold"/>
                                        <p:tgtEl>
                                          <p:spTgt spid="15"/>
                                        </p:tgtEl>
                                        <p:attrNameLst>
                                          <p:attrName>ppt_y</p:attrName>
                                        </p:attrNameLst>
                                      </p:cBhvr>
                                      <p:tavLst>
                                        <p:tav tm="0">
                                          <p:val>
                                            <p:strVal val="#ppt_y+.1"/>
                                          </p:val>
                                        </p:tav>
                                        <p:tav tm="100000">
                                          <p:val>
                                            <p:strVal val="#ppt_y"/>
                                          </p:val>
                                        </p:tav>
                                      </p:tavLst>
                                    </p:anim>
                                  </p:childTnLst>
                                </p:cTn>
                              </p:par>
                              <p:par>
                                <p:cTn id="67" presetID="10" presetClass="entr" presetSubtype="0" fill="hold" grpId="0" nodeType="withEffect">
                                  <p:stCondLst>
                                    <p:cond delay="0"/>
                                  </p:stCondLst>
                                  <p:iterate type="wd">
                                    <p:tmPct val="10000"/>
                                  </p:iterate>
                                  <p:childTnLst>
                                    <p:set>
                                      <p:cBhvr>
                                        <p:cTn id="68" dur="1" fill="hold">
                                          <p:stCondLst>
                                            <p:cond delay="0"/>
                                          </p:stCondLst>
                                        </p:cTn>
                                        <p:tgtEl>
                                          <p:spTgt spid="16"/>
                                        </p:tgtEl>
                                        <p:attrNameLst>
                                          <p:attrName>style.visibility</p:attrName>
                                        </p:attrNameLst>
                                      </p:cBhvr>
                                      <p:to>
                                        <p:strVal val="visible"/>
                                      </p:to>
                                    </p:set>
                                    <p:animEffect transition="in" filter="fade">
                                      <p:cBhvr>
                                        <p:cTn id="69" dur="500"/>
                                        <p:tgtEl>
                                          <p:spTgt spid="16"/>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21"/>
                                        </p:tgtEl>
                                        <p:attrNameLst>
                                          <p:attrName>style.visibility</p:attrName>
                                        </p:attrNameLst>
                                      </p:cBhvr>
                                      <p:to>
                                        <p:strVal val="visible"/>
                                      </p:to>
                                    </p:set>
                                    <p:anim calcmode="lin" valueType="num">
                                      <p:cBhvr>
                                        <p:cTn id="74" dur="500" fill="hold"/>
                                        <p:tgtEl>
                                          <p:spTgt spid="21"/>
                                        </p:tgtEl>
                                        <p:attrNameLst>
                                          <p:attrName>ppt_w</p:attrName>
                                        </p:attrNameLst>
                                      </p:cBhvr>
                                      <p:tavLst>
                                        <p:tav tm="0">
                                          <p:val>
                                            <p:fltVal val="0"/>
                                          </p:val>
                                        </p:tav>
                                        <p:tav tm="100000">
                                          <p:val>
                                            <p:strVal val="#ppt_w"/>
                                          </p:val>
                                        </p:tav>
                                      </p:tavLst>
                                    </p:anim>
                                    <p:anim calcmode="lin" valueType="num">
                                      <p:cBhvr>
                                        <p:cTn id="75" dur="500" fill="hold"/>
                                        <p:tgtEl>
                                          <p:spTgt spid="21"/>
                                        </p:tgtEl>
                                        <p:attrNameLst>
                                          <p:attrName>ppt_h</p:attrName>
                                        </p:attrNameLst>
                                      </p:cBhvr>
                                      <p:tavLst>
                                        <p:tav tm="0">
                                          <p:val>
                                            <p:fltVal val="0"/>
                                          </p:val>
                                        </p:tav>
                                        <p:tav tm="100000">
                                          <p:val>
                                            <p:strVal val="#ppt_h"/>
                                          </p:val>
                                        </p:tav>
                                      </p:tavLst>
                                    </p:anim>
                                    <p:animEffect transition="in" filter="fade">
                                      <p:cBhvr>
                                        <p:cTn id="76" dur="500"/>
                                        <p:tgtEl>
                                          <p:spTgt spid="21"/>
                                        </p:tgtEl>
                                      </p:cBhvr>
                                    </p:animEffect>
                                  </p:childTnLst>
                                </p:cTn>
                              </p:par>
                              <p:par>
                                <p:cTn id="77" presetID="53" presetClass="entr" presetSubtype="16" fill="hold" nodeType="withEffect">
                                  <p:stCondLst>
                                    <p:cond delay="250"/>
                                  </p:stCondLst>
                                  <p:childTnLst>
                                    <p:set>
                                      <p:cBhvr>
                                        <p:cTn id="78" dur="1" fill="hold">
                                          <p:stCondLst>
                                            <p:cond delay="0"/>
                                          </p:stCondLst>
                                        </p:cTn>
                                        <p:tgtEl>
                                          <p:spTgt spid="22"/>
                                        </p:tgtEl>
                                        <p:attrNameLst>
                                          <p:attrName>style.visibility</p:attrName>
                                        </p:attrNameLst>
                                      </p:cBhvr>
                                      <p:to>
                                        <p:strVal val="visible"/>
                                      </p:to>
                                    </p:set>
                                    <p:anim calcmode="lin" valueType="num">
                                      <p:cBhvr>
                                        <p:cTn id="79" dur="250" fill="hold"/>
                                        <p:tgtEl>
                                          <p:spTgt spid="22"/>
                                        </p:tgtEl>
                                        <p:attrNameLst>
                                          <p:attrName>ppt_w</p:attrName>
                                        </p:attrNameLst>
                                      </p:cBhvr>
                                      <p:tavLst>
                                        <p:tav tm="0">
                                          <p:val>
                                            <p:fltVal val="0"/>
                                          </p:val>
                                        </p:tav>
                                        <p:tav tm="100000">
                                          <p:val>
                                            <p:strVal val="#ppt_w"/>
                                          </p:val>
                                        </p:tav>
                                      </p:tavLst>
                                    </p:anim>
                                    <p:anim calcmode="lin" valueType="num">
                                      <p:cBhvr>
                                        <p:cTn id="80" dur="250" fill="hold"/>
                                        <p:tgtEl>
                                          <p:spTgt spid="22"/>
                                        </p:tgtEl>
                                        <p:attrNameLst>
                                          <p:attrName>ppt_h</p:attrName>
                                        </p:attrNameLst>
                                      </p:cBhvr>
                                      <p:tavLst>
                                        <p:tav tm="0">
                                          <p:val>
                                            <p:fltVal val="0"/>
                                          </p:val>
                                        </p:tav>
                                        <p:tav tm="100000">
                                          <p:val>
                                            <p:strVal val="#ppt_h"/>
                                          </p:val>
                                        </p:tav>
                                      </p:tavLst>
                                    </p:anim>
                                    <p:animEffect transition="in" filter="fade">
                                      <p:cBhvr>
                                        <p:cTn id="81" dur="250"/>
                                        <p:tgtEl>
                                          <p:spTgt spid="22"/>
                                        </p:tgtEl>
                                      </p:cBhvr>
                                    </p:animEffect>
                                  </p:childTnLst>
                                </p:cTn>
                              </p:par>
                            </p:childTnLst>
                          </p:cTn>
                        </p:par>
                        <p:par>
                          <p:cTn id="82" fill="hold">
                            <p:stCondLst>
                              <p:cond delay="500"/>
                            </p:stCondLst>
                            <p:childTnLst>
                              <p:par>
                                <p:cTn id="83" presetID="22" presetClass="entr" presetSubtype="8" fill="hold"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wipe(left)">
                                      <p:cBhvr>
                                        <p:cTn id="85" dur="250"/>
                                        <p:tgtEl>
                                          <p:spTgt spid="27"/>
                                        </p:tgtEl>
                                      </p:cBhvr>
                                    </p:animEffect>
                                  </p:childTnLst>
                                </p:cTn>
                              </p:par>
                            </p:childTnLst>
                          </p:cTn>
                        </p:par>
                        <p:par>
                          <p:cTn id="86" fill="hold">
                            <p:stCondLst>
                              <p:cond delay="750"/>
                            </p:stCondLst>
                            <p:childTnLst>
                              <p:par>
                                <p:cTn id="87" presetID="42" presetClass="entr" presetSubtype="0" fill="hold" grpId="0" nodeType="after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250"/>
                                        <p:tgtEl>
                                          <p:spTgt spid="25"/>
                                        </p:tgtEl>
                                      </p:cBhvr>
                                    </p:animEffect>
                                    <p:anim calcmode="lin" valueType="num">
                                      <p:cBhvr>
                                        <p:cTn id="90" dur="250" fill="hold"/>
                                        <p:tgtEl>
                                          <p:spTgt spid="25"/>
                                        </p:tgtEl>
                                        <p:attrNameLst>
                                          <p:attrName>ppt_x</p:attrName>
                                        </p:attrNameLst>
                                      </p:cBhvr>
                                      <p:tavLst>
                                        <p:tav tm="0">
                                          <p:val>
                                            <p:strVal val="#ppt_x"/>
                                          </p:val>
                                        </p:tav>
                                        <p:tav tm="100000">
                                          <p:val>
                                            <p:strVal val="#ppt_x"/>
                                          </p:val>
                                        </p:tav>
                                      </p:tavLst>
                                    </p:anim>
                                    <p:anim calcmode="lin" valueType="num">
                                      <p:cBhvr>
                                        <p:cTn id="91" dur="250" fill="hold"/>
                                        <p:tgtEl>
                                          <p:spTgt spid="25"/>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0"/>
                                  </p:stCondLst>
                                  <p:iterate type="wd">
                                    <p:tmPct val="10000"/>
                                  </p:iterate>
                                  <p:childTnLst>
                                    <p:set>
                                      <p:cBhvr>
                                        <p:cTn id="93" dur="1" fill="hold">
                                          <p:stCondLst>
                                            <p:cond delay="0"/>
                                          </p:stCondLst>
                                        </p:cTn>
                                        <p:tgtEl>
                                          <p:spTgt spid="26"/>
                                        </p:tgtEl>
                                        <p:attrNameLst>
                                          <p:attrName>style.visibility</p:attrName>
                                        </p:attrNameLst>
                                      </p:cBhvr>
                                      <p:to>
                                        <p:strVal val="visible"/>
                                      </p:to>
                                    </p:set>
                                    <p:animEffect transition="in" filter="fade">
                                      <p:cBhvr>
                                        <p:cTn id="94" dur="500"/>
                                        <p:tgtEl>
                                          <p:spTgt spid="26"/>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28"/>
                                        </p:tgtEl>
                                        <p:attrNameLst>
                                          <p:attrName>style.visibility</p:attrName>
                                        </p:attrNameLst>
                                      </p:cBhvr>
                                      <p:to>
                                        <p:strVal val="visible"/>
                                      </p:to>
                                    </p:set>
                                    <p:anim calcmode="lin" valueType="num">
                                      <p:cBhvr>
                                        <p:cTn id="99" dur="500" fill="hold"/>
                                        <p:tgtEl>
                                          <p:spTgt spid="28"/>
                                        </p:tgtEl>
                                        <p:attrNameLst>
                                          <p:attrName>ppt_w</p:attrName>
                                        </p:attrNameLst>
                                      </p:cBhvr>
                                      <p:tavLst>
                                        <p:tav tm="0">
                                          <p:val>
                                            <p:fltVal val="0"/>
                                          </p:val>
                                        </p:tav>
                                        <p:tav tm="100000">
                                          <p:val>
                                            <p:strVal val="#ppt_w"/>
                                          </p:val>
                                        </p:tav>
                                      </p:tavLst>
                                    </p:anim>
                                    <p:anim calcmode="lin" valueType="num">
                                      <p:cBhvr>
                                        <p:cTn id="100" dur="500" fill="hold"/>
                                        <p:tgtEl>
                                          <p:spTgt spid="28"/>
                                        </p:tgtEl>
                                        <p:attrNameLst>
                                          <p:attrName>ppt_h</p:attrName>
                                        </p:attrNameLst>
                                      </p:cBhvr>
                                      <p:tavLst>
                                        <p:tav tm="0">
                                          <p:val>
                                            <p:fltVal val="0"/>
                                          </p:val>
                                        </p:tav>
                                        <p:tav tm="100000">
                                          <p:val>
                                            <p:strVal val="#ppt_h"/>
                                          </p:val>
                                        </p:tav>
                                      </p:tavLst>
                                    </p:anim>
                                    <p:animEffect transition="in" filter="fade">
                                      <p:cBhvr>
                                        <p:cTn id="101" dur="500"/>
                                        <p:tgtEl>
                                          <p:spTgt spid="28"/>
                                        </p:tgtEl>
                                      </p:cBhvr>
                                    </p:animEffect>
                                  </p:childTnLst>
                                </p:cTn>
                              </p:par>
                              <p:par>
                                <p:cTn id="102" presetID="53" presetClass="entr" presetSubtype="16" fill="hold" nodeType="withEffect">
                                  <p:stCondLst>
                                    <p:cond delay="250"/>
                                  </p:stCondLst>
                                  <p:childTnLst>
                                    <p:set>
                                      <p:cBhvr>
                                        <p:cTn id="103" dur="1" fill="hold">
                                          <p:stCondLst>
                                            <p:cond delay="0"/>
                                          </p:stCondLst>
                                        </p:cTn>
                                        <p:tgtEl>
                                          <p:spTgt spid="29"/>
                                        </p:tgtEl>
                                        <p:attrNameLst>
                                          <p:attrName>style.visibility</p:attrName>
                                        </p:attrNameLst>
                                      </p:cBhvr>
                                      <p:to>
                                        <p:strVal val="visible"/>
                                      </p:to>
                                    </p:set>
                                    <p:anim calcmode="lin" valueType="num">
                                      <p:cBhvr>
                                        <p:cTn id="104" dur="250" fill="hold"/>
                                        <p:tgtEl>
                                          <p:spTgt spid="29"/>
                                        </p:tgtEl>
                                        <p:attrNameLst>
                                          <p:attrName>ppt_w</p:attrName>
                                        </p:attrNameLst>
                                      </p:cBhvr>
                                      <p:tavLst>
                                        <p:tav tm="0">
                                          <p:val>
                                            <p:fltVal val="0"/>
                                          </p:val>
                                        </p:tav>
                                        <p:tav tm="100000">
                                          <p:val>
                                            <p:strVal val="#ppt_w"/>
                                          </p:val>
                                        </p:tav>
                                      </p:tavLst>
                                    </p:anim>
                                    <p:anim calcmode="lin" valueType="num">
                                      <p:cBhvr>
                                        <p:cTn id="105" dur="250" fill="hold"/>
                                        <p:tgtEl>
                                          <p:spTgt spid="29"/>
                                        </p:tgtEl>
                                        <p:attrNameLst>
                                          <p:attrName>ppt_h</p:attrName>
                                        </p:attrNameLst>
                                      </p:cBhvr>
                                      <p:tavLst>
                                        <p:tav tm="0">
                                          <p:val>
                                            <p:fltVal val="0"/>
                                          </p:val>
                                        </p:tav>
                                        <p:tav tm="100000">
                                          <p:val>
                                            <p:strVal val="#ppt_h"/>
                                          </p:val>
                                        </p:tav>
                                      </p:tavLst>
                                    </p:anim>
                                    <p:animEffect transition="in" filter="fade">
                                      <p:cBhvr>
                                        <p:cTn id="106" dur="250"/>
                                        <p:tgtEl>
                                          <p:spTgt spid="29"/>
                                        </p:tgtEl>
                                      </p:cBhvr>
                                    </p:animEffect>
                                  </p:childTnLst>
                                </p:cTn>
                              </p:par>
                            </p:childTnLst>
                          </p:cTn>
                        </p:par>
                        <p:par>
                          <p:cTn id="107" fill="hold">
                            <p:stCondLst>
                              <p:cond delay="500"/>
                            </p:stCondLst>
                            <p:childTnLst>
                              <p:par>
                                <p:cTn id="108" presetID="22" presetClass="entr" presetSubtype="8" fill="hold" nodeType="afterEffect">
                                  <p:stCondLst>
                                    <p:cond delay="0"/>
                                  </p:stCondLst>
                                  <p:childTnLst>
                                    <p:set>
                                      <p:cBhvr>
                                        <p:cTn id="109" dur="1" fill="hold">
                                          <p:stCondLst>
                                            <p:cond delay="0"/>
                                          </p:stCondLst>
                                        </p:cTn>
                                        <p:tgtEl>
                                          <p:spTgt spid="34"/>
                                        </p:tgtEl>
                                        <p:attrNameLst>
                                          <p:attrName>style.visibility</p:attrName>
                                        </p:attrNameLst>
                                      </p:cBhvr>
                                      <p:to>
                                        <p:strVal val="visible"/>
                                      </p:to>
                                    </p:set>
                                    <p:animEffect transition="in" filter="wipe(left)">
                                      <p:cBhvr>
                                        <p:cTn id="110" dur="250"/>
                                        <p:tgtEl>
                                          <p:spTgt spid="34"/>
                                        </p:tgtEl>
                                      </p:cBhvr>
                                    </p:animEffect>
                                  </p:childTnLst>
                                </p:cTn>
                              </p:par>
                            </p:childTnLst>
                          </p:cTn>
                        </p:par>
                        <p:par>
                          <p:cTn id="111" fill="hold">
                            <p:stCondLst>
                              <p:cond delay="750"/>
                            </p:stCondLst>
                            <p:childTnLst>
                              <p:par>
                                <p:cTn id="112" presetID="42" presetClass="entr" presetSubtype="0" fill="hold" grpId="0" nodeType="afterEffect">
                                  <p:stCondLst>
                                    <p:cond delay="0"/>
                                  </p:stCondLst>
                                  <p:childTnLst>
                                    <p:set>
                                      <p:cBhvr>
                                        <p:cTn id="113" dur="1" fill="hold">
                                          <p:stCondLst>
                                            <p:cond delay="0"/>
                                          </p:stCondLst>
                                        </p:cTn>
                                        <p:tgtEl>
                                          <p:spTgt spid="32"/>
                                        </p:tgtEl>
                                        <p:attrNameLst>
                                          <p:attrName>style.visibility</p:attrName>
                                        </p:attrNameLst>
                                      </p:cBhvr>
                                      <p:to>
                                        <p:strVal val="visible"/>
                                      </p:to>
                                    </p:set>
                                    <p:animEffect transition="in" filter="fade">
                                      <p:cBhvr>
                                        <p:cTn id="114" dur="250"/>
                                        <p:tgtEl>
                                          <p:spTgt spid="32"/>
                                        </p:tgtEl>
                                      </p:cBhvr>
                                    </p:animEffect>
                                    <p:anim calcmode="lin" valueType="num">
                                      <p:cBhvr>
                                        <p:cTn id="115" dur="250" fill="hold"/>
                                        <p:tgtEl>
                                          <p:spTgt spid="32"/>
                                        </p:tgtEl>
                                        <p:attrNameLst>
                                          <p:attrName>ppt_x</p:attrName>
                                        </p:attrNameLst>
                                      </p:cBhvr>
                                      <p:tavLst>
                                        <p:tav tm="0">
                                          <p:val>
                                            <p:strVal val="#ppt_x"/>
                                          </p:val>
                                        </p:tav>
                                        <p:tav tm="100000">
                                          <p:val>
                                            <p:strVal val="#ppt_x"/>
                                          </p:val>
                                        </p:tav>
                                      </p:tavLst>
                                    </p:anim>
                                    <p:anim calcmode="lin" valueType="num">
                                      <p:cBhvr>
                                        <p:cTn id="116" dur="250" fill="hold"/>
                                        <p:tgtEl>
                                          <p:spTgt spid="32"/>
                                        </p:tgtEl>
                                        <p:attrNameLst>
                                          <p:attrName>ppt_y</p:attrName>
                                        </p:attrNameLst>
                                      </p:cBhvr>
                                      <p:tavLst>
                                        <p:tav tm="0">
                                          <p:val>
                                            <p:strVal val="#ppt_y+.1"/>
                                          </p:val>
                                        </p:tav>
                                        <p:tav tm="100000">
                                          <p:val>
                                            <p:strVal val="#ppt_y"/>
                                          </p:val>
                                        </p:tav>
                                      </p:tavLst>
                                    </p:anim>
                                  </p:childTnLst>
                                </p:cTn>
                              </p:par>
                              <p:par>
                                <p:cTn id="117" presetID="10" presetClass="entr" presetSubtype="0" fill="hold" grpId="0" nodeType="withEffect">
                                  <p:stCondLst>
                                    <p:cond delay="0"/>
                                  </p:stCondLst>
                                  <p:iterate type="wd">
                                    <p:tmPct val="10000"/>
                                  </p:iterate>
                                  <p:childTnLst>
                                    <p:set>
                                      <p:cBhvr>
                                        <p:cTn id="118" dur="1" fill="hold">
                                          <p:stCondLst>
                                            <p:cond delay="0"/>
                                          </p:stCondLst>
                                        </p:cTn>
                                        <p:tgtEl>
                                          <p:spTgt spid="33"/>
                                        </p:tgtEl>
                                        <p:attrNameLst>
                                          <p:attrName>style.visibility</p:attrName>
                                        </p:attrNameLst>
                                      </p:cBhvr>
                                      <p:to>
                                        <p:strVal val="visible"/>
                                      </p:to>
                                    </p:set>
                                    <p:animEffect transition="in" filter="fade">
                                      <p:cBhvr>
                                        <p:cTn id="11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1" grpId="0"/>
      <p:bldP spid="12" grpId="0"/>
      <p:bldP spid="14" grpId="0" animBg="1"/>
      <p:bldP spid="15" grpId="0"/>
      <p:bldP spid="16" grpId="0"/>
      <p:bldP spid="21" grpId="0" animBg="1"/>
      <p:bldP spid="25" grpId="0"/>
      <p:bldP spid="26" grpId="0"/>
      <p:bldP spid="28" grpId="0" animBg="1"/>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7" name="TextBox 28"/>
          <p:cNvSpPr txBox="1"/>
          <p:nvPr/>
        </p:nvSpPr>
        <p:spPr>
          <a:xfrm>
            <a:off x="5425182" y="1339690"/>
            <a:ext cx="2441694" cy="540341"/>
          </a:xfrm>
          <a:prstGeom prst="rect">
            <a:avLst/>
          </a:prstGeom>
          <a:noFill/>
        </p:spPr>
        <p:txBody>
          <a:bodyPr wrap="none" rtlCol="0">
            <a:spAutoFit/>
          </a:bodyPr>
          <a:lstStyle/>
          <a:p>
            <a:pPr defTabSz="914378">
              <a:lnSpc>
                <a:spcPct val="150000"/>
              </a:lnSpc>
            </a:pPr>
            <a:r>
              <a:rPr lang="zh-CN" altLang="en-US" sz="2200" kern="0" dirty="0">
                <a:solidFill>
                  <a:schemeClr val="bg1"/>
                </a:solidFill>
                <a:latin typeface="微软雅黑" pitchFamily="34" charset="-122"/>
                <a:ea typeface="微软雅黑" pitchFamily="34" charset="-122"/>
              </a:rPr>
              <a:t>点击此处添加标题</a:t>
            </a:r>
          </a:p>
        </p:txBody>
      </p:sp>
      <p:sp>
        <p:nvSpPr>
          <p:cNvPr id="8" name="椭圆 7"/>
          <p:cNvSpPr/>
          <p:nvPr/>
        </p:nvSpPr>
        <p:spPr>
          <a:xfrm>
            <a:off x="1830812" y="1243547"/>
            <a:ext cx="2664296" cy="2664296"/>
          </a:xfrm>
          <a:prstGeom prst="ellipse">
            <a:avLst/>
          </a:prstGeom>
          <a:noFill/>
          <a:ln w="9525">
            <a:solidFill>
              <a:srgbClr val="550F58"/>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zh-CN" altLang="en-US" sz="1800" kern="0">
              <a:solidFill>
                <a:schemeClr val="bg1"/>
              </a:solidFill>
            </a:endParaRPr>
          </a:p>
        </p:txBody>
      </p:sp>
      <p:sp>
        <p:nvSpPr>
          <p:cNvPr id="9" name="弧形 8"/>
          <p:cNvSpPr/>
          <p:nvPr/>
        </p:nvSpPr>
        <p:spPr>
          <a:xfrm flipH="1" flipV="1">
            <a:off x="1992959" y="1405694"/>
            <a:ext cx="2340000" cy="2340000"/>
          </a:xfrm>
          <a:prstGeom prst="arc">
            <a:avLst/>
          </a:prstGeom>
          <a:ln w="127000">
            <a:solidFill>
              <a:srgbClr val="550F58"/>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378"/>
            <a:endParaRPr lang="zh-CN" altLang="en-US" sz="1800" kern="0">
              <a:solidFill>
                <a:schemeClr val="bg1"/>
              </a:solidFill>
            </a:endParaRPr>
          </a:p>
        </p:txBody>
      </p:sp>
      <p:sp>
        <p:nvSpPr>
          <p:cNvPr id="10" name="TextBox 32"/>
          <p:cNvSpPr txBox="1"/>
          <p:nvPr/>
        </p:nvSpPr>
        <p:spPr>
          <a:xfrm>
            <a:off x="2089227" y="2251660"/>
            <a:ext cx="2100255" cy="977191"/>
          </a:xfrm>
          <a:prstGeom prst="rect">
            <a:avLst/>
          </a:prstGeom>
          <a:noFill/>
        </p:spPr>
        <p:txBody>
          <a:bodyPr wrap="none" rtlCol="0">
            <a:spAutoFit/>
          </a:bodyPr>
          <a:lstStyle/>
          <a:p>
            <a:pPr algn="ctr" defTabSz="914378"/>
            <a:r>
              <a:rPr lang="zh-CN" altLang="en-US" sz="1800" kern="0" dirty="0">
                <a:solidFill>
                  <a:schemeClr val="bg1"/>
                </a:solidFill>
                <a:latin typeface="微软雅黑" pitchFamily="34" charset="-122"/>
                <a:ea typeface="微软雅黑" pitchFamily="34" charset="-122"/>
              </a:rPr>
              <a:t> 点击此处添加标题</a:t>
            </a:r>
            <a:endParaRPr lang="en-US" altLang="zh-CN" sz="1800" kern="0" dirty="0">
              <a:solidFill>
                <a:schemeClr val="bg1"/>
              </a:solidFill>
              <a:latin typeface="微软雅黑" pitchFamily="34" charset="-122"/>
              <a:ea typeface="微软雅黑" pitchFamily="34" charset="-122"/>
            </a:endParaRPr>
          </a:p>
          <a:p>
            <a:pPr algn="ctr" defTabSz="914378"/>
            <a:r>
              <a:rPr lang="zh-CN" altLang="en-US" sz="1100" kern="0" dirty="0">
                <a:solidFill>
                  <a:schemeClr val="bg1"/>
                </a:solidFill>
                <a:latin typeface="微软雅黑" pitchFamily="34" charset="-122"/>
                <a:ea typeface="微软雅黑" pitchFamily="34" charset="-122"/>
              </a:rPr>
              <a:t>点击此处添加文字内容说明</a:t>
            </a:r>
            <a:endParaRPr lang="en-US" altLang="zh-CN" sz="1100" kern="0" dirty="0">
              <a:solidFill>
                <a:schemeClr val="bg1"/>
              </a:solidFill>
              <a:latin typeface="微软雅黑" pitchFamily="34" charset="-122"/>
              <a:ea typeface="微软雅黑" pitchFamily="34" charset="-122"/>
            </a:endParaRPr>
          </a:p>
          <a:p>
            <a:pPr algn="ctr" defTabSz="914378">
              <a:lnSpc>
                <a:spcPct val="150000"/>
              </a:lnSpc>
            </a:pPr>
            <a:r>
              <a:rPr lang="zh-CN" altLang="en-US" sz="1000" kern="0" dirty="0">
                <a:solidFill>
                  <a:schemeClr val="bg1"/>
                </a:solidFill>
                <a:latin typeface="微软雅黑" pitchFamily="34" charset="-122"/>
                <a:ea typeface="微软雅黑" pitchFamily="34" charset="-122"/>
              </a:rPr>
              <a:t>点击此处添加文字内容说明</a:t>
            </a:r>
            <a:endParaRPr lang="en-US" altLang="zh-CN" sz="1000" kern="0" dirty="0">
              <a:solidFill>
                <a:schemeClr val="bg1"/>
              </a:solidFill>
              <a:latin typeface="微软雅黑" pitchFamily="34" charset="-122"/>
              <a:ea typeface="微软雅黑" pitchFamily="34" charset="-122"/>
            </a:endParaRPr>
          </a:p>
          <a:p>
            <a:pPr algn="ctr" defTabSz="914378">
              <a:lnSpc>
                <a:spcPct val="150000"/>
              </a:lnSpc>
            </a:pPr>
            <a:r>
              <a:rPr lang="zh-CN" altLang="en-US" sz="900" kern="0" dirty="0">
                <a:solidFill>
                  <a:schemeClr val="bg1"/>
                </a:solidFill>
                <a:latin typeface="微软雅黑" pitchFamily="34" charset="-122"/>
                <a:ea typeface="微软雅黑" pitchFamily="34" charset="-122"/>
              </a:rPr>
              <a:t>点击此处添加文字内容说明</a:t>
            </a:r>
          </a:p>
        </p:txBody>
      </p:sp>
      <p:grpSp>
        <p:nvGrpSpPr>
          <p:cNvPr id="11" name="组合 10"/>
          <p:cNvGrpSpPr/>
          <p:nvPr/>
        </p:nvGrpSpPr>
        <p:grpSpPr>
          <a:xfrm>
            <a:off x="2725992" y="1330248"/>
            <a:ext cx="873936" cy="873741"/>
            <a:chOff x="5825710" y="2332989"/>
            <a:chExt cx="1663687" cy="1663315"/>
          </a:xfrm>
        </p:grpSpPr>
        <p:sp>
          <p:nvSpPr>
            <p:cNvPr id="12" name="Freeform 6"/>
            <p:cNvSpPr>
              <a:spLocks/>
            </p:cNvSpPr>
            <p:nvPr/>
          </p:nvSpPr>
          <p:spPr bwMode="auto">
            <a:xfrm>
              <a:off x="5825710" y="2332989"/>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550F58"/>
            </a:solidFill>
            <a:ln w="3175" cap="flat" cmpd="sng" algn="ctr">
              <a:noFill/>
              <a:prstDash val="solid"/>
            </a:ln>
            <a:effectLst/>
            <a:extLst/>
          </p:spPr>
          <p:txBody>
            <a:bodyPr lIns="0" rIns="0" anchor="ctr"/>
            <a:lstStyle/>
            <a:p>
              <a:pPr algn="ctr" defTabSz="914378" fontAlgn="base">
                <a:lnSpc>
                  <a:spcPct val="120000"/>
                </a:lnSpc>
                <a:spcBef>
                  <a:spcPts val="600"/>
                </a:spcBef>
                <a:spcAft>
                  <a:spcPts val="600"/>
                </a:spcAft>
                <a:defRPr/>
              </a:pPr>
              <a:endParaRPr lang="en-US" sz="2800" kern="0" dirty="0">
                <a:solidFill>
                  <a:schemeClr val="bg1"/>
                </a:solidFill>
                <a:latin typeface="Impact" pitchFamily="34" charset="0"/>
                <a:ea typeface="微软雅黑" pitchFamily="34" charset="-122"/>
              </a:endParaRPr>
            </a:p>
          </p:txBody>
        </p:sp>
        <p:sp>
          <p:nvSpPr>
            <p:cNvPr id="13" name="Oval 7"/>
            <p:cNvSpPr>
              <a:spLocks noChangeArrowheads="1"/>
            </p:cNvSpPr>
            <p:nvPr/>
          </p:nvSpPr>
          <p:spPr bwMode="auto">
            <a:xfrm>
              <a:off x="6155761" y="2665950"/>
              <a:ext cx="1003589" cy="997392"/>
            </a:xfrm>
            <a:prstGeom prst="ellipse">
              <a:avLst/>
            </a:prstGeom>
            <a:solidFill>
              <a:schemeClr val="bg1"/>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378">
                <a:defRPr/>
              </a:pPr>
              <a:endParaRPr lang="en-US" sz="1800" kern="0" dirty="0">
                <a:solidFill>
                  <a:schemeClr val="bg1"/>
                </a:solidFill>
              </a:endParaRPr>
            </a:p>
          </p:txBody>
        </p:sp>
      </p:grpSp>
      <p:grpSp>
        <p:nvGrpSpPr>
          <p:cNvPr id="14" name="组合 13"/>
          <p:cNvGrpSpPr/>
          <p:nvPr/>
        </p:nvGrpSpPr>
        <p:grpSpPr>
          <a:xfrm>
            <a:off x="1038723" y="3313488"/>
            <a:ext cx="1296144" cy="666363"/>
            <a:chOff x="251520" y="3705587"/>
            <a:chExt cx="1296144" cy="666363"/>
          </a:xfrm>
        </p:grpSpPr>
        <p:cxnSp>
          <p:nvCxnSpPr>
            <p:cNvPr id="15" name="直接连接符 14"/>
            <p:cNvCxnSpPr/>
            <p:nvPr/>
          </p:nvCxnSpPr>
          <p:spPr>
            <a:xfrm flipH="1">
              <a:off x="1043608" y="3705587"/>
              <a:ext cx="504056" cy="666363"/>
            </a:xfrm>
            <a:prstGeom prst="line">
              <a:avLst/>
            </a:prstGeom>
            <a:ln w="12700">
              <a:solidFill>
                <a:srgbClr val="550F58"/>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251520" y="4371950"/>
              <a:ext cx="792088" cy="0"/>
            </a:xfrm>
            <a:prstGeom prst="line">
              <a:avLst/>
            </a:prstGeom>
            <a:ln w="12700">
              <a:solidFill>
                <a:srgbClr val="550F58"/>
              </a:solidFill>
            </a:ln>
          </p:spPr>
          <p:style>
            <a:lnRef idx="1">
              <a:schemeClr val="accent1"/>
            </a:lnRef>
            <a:fillRef idx="0">
              <a:schemeClr val="accent1"/>
            </a:fillRef>
            <a:effectRef idx="0">
              <a:schemeClr val="accent1"/>
            </a:effectRef>
            <a:fontRef idx="minor">
              <a:schemeClr val="tx1"/>
            </a:fontRef>
          </p:style>
        </p:cxnSp>
      </p:grpSp>
      <p:sp>
        <p:nvSpPr>
          <p:cNvPr id="17" name="TextBox 54"/>
          <p:cNvSpPr txBox="1"/>
          <p:nvPr/>
        </p:nvSpPr>
        <p:spPr>
          <a:xfrm>
            <a:off x="966717" y="3672074"/>
            <a:ext cx="915635" cy="307777"/>
          </a:xfrm>
          <a:prstGeom prst="rect">
            <a:avLst/>
          </a:prstGeom>
          <a:noFill/>
        </p:spPr>
        <p:txBody>
          <a:bodyPr wrap="none" rtlCol="0">
            <a:spAutoFit/>
          </a:bodyPr>
          <a:lstStyle/>
          <a:p>
            <a:pPr defTabSz="914378"/>
            <a:r>
              <a:rPr lang="zh-CN" altLang="en-US" sz="1400" kern="0" dirty="0">
                <a:solidFill>
                  <a:schemeClr val="bg1"/>
                </a:solidFill>
                <a:latin typeface="微软雅黑" pitchFamily="34" charset="-122"/>
                <a:ea typeface="微软雅黑" pitchFamily="34" charset="-122"/>
              </a:rPr>
              <a:t>提升</a:t>
            </a:r>
            <a:r>
              <a:rPr lang="en-US" altLang="zh-CN" sz="1400" kern="0" dirty="0">
                <a:solidFill>
                  <a:schemeClr val="bg1"/>
                </a:solidFill>
                <a:latin typeface="微软雅黑" pitchFamily="34" charset="-122"/>
                <a:ea typeface="微软雅黑" pitchFamily="34" charset="-122"/>
              </a:rPr>
              <a:t>25%</a:t>
            </a:r>
            <a:endParaRPr lang="zh-CN" altLang="en-US" sz="1400" kern="0" dirty="0">
              <a:solidFill>
                <a:schemeClr val="bg1"/>
              </a:solidFill>
              <a:latin typeface="微软雅黑" pitchFamily="34" charset="-122"/>
              <a:ea typeface="微软雅黑" pitchFamily="34" charset="-122"/>
            </a:endParaRPr>
          </a:p>
        </p:txBody>
      </p:sp>
      <p:sp>
        <p:nvSpPr>
          <p:cNvPr id="18" name="TextBox 55"/>
          <p:cNvSpPr txBox="1"/>
          <p:nvPr/>
        </p:nvSpPr>
        <p:spPr>
          <a:xfrm>
            <a:off x="5405996" y="1947971"/>
            <a:ext cx="3108952" cy="2031325"/>
          </a:xfrm>
          <a:prstGeom prst="rect">
            <a:avLst/>
          </a:prstGeom>
          <a:noFill/>
        </p:spPr>
        <p:txBody>
          <a:bodyPr wrap="square" rtlCol="0">
            <a:spAutoFit/>
          </a:bodyPr>
          <a:lstStyle>
            <a:defPPr>
              <a:defRPr lang="zh-CN"/>
            </a:defPPr>
            <a:lvl1pPr>
              <a:lnSpc>
                <a:spcPct val="150000"/>
              </a:lnSpc>
              <a:defRPr sz="1200">
                <a:solidFill>
                  <a:schemeClr val="bg1"/>
                </a:solidFill>
                <a:latin typeface="微软雅黑" pitchFamily="34" charset="-122"/>
                <a:ea typeface="微软雅黑" pitchFamily="34" charset="-122"/>
              </a:defRPr>
            </a:lvl1pPr>
          </a:lstStyle>
          <a:p>
            <a:pPr defTabSz="914378"/>
            <a:r>
              <a:rPr lang="zh-CN" altLang="en-US" kern="0" dirty="0"/>
              <a:t>此处添加文字说明此处添加文字说明</a:t>
            </a:r>
            <a:endParaRPr lang="en-US" altLang="zh-CN" kern="0" dirty="0"/>
          </a:p>
          <a:p>
            <a:pPr defTabSz="914378"/>
            <a:r>
              <a:rPr lang="zh-CN" altLang="en-US" kern="0" dirty="0"/>
              <a:t>此处添加文字说明此处添加文字说明</a:t>
            </a:r>
          </a:p>
          <a:p>
            <a:pPr defTabSz="914378"/>
            <a:r>
              <a:rPr lang="zh-CN" altLang="en-US" kern="0" dirty="0"/>
              <a:t>此处添加文字说明此处添加文字说明</a:t>
            </a:r>
          </a:p>
          <a:p>
            <a:pPr defTabSz="914378"/>
            <a:r>
              <a:rPr lang="zh-CN" altLang="en-US" kern="0" dirty="0"/>
              <a:t>此处添加文字说明此处添加文字说明</a:t>
            </a:r>
          </a:p>
          <a:p>
            <a:pPr defTabSz="914378"/>
            <a:r>
              <a:rPr lang="zh-CN" altLang="en-US" kern="0" dirty="0"/>
              <a:t>此处添加文字说明此处添加文字说明</a:t>
            </a:r>
          </a:p>
          <a:p>
            <a:pPr defTabSz="914378"/>
            <a:r>
              <a:rPr lang="zh-CN" altLang="en-US" kern="0" dirty="0"/>
              <a:t>此处添加文字说明</a:t>
            </a:r>
          </a:p>
          <a:p>
            <a:pPr defTabSz="914378"/>
            <a:endParaRPr lang="zh-CN" altLang="en-US" kern="0" dirty="0"/>
          </a:p>
        </p:txBody>
      </p:sp>
    </p:spTree>
    <p:extLst>
      <p:ext uri="{BB962C8B-B14F-4D97-AF65-F5344CB8AC3E}">
        <p14:creationId xmlns:p14="http://schemas.microsoft.com/office/powerpoint/2010/main" val="335189507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8" presetClass="emph" presetSubtype="0" fill="hold" nodeType="withEffect">
                                      <p:stCondLst>
                                        <p:cond delay="500"/>
                                      </p:stCondLst>
                                      <p:childTnLst>
                                        <p:animRot by="21600000">
                                          <p:cBhvr>
                                            <p:cTn id="24" dur="8000" fill="hold"/>
                                            <p:tgtEl>
                                              <p:spTgt spid="11"/>
                                            </p:tgtEl>
                                            <p:attrNameLst>
                                              <p:attrName>r</p:attrName>
                                            </p:attrNameLst>
                                          </p:cBhvr>
                                        </p:animRot>
                                      </p:childTnLst>
                                    </p:cTn>
                                  </p:par>
                                  <p:par>
                                    <p:cTn id="25" presetID="10" presetClass="entr" presetSubtype="0" fill="hold" grpId="0" nodeType="with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8" presetClass="entr" presetSubtype="6" fill="hold" grpId="0" nodeType="withEffect">
                                      <p:stCondLst>
                                        <p:cond delay="500"/>
                                      </p:stCondLst>
                                      <p:childTnLst>
                                        <p:set>
                                          <p:cBhvr>
                                            <p:cTn id="29" dur="1" fill="hold">
                                              <p:stCondLst>
                                                <p:cond delay="0"/>
                                              </p:stCondLst>
                                            </p:cTn>
                                            <p:tgtEl>
                                              <p:spTgt spid="10"/>
                                            </p:tgtEl>
                                            <p:attrNameLst>
                                              <p:attrName>style.visibility</p:attrName>
                                            </p:attrNameLst>
                                          </p:cBhvr>
                                          <p:to>
                                            <p:strVal val="visible"/>
                                          </p:to>
                                        </p:set>
                                        <p:animEffect transition="in" filter="strips(downRight)">
                                          <p:cBhvr>
                                            <p:cTn id="30" dur="500"/>
                                            <p:tgtEl>
                                              <p:spTgt spid="10"/>
                                            </p:tgtEl>
                                          </p:cBhvr>
                                        </p:animEffect>
                                      </p:childTnLst>
                                    </p:cTn>
                                  </p:par>
                                  <p:par>
                                    <p:cTn id="31" presetID="22" presetClass="entr" presetSubtype="1" fill="hold" grpId="0" nodeType="withEffect">
                                      <p:stCondLst>
                                        <p:cond delay="100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500"/>
                                            <p:tgtEl>
                                              <p:spTgt spid="9"/>
                                            </p:tgtEl>
                                          </p:cBhvr>
                                        </p:animEffect>
                                      </p:childTnLst>
                                    </p:cTn>
                                  </p:par>
                                  <p:par>
                                    <p:cTn id="34" presetID="22" presetClass="entr" presetSubtype="2" fill="hold" nodeType="withEffect">
                                      <p:stCondLst>
                                        <p:cond delay="1500"/>
                                      </p:stCondLst>
                                      <p:childTnLst>
                                        <p:set>
                                          <p:cBhvr>
                                            <p:cTn id="35" dur="1" fill="hold">
                                              <p:stCondLst>
                                                <p:cond delay="0"/>
                                              </p:stCondLst>
                                            </p:cTn>
                                            <p:tgtEl>
                                              <p:spTgt spid="14"/>
                                            </p:tgtEl>
                                            <p:attrNameLst>
                                              <p:attrName>style.visibility</p:attrName>
                                            </p:attrNameLst>
                                          </p:cBhvr>
                                          <p:to>
                                            <p:strVal val="visible"/>
                                          </p:to>
                                        </p:set>
                                        <p:animEffect transition="in" filter="wipe(right)">
                                          <p:cBhvr>
                                            <p:cTn id="36" dur="500"/>
                                            <p:tgtEl>
                                              <p:spTgt spid="14"/>
                                            </p:tgtEl>
                                          </p:cBhvr>
                                        </p:animEffect>
                                      </p:childTnLst>
                                    </p:cTn>
                                  </p:par>
                                  <p:par>
                                    <p:cTn id="37" presetID="22" presetClass="entr" presetSubtype="8" fill="hold" grpId="0" nodeType="withEffect">
                                      <p:stCondLst>
                                        <p:cond delay="200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par>
                                    <p:cTn id="40" presetID="2" presetClass="entr" presetSubtype="2" fill="hold" grpId="0" nodeType="withEffect" p14:presetBounceEnd="46000">
                                      <p:stCondLst>
                                        <p:cond delay="2500"/>
                                      </p:stCondLst>
                                      <p:childTnLst>
                                        <p:set>
                                          <p:cBhvr>
                                            <p:cTn id="41" dur="1" fill="hold">
                                              <p:stCondLst>
                                                <p:cond delay="0"/>
                                              </p:stCondLst>
                                            </p:cTn>
                                            <p:tgtEl>
                                              <p:spTgt spid="7"/>
                                            </p:tgtEl>
                                            <p:attrNameLst>
                                              <p:attrName>style.visibility</p:attrName>
                                            </p:attrNameLst>
                                          </p:cBhvr>
                                          <p:to>
                                            <p:strVal val="visible"/>
                                          </p:to>
                                        </p:set>
                                        <p:anim calcmode="lin" valueType="num" p14:bounceEnd="46000">
                                          <p:cBhvr additive="base">
                                            <p:cTn id="42" dur="500" fill="hold"/>
                                            <p:tgtEl>
                                              <p:spTgt spid="7"/>
                                            </p:tgtEl>
                                            <p:attrNameLst>
                                              <p:attrName>ppt_x</p:attrName>
                                            </p:attrNameLst>
                                          </p:cBhvr>
                                          <p:tavLst>
                                            <p:tav tm="0">
                                              <p:val>
                                                <p:strVal val="1+#ppt_w/2"/>
                                              </p:val>
                                            </p:tav>
                                            <p:tav tm="100000">
                                              <p:val>
                                                <p:strVal val="#ppt_x"/>
                                              </p:val>
                                            </p:tav>
                                          </p:tavLst>
                                        </p:anim>
                                        <p:anim calcmode="lin" valueType="num" p14:bounceEnd="46000">
                                          <p:cBhvr additive="base">
                                            <p:cTn id="43" dur="500" fill="hold"/>
                                            <p:tgtEl>
                                              <p:spTgt spid="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2" name="扑2.wav"/>
                                            </p:tgtEl>
                                          </p:cMediaNode>
                                        </p:audio>
                                      </p:subTnLst>
                                    </p:cTn>
                                  </p:par>
                                  <p:par>
                                    <p:cTn id="44" presetID="22" presetClass="entr" presetSubtype="1" fill="hold" grpId="0" nodeType="withEffect">
                                      <p:stCondLst>
                                        <p:cond delay="3000"/>
                                      </p:stCondLst>
                                      <p:childTnLst>
                                        <p:set>
                                          <p:cBhvr>
                                            <p:cTn id="45" dur="1" fill="hold">
                                              <p:stCondLst>
                                                <p:cond delay="0"/>
                                              </p:stCondLst>
                                            </p:cTn>
                                            <p:tgtEl>
                                              <p:spTgt spid="18"/>
                                            </p:tgtEl>
                                            <p:attrNameLst>
                                              <p:attrName>style.visibility</p:attrName>
                                            </p:attrNameLst>
                                          </p:cBhvr>
                                          <p:to>
                                            <p:strVal val="visible"/>
                                          </p:to>
                                        </p:set>
                                        <p:animEffect transition="in" filter="wipe(up)">
                                          <p:cBhvr>
                                            <p:cTn id="46" dur="3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animBg="1"/>
          <p:bldP spid="10"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8" presetClass="emph" presetSubtype="0" fill="hold" nodeType="withEffect">
                                      <p:stCondLst>
                                        <p:cond delay="500"/>
                                      </p:stCondLst>
                                      <p:childTnLst>
                                        <p:animRot by="21600000">
                                          <p:cBhvr>
                                            <p:cTn id="24" dur="8000" fill="hold"/>
                                            <p:tgtEl>
                                              <p:spTgt spid="11"/>
                                            </p:tgtEl>
                                            <p:attrNameLst>
                                              <p:attrName>r</p:attrName>
                                            </p:attrNameLst>
                                          </p:cBhvr>
                                        </p:animRot>
                                      </p:childTnLst>
                                    </p:cTn>
                                  </p:par>
                                  <p:par>
                                    <p:cTn id="25" presetID="10" presetClass="entr" presetSubtype="0" fill="hold" grpId="0" nodeType="with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8" presetClass="entr" presetSubtype="6" fill="hold" grpId="0" nodeType="withEffect">
                                      <p:stCondLst>
                                        <p:cond delay="500"/>
                                      </p:stCondLst>
                                      <p:childTnLst>
                                        <p:set>
                                          <p:cBhvr>
                                            <p:cTn id="29" dur="1" fill="hold">
                                              <p:stCondLst>
                                                <p:cond delay="0"/>
                                              </p:stCondLst>
                                            </p:cTn>
                                            <p:tgtEl>
                                              <p:spTgt spid="10"/>
                                            </p:tgtEl>
                                            <p:attrNameLst>
                                              <p:attrName>style.visibility</p:attrName>
                                            </p:attrNameLst>
                                          </p:cBhvr>
                                          <p:to>
                                            <p:strVal val="visible"/>
                                          </p:to>
                                        </p:set>
                                        <p:animEffect transition="in" filter="strips(downRight)">
                                          <p:cBhvr>
                                            <p:cTn id="30" dur="500"/>
                                            <p:tgtEl>
                                              <p:spTgt spid="10"/>
                                            </p:tgtEl>
                                          </p:cBhvr>
                                        </p:animEffect>
                                      </p:childTnLst>
                                    </p:cTn>
                                  </p:par>
                                  <p:par>
                                    <p:cTn id="31" presetID="22" presetClass="entr" presetSubtype="1" fill="hold" grpId="0" nodeType="withEffect">
                                      <p:stCondLst>
                                        <p:cond delay="100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500"/>
                                            <p:tgtEl>
                                              <p:spTgt spid="9"/>
                                            </p:tgtEl>
                                          </p:cBhvr>
                                        </p:animEffect>
                                      </p:childTnLst>
                                    </p:cTn>
                                  </p:par>
                                  <p:par>
                                    <p:cTn id="34" presetID="22" presetClass="entr" presetSubtype="2" fill="hold" nodeType="withEffect">
                                      <p:stCondLst>
                                        <p:cond delay="1500"/>
                                      </p:stCondLst>
                                      <p:childTnLst>
                                        <p:set>
                                          <p:cBhvr>
                                            <p:cTn id="35" dur="1" fill="hold">
                                              <p:stCondLst>
                                                <p:cond delay="0"/>
                                              </p:stCondLst>
                                            </p:cTn>
                                            <p:tgtEl>
                                              <p:spTgt spid="14"/>
                                            </p:tgtEl>
                                            <p:attrNameLst>
                                              <p:attrName>style.visibility</p:attrName>
                                            </p:attrNameLst>
                                          </p:cBhvr>
                                          <p:to>
                                            <p:strVal val="visible"/>
                                          </p:to>
                                        </p:set>
                                        <p:animEffect transition="in" filter="wipe(right)">
                                          <p:cBhvr>
                                            <p:cTn id="36" dur="500"/>
                                            <p:tgtEl>
                                              <p:spTgt spid="14"/>
                                            </p:tgtEl>
                                          </p:cBhvr>
                                        </p:animEffect>
                                      </p:childTnLst>
                                    </p:cTn>
                                  </p:par>
                                  <p:par>
                                    <p:cTn id="37" presetID="22" presetClass="entr" presetSubtype="8" fill="hold" grpId="0" nodeType="withEffect">
                                      <p:stCondLst>
                                        <p:cond delay="200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par>
                                    <p:cTn id="40" presetID="2" presetClass="entr" presetSubtype="2" fill="hold" grpId="0" nodeType="withEffect">
                                      <p:stCondLst>
                                        <p:cond delay="25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1+#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5" name="扑2.wav"/>
                                            </p:tgtEl>
                                          </p:cMediaNode>
                                        </p:audio>
                                      </p:subTnLst>
                                    </p:cTn>
                                  </p:par>
                                  <p:par>
                                    <p:cTn id="44" presetID="22" presetClass="entr" presetSubtype="1" fill="hold" grpId="0" nodeType="withEffect">
                                      <p:stCondLst>
                                        <p:cond delay="3000"/>
                                      </p:stCondLst>
                                      <p:childTnLst>
                                        <p:set>
                                          <p:cBhvr>
                                            <p:cTn id="45" dur="1" fill="hold">
                                              <p:stCondLst>
                                                <p:cond delay="0"/>
                                              </p:stCondLst>
                                            </p:cTn>
                                            <p:tgtEl>
                                              <p:spTgt spid="18"/>
                                            </p:tgtEl>
                                            <p:attrNameLst>
                                              <p:attrName>style.visibility</p:attrName>
                                            </p:attrNameLst>
                                          </p:cBhvr>
                                          <p:to>
                                            <p:strVal val="visible"/>
                                          </p:to>
                                        </p:set>
                                        <p:animEffect transition="in" filter="wipe(up)">
                                          <p:cBhvr>
                                            <p:cTn id="46" dur="3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animBg="1"/>
          <p:bldP spid="10" grpId="0"/>
          <p:bldP spid="17" grpId="0"/>
          <p:bldP spid="1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sp>
        <p:nvSpPr>
          <p:cNvPr id="7" name="椭圆 6"/>
          <p:cNvSpPr/>
          <p:nvPr/>
        </p:nvSpPr>
        <p:spPr>
          <a:xfrm>
            <a:off x="1542058" y="2802670"/>
            <a:ext cx="1863481" cy="1863481"/>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endParaRPr>
          </a:p>
        </p:txBody>
      </p:sp>
      <p:sp>
        <p:nvSpPr>
          <p:cNvPr id="8" name="椭圆 7"/>
          <p:cNvSpPr/>
          <p:nvPr/>
        </p:nvSpPr>
        <p:spPr>
          <a:xfrm>
            <a:off x="3755727" y="1398879"/>
            <a:ext cx="432354" cy="432476"/>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solidFill>
                  <a:schemeClr val="bg1"/>
                </a:solidFill>
                <a:latin typeface="Impact MT Std" pitchFamily="34" charset="0"/>
                <a:ea typeface="微软雅黑" pitchFamily="34" charset="-122"/>
              </a:rPr>
              <a:t>1</a:t>
            </a:r>
            <a:endParaRPr lang="zh-CN" altLang="en-US" sz="1012" dirty="0">
              <a:solidFill>
                <a:schemeClr val="bg1"/>
              </a:solidFill>
              <a:latin typeface="Impact MT Std" pitchFamily="34" charset="0"/>
              <a:ea typeface="微软雅黑" pitchFamily="34" charset="-122"/>
            </a:endParaRPr>
          </a:p>
        </p:txBody>
      </p:sp>
      <p:cxnSp>
        <p:nvCxnSpPr>
          <p:cNvPr id="9" name="直接连接符 8"/>
          <p:cNvCxnSpPr/>
          <p:nvPr/>
        </p:nvCxnSpPr>
        <p:spPr>
          <a:xfrm>
            <a:off x="4188468" y="1627443"/>
            <a:ext cx="755083" cy="0"/>
          </a:xfrm>
          <a:prstGeom prst="line">
            <a:avLst/>
          </a:prstGeom>
          <a:ln w="6350">
            <a:solidFill>
              <a:schemeClr val="bg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 name="TextBox 22"/>
          <p:cNvSpPr txBox="1"/>
          <p:nvPr/>
        </p:nvSpPr>
        <p:spPr>
          <a:xfrm>
            <a:off x="1721347" y="3579345"/>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1800" b="1" dirty="0" smtClean="0">
                <a:solidFill>
                  <a:schemeClr val="bg1"/>
                </a:solidFill>
              </a:rPr>
              <a:t>单击添加标题</a:t>
            </a:r>
            <a:endParaRPr lang="en-US" altLang="zh-CN" sz="1800" b="1" dirty="0">
              <a:solidFill>
                <a:schemeClr val="bg1"/>
              </a:solidFill>
            </a:endParaRPr>
          </a:p>
        </p:txBody>
      </p:sp>
      <p:sp>
        <p:nvSpPr>
          <p:cNvPr id="11" name="椭圆 10"/>
          <p:cNvSpPr/>
          <p:nvPr/>
        </p:nvSpPr>
        <p:spPr>
          <a:xfrm>
            <a:off x="1542058" y="1290895"/>
            <a:ext cx="1863481" cy="1863481"/>
          </a:xfrm>
          <a:prstGeom prst="ellipse">
            <a:avLst/>
          </a:prstGeom>
          <a:solidFill>
            <a:srgbClr val="550F58"/>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solidFill>
            </a:endParaRPr>
          </a:p>
        </p:txBody>
      </p:sp>
      <p:sp>
        <p:nvSpPr>
          <p:cNvPr id="12" name="KSO_Shape"/>
          <p:cNvSpPr>
            <a:spLocks/>
          </p:cNvSpPr>
          <p:nvPr/>
        </p:nvSpPr>
        <p:spPr bwMode="auto">
          <a:xfrm>
            <a:off x="1845518" y="1821976"/>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chemeClr val="bg1"/>
              </a:solidFill>
              <a:ea typeface="宋体" panose="02010600030101010101" pitchFamily="2" charset="-122"/>
            </a:endParaRPr>
          </a:p>
        </p:txBody>
      </p:sp>
      <p:sp>
        <p:nvSpPr>
          <p:cNvPr id="13" name="标题 11"/>
          <p:cNvSpPr txBox="1">
            <a:spLocks/>
          </p:cNvSpPr>
          <p:nvPr/>
        </p:nvSpPr>
        <p:spPr>
          <a:xfrm>
            <a:off x="4960422" y="1462045"/>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r>
              <a:rPr lang="zh-CN" altLang="en-US" sz="1050" dirty="0">
                <a:solidFill>
                  <a:schemeClr val="bg1"/>
                </a:solidFill>
                <a:latin typeface="微软雅黑" panose="020B0503020204020204" pitchFamily="34" charset="-122"/>
                <a:ea typeface="微软雅黑" panose="020B0503020204020204" pitchFamily="34" charset="-122"/>
              </a:rPr>
              <a:t>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4" name="椭圆 13"/>
          <p:cNvSpPr/>
          <p:nvPr/>
        </p:nvSpPr>
        <p:spPr>
          <a:xfrm>
            <a:off x="3755728" y="1938799"/>
            <a:ext cx="432354" cy="432476"/>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solidFill>
                  <a:schemeClr val="bg1"/>
                </a:solidFill>
                <a:latin typeface="Impact MT Std" pitchFamily="34" charset="0"/>
                <a:ea typeface="微软雅黑" pitchFamily="34" charset="-122"/>
              </a:rPr>
              <a:t>2</a:t>
            </a:r>
            <a:endParaRPr lang="zh-CN" altLang="en-US" sz="1012" dirty="0">
              <a:solidFill>
                <a:schemeClr val="bg1"/>
              </a:solidFill>
              <a:latin typeface="Impact MT Std" pitchFamily="34" charset="0"/>
              <a:ea typeface="微软雅黑" pitchFamily="34" charset="-122"/>
            </a:endParaRPr>
          </a:p>
        </p:txBody>
      </p:sp>
      <p:cxnSp>
        <p:nvCxnSpPr>
          <p:cNvPr id="15" name="直接连接符 14"/>
          <p:cNvCxnSpPr/>
          <p:nvPr/>
        </p:nvCxnSpPr>
        <p:spPr>
          <a:xfrm>
            <a:off x="4188469" y="2167363"/>
            <a:ext cx="755083" cy="0"/>
          </a:xfrm>
          <a:prstGeom prst="line">
            <a:avLst/>
          </a:prstGeom>
          <a:ln w="6350">
            <a:solidFill>
              <a:schemeClr val="bg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6" name="标题 11"/>
          <p:cNvSpPr txBox="1">
            <a:spLocks/>
          </p:cNvSpPr>
          <p:nvPr/>
        </p:nvSpPr>
        <p:spPr>
          <a:xfrm>
            <a:off x="4960423" y="2001965"/>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r>
              <a:rPr lang="zh-CN" altLang="en-US" sz="1050" dirty="0">
                <a:solidFill>
                  <a:schemeClr val="bg1"/>
                </a:solidFill>
                <a:latin typeface="微软雅黑" panose="020B0503020204020204" pitchFamily="34" charset="-122"/>
                <a:ea typeface="微软雅黑" panose="020B0503020204020204" pitchFamily="34" charset="-122"/>
              </a:rPr>
              <a:t>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7" name="椭圆 16"/>
          <p:cNvSpPr/>
          <p:nvPr/>
        </p:nvSpPr>
        <p:spPr>
          <a:xfrm>
            <a:off x="3755728" y="2491315"/>
            <a:ext cx="432354" cy="432476"/>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solidFill>
                  <a:schemeClr val="bg1"/>
                </a:solidFill>
                <a:latin typeface="Impact MT Std" pitchFamily="34" charset="0"/>
                <a:ea typeface="微软雅黑" pitchFamily="34" charset="-122"/>
              </a:rPr>
              <a:t>3</a:t>
            </a:r>
            <a:endParaRPr lang="zh-CN" altLang="en-US" sz="1012" dirty="0">
              <a:solidFill>
                <a:schemeClr val="bg1"/>
              </a:solidFill>
              <a:latin typeface="Impact MT Std" pitchFamily="34" charset="0"/>
              <a:ea typeface="微软雅黑" pitchFamily="34" charset="-122"/>
            </a:endParaRPr>
          </a:p>
        </p:txBody>
      </p:sp>
      <p:cxnSp>
        <p:nvCxnSpPr>
          <p:cNvPr id="18" name="直接连接符 17"/>
          <p:cNvCxnSpPr/>
          <p:nvPr/>
        </p:nvCxnSpPr>
        <p:spPr>
          <a:xfrm>
            <a:off x="4188469" y="2719879"/>
            <a:ext cx="755083" cy="0"/>
          </a:xfrm>
          <a:prstGeom prst="line">
            <a:avLst/>
          </a:prstGeom>
          <a:ln w="6350">
            <a:solidFill>
              <a:schemeClr val="bg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标题 11"/>
          <p:cNvSpPr txBox="1">
            <a:spLocks/>
          </p:cNvSpPr>
          <p:nvPr/>
        </p:nvSpPr>
        <p:spPr>
          <a:xfrm>
            <a:off x="4960423" y="2554481"/>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r>
              <a:rPr lang="zh-CN" altLang="en-US" sz="1050" dirty="0">
                <a:solidFill>
                  <a:schemeClr val="bg1"/>
                </a:solidFill>
                <a:latin typeface="微软雅黑" panose="020B0503020204020204" pitchFamily="34" charset="-122"/>
                <a:ea typeface="微软雅黑" panose="020B0503020204020204" pitchFamily="34" charset="-122"/>
              </a:rPr>
              <a:t>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20" name="椭圆 19"/>
          <p:cNvSpPr/>
          <p:nvPr/>
        </p:nvSpPr>
        <p:spPr>
          <a:xfrm>
            <a:off x="3755728" y="3031234"/>
            <a:ext cx="432354" cy="432476"/>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solidFill>
                  <a:schemeClr val="bg1"/>
                </a:solidFill>
                <a:latin typeface="Impact MT Std" pitchFamily="34" charset="0"/>
                <a:ea typeface="微软雅黑" pitchFamily="34" charset="-122"/>
              </a:rPr>
              <a:t>4</a:t>
            </a:r>
            <a:endParaRPr lang="zh-CN" altLang="en-US" sz="1012" dirty="0">
              <a:solidFill>
                <a:schemeClr val="bg1"/>
              </a:solidFill>
              <a:latin typeface="Impact MT Std" pitchFamily="34" charset="0"/>
              <a:ea typeface="微软雅黑" pitchFamily="34" charset="-122"/>
            </a:endParaRPr>
          </a:p>
        </p:txBody>
      </p:sp>
      <p:cxnSp>
        <p:nvCxnSpPr>
          <p:cNvPr id="21" name="直接连接符 20"/>
          <p:cNvCxnSpPr/>
          <p:nvPr/>
        </p:nvCxnSpPr>
        <p:spPr>
          <a:xfrm>
            <a:off x="4188469" y="3259798"/>
            <a:ext cx="755083" cy="0"/>
          </a:xfrm>
          <a:prstGeom prst="line">
            <a:avLst/>
          </a:prstGeom>
          <a:ln w="6350">
            <a:solidFill>
              <a:schemeClr val="bg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2" name="标题 11"/>
          <p:cNvSpPr txBox="1">
            <a:spLocks/>
          </p:cNvSpPr>
          <p:nvPr/>
        </p:nvSpPr>
        <p:spPr>
          <a:xfrm>
            <a:off x="4960424" y="3094400"/>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r>
              <a:rPr lang="zh-CN" altLang="en-US" sz="1050" dirty="0">
                <a:solidFill>
                  <a:schemeClr val="bg1"/>
                </a:solidFill>
                <a:latin typeface="微软雅黑" panose="020B0503020204020204" pitchFamily="34" charset="-122"/>
                <a:ea typeface="微软雅黑" panose="020B0503020204020204" pitchFamily="34" charset="-122"/>
              </a:rPr>
              <a:t>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23" name="椭圆 22"/>
          <p:cNvSpPr/>
          <p:nvPr/>
        </p:nvSpPr>
        <p:spPr>
          <a:xfrm>
            <a:off x="3755728" y="3571153"/>
            <a:ext cx="432354" cy="432476"/>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solidFill>
                  <a:schemeClr val="bg1"/>
                </a:solidFill>
                <a:latin typeface="Impact MT Std" pitchFamily="34" charset="0"/>
                <a:ea typeface="微软雅黑" pitchFamily="34" charset="-122"/>
              </a:rPr>
              <a:t>5</a:t>
            </a:r>
            <a:endParaRPr lang="zh-CN" altLang="en-US" sz="1012" dirty="0">
              <a:solidFill>
                <a:schemeClr val="bg1"/>
              </a:solidFill>
              <a:latin typeface="Impact MT Std" pitchFamily="34" charset="0"/>
              <a:ea typeface="微软雅黑" pitchFamily="34" charset="-122"/>
            </a:endParaRPr>
          </a:p>
        </p:txBody>
      </p:sp>
      <p:cxnSp>
        <p:nvCxnSpPr>
          <p:cNvPr id="24" name="直接连接符 23"/>
          <p:cNvCxnSpPr/>
          <p:nvPr/>
        </p:nvCxnSpPr>
        <p:spPr>
          <a:xfrm>
            <a:off x="4188469" y="3799717"/>
            <a:ext cx="755083" cy="0"/>
          </a:xfrm>
          <a:prstGeom prst="line">
            <a:avLst/>
          </a:prstGeom>
          <a:ln w="6350">
            <a:solidFill>
              <a:schemeClr val="bg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5" name="标题 11"/>
          <p:cNvSpPr txBox="1">
            <a:spLocks/>
          </p:cNvSpPr>
          <p:nvPr/>
        </p:nvSpPr>
        <p:spPr>
          <a:xfrm>
            <a:off x="4960423" y="3634320"/>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r>
              <a:rPr lang="zh-CN" altLang="en-US" sz="1050" dirty="0">
                <a:solidFill>
                  <a:schemeClr val="bg1"/>
                </a:solidFill>
                <a:latin typeface="微软雅黑" panose="020B0503020204020204" pitchFamily="34" charset="-122"/>
                <a:ea typeface="微软雅黑" panose="020B0503020204020204" pitchFamily="34" charset="-122"/>
              </a:rPr>
              <a:t>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26" name="椭圆 25"/>
          <p:cNvSpPr/>
          <p:nvPr/>
        </p:nvSpPr>
        <p:spPr>
          <a:xfrm>
            <a:off x="3755728" y="4111073"/>
            <a:ext cx="432354" cy="432476"/>
          </a:xfrm>
          <a:prstGeom prst="ellipse">
            <a:avLst/>
          </a:prstGeom>
          <a:solidFill>
            <a:srgbClr val="550F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solidFill>
                  <a:schemeClr val="bg1"/>
                </a:solidFill>
                <a:latin typeface="Impact MT Std" pitchFamily="34" charset="0"/>
                <a:ea typeface="微软雅黑" pitchFamily="34" charset="-122"/>
              </a:rPr>
              <a:t>6</a:t>
            </a:r>
            <a:endParaRPr lang="zh-CN" altLang="en-US" sz="1012" dirty="0">
              <a:solidFill>
                <a:schemeClr val="bg1"/>
              </a:solidFill>
              <a:latin typeface="Impact MT Std" pitchFamily="34" charset="0"/>
              <a:ea typeface="微软雅黑" pitchFamily="34" charset="-122"/>
            </a:endParaRPr>
          </a:p>
        </p:txBody>
      </p:sp>
      <p:cxnSp>
        <p:nvCxnSpPr>
          <p:cNvPr id="27" name="直接连接符 26"/>
          <p:cNvCxnSpPr/>
          <p:nvPr/>
        </p:nvCxnSpPr>
        <p:spPr>
          <a:xfrm>
            <a:off x="4188469" y="4339637"/>
            <a:ext cx="755083" cy="0"/>
          </a:xfrm>
          <a:prstGeom prst="line">
            <a:avLst/>
          </a:prstGeom>
          <a:ln w="6350">
            <a:solidFill>
              <a:schemeClr val="bg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8" name="标题 11"/>
          <p:cNvSpPr txBox="1">
            <a:spLocks/>
          </p:cNvSpPr>
          <p:nvPr/>
        </p:nvSpPr>
        <p:spPr>
          <a:xfrm>
            <a:off x="4960424" y="4174239"/>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r>
              <a:rPr lang="zh-CN" altLang="en-US" sz="1050" dirty="0">
                <a:solidFill>
                  <a:schemeClr val="bg1"/>
                </a:solidFill>
                <a:latin typeface="微软雅黑" panose="020B0503020204020204" pitchFamily="34" charset="-122"/>
                <a:ea typeface="微软雅黑" panose="020B0503020204020204" pitchFamily="34" charset="-122"/>
              </a:rPr>
              <a:t>表达图表的含义</a:t>
            </a:r>
            <a:r>
              <a:rPr lang="en-US" altLang="zh-CN" sz="1050" dirty="0">
                <a:solidFill>
                  <a:schemeClr val="bg1"/>
                </a:solidFill>
                <a:latin typeface="微软雅黑" panose="020B0503020204020204" pitchFamily="34" charset="-122"/>
                <a:ea typeface="微软雅黑" panose="020B0503020204020204" pitchFamily="34" charset="-122"/>
              </a:rPr>
              <a:t>.</a:t>
            </a:r>
            <a:endParaRPr lang="zh-CN" altLang="en-US" sz="1050" dirty="0">
              <a:solidFill>
                <a:schemeClr val="bg1"/>
              </a:solidFill>
              <a:latin typeface="微软雅黑" panose="020B0503020204020204" pitchFamily="34" charset="-122"/>
              <a:ea typeface="微软雅黑" panose="020B0503020204020204" pitchFamily="34" charset="-122"/>
            </a:endParaRPr>
          </a:p>
          <a:p>
            <a:pPr algn="l"/>
            <a:endParaRPr lang="zh-CN" altLang="en-US" sz="105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796259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528"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anim calcmode="lin" valueType="num">
                                      <p:cBhvr>
                                        <p:cTn id="25" dur="500" fill="hold"/>
                                        <p:tgtEl>
                                          <p:spTgt spid="12"/>
                                        </p:tgtEl>
                                        <p:attrNameLst>
                                          <p:attrName>ppt_x</p:attrName>
                                        </p:attrNameLst>
                                      </p:cBhvr>
                                      <p:tavLst>
                                        <p:tav tm="0">
                                          <p:val>
                                            <p:fltVal val="0.5"/>
                                          </p:val>
                                        </p:tav>
                                        <p:tav tm="100000">
                                          <p:val>
                                            <p:strVal val="#ppt_x"/>
                                          </p:val>
                                        </p:tav>
                                      </p:tavLst>
                                    </p:anim>
                                    <p:anim calcmode="lin" valueType="num">
                                      <p:cBhvr>
                                        <p:cTn id="26" dur="500" fill="hold"/>
                                        <p:tgtEl>
                                          <p:spTgt spid="12"/>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fltVal val="0.5"/>
                                          </p:val>
                                        </p:tav>
                                        <p:tav tm="100000">
                                          <p:val>
                                            <p:strVal val="#ppt_x"/>
                                          </p:val>
                                        </p:tav>
                                      </p:tavLst>
                                    </p:anim>
                                    <p:anim calcmode="lin" valueType="num">
                                      <p:cBhvr>
                                        <p:cTn id="33" dur="500" fill="hold"/>
                                        <p:tgtEl>
                                          <p:spTgt spid="11"/>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25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fltVal val="0.5"/>
                                          </p:val>
                                        </p:tav>
                                        <p:tav tm="100000">
                                          <p:val>
                                            <p:strVal val="#ppt_x"/>
                                          </p:val>
                                        </p:tav>
                                      </p:tavLst>
                                    </p:anim>
                                    <p:anim calcmode="lin" valueType="num">
                                      <p:cBhvr>
                                        <p:cTn id="40" dur="500" fill="hold"/>
                                        <p:tgtEl>
                                          <p:spTgt spid="10"/>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25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anim calcmode="lin" valueType="num">
                                      <p:cBhvr>
                                        <p:cTn id="46" dur="500" fill="hold"/>
                                        <p:tgtEl>
                                          <p:spTgt spid="7"/>
                                        </p:tgtEl>
                                        <p:attrNameLst>
                                          <p:attrName>ppt_x</p:attrName>
                                        </p:attrNameLst>
                                      </p:cBhvr>
                                      <p:tavLst>
                                        <p:tav tm="0">
                                          <p:val>
                                            <p:fltVal val="0.5"/>
                                          </p:val>
                                        </p:tav>
                                        <p:tav tm="100000">
                                          <p:val>
                                            <p:strVal val="#ppt_x"/>
                                          </p:val>
                                        </p:tav>
                                      </p:tavLst>
                                    </p:anim>
                                    <p:anim calcmode="lin" valueType="num">
                                      <p:cBhvr>
                                        <p:cTn id="47" dur="500" fill="hold"/>
                                        <p:tgtEl>
                                          <p:spTgt spid="7"/>
                                        </p:tgtEl>
                                        <p:attrNameLst>
                                          <p:attrName>ppt_y</p:attrName>
                                        </p:attrNameLst>
                                      </p:cBhvr>
                                      <p:tavLst>
                                        <p:tav tm="0">
                                          <p:val>
                                            <p:fltVal val="0.5"/>
                                          </p:val>
                                        </p:tav>
                                        <p:tav tm="100000">
                                          <p:val>
                                            <p:strVal val="#ppt_y"/>
                                          </p:val>
                                        </p:tav>
                                      </p:tavLst>
                                    </p:anim>
                                  </p:childTnLst>
                                </p:cTn>
                              </p:par>
                            </p:childTnLst>
                          </p:cTn>
                        </p:par>
                        <p:par>
                          <p:cTn id="48" fill="hold">
                            <p:stCondLst>
                              <p:cond delay="750"/>
                            </p:stCondLst>
                            <p:childTnLst>
                              <p:par>
                                <p:cTn id="49" presetID="10" presetClass="entr" presetSubtype="0"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childTnLst>
                          </p:cTn>
                        </p:par>
                        <p:par>
                          <p:cTn id="52" fill="hold">
                            <p:stCondLst>
                              <p:cond delay="125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1750"/>
                            </p:stCondLst>
                            <p:childTnLst>
                              <p:par>
                                <p:cTn id="57" presetID="53" presetClass="entr" presetSubtype="16"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childTnLst>
                          </p:cTn>
                        </p:par>
                        <p:par>
                          <p:cTn id="62" fill="hold">
                            <p:stCondLst>
                              <p:cond delay="225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par>
                          <p:cTn id="66" fill="hold">
                            <p:stCondLst>
                              <p:cond delay="2750"/>
                            </p:stCondLst>
                            <p:childTnLst>
                              <p:par>
                                <p:cTn id="67" presetID="22" presetClass="entr" presetSubtype="8" fill="hold"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childTnLst>
                          </p:cTn>
                        </p:par>
                        <p:par>
                          <p:cTn id="70" fill="hold">
                            <p:stCondLst>
                              <p:cond delay="3250"/>
                            </p:stCondLst>
                            <p:childTnLst>
                              <p:par>
                                <p:cTn id="71" presetID="53" presetClass="entr" presetSubtype="16"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Effect transition="in" filter="fade">
                                      <p:cBhvr>
                                        <p:cTn id="75" dur="500"/>
                                        <p:tgtEl>
                                          <p:spTgt spid="16"/>
                                        </p:tgtEl>
                                      </p:cBhvr>
                                    </p:animEffect>
                                  </p:childTnLst>
                                </p:cTn>
                              </p:par>
                            </p:childTnLst>
                          </p:cTn>
                        </p:par>
                        <p:par>
                          <p:cTn id="76" fill="hold">
                            <p:stCondLst>
                              <p:cond delay="3750"/>
                            </p:stCondLst>
                            <p:childTnLst>
                              <p:par>
                                <p:cTn id="77" presetID="10"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500"/>
                                        <p:tgtEl>
                                          <p:spTgt spid="17"/>
                                        </p:tgtEl>
                                      </p:cBhvr>
                                    </p:animEffect>
                                  </p:childTnLst>
                                </p:cTn>
                              </p:par>
                            </p:childTnLst>
                          </p:cTn>
                        </p:par>
                        <p:par>
                          <p:cTn id="80" fill="hold">
                            <p:stCondLst>
                              <p:cond delay="4250"/>
                            </p:stCondLst>
                            <p:childTnLst>
                              <p:par>
                                <p:cTn id="81" presetID="22" presetClass="entr" presetSubtype="8" fill="hold"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left)">
                                      <p:cBhvr>
                                        <p:cTn id="83" dur="500"/>
                                        <p:tgtEl>
                                          <p:spTgt spid="18"/>
                                        </p:tgtEl>
                                      </p:cBhvr>
                                    </p:animEffect>
                                  </p:childTnLst>
                                </p:cTn>
                              </p:par>
                            </p:childTnLst>
                          </p:cTn>
                        </p:par>
                        <p:par>
                          <p:cTn id="84" fill="hold">
                            <p:stCondLst>
                              <p:cond delay="4750"/>
                            </p:stCondLst>
                            <p:childTnLst>
                              <p:par>
                                <p:cTn id="85" presetID="53" presetClass="entr" presetSubtype="16"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p:cTn id="87" dur="500" fill="hold"/>
                                        <p:tgtEl>
                                          <p:spTgt spid="19"/>
                                        </p:tgtEl>
                                        <p:attrNameLst>
                                          <p:attrName>ppt_w</p:attrName>
                                        </p:attrNameLst>
                                      </p:cBhvr>
                                      <p:tavLst>
                                        <p:tav tm="0">
                                          <p:val>
                                            <p:fltVal val="0"/>
                                          </p:val>
                                        </p:tav>
                                        <p:tav tm="100000">
                                          <p:val>
                                            <p:strVal val="#ppt_w"/>
                                          </p:val>
                                        </p:tav>
                                      </p:tavLst>
                                    </p:anim>
                                    <p:anim calcmode="lin" valueType="num">
                                      <p:cBhvr>
                                        <p:cTn id="88" dur="500" fill="hold"/>
                                        <p:tgtEl>
                                          <p:spTgt spid="19"/>
                                        </p:tgtEl>
                                        <p:attrNameLst>
                                          <p:attrName>ppt_h</p:attrName>
                                        </p:attrNameLst>
                                      </p:cBhvr>
                                      <p:tavLst>
                                        <p:tav tm="0">
                                          <p:val>
                                            <p:fltVal val="0"/>
                                          </p:val>
                                        </p:tav>
                                        <p:tav tm="100000">
                                          <p:val>
                                            <p:strVal val="#ppt_h"/>
                                          </p:val>
                                        </p:tav>
                                      </p:tavLst>
                                    </p:anim>
                                    <p:animEffect transition="in" filter="fade">
                                      <p:cBhvr>
                                        <p:cTn id="89" dur="500"/>
                                        <p:tgtEl>
                                          <p:spTgt spid="19"/>
                                        </p:tgtEl>
                                      </p:cBhvr>
                                    </p:animEffect>
                                  </p:childTnLst>
                                </p:cTn>
                              </p:par>
                            </p:childTnLst>
                          </p:cTn>
                        </p:par>
                        <p:par>
                          <p:cTn id="90" fill="hold">
                            <p:stCondLst>
                              <p:cond delay="525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childTnLst>
                          </p:cTn>
                        </p:par>
                        <p:par>
                          <p:cTn id="94" fill="hold">
                            <p:stCondLst>
                              <p:cond delay="5750"/>
                            </p:stCondLst>
                            <p:childTnLst>
                              <p:par>
                                <p:cTn id="95" presetID="22" presetClass="entr" presetSubtype="8"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wipe(left)">
                                      <p:cBhvr>
                                        <p:cTn id="97" dur="500"/>
                                        <p:tgtEl>
                                          <p:spTgt spid="21"/>
                                        </p:tgtEl>
                                      </p:cBhvr>
                                    </p:animEffect>
                                  </p:childTnLst>
                                </p:cTn>
                              </p:par>
                            </p:childTnLst>
                          </p:cTn>
                        </p:par>
                        <p:par>
                          <p:cTn id="98" fill="hold">
                            <p:stCondLst>
                              <p:cond delay="6250"/>
                            </p:stCondLst>
                            <p:childTnLst>
                              <p:par>
                                <p:cTn id="99" presetID="53" presetClass="entr" presetSubtype="16" fill="hold" grpId="0" nodeType="afterEffect">
                                  <p:stCondLst>
                                    <p:cond delay="0"/>
                                  </p:stCondLst>
                                  <p:childTnLst>
                                    <p:set>
                                      <p:cBhvr>
                                        <p:cTn id="100" dur="1" fill="hold">
                                          <p:stCondLst>
                                            <p:cond delay="0"/>
                                          </p:stCondLst>
                                        </p:cTn>
                                        <p:tgtEl>
                                          <p:spTgt spid="22"/>
                                        </p:tgtEl>
                                        <p:attrNameLst>
                                          <p:attrName>style.visibility</p:attrName>
                                        </p:attrNameLst>
                                      </p:cBhvr>
                                      <p:to>
                                        <p:strVal val="visible"/>
                                      </p:to>
                                    </p:set>
                                    <p:anim calcmode="lin" valueType="num">
                                      <p:cBhvr>
                                        <p:cTn id="101" dur="500" fill="hold"/>
                                        <p:tgtEl>
                                          <p:spTgt spid="22"/>
                                        </p:tgtEl>
                                        <p:attrNameLst>
                                          <p:attrName>ppt_w</p:attrName>
                                        </p:attrNameLst>
                                      </p:cBhvr>
                                      <p:tavLst>
                                        <p:tav tm="0">
                                          <p:val>
                                            <p:fltVal val="0"/>
                                          </p:val>
                                        </p:tav>
                                        <p:tav tm="100000">
                                          <p:val>
                                            <p:strVal val="#ppt_w"/>
                                          </p:val>
                                        </p:tav>
                                      </p:tavLst>
                                    </p:anim>
                                    <p:anim calcmode="lin" valueType="num">
                                      <p:cBhvr>
                                        <p:cTn id="102" dur="500" fill="hold"/>
                                        <p:tgtEl>
                                          <p:spTgt spid="22"/>
                                        </p:tgtEl>
                                        <p:attrNameLst>
                                          <p:attrName>ppt_h</p:attrName>
                                        </p:attrNameLst>
                                      </p:cBhvr>
                                      <p:tavLst>
                                        <p:tav tm="0">
                                          <p:val>
                                            <p:fltVal val="0"/>
                                          </p:val>
                                        </p:tav>
                                        <p:tav tm="100000">
                                          <p:val>
                                            <p:strVal val="#ppt_h"/>
                                          </p:val>
                                        </p:tav>
                                      </p:tavLst>
                                    </p:anim>
                                    <p:animEffect transition="in" filter="fade">
                                      <p:cBhvr>
                                        <p:cTn id="103" dur="500"/>
                                        <p:tgtEl>
                                          <p:spTgt spid="22"/>
                                        </p:tgtEl>
                                      </p:cBhvr>
                                    </p:animEffect>
                                  </p:childTnLst>
                                </p:cTn>
                              </p:par>
                            </p:childTnLst>
                          </p:cTn>
                        </p:par>
                        <p:par>
                          <p:cTn id="104" fill="hold">
                            <p:stCondLst>
                              <p:cond delay="6750"/>
                            </p:stCondLst>
                            <p:childTnLst>
                              <p:par>
                                <p:cTn id="105" presetID="10" presetClass="entr" presetSubtype="0" fill="hold" grpId="0" nodeType="after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fade">
                                      <p:cBhvr>
                                        <p:cTn id="107" dur="500"/>
                                        <p:tgtEl>
                                          <p:spTgt spid="23"/>
                                        </p:tgtEl>
                                      </p:cBhvr>
                                    </p:animEffect>
                                  </p:childTnLst>
                                </p:cTn>
                              </p:par>
                            </p:childTnLst>
                          </p:cTn>
                        </p:par>
                        <p:par>
                          <p:cTn id="108" fill="hold">
                            <p:stCondLst>
                              <p:cond delay="7250"/>
                            </p:stCondLst>
                            <p:childTnLst>
                              <p:par>
                                <p:cTn id="109" presetID="22" presetClass="entr" presetSubtype="8" fill="hold" nodeType="afterEffect">
                                  <p:stCondLst>
                                    <p:cond delay="0"/>
                                  </p:stCondLst>
                                  <p:childTnLst>
                                    <p:set>
                                      <p:cBhvr>
                                        <p:cTn id="110" dur="1" fill="hold">
                                          <p:stCondLst>
                                            <p:cond delay="0"/>
                                          </p:stCondLst>
                                        </p:cTn>
                                        <p:tgtEl>
                                          <p:spTgt spid="24"/>
                                        </p:tgtEl>
                                        <p:attrNameLst>
                                          <p:attrName>style.visibility</p:attrName>
                                        </p:attrNameLst>
                                      </p:cBhvr>
                                      <p:to>
                                        <p:strVal val="visible"/>
                                      </p:to>
                                    </p:set>
                                    <p:animEffect transition="in" filter="wipe(left)">
                                      <p:cBhvr>
                                        <p:cTn id="111" dur="500"/>
                                        <p:tgtEl>
                                          <p:spTgt spid="24"/>
                                        </p:tgtEl>
                                      </p:cBhvr>
                                    </p:animEffect>
                                  </p:childTnLst>
                                </p:cTn>
                              </p:par>
                            </p:childTnLst>
                          </p:cTn>
                        </p:par>
                        <p:par>
                          <p:cTn id="112" fill="hold">
                            <p:stCondLst>
                              <p:cond delay="7750"/>
                            </p:stCondLst>
                            <p:childTnLst>
                              <p:par>
                                <p:cTn id="113" presetID="53" presetClass="entr" presetSubtype="16" fill="hold" grpId="0" nodeType="afterEffect">
                                  <p:stCondLst>
                                    <p:cond delay="0"/>
                                  </p:stCondLst>
                                  <p:childTnLst>
                                    <p:set>
                                      <p:cBhvr>
                                        <p:cTn id="114" dur="1" fill="hold">
                                          <p:stCondLst>
                                            <p:cond delay="0"/>
                                          </p:stCondLst>
                                        </p:cTn>
                                        <p:tgtEl>
                                          <p:spTgt spid="25"/>
                                        </p:tgtEl>
                                        <p:attrNameLst>
                                          <p:attrName>style.visibility</p:attrName>
                                        </p:attrNameLst>
                                      </p:cBhvr>
                                      <p:to>
                                        <p:strVal val="visible"/>
                                      </p:to>
                                    </p:set>
                                    <p:anim calcmode="lin" valueType="num">
                                      <p:cBhvr>
                                        <p:cTn id="115" dur="500" fill="hold"/>
                                        <p:tgtEl>
                                          <p:spTgt spid="25"/>
                                        </p:tgtEl>
                                        <p:attrNameLst>
                                          <p:attrName>ppt_w</p:attrName>
                                        </p:attrNameLst>
                                      </p:cBhvr>
                                      <p:tavLst>
                                        <p:tav tm="0">
                                          <p:val>
                                            <p:fltVal val="0"/>
                                          </p:val>
                                        </p:tav>
                                        <p:tav tm="100000">
                                          <p:val>
                                            <p:strVal val="#ppt_w"/>
                                          </p:val>
                                        </p:tav>
                                      </p:tavLst>
                                    </p:anim>
                                    <p:anim calcmode="lin" valueType="num">
                                      <p:cBhvr>
                                        <p:cTn id="116" dur="500" fill="hold"/>
                                        <p:tgtEl>
                                          <p:spTgt spid="25"/>
                                        </p:tgtEl>
                                        <p:attrNameLst>
                                          <p:attrName>ppt_h</p:attrName>
                                        </p:attrNameLst>
                                      </p:cBhvr>
                                      <p:tavLst>
                                        <p:tav tm="0">
                                          <p:val>
                                            <p:fltVal val="0"/>
                                          </p:val>
                                        </p:tav>
                                        <p:tav tm="100000">
                                          <p:val>
                                            <p:strVal val="#ppt_h"/>
                                          </p:val>
                                        </p:tav>
                                      </p:tavLst>
                                    </p:anim>
                                    <p:animEffect transition="in" filter="fade">
                                      <p:cBhvr>
                                        <p:cTn id="117" dur="500"/>
                                        <p:tgtEl>
                                          <p:spTgt spid="25"/>
                                        </p:tgtEl>
                                      </p:cBhvr>
                                    </p:animEffect>
                                  </p:childTnLst>
                                </p:cTn>
                              </p:par>
                            </p:childTnLst>
                          </p:cTn>
                        </p:par>
                        <p:par>
                          <p:cTn id="118" fill="hold">
                            <p:stCondLst>
                              <p:cond delay="8250"/>
                            </p:stCondLst>
                            <p:childTnLst>
                              <p:par>
                                <p:cTn id="119" presetID="10" presetClass="entr" presetSubtype="0" fill="hold" grpId="0" nodeType="after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fade">
                                      <p:cBhvr>
                                        <p:cTn id="121" dur="500"/>
                                        <p:tgtEl>
                                          <p:spTgt spid="26"/>
                                        </p:tgtEl>
                                      </p:cBhvr>
                                    </p:animEffect>
                                  </p:childTnLst>
                                </p:cTn>
                              </p:par>
                            </p:childTnLst>
                          </p:cTn>
                        </p:par>
                        <p:par>
                          <p:cTn id="122" fill="hold">
                            <p:stCondLst>
                              <p:cond delay="8750"/>
                            </p:stCondLst>
                            <p:childTnLst>
                              <p:par>
                                <p:cTn id="123" presetID="22" presetClass="entr" presetSubtype="8" fill="hold" nodeType="afterEffect">
                                  <p:stCondLst>
                                    <p:cond delay="0"/>
                                  </p:stCondLst>
                                  <p:childTnLst>
                                    <p:set>
                                      <p:cBhvr>
                                        <p:cTn id="124" dur="1" fill="hold">
                                          <p:stCondLst>
                                            <p:cond delay="0"/>
                                          </p:stCondLst>
                                        </p:cTn>
                                        <p:tgtEl>
                                          <p:spTgt spid="27"/>
                                        </p:tgtEl>
                                        <p:attrNameLst>
                                          <p:attrName>style.visibility</p:attrName>
                                        </p:attrNameLst>
                                      </p:cBhvr>
                                      <p:to>
                                        <p:strVal val="visible"/>
                                      </p:to>
                                    </p:set>
                                    <p:animEffect transition="in" filter="wipe(left)">
                                      <p:cBhvr>
                                        <p:cTn id="125" dur="500"/>
                                        <p:tgtEl>
                                          <p:spTgt spid="27"/>
                                        </p:tgtEl>
                                      </p:cBhvr>
                                    </p:animEffect>
                                  </p:childTnLst>
                                </p:cTn>
                              </p:par>
                            </p:childTnLst>
                          </p:cTn>
                        </p:par>
                        <p:par>
                          <p:cTn id="126" fill="hold">
                            <p:stCondLst>
                              <p:cond delay="9250"/>
                            </p:stCondLst>
                            <p:childTnLst>
                              <p:par>
                                <p:cTn id="127" presetID="53" presetClass="entr" presetSubtype="16" fill="hold" grpId="0" nodeType="afterEffect">
                                  <p:stCondLst>
                                    <p:cond delay="0"/>
                                  </p:stCondLst>
                                  <p:childTnLst>
                                    <p:set>
                                      <p:cBhvr>
                                        <p:cTn id="128" dur="1" fill="hold">
                                          <p:stCondLst>
                                            <p:cond delay="0"/>
                                          </p:stCondLst>
                                        </p:cTn>
                                        <p:tgtEl>
                                          <p:spTgt spid="28"/>
                                        </p:tgtEl>
                                        <p:attrNameLst>
                                          <p:attrName>style.visibility</p:attrName>
                                        </p:attrNameLst>
                                      </p:cBhvr>
                                      <p:to>
                                        <p:strVal val="visible"/>
                                      </p:to>
                                    </p:set>
                                    <p:anim calcmode="lin" valueType="num">
                                      <p:cBhvr>
                                        <p:cTn id="129" dur="500" fill="hold"/>
                                        <p:tgtEl>
                                          <p:spTgt spid="28"/>
                                        </p:tgtEl>
                                        <p:attrNameLst>
                                          <p:attrName>ppt_w</p:attrName>
                                        </p:attrNameLst>
                                      </p:cBhvr>
                                      <p:tavLst>
                                        <p:tav tm="0">
                                          <p:val>
                                            <p:fltVal val="0"/>
                                          </p:val>
                                        </p:tav>
                                        <p:tav tm="100000">
                                          <p:val>
                                            <p:strVal val="#ppt_w"/>
                                          </p:val>
                                        </p:tav>
                                      </p:tavLst>
                                    </p:anim>
                                    <p:anim calcmode="lin" valueType="num">
                                      <p:cBhvr>
                                        <p:cTn id="130" dur="500" fill="hold"/>
                                        <p:tgtEl>
                                          <p:spTgt spid="28"/>
                                        </p:tgtEl>
                                        <p:attrNameLst>
                                          <p:attrName>ppt_h</p:attrName>
                                        </p:attrNameLst>
                                      </p:cBhvr>
                                      <p:tavLst>
                                        <p:tav tm="0">
                                          <p:val>
                                            <p:fltVal val="0"/>
                                          </p:val>
                                        </p:tav>
                                        <p:tav tm="100000">
                                          <p:val>
                                            <p:strVal val="#ppt_h"/>
                                          </p:val>
                                        </p:tav>
                                      </p:tavLst>
                                    </p:anim>
                                    <p:animEffect transition="in" filter="fade">
                                      <p:cBhvr>
                                        <p:cTn id="13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0" grpId="0"/>
      <p:bldP spid="11" grpId="0" animBg="1"/>
      <p:bldP spid="12" grpId="0" animBg="1"/>
      <p:bldP spid="13" grpId="0"/>
      <p:bldP spid="14" grpId="0" animBg="1"/>
      <p:bldP spid="16" grpId="0"/>
      <p:bldP spid="17" grpId="0" animBg="1"/>
      <p:bldP spid="19" grpId="0"/>
      <p:bldP spid="20" grpId="0" animBg="1"/>
      <p:bldP spid="22" grpId="0"/>
      <p:bldP spid="23" grpId="0" animBg="1"/>
      <p:bldP spid="25" grpId="0"/>
      <p:bldP spid="26" grpId="0" animBg="1"/>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7" name="图片 6"/>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8" name="等腰三角形 7"/>
          <p:cNvSpPr/>
          <p:nvPr/>
        </p:nvSpPr>
        <p:spPr>
          <a:xfrm flipV="1">
            <a:off x="2625410" y="1232950"/>
            <a:ext cx="3893183" cy="3356186"/>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p:cNvSpPr/>
          <p:nvPr/>
        </p:nvSpPr>
        <p:spPr>
          <a:xfrm>
            <a:off x="1028702" y="2095501"/>
            <a:ext cx="7086599" cy="1628775"/>
          </a:xfrm>
          <a:prstGeom prst="rect">
            <a:avLst/>
          </a:prstGeom>
          <a:solidFill>
            <a:schemeClr val="bg1"/>
          </a:solidFill>
          <a:ln>
            <a:noFill/>
          </a:ln>
          <a:effectLst>
            <a:outerShdw blurRad="635000"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3306977" y="1445517"/>
            <a:ext cx="2530053" cy="646331"/>
          </a:xfrm>
          <a:prstGeom prst="rect">
            <a:avLst/>
          </a:prstGeom>
          <a:noFill/>
        </p:spPr>
        <p:txBody>
          <a:bodyPr wrap="none" rtlCol="0">
            <a:spAutoFit/>
          </a:bodyPr>
          <a:lstStyle>
            <a:defPPr>
              <a:defRPr lang="zh-CN"/>
            </a:defPPr>
            <a:lvl1pPr algn="ctr">
              <a:defRPr sz="4800" b="1" spc="300">
                <a:solidFill>
                  <a:schemeClr val="bg1"/>
                </a:solidFill>
                <a:effectLst>
                  <a:outerShdw blurRad="127000" sx="102000" sy="102000" algn="ctr" rotWithShape="0">
                    <a:prstClr val="black">
                      <a:alpha val="50000"/>
                    </a:prstClr>
                  </a:outerShdw>
                </a:effectLst>
              </a:defRPr>
            </a:lvl1pPr>
          </a:lstStyle>
          <a:p>
            <a:r>
              <a:rPr lang="en-US" altLang="zh-CN" sz="3600" dirty="0"/>
              <a:t>PART </a:t>
            </a:r>
            <a:r>
              <a:rPr lang="en-US" altLang="zh-CN" sz="3600" dirty="0" smtClean="0"/>
              <a:t>TWO</a:t>
            </a:r>
            <a:endParaRPr lang="zh-CN" altLang="en-US" sz="3600" dirty="0"/>
          </a:p>
        </p:txBody>
      </p:sp>
      <p:sp>
        <p:nvSpPr>
          <p:cNvPr id="11" name="文本框 10"/>
          <p:cNvSpPr txBox="1"/>
          <p:nvPr/>
        </p:nvSpPr>
        <p:spPr>
          <a:xfrm>
            <a:off x="2402176" y="2314536"/>
            <a:ext cx="4339650" cy="715581"/>
          </a:xfrm>
          <a:prstGeom prst="rect">
            <a:avLst/>
          </a:prstGeom>
          <a:noFill/>
        </p:spPr>
        <p:txBody>
          <a:bodyPr wrap="none" rtlCol="0">
            <a:spAutoFit/>
          </a:bodyPr>
          <a:lstStyle/>
          <a:p>
            <a:pPr algn="ctr"/>
            <a:r>
              <a:rPr lang="zh-CN" altLang="en-US" sz="4050" b="1" dirty="0">
                <a:solidFill>
                  <a:srgbClr val="582C50"/>
                </a:solidFill>
              </a:rPr>
              <a:t>请在此处添加标题</a:t>
            </a:r>
          </a:p>
        </p:txBody>
      </p:sp>
      <p:sp>
        <p:nvSpPr>
          <p:cNvPr id="12" name="文本框 11"/>
          <p:cNvSpPr txBox="1"/>
          <p:nvPr/>
        </p:nvSpPr>
        <p:spPr>
          <a:xfrm>
            <a:off x="2601557" y="3272354"/>
            <a:ext cx="4051110" cy="323165"/>
          </a:xfrm>
          <a:prstGeom prst="rect">
            <a:avLst/>
          </a:prstGeom>
          <a:noFill/>
        </p:spPr>
        <p:txBody>
          <a:bodyPr wrap="none" rtlCol="0" anchor="ctr">
            <a:spAutoFit/>
          </a:bodyPr>
          <a:lstStyle/>
          <a:p>
            <a:pPr algn="ctr"/>
            <a:r>
              <a:rPr lang="en-US" altLang="zh-CN" sz="1500" dirty="0">
                <a:solidFill>
                  <a:srgbClr val="B03262"/>
                </a:solidFill>
              </a:rPr>
              <a:t>Creativity  |  Innovation  |  Specialty  |  Exquisite</a:t>
            </a:r>
          </a:p>
        </p:txBody>
      </p:sp>
      <p:cxnSp>
        <p:nvCxnSpPr>
          <p:cNvPr id="13" name="直接连接符 12"/>
          <p:cNvCxnSpPr/>
          <p:nvPr/>
        </p:nvCxnSpPr>
        <p:spPr>
          <a:xfrm>
            <a:off x="1028702" y="3143365"/>
            <a:ext cx="7086599" cy="0"/>
          </a:xfrm>
          <a:prstGeom prst="line">
            <a:avLst/>
          </a:prstGeom>
          <a:ln>
            <a:solidFill>
              <a:srgbClr val="B03262"/>
            </a:solidFill>
            <a:prstDash val="dash"/>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rot="13929354">
            <a:off x="1778536" y="3479531"/>
            <a:ext cx="170624" cy="147090"/>
          </a:xfrm>
          <a:prstGeom prst="triangle">
            <a:avLst/>
          </a:prstGeom>
          <a:gradFill>
            <a:gsLst>
              <a:gs pos="0">
                <a:srgbClr val="B03262"/>
              </a:gs>
              <a:gs pos="100000">
                <a:srgbClr val="582C5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p:nvSpPr>
        <p:spPr>
          <a:xfrm rot="2711689">
            <a:off x="1203378" y="3525197"/>
            <a:ext cx="302117" cy="260445"/>
          </a:xfrm>
          <a:prstGeom prst="triangle">
            <a:avLst/>
          </a:prstGeom>
          <a:gradFill>
            <a:gsLst>
              <a:gs pos="0">
                <a:srgbClr val="B03262"/>
              </a:gs>
              <a:gs pos="100000">
                <a:srgbClr val="582C50"/>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p:nvSpPr>
        <p:spPr>
          <a:xfrm rot="21062962">
            <a:off x="7164651" y="3239515"/>
            <a:ext cx="181355" cy="156341"/>
          </a:xfrm>
          <a:prstGeom prst="triangle">
            <a:avLst/>
          </a:prstGeom>
          <a:gradFill>
            <a:gsLst>
              <a:gs pos="0">
                <a:srgbClr val="B03262"/>
              </a:gs>
              <a:gs pos="100000">
                <a:srgbClr val="582C50"/>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p:nvSpPr>
        <p:spPr>
          <a:xfrm rot="1426479">
            <a:off x="2444295" y="3528165"/>
            <a:ext cx="335638" cy="289343"/>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p:nvSpPr>
        <p:spPr>
          <a:xfrm rot="2129581">
            <a:off x="7603164" y="3367293"/>
            <a:ext cx="431018" cy="371567"/>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等腰三角形 18"/>
          <p:cNvSpPr/>
          <p:nvPr/>
        </p:nvSpPr>
        <p:spPr>
          <a:xfrm rot="1426479">
            <a:off x="640683" y="1657688"/>
            <a:ext cx="761467" cy="656436"/>
          </a:xfrm>
          <a:prstGeom prst="triangle">
            <a:avLst/>
          </a:prstGeom>
          <a:gradFill>
            <a:gsLst>
              <a:gs pos="0">
                <a:srgbClr val="B03262"/>
              </a:gs>
              <a:gs pos="100000">
                <a:srgbClr val="582C50"/>
              </a:gs>
            </a:gsLst>
            <a:lin ang="18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374128157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1" presetClass="entr" presetSubtype="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750"/>
                                        <p:tgtEl>
                                          <p:spTgt spid="8"/>
                                        </p:tgtEl>
                                      </p:cBhvr>
                                    </p:animEffect>
                                  </p:childTnLst>
                                </p:cTn>
                              </p:par>
                            </p:childTnLst>
                          </p:cTn>
                        </p:par>
                        <p:par>
                          <p:cTn id="17" fill="hold">
                            <p:stCondLst>
                              <p:cond delay="1250"/>
                            </p:stCondLst>
                            <p:childTnLst>
                              <p:par>
                                <p:cTn id="18" presetID="49" presetClass="entr" presetSubtype="0" decel="10000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750" fill="hold"/>
                                        <p:tgtEl>
                                          <p:spTgt spid="9"/>
                                        </p:tgtEl>
                                        <p:attrNameLst>
                                          <p:attrName>ppt_w</p:attrName>
                                        </p:attrNameLst>
                                      </p:cBhvr>
                                      <p:tavLst>
                                        <p:tav tm="0">
                                          <p:val>
                                            <p:fltVal val="0"/>
                                          </p:val>
                                        </p:tav>
                                        <p:tav tm="100000">
                                          <p:val>
                                            <p:strVal val="#ppt_w"/>
                                          </p:val>
                                        </p:tav>
                                      </p:tavLst>
                                    </p:anim>
                                    <p:anim calcmode="lin" valueType="num">
                                      <p:cBhvr>
                                        <p:cTn id="21" dur="750" fill="hold"/>
                                        <p:tgtEl>
                                          <p:spTgt spid="9"/>
                                        </p:tgtEl>
                                        <p:attrNameLst>
                                          <p:attrName>ppt_h</p:attrName>
                                        </p:attrNameLst>
                                      </p:cBhvr>
                                      <p:tavLst>
                                        <p:tav tm="0">
                                          <p:val>
                                            <p:fltVal val="0"/>
                                          </p:val>
                                        </p:tav>
                                        <p:tav tm="100000">
                                          <p:val>
                                            <p:strVal val="#ppt_h"/>
                                          </p:val>
                                        </p:tav>
                                      </p:tavLst>
                                    </p:anim>
                                    <p:anim calcmode="lin" valueType="num">
                                      <p:cBhvr>
                                        <p:cTn id="22" dur="750" fill="hold"/>
                                        <p:tgtEl>
                                          <p:spTgt spid="9"/>
                                        </p:tgtEl>
                                        <p:attrNameLst>
                                          <p:attrName>style.rotation</p:attrName>
                                        </p:attrNameLst>
                                      </p:cBhvr>
                                      <p:tavLst>
                                        <p:tav tm="0">
                                          <p:val>
                                            <p:fltVal val="360"/>
                                          </p:val>
                                        </p:tav>
                                        <p:tav tm="100000">
                                          <p:val>
                                            <p:fltVal val="0"/>
                                          </p:val>
                                        </p:tav>
                                      </p:tavLst>
                                    </p:anim>
                                    <p:animEffect transition="in" filter="fade">
                                      <p:cBhvr>
                                        <p:cTn id="23" dur="750"/>
                                        <p:tgtEl>
                                          <p:spTgt spid="9"/>
                                        </p:tgtEl>
                                      </p:cBhvr>
                                    </p:animEffect>
                                  </p:childTnLst>
                                </p:cTn>
                              </p:par>
                            </p:childTnLst>
                          </p:cTn>
                        </p:par>
                        <p:par>
                          <p:cTn id="24" fill="hold">
                            <p:stCondLst>
                              <p:cond delay="20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2800"/>
                            </p:stCondLst>
                            <p:childTnLst>
                              <p:par>
                                <p:cTn id="31" presetID="16" presetClass="entr" presetSubtype="37"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outVertical)">
                                      <p:cBhvr>
                                        <p:cTn id="33" dur="500"/>
                                        <p:tgtEl>
                                          <p:spTgt spid="11"/>
                                        </p:tgtEl>
                                      </p:cBhvr>
                                    </p:animEffect>
                                  </p:childTnLst>
                                </p:cTn>
                              </p:par>
                              <p:par>
                                <p:cTn id="34" presetID="16" presetClass="entr" presetSubtype="37"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outVertical)">
                                      <p:cBhvr>
                                        <p:cTn id="36" dur="500"/>
                                        <p:tgtEl>
                                          <p:spTgt spid="13"/>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arn(outVertical)">
                                      <p:cBhvr>
                                        <p:cTn id="39" dur="500"/>
                                        <p:tgtEl>
                                          <p:spTgt spid="12"/>
                                        </p:tgtEl>
                                      </p:cBhvr>
                                    </p:animEffect>
                                  </p:childTnLst>
                                </p:cTn>
                              </p:par>
                            </p:childTnLst>
                          </p:cTn>
                        </p:par>
                        <p:par>
                          <p:cTn id="40" fill="hold">
                            <p:stCondLst>
                              <p:cond delay="3300"/>
                            </p:stCondLst>
                            <p:childTnLst>
                              <p:par>
                                <p:cTn id="41" presetID="49" presetClass="entr" presetSubtype="0" decel="10000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style.rotation</p:attrName>
                                        </p:attrNameLst>
                                      </p:cBhvr>
                                      <p:tavLst>
                                        <p:tav tm="0">
                                          <p:val>
                                            <p:fltVal val="360"/>
                                          </p:val>
                                        </p:tav>
                                        <p:tav tm="100000">
                                          <p:val>
                                            <p:fltVal val="0"/>
                                          </p:val>
                                        </p:tav>
                                      </p:tavLst>
                                    </p:anim>
                                    <p:animEffect transition="in" filter="fade">
                                      <p:cBhvr>
                                        <p:cTn id="46" dur="500"/>
                                        <p:tgtEl>
                                          <p:spTgt spid="14"/>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style.rotation</p:attrName>
                                        </p:attrNameLst>
                                      </p:cBhvr>
                                      <p:tavLst>
                                        <p:tav tm="0">
                                          <p:val>
                                            <p:fltVal val="360"/>
                                          </p:val>
                                        </p:tav>
                                        <p:tav tm="100000">
                                          <p:val>
                                            <p:fltVal val="0"/>
                                          </p:val>
                                        </p:tav>
                                      </p:tavLst>
                                    </p:anim>
                                    <p:animEffect transition="in" filter="fade">
                                      <p:cBhvr>
                                        <p:cTn id="52" dur="500"/>
                                        <p:tgtEl>
                                          <p:spTgt spid="15"/>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 calcmode="lin" valueType="num">
                                      <p:cBhvr>
                                        <p:cTn id="57" dur="500" fill="hold"/>
                                        <p:tgtEl>
                                          <p:spTgt spid="18"/>
                                        </p:tgtEl>
                                        <p:attrNameLst>
                                          <p:attrName>style.rotation</p:attrName>
                                        </p:attrNameLst>
                                      </p:cBhvr>
                                      <p:tavLst>
                                        <p:tav tm="0">
                                          <p:val>
                                            <p:fltVal val="360"/>
                                          </p:val>
                                        </p:tav>
                                        <p:tav tm="100000">
                                          <p:val>
                                            <p:fltVal val="0"/>
                                          </p:val>
                                        </p:tav>
                                      </p:tavLst>
                                    </p:anim>
                                    <p:animEffect transition="in" filter="fade">
                                      <p:cBhvr>
                                        <p:cTn id="58" dur="500"/>
                                        <p:tgtEl>
                                          <p:spTgt spid="18"/>
                                        </p:tgtEl>
                                      </p:cBhvr>
                                    </p:animEffect>
                                  </p:childTnLst>
                                </p:cTn>
                              </p:par>
                              <p:par>
                                <p:cTn id="59" presetID="49" presetClass="entr" presetSubtype="0" decel="100000" fill="hold" grpId="0" nodeType="withEffect">
                                  <p:stCondLst>
                                    <p:cond delay="25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style.rotation</p:attrName>
                                        </p:attrNameLst>
                                      </p:cBhvr>
                                      <p:tavLst>
                                        <p:tav tm="0">
                                          <p:val>
                                            <p:fltVal val="360"/>
                                          </p:val>
                                        </p:tav>
                                        <p:tav tm="100000">
                                          <p:val>
                                            <p:fltVal val="0"/>
                                          </p:val>
                                        </p:tav>
                                      </p:tavLst>
                                    </p:anim>
                                    <p:animEffect transition="in" filter="fade">
                                      <p:cBhvr>
                                        <p:cTn id="64" dur="500"/>
                                        <p:tgtEl>
                                          <p:spTgt spid="17"/>
                                        </p:tgtEl>
                                      </p:cBhvr>
                                    </p:animEffect>
                                  </p:childTnLst>
                                </p:cTn>
                              </p:par>
                              <p:par>
                                <p:cTn id="65" presetID="49" presetClass="entr" presetSubtype="0" decel="100000" fill="hold" grpId="0" nodeType="withEffect">
                                  <p:stCondLst>
                                    <p:cond delay="25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 calcmode="lin" valueType="num">
                                      <p:cBhvr>
                                        <p:cTn id="69" dur="500" fill="hold"/>
                                        <p:tgtEl>
                                          <p:spTgt spid="19"/>
                                        </p:tgtEl>
                                        <p:attrNameLst>
                                          <p:attrName>style.rotation</p:attrName>
                                        </p:attrNameLst>
                                      </p:cBhvr>
                                      <p:tavLst>
                                        <p:tav tm="0">
                                          <p:val>
                                            <p:fltVal val="360"/>
                                          </p:val>
                                        </p:tav>
                                        <p:tav tm="100000">
                                          <p:val>
                                            <p:fltVal val="0"/>
                                          </p:val>
                                        </p:tav>
                                      </p:tavLst>
                                    </p:anim>
                                    <p:animEffect transition="in" filter="fade">
                                      <p:cBhvr>
                                        <p:cTn id="70" dur="500"/>
                                        <p:tgtEl>
                                          <p:spTgt spid="19"/>
                                        </p:tgtEl>
                                      </p:cBhvr>
                                    </p:animEffect>
                                  </p:childTnLst>
                                </p:cTn>
                              </p:par>
                              <p:par>
                                <p:cTn id="71" presetID="49" presetClass="entr" presetSubtype="0" decel="100000" fill="hold" grpId="0" nodeType="withEffect">
                                  <p:stCondLst>
                                    <p:cond delay="25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 calcmode="lin" valueType="num">
                                      <p:cBhvr>
                                        <p:cTn id="75" dur="500" fill="hold"/>
                                        <p:tgtEl>
                                          <p:spTgt spid="16"/>
                                        </p:tgtEl>
                                        <p:attrNameLst>
                                          <p:attrName>style.rotation</p:attrName>
                                        </p:attrNameLst>
                                      </p:cBhvr>
                                      <p:tavLst>
                                        <p:tav tm="0">
                                          <p:val>
                                            <p:fltVal val="360"/>
                                          </p:val>
                                        </p:tav>
                                        <p:tav tm="100000">
                                          <p:val>
                                            <p:fltVal val="0"/>
                                          </p:val>
                                        </p:tav>
                                      </p:tavLst>
                                    </p:anim>
                                    <p:animEffect transition="in" filter="fade">
                                      <p:cBhvr>
                                        <p:cTn id="7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P spid="12" grpId="0"/>
      <p:bldP spid="14" grpId="0" animBg="1"/>
      <p:bldP spid="15" grpId="0" animBg="1"/>
      <p:bldP spid="16" grpId="0" animBg="1"/>
      <p:bldP spid="17" grpId="0" animBg="1"/>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7696200" y="3834396"/>
            <a:ext cx="1447800" cy="1309105"/>
          </a:xfrm>
          <a:custGeom>
            <a:avLst/>
            <a:gdLst>
              <a:gd name="connsiteX0" fmla="*/ 3733528 w 3733528"/>
              <a:gd name="connsiteY0" fmla="*/ 0 h 3375867"/>
              <a:gd name="connsiteX1" fmla="*/ 0 w 3733528"/>
              <a:gd name="connsiteY1" fmla="*/ 0 h 3375867"/>
              <a:gd name="connsiteX2" fmla="*/ 0 w 3733528"/>
              <a:gd name="connsiteY2" fmla="*/ 3375867 h 3375867"/>
              <a:gd name="connsiteX3" fmla="*/ 3733528 w 3733528"/>
              <a:gd name="connsiteY3" fmla="*/ 3375867 h 3375867"/>
            </a:gdLst>
            <a:ahLst/>
            <a:cxnLst>
              <a:cxn ang="0">
                <a:pos x="connsiteX0" y="connsiteY0"/>
              </a:cxn>
              <a:cxn ang="0">
                <a:pos x="connsiteX1" y="connsiteY1"/>
              </a:cxn>
              <a:cxn ang="0">
                <a:pos x="connsiteX2" y="connsiteY2"/>
              </a:cxn>
              <a:cxn ang="0">
                <a:pos x="connsiteX3" y="connsiteY3"/>
              </a:cxn>
            </a:cxnLst>
            <a:rect l="l" t="t" r="r" b="b"/>
            <a:pathLst>
              <a:path w="3733528" h="3375867">
                <a:moveTo>
                  <a:pt x="3733528" y="0"/>
                </a:moveTo>
                <a:lnTo>
                  <a:pt x="0" y="0"/>
                </a:lnTo>
                <a:lnTo>
                  <a:pt x="0" y="3375867"/>
                </a:lnTo>
                <a:lnTo>
                  <a:pt x="3733528" y="3375867"/>
                </a:lnTo>
                <a:close/>
              </a:path>
            </a:pathLst>
          </a:custGeom>
        </p:spPr>
      </p:pic>
      <p:pic>
        <p:nvPicPr>
          <p:cNvPr id="5" name="图片 4"/>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 y="0"/>
            <a:ext cx="1176775" cy="757990"/>
          </a:xfrm>
          <a:custGeom>
            <a:avLst/>
            <a:gdLst>
              <a:gd name="connsiteX0" fmla="*/ 0 w 3509569"/>
              <a:gd name="connsiteY0" fmla="*/ 0 h 2260600"/>
              <a:gd name="connsiteX1" fmla="*/ 3509569 w 3509569"/>
              <a:gd name="connsiteY1" fmla="*/ 0 h 2260600"/>
              <a:gd name="connsiteX2" fmla="*/ 3509569 w 3509569"/>
              <a:gd name="connsiteY2" fmla="*/ 2260600 h 2260600"/>
              <a:gd name="connsiteX3" fmla="*/ 0 w 3509569"/>
              <a:gd name="connsiteY3" fmla="*/ 2260600 h 2260600"/>
            </a:gdLst>
            <a:ahLst/>
            <a:cxnLst>
              <a:cxn ang="0">
                <a:pos x="connsiteX0" y="connsiteY0"/>
              </a:cxn>
              <a:cxn ang="0">
                <a:pos x="connsiteX1" y="connsiteY1"/>
              </a:cxn>
              <a:cxn ang="0">
                <a:pos x="connsiteX2" y="connsiteY2"/>
              </a:cxn>
              <a:cxn ang="0">
                <a:pos x="connsiteX3" y="connsiteY3"/>
              </a:cxn>
            </a:cxnLst>
            <a:rect l="l" t="t" r="r" b="b"/>
            <a:pathLst>
              <a:path w="3509569" h="2260600">
                <a:moveTo>
                  <a:pt x="0" y="0"/>
                </a:moveTo>
                <a:lnTo>
                  <a:pt x="3509569" y="0"/>
                </a:lnTo>
                <a:lnTo>
                  <a:pt x="3509569" y="2260600"/>
                </a:lnTo>
                <a:lnTo>
                  <a:pt x="0" y="2260600"/>
                </a:lnTo>
                <a:close/>
              </a:path>
            </a:pathLst>
          </a:custGeom>
        </p:spPr>
      </p:pic>
      <p:sp>
        <p:nvSpPr>
          <p:cNvPr id="6" name="文本框 5"/>
          <p:cNvSpPr txBox="1"/>
          <p:nvPr/>
        </p:nvSpPr>
        <p:spPr>
          <a:xfrm>
            <a:off x="965555" y="147071"/>
            <a:ext cx="2282803" cy="400110"/>
          </a:xfrm>
          <a:prstGeom prst="rect">
            <a:avLst/>
          </a:prstGeom>
          <a:noFill/>
        </p:spPr>
        <p:txBody>
          <a:bodyPr wrap="square" rtlCol="0">
            <a:spAutoFit/>
          </a:bodyPr>
          <a:lstStyle/>
          <a:p>
            <a:r>
              <a:rPr lang="zh-CN" altLang="en-US" sz="2000" dirty="0" smtClean="0">
                <a:solidFill>
                  <a:schemeClr val="bg1"/>
                </a:solidFill>
              </a:rPr>
              <a:t>单击添加标题</a:t>
            </a:r>
            <a:endParaRPr lang="zh-CN" altLang="en-US" sz="2000" dirty="0">
              <a:solidFill>
                <a:schemeClr val="bg1"/>
              </a:solidFill>
            </a:endParaRPr>
          </a:p>
        </p:txBody>
      </p:sp>
      <p:grpSp>
        <p:nvGrpSpPr>
          <p:cNvPr id="7" name="组合 6"/>
          <p:cNvGrpSpPr/>
          <p:nvPr/>
        </p:nvGrpSpPr>
        <p:grpSpPr>
          <a:xfrm>
            <a:off x="7281743" y="1197469"/>
            <a:ext cx="1291239" cy="1291238"/>
            <a:chOff x="9708990" y="1596625"/>
            <a:chExt cx="1721652" cy="1721651"/>
          </a:xfrm>
          <a:solidFill>
            <a:srgbClr val="550F58"/>
          </a:solidFill>
        </p:grpSpPr>
        <p:sp>
          <p:nvSpPr>
            <p:cNvPr id="8" name="矩形: 圆角 21"/>
            <p:cNvSpPr/>
            <p:nvPr/>
          </p:nvSpPr>
          <p:spPr>
            <a:xfrm rot="2700000">
              <a:off x="9867955"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pic>
          <p:nvPicPr>
            <p:cNvPr id="9" name="图片 8"/>
            <p:cNvPicPr>
              <a:picLocks noChangeAspect="1"/>
            </p:cNvPicPr>
            <p:nvPr/>
          </p:nvPicPr>
          <p:blipFill>
            <a:blip r:embed="rId4" cstate="email"/>
            <a:srcRect/>
            <a:stretch>
              <a:fillRect/>
            </a:stretch>
          </p:blipFill>
          <p:spPr>
            <a:xfrm>
              <a:off x="9708990" y="1596625"/>
              <a:ext cx="1721652" cy="1721651"/>
            </a:xfrm>
            <a:custGeom>
              <a:avLst/>
              <a:gdLst>
                <a:gd name="connsiteX0" fmla="*/ 860826 w 1721652"/>
                <a:gd name="connsiteY0" fmla="*/ 0 h 1721651"/>
                <a:gd name="connsiteX1" fmla="*/ 942094 w 1721652"/>
                <a:gd name="connsiteY1" fmla="*/ 33662 h 1721651"/>
                <a:gd name="connsiteX2" fmla="*/ 1687989 w 1721652"/>
                <a:gd name="connsiteY2" fmla="*/ 779557 h 1721651"/>
                <a:gd name="connsiteX3" fmla="*/ 1687989 w 1721652"/>
                <a:gd name="connsiteY3" fmla="*/ 942094 h 1721651"/>
                <a:gd name="connsiteX4" fmla="*/ 942094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39" y="0"/>
                    <a:pt x="919653" y="11220"/>
                    <a:pt x="942094" y="33662"/>
                  </a:cubicBezTo>
                  <a:lnTo>
                    <a:pt x="1687989" y="779557"/>
                  </a:lnTo>
                  <a:cubicBezTo>
                    <a:pt x="1732873" y="824440"/>
                    <a:pt x="1732873" y="897210"/>
                    <a:pt x="1687989" y="942094"/>
                  </a:cubicBezTo>
                  <a:lnTo>
                    <a:pt x="942094" y="1687988"/>
                  </a:lnTo>
                  <a:cubicBezTo>
                    <a:pt x="897211" y="1732872"/>
                    <a:pt x="824441" y="1732872"/>
                    <a:pt x="779558" y="1687988"/>
                  </a:cubicBezTo>
                  <a:lnTo>
                    <a:pt x="33663" y="942094"/>
                  </a:lnTo>
                  <a:cubicBezTo>
                    <a:pt x="-11221" y="897210"/>
                    <a:pt x="-11221" y="824440"/>
                    <a:pt x="33663" y="779557"/>
                  </a:cubicBezTo>
                  <a:lnTo>
                    <a:pt x="779558" y="33662"/>
                  </a:lnTo>
                  <a:cubicBezTo>
                    <a:pt x="801999" y="11220"/>
                    <a:pt x="831413" y="0"/>
                    <a:pt x="860826" y="0"/>
                  </a:cubicBezTo>
                  <a:close/>
                </a:path>
              </a:pathLst>
            </a:custGeom>
            <a:grpFill/>
          </p:spPr>
        </p:pic>
      </p:grpSp>
      <p:grpSp>
        <p:nvGrpSpPr>
          <p:cNvPr id="10" name="组合 9"/>
          <p:cNvGrpSpPr/>
          <p:nvPr/>
        </p:nvGrpSpPr>
        <p:grpSpPr>
          <a:xfrm>
            <a:off x="5046107" y="1197467"/>
            <a:ext cx="1291239" cy="1291239"/>
            <a:chOff x="6728142" y="1596623"/>
            <a:chExt cx="1721652" cy="1721652"/>
          </a:xfrm>
          <a:solidFill>
            <a:srgbClr val="550F58"/>
          </a:solidFill>
        </p:grpSpPr>
        <p:sp>
          <p:nvSpPr>
            <p:cNvPr id="11" name="矩形: 圆角 18"/>
            <p:cNvSpPr/>
            <p:nvPr/>
          </p:nvSpPr>
          <p:spPr>
            <a:xfrm rot="2700000">
              <a:off x="6887107"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pic>
          <p:nvPicPr>
            <p:cNvPr id="12" name="图片 11"/>
            <p:cNvPicPr>
              <a:picLocks noChangeAspect="1"/>
            </p:cNvPicPr>
            <p:nvPr/>
          </p:nvPicPr>
          <p:blipFill>
            <a:blip r:embed="rId5" cstate="email"/>
            <a:srcRect/>
            <a:stretch>
              <a:fillRect/>
            </a:stretch>
          </p:blipFill>
          <p:spPr>
            <a:xfrm>
              <a:off x="6728142" y="1596623"/>
              <a:ext cx="1721652" cy="1721652"/>
            </a:xfrm>
            <a:custGeom>
              <a:avLst/>
              <a:gdLst>
                <a:gd name="connsiteX0" fmla="*/ 860826 w 1721652"/>
                <a:gd name="connsiteY0" fmla="*/ 1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1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1"/>
                  </a:moveTo>
                  <a:cubicBezTo>
                    <a:pt x="890240"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2000" y="11221"/>
                    <a:pt x="831413" y="0"/>
                    <a:pt x="860826" y="1"/>
                  </a:cubicBezTo>
                  <a:close/>
                </a:path>
              </a:pathLst>
            </a:custGeom>
            <a:grpFill/>
          </p:spPr>
        </p:pic>
      </p:grpSp>
      <p:grpSp>
        <p:nvGrpSpPr>
          <p:cNvPr id="13" name="组合 12"/>
          <p:cNvGrpSpPr/>
          <p:nvPr/>
        </p:nvGrpSpPr>
        <p:grpSpPr>
          <a:xfrm>
            <a:off x="2810471" y="1197469"/>
            <a:ext cx="1291239" cy="1291238"/>
            <a:chOff x="3747294" y="1596625"/>
            <a:chExt cx="1721652" cy="1721651"/>
          </a:xfrm>
          <a:solidFill>
            <a:srgbClr val="550F58"/>
          </a:solidFill>
        </p:grpSpPr>
        <p:sp>
          <p:nvSpPr>
            <p:cNvPr id="14" name="矩形: 圆角 15"/>
            <p:cNvSpPr/>
            <p:nvPr/>
          </p:nvSpPr>
          <p:spPr>
            <a:xfrm rot="2700000">
              <a:off x="3906259"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pic>
          <p:nvPicPr>
            <p:cNvPr id="15" name="图片 14"/>
            <p:cNvPicPr>
              <a:picLocks noChangeAspect="1"/>
            </p:cNvPicPr>
            <p:nvPr/>
          </p:nvPicPr>
          <p:blipFill>
            <a:blip r:embed="rId6" cstate="email"/>
            <a:srcRect/>
            <a:stretch>
              <a:fillRect/>
            </a:stretch>
          </p:blipFill>
          <p:spPr>
            <a:xfrm>
              <a:off x="3747294" y="1596625"/>
              <a:ext cx="1721652" cy="1721651"/>
            </a:xfrm>
            <a:custGeom>
              <a:avLst/>
              <a:gdLst>
                <a:gd name="connsiteX0" fmla="*/ 860826 w 1721652"/>
                <a:gd name="connsiteY0" fmla="*/ 0 h 1721651"/>
                <a:gd name="connsiteX1" fmla="*/ 942095 w 1721652"/>
                <a:gd name="connsiteY1" fmla="*/ 33662 h 1721651"/>
                <a:gd name="connsiteX2" fmla="*/ 1687989 w 1721652"/>
                <a:gd name="connsiteY2" fmla="*/ 779557 h 1721651"/>
                <a:gd name="connsiteX3" fmla="*/ 1687989 w 1721652"/>
                <a:gd name="connsiteY3" fmla="*/ 942094 h 1721651"/>
                <a:gd name="connsiteX4" fmla="*/ 942095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40" y="0"/>
                    <a:pt x="919653" y="11220"/>
                    <a:pt x="942095" y="33662"/>
                  </a:cubicBezTo>
                  <a:lnTo>
                    <a:pt x="1687989" y="779557"/>
                  </a:lnTo>
                  <a:cubicBezTo>
                    <a:pt x="1732873" y="824440"/>
                    <a:pt x="1732873" y="897210"/>
                    <a:pt x="1687989" y="942094"/>
                  </a:cubicBezTo>
                  <a:lnTo>
                    <a:pt x="942095" y="1687988"/>
                  </a:lnTo>
                  <a:cubicBezTo>
                    <a:pt x="897211" y="1732872"/>
                    <a:pt x="824441" y="1732872"/>
                    <a:pt x="779558" y="1687988"/>
                  </a:cubicBezTo>
                  <a:lnTo>
                    <a:pt x="33663" y="942094"/>
                  </a:lnTo>
                  <a:cubicBezTo>
                    <a:pt x="-11220" y="897210"/>
                    <a:pt x="-11220" y="824440"/>
                    <a:pt x="33663" y="779557"/>
                  </a:cubicBezTo>
                  <a:lnTo>
                    <a:pt x="779558" y="33662"/>
                  </a:lnTo>
                  <a:cubicBezTo>
                    <a:pt x="802000" y="11220"/>
                    <a:pt x="831413" y="0"/>
                    <a:pt x="860826" y="0"/>
                  </a:cubicBezTo>
                  <a:close/>
                </a:path>
              </a:pathLst>
            </a:custGeom>
            <a:grpFill/>
          </p:spPr>
        </p:pic>
      </p:grpSp>
      <p:grpSp>
        <p:nvGrpSpPr>
          <p:cNvPr id="16" name="组合 15"/>
          <p:cNvGrpSpPr/>
          <p:nvPr/>
        </p:nvGrpSpPr>
        <p:grpSpPr>
          <a:xfrm>
            <a:off x="574835" y="1197467"/>
            <a:ext cx="1291239" cy="1291239"/>
            <a:chOff x="766446" y="1596623"/>
            <a:chExt cx="1721652" cy="1721652"/>
          </a:xfrm>
          <a:solidFill>
            <a:srgbClr val="550F58"/>
          </a:solidFill>
        </p:grpSpPr>
        <p:sp>
          <p:nvSpPr>
            <p:cNvPr id="17" name="矩形: 圆角 7"/>
            <p:cNvSpPr/>
            <p:nvPr/>
          </p:nvSpPr>
          <p:spPr>
            <a:xfrm rot="2700000">
              <a:off x="925411"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pic>
          <p:nvPicPr>
            <p:cNvPr id="18" name="图片 17"/>
            <p:cNvPicPr>
              <a:picLocks noChangeAspect="1"/>
            </p:cNvPicPr>
            <p:nvPr/>
          </p:nvPicPr>
          <p:blipFill>
            <a:blip r:embed="rId7" cstate="email"/>
            <a:srcRect/>
            <a:stretch>
              <a:fillRect/>
            </a:stretch>
          </p:blipFill>
          <p:spPr>
            <a:xfrm>
              <a:off x="766446" y="1596623"/>
              <a:ext cx="1721652" cy="1721652"/>
            </a:xfrm>
            <a:custGeom>
              <a:avLst/>
              <a:gdLst>
                <a:gd name="connsiteX0" fmla="*/ 860826 w 1721652"/>
                <a:gd name="connsiteY0" fmla="*/ 0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0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0"/>
                  </a:moveTo>
                  <a:cubicBezTo>
                    <a:pt x="890239"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1999" y="11221"/>
                    <a:pt x="831413" y="0"/>
                    <a:pt x="860826" y="0"/>
                  </a:cubicBezTo>
                  <a:close/>
                </a:path>
              </a:pathLst>
            </a:custGeom>
            <a:grpFill/>
          </p:spPr>
        </p:pic>
      </p:grpSp>
      <p:sp>
        <p:nvSpPr>
          <p:cNvPr id="19" name="文本框 18"/>
          <p:cNvSpPr txBox="1"/>
          <p:nvPr/>
        </p:nvSpPr>
        <p:spPr>
          <a:xfrm>
            <a:off x="249323" y="2819429"/>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20" name="文本框 19"/>
          <p:cNvSpPr txBox="1"/>
          <p:nvPr/>
        </p:nvSpPr>
        <p:spPr>
          <a:xfrm>
            <a:off x="256108" y="3185272"/>
            <a:ext cx="1834476" cy="1052596"/>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点击添加文字说明点击添加文字说明点击添加文字说明点击添加文字说明</a:t>
            </a:r>
          </a:p>
        </p:txBody>
      </p:sp>
      <p:sp>
        <p:nvSpPr>
          <p:cNvPr id="21" name="文本框 20"/>
          <p:cNvSpPr txBox="1"/>
          <p:nvPr/>
        </p:nvSpPr>
        <p:spPr>
          <a:xfrm>
            <a:off x="2458166" y="2819429"/>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22" name="文本框 21"/>
          <p:cNvSpPr txBox="1"/>
          <p:nvPr/>
        </p:nvSpPr>
        <p:spPr>
          <a:xfrm>
            <a:off x="2464951" y="3185272"/>
            <a:ext cx="1928360" cy="812530"/>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点击添加文字说明点击添加文字说明点击添加文字说明点击添加文字说明</a:t>
            </a:r>
          </a:p>
        </p:txBody>
      </p:sp>
      <p:sp>
        <p:nvSpPr>
          <p:cNvPr id="23" name="文本框 22"/>
          <p:cNvSpPr txBox="1"/>
          <p:nvPr/>
        </p:nvSpPr>
        <p:spPr>
          <a:xfrm>
            <a:off x="4760894" y="2819429"/>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24" name="文本框 23"/>
          <p:cNvSpPr txBox="1"/>
          <p:nvPr/>
        </p:nvSpPr>
        <p:spPr>
          <a:xfrm>
            <a:off x="4767679" y="3185272"/>
            <a:ext cx="1944816" cy="812530"/>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点击添加文字说明点击添加文字说明点击添加文字说明点击添加文字说明</a:t>
            </a:r>
          </a:p>
        </p:txBody>
      </p:sp>
      <p:sp>
        <p:nvSpPr>
          <p:cNvPr id="25" name="文本框 24"/>
          <p:cNvSpPr txBox="1"/>
          <p:nvPr/>
        </p:nvSpPr>
        <p:spPr>
          <a:xfrm>
            <a:off x="7080077" y="2819429"/>
            <a:ext cx="1616751" cy="369332"/>
          </a:xfrm>
          <a:prstGeom prst="rect">
            <a:avLst/>
          </a:prstGeom>
          <a:noFill/>
        </p:spPr>
        <p:txBody>
          <a:bodyPr wrap="square" rtlCol="0">
            <a:spAutoFit/>
          </a:bodyPr>
          <a:lstStyle/>
          <a:p>
            <a:r>
              <a:rPr lang="zh-CN" altLang="en-US" sz="1800" dirty="0">
                <a:solidFill>
                  <a:schemeClr val="bg1"/>
                </a:solidFill>
                <a:latin typeface="+mj-ea"/>
                <a:ea typeface="+mj-ea"/>
              </a:rPr>
              <a:t>点击添加标题</a:t>
            </a:r>
          </a:p>
        </p:txBody>
      </p:sp>
      <p:sp>
        <p:nvSpPr>
          <p:cNvPr id="26" name="文本框 25"/>
          <p:cNvSpPr txBox="1"/>
          <p:nvPr/>
        </p:nvSpPr>
        <p:spPr>
          <a:xfrm>
            <a:off x="7086865" y="3185272"/>
            <a:ext cx="1894943" cy="812530"/>
          </a:xfrm>
          <a:prstGeom prst="rect">
            <a:avLst/>
          </a:prstGeom>
          <a:noFill/>
        </p:spPr>
        <p:txBody>
          <a:bodyPr wrap="square" rtlCol="0">
            <a:spAutoFit/>
          </a:bodyPr>
          <a:lstStyle/>
          <a:p>
            <a:pPr>
              <a:lnSpc>
                <a:spcPct val="130000"/>
              </a:lnSpc>
            </a:pPr>
            <a:r>
              <a:rPr lang="zh-CN" altLang="en-US" sz="1200" dirty="0">
                <a:solidFill>
                  <a:schemeClr val="bg1"/>
                </a:solidFill>
              </a:rPr>
              <a:t>点击添加文字说明点击添加文字说明点击添加文字说明点击添加文字说明</a:t>
            </a:r>
          </a:p>
        </p:txBody>
      </p:sp>
    </p:spTree>
    <p:extLst>
      <p:ext uri="{BB962C8B-B14F-4D97-AF65-F5344CB8AC3E}">
        <p14:creationId xmlns:p14="http://schemas.microsoft.com/office/powerpoint/2010/main" val="220409901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decel="10000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0-#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250"/>
                                        <p:tgtEl>
                                          <p:spTgt spid="19"/>
                                        </p:tgtEl>
                                      </p:cBhvr>
                                    </p:animEffect>
                                    <p:anim calcmode="lin" valueType="num">
                                      <p:cBhvr>
                                        <p:cTn id="30" dur="250" fill="hold"/>
                                        <p:tgtEl>
                                          <p:spTgt spid="19"/>
                                        </p:tgtEl>
                                        <p:attrNameLst>
                                          <p:attrName>ppt_x</p:attrName>
                                        </p:attrNameLst>
                                      </p:cBhvr>
                                      <p:tavLst>
                                        <p:tav tm="0">
                                          <p:val>
                                            <p:strVal val="#ppt_x"/>
                                          </p:val>
                                        </p:tav>
                                        <p:tav tm="100000">
                                          <p:val>
                                            <p:strVal val="#ppt_x"/>
                                          </p:val>
                                        </p:tav>
                                      </p:tavLst>
                                    </p:anim>
                                    <p:anim calcmode="lin" valueType="num">
                                      <p:cBhvr>
                                        <p:cTn id="31" dur="250" fill="hold"/>
                                        <p:tgtEl>
                                          <p:spTgt spid="19"/>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250"/>
                                  </p:stCondLst>
                                  <p:iterate type="wd">
                                    <p:tmPct val="10000"/>
                                  </p:iterate>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8" decel="10000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0-#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42"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250"/>
                                        <p:tgtEl>
                                          <p:spTgt spid="21"/>
                                        </p:tgtEl>
                                      </p:cBhvr>
                                    </p:animEffect>
                                    <p:anim calcmode="lin" valueType="num">
                                      <p:cBhvr>
                                        <p:cTn id="45" dur="250" fill="hold"/>
                                        <p:tgtEl>
                                          <p:spTgt spid="21"/>
                                        </p:tgtEl>
                                        <p:attrNameLst>
                                          <p:attrName>ppt_x</p:attrName>
                                        </p:attrNameLst>
                                      </p:cBhvr>
                                      <p:tavLst>
                                        <p:tav tm="0">
                                          <p:val>
                                            <p:strVal val="#ppt_x"/>
                                          </p:val>
                                        </p:tav>
                                        <p:tav tm="100000">
                                          <p:val>
                                            <p:strVal val="#ppt_x"/>
                                          </p:val>
                                        </p:tav>
                                      </p:tavLst>
                                    </p:anim>
                                    <p:anim calcmode="lin" valueType="num">
                                      <p:cBhvr>
                                        <p:cTn id="46" dur="250" fill="hold"/>
                                        <p:tgtEl>
                                          <p:spTgt spid="21"/>
                                        </p:tgtEl>
                                        <p:attrNameLst>
                                          <p:attrName>ppt_y</p:attrName>
                                        </p:attrNameLst>
                                      </p:cBhvr>
                                      <p:tavLst>
                                        <p:tav tm="0">
                                          <p:val>
                                            <p:strVal val="#ppt_y+.1"/>
                                          </p:val>
                                        </p:tav>
                                        <p:tav tm="100000">
                                          <p:val>
                                            <p:strVal val="#ppt_y"/>
                                          </p:val>
                                        </p:tav>
                                      </p:tavLst>
                                    </p:anim>
                                  </p:childTnLst>
                                </p:cTn>
                              </p:par>
                              <p:par>
                                <p:cTn id="47" presetID="10" presetClass="entr" presetSubtype="0" fill="hold" grpId="0" nodeType="withEffect">
                                  <p:stCondLst>
                                    <p:cond delay="250"/>
                                  </p:stCondLst>
                                  <p:iterate type="wd">
                                    <p:tmPct val="10000"/>
                                  </p:iterate>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decel="100000" fill="hold" nodeType="click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500" fill="hold"/>
                                        <p:tgtEl>
                                          <p:spTgt spid="10"/>
                                        </p:tgtEl>
                                        <p:attrNameLst>
                                          <p:attrName>ppt_x</p:attrName>
                                        </p:attrNameLst>
                                      </p:cBhvr>
                                      <p:tavLst>
                                        <p:tav tm="0">
                                          <p:val>
                                            <p:strVal val="0-#ppt_w/2"/>
                                          </p:val>
                                        </p:tav>
                                        <p:tav tm="100000">
                                          <p:val>
                                            <p:strVal val="#ppt_x"/>
                                          </p:val>
                                        </p:tav>
                                      </p:tavLst>
                                    </p:anim>
                                    <p:anim calcmode="lin" valueType="num">
                                      <p:cBhvr additive="base">
                                        <p:cTn id="55" dur="500" fill="hold"/>
                                        <p:tgtEl>
                                          <p:spTgt spid="10"/>
                                        </p:tgtEl>
                                        <p:attrNameLst>
                                          <p:attrName>ppt_y</p:attrName>
                                        </p:attrNameLst>
                                      </p:cBhvr>
                                      <p:tavLst>
                                        <p:tav tm="0">
                                          <p:val>
                                            <p:strVal val="#ppt_y"/>
                                          </p:val>
                                        </p:tav>
                                        <p:tav tm="100000">
                                          <p:val>
                                            <p:strVal val="#ppt_y"/>
                                          </p:val>
                                        </p:tav>
                                      </p:tavLst>
                                    </p:anim>
                                  </p:childTnLst>
                                </p:cTn>
                              </p:par>
                            </p:childTnLst>
                          </p:cTn>
                        </p:par>
                        <p:par>
                          <p:cTn id="56" fill="hold">
                            <p:stCondLst>
                              <p:cond delay="500"/>
                            </p:stCondLst>
                            <p:childTnLst>
                              <p:par>
                                <p:cTn id="57" presetID="42"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250"/>
                                        <p:tgtEl>
                                          <p:spTgt spid="23"/>
                                        </p:tgtEl>
                                      </p:cBhvr>
                                    </p:animEffect>
                                    <p:anim calcmode="lin" valueType="num">
                                      <p:cBhvr>
                                        <p:cTn id="60" dur="250" fill="hold"/>
                                        <p:tgtEl>
                                          <p:spTgt spid="23"/>
                                        </p:tgtEl>
                                        <p:attrNameLst>
                                          <p:attrName>ppt_x</p:attrName>
                                        </p:attrNameLst>
                                      </p:cBhvr>
                                      <p:tavLst>
                                        <p:tav tm="0">
                                          <p:val>
                                            <p:strVal val="#ppt_x"/>
                                          </p:val>
                                        </p:tav>
                                        <p:tav tm="100000">
                                          <p:val>
                                            <p:strVal val="#ppt_x"/>
                                          </p:val>
                                        </p:tav>
                                      </p:tavLst>
                                    </p:anim>
                                    <p:anim calcmode="lin" valueType="num">
                                      <p:cBhvr>
                                        <p:cTn id="61" dur="250" fill="hold"/>
                                        <p:tgtEl>
                                          <p:spTgt spid="23"/>
                                        </p:tgtEl>
                                        <p:attrNameLst>
                                          <p:attrName>ppt_y</p:attrName>
                                        </p:attrNameLst>
                                      </p:cBhvr>
                                      <p:tavLst>
                                        <p:tav tm="0">
                                          <p:val>
                                            <p:strVal val="#ppt_y+.1"/>
                                          </p:val>
                                        </p:tav>
                                        <p:tav tm="100000">
                                          <p:val>
                                            <p:strVal val="#ppt_y"/>
                                          </p:val>
                                        </p:tav>
                                      </p:tavLst>
                                    </p:anim>
                                  </p:childTnLst>
                                </p:cTn>
                              </p:par>
                              <p:par>
                                <p:cTn id="62" presetID="10" presetClass="entr" presetSubtype="0" fill="hold" grpId="0" nodeType="withEffect">
                                  <p:stCondLst>
                                    <p:cond delay="250"/>
                                  </p:stCondLst>
                                  <p:iterate type="wd">
                                    <p:tmPct val="10000"/>
                                  </p:iterate>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8" decel="100000" fill="hold" nodeType="clickEffect">
                                  <p:stCondLst>
                                    <p:cond delay="0"/>
                                  </p:stCondLst>
                                  <p:childTnLst>
                                    <p:set>
                                      <p:cBhvr>
                                        <p:cTn id="68" dur="1" fill="hold">
                                          <p:stCondLst>
                                            <p:cond delay="0"/>
                                          </p:stCondLst>
                                        </p:cTn>
                                        <p:tgtEl>
                                          <p:spTgt spid="7"/>
                                        </p:tgtEl>
                                        <p:attrNameLst>
                                          <p:attrName>style.visibility</p:attrName>
                                        </p:attrNameLst>
                                      </p:cBhvr>
                                      <p:to>
                                        <p:strVal val="visible"/>
                                      </p:to>
                                    </p:set>
                                    <p:anim calcmode="lin" valueType="num">
                                      <p:cBhvr additive="base">
                                        <p:cTn id="69" dur="500" fill="hold"/>
                                        <p:tgtEl>
                                          <p:spTgt spid="7"/>
                                        </p:tgtEl>
                                        <p:attrNameLst>
                                          <p:attrName>ppt_x</p:attrName>
                                        </p:attrNameLst>
                                      </p:cBhvr>
                                      <p:tavLst>
                                        <p:tav tm="0">
                                          <p:val>
                                            <p:strVal val="0-#ppt_w/2"/>
                                          </p:val>
                                        </p:tav>
                                        <p:tav tm="100000">
                                          <p:val>
                                            <p:strVal val="#ppt_x"/>
                                          </p:val>
                                        </p:tav>
                                      </p:tavLst>
                                    </p:anim>
                                    <p:anim calcmode="lin" valueType="num">
                                      <p:cBhvr additive="base">
                                        <p:cTn id="70" dur="500" fill="hold"/>
                                        <p:tgtEl>
                                          <p:spTgt spid="7"/>
                                        </p:tgtEl>
                                        <p:attrNameLst>
                                          <p:attrName>ppt_y</p:attrName>
                                        </p:attrNameLst>
                                      </p:cBhvr>
                                      <p:tavLst>
                                        <p:tav tm="0">
                                          <p:val>
                                            <p:strVal val="#ppt_y"/>
                                          </p:val>
                                        </p:tav>
                                        <p:tav tm="100000">
                                          <p:val>
                                            <p:strVal val="#ppt_y"/>
                                          </p:val>
                                        </p:tav>
                                      </p:tavLst>
                                    </p:anim>
                                  </p:childTnLst>
                                </p:cTn>
                              </p:par>
                            </p:childTnLst>
                          </p:cTn>
                        </p:par>
                        <p:par>
                          <p:cTn id="71" fill="hold">
                            <p:stCondLst>
                              <p:cond delay="500"/>
                            </p:stCondLst>
                            <p:childTnLst>
                              <p:par>
                                <p:cTn id="72" presetID="42" presetClass="entr" presetSubtype="0"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250"/>
                                        <p:tgtEl>
                                          <p:spTgt spid="25"/>
                                        </p:tgtEl>
                                      </p:cBhvr>
                                    </p:animEffect>
                                    <p:anim calcmode="lin" valueType="num">
                                      <p:cBhvr>
                                        <p:cTn id="75" dur="250" fill="hold"/>
                                        <p:tgtEl>
                                          <p:spTgt spid="25"/>
                                        </p:tgtEl>
                                        <p:attrNameLst>
                                          <p:attrName>ppt_x</p:attrName>
                                        </p:attrNameLst>
                                      </p:cBhvr>
                                      <p:tavLst>
                                        <p:tav tm="0">
                                          <p:val>
                                            <p:strVal val="#ppt_x"/>
                                          </p:val>
                                        </p:tav>
                                        <p:tav tm="100000">
                                          <p:val>
                                            <p:strVal val="#ppt_x"/>
                                          </p:val>
                                        </p:tav>
                                      </p:tavLst>
                                    </p:anim>
                                    <p:anim calcmode="lin" valueType="num">
                                      <p:cBhvr>
                                        <p:cTn id="76" dur="250" fill="hold"/>
                                        <p:tgtEl>
                                          <p:spTgt spid="25"/>
                                        </p:tgtEl>
                                        <p:attrNameLst>
                                          <p:attrName>ppt_y</p:attrName>
                                        </p:attrNameLst>
                                      </p:cBhvr>
                                      <p:tavLst>
                                        <p:tav tm="0">
                                          <p:val>
                                            <p:strVal val="#ppt_y+.1"/>
                                          </p:val>
                                        </p:tav>
                                        <p:tav tm="100000">
                                          <p:val>
                                            <p:strVal val="#ppt_y"/>
                                          </p:val>
                                        </p:tav>
                                      </p:tavLst>
                                    </p:anim>
                                  </p:childTnLst>
                                </p:cTn>
                              </p:par>
                              <p:par>
                                <p:cTn id="77" presetID="10" presetClass="entr" presetSubtype="0" fill="hold" grpId="0" nodeType="withEffect">
                                  <p:stCondLst>
                                    <p:cond delay="250"/>
                                  </p:stCondLst>
                                  <p:iterate type="wd">
                                    <p:tmPct val="10000"/>
                                  </p:iterate>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p:bldP spid="20" grpId="0"/>
      <p:bldP spid="21" grpId="0"/>
      <p:bldP spid="22" grpId="0"/>
      <p:bldP spid="23" grpId="0"/>
      <p:bldP spid="24" grpId="0"/>
      <p:bldP spid="25" grpId="0"/>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2"/>
</p:tagLst>
</file>

<file path=ppt/tags/tag1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6"/>
</p:tagLst>
</file>

<file path=ppt/tags/tag1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5"/>
</p:tagLst>
</file>

<file path=ppt/tags/tag1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1"/>
</p:tagLst>
</file>

<file path=ppt/tags/tag1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4"/>
</p:tagLst>
</file>

<file path=ppt/tags/tag2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8"/>
</p:tagLst>
</file>

<file path=ppt/tags/tag2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9"/>
</p:tagLst>
</file>

<file path=ppt/tags/tag2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0"/>
</p:tagLst>
</file>

<file path=ppt/tags/tag2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3"/>
</p:tagLst>
</file>

<file path=ppt/tags/tag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26</TotalTime>
  <Words>2800</Words>
  <Application>Microsoft Office PowerPoint</Application>
  <PresentationFormat>全屏显示(16:9)</PresentationFormat>
  <Paragraphs>248</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cp:lastModifiedBy>Windows User</cp:lastModifiedBy>
  <cp:revision>7</cp:revision>
  <dcterms:created xsi:type="dcterms:W3CDTF">2016-12-19T11:07:22Z</dcterms:created>
  <dcterms:modified xsi:type="dcterms:W3CDTF">2018-11-29T09:43:51Z</dcterms:modified>
</cp:coreProperties>
</file>