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3"/>
  </p:notesMasterIdLst>
  <p:handoutMasterIdLst>
    <p:handoutMasterId r:id="rId24"/>
  </p:handoutMasterIdLst>
  <p:sldIdLst>
    <p:sldId id="2822" r:id="rId3"/>
    <p:sldId id="2823" r:id="rId4"/>
    <p:sldId id="2824" r:id="rId5"/>
    <p:sldId id="2833" r:id="rId6"/>
    <p:sldId id="2834" r:id="rId7"/>
    <p:sldId id="2835" r:id="rId8"/>
    <p:sldId id="2825" r:id="rId9"/>
    <p:sldId id="2829" r:id="rId10"/>
    <p:sldId id="2840" r:id="rId11"/>
    <p:sldId id="2841" r:id="rId12"/>
    <p:sldId id="2826" r:id="rId13"/>
    <p:sldId id="2831" r:id="rId14"/>
    <p:sldId id="2838" r:id="rId15"/>
    <p:sldId id="2842" r:id="rId16"/>
    <p:sldId id="2827" r:id="rId17"/>
    <p:sldId id="2837" r:id="rId18"/>
    <p:sldId id="2839" r:id="rId19"/>
    <p:sldId id="2830" r:id="rId20"/>
    <p:sldId id="2843" r:id="rId21"/>
    <p:sldId id="2844" r:id="rId22"/>
  </p:sldIdLst>
  <p:sldSz cx="12858750" cy="723265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6568"/>
    <a:srgbClr val="7E8679"/>
    <a:srgbClr val="C8C8BC"/>
    <a:srgbClr val="F0E9E0"/>
    <a:srgbClr val="455148"/>
    <a:srgbClr val="75657F"/>
    <a:srgbClr val="ABA892"/>
    <a:srgbClr val="EC63B6"/>
    <a:srgbClr val="D88C2E"/>
    <a:srgbClr val="F7E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5" autoAdjust="0"/>
    <p:restoredTop sz="95317" autoAdjust="0"/>
  </p:normalViewPr>
  <p:slideViewPr>
    <p:cSldViewPr>
      <p:cViewPr>
        <p:scale>
          <a:sx n="50" d="100"/>
          <a:sy n="50" d="100"/>
        </p:scale>
        <p:origin x="-16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00992"/>
        <c:axId val="63702528"/>
      </c:areaChart>
      <c:catAx>
        <c:axId val="637009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63702528"/>
        <c:crosses val="autoZero"/>
        <c:auto val="1"/>
        <c:lblAlgn val="ctr"/>
        <c:lblOffset val="100"/>
        <c:noMultiLvlLbl val="1"/>
      </c:catAx>
      <c:valAx>
        <c:axId val="637025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637009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308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48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30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72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55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750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0244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209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363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521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670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742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9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17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76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536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24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04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7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49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37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3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9219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5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25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3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1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9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5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0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891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972991" y="2500016"/>
            <a:ext cx="71555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儿童成长教育</a:t>
            </a:r>
            <a:r>
              <a:rPr lang="en-US" altLang="zh-CN" sz="66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600" cap="all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409950" y="3580410"/>
            <a:ext cx="60388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20XX </a:t>
            </a:r>
            <a:r>
              <a:rPr lang="en-US" altLang="zh-CN" sz="20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NEW YEAR WORK SUMMARY PPT</a:t>
            </a:r>
            <a:endParaRPr lang="zh-CN" altLang="en-US" sz="20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71045" y="4578063"/>
            <a:ext cx="1567208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766620" y="4591060"/>
            <a:ext cx="245936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21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965905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1286157" y="2116220"/>
            <a:ext cx="4714616" cy="3942175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10488405" y="5437882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0488405" y="4366378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0" name="Group 87"/>
          <p:cNvGrpSpPr/>
          <p:nvPr/>
        </p:nvGrpSpPr>
        <p:grpSpPr>
          <a:xfrm>
            <a:off x="6640322" y="5321646"/>
            <a:ext cx="3608501" cy="759138"/>
            <a:chOff x="609600" y="2841943"/>
            <a:chExt cx="2660838" cy="559774"/>
          </a:xfrm>
        </p:grpSpPr>
        <p:grpSp>
          <p:nvGrpSpPr>
            <p:cNvPr id="11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12"/>
          <p:cNvGrpSpPr/>
          <p:nvPr/>
        </p:nvGrpSpPr>
        <p:grpSpPr>
          <a:xfrm>
            <a:off x="6692149" y="4259228"/>
            <a:ext cx="3489809" cy="803410"/>
            <a:chOff x="5932686" y="2855964"/>
            <a:chExt cx="2449314" cy="563870"/>
          </a:xfrm>
        </p:grpSpPr>
        <p:grpSp>
          <p:nvGrpSpPr>
            <p:cNvPr id="26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7493367" y="2385553"/>
            <a:ext cx="406192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668665" y="1981893"/>
            <a:ext cx="2169030" cy="236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6643676" y="2374456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643676" y="3247464"/>
            <a:ext cx="491162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89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70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51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852297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6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20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9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162302" y="2502297"/>
            <a:ext cx="653414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cap="all" dirty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324352" y="3577631"/>
            <a:ext cx="421004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71045" y="4578063"/>
            <a:ext cx="1567208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766620" y="4591060"/>
            <a:ext cx="245936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8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901" y="2131376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60" y="2096130"/>
            <a:ext cx="1128426" cy="686432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77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901" y="3176650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60" y="3141962"/>
            <a:ext cx="1128426" cy="686432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68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901" y="4221924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60" y="4187794"/>
            <a:ext cx="1128426" cy="686432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8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901" y="5267199"/>
            <a:ext cx="3066730" cy="707886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60" y="5233626"/>
            <a:ext cx="1128426" cy="684758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33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74"/>
              <a:ext cx="565888" cy="389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</a:t>
              </a:r>
              <a:endPara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856172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04780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91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68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5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16799" y="3285915"/>
            <a:ext cx="851195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679399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58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904391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760193"/>
            <a:ext cx="12858750" cy="1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7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235">
      <a:dk1>
        <a:sysClr val="windowText" lastClr="000000"/>
      </a:dk1>
      <a:lt1>
        <a:sysClr val="window" lastClr="FFFFFF"/>
      </a:lt1>
      <a:dk2>
        <a:srgbClr val="966568"/>
      </a:dk2>
      <a:lt2>
        <a:srgbClr val="E7E6E6"/>
      </a:lt2>
      <a:accent1>
        <a:srgbClr val="966568"/>
      </a:accent1>
      <a:accent2>
        <a:srgbClr val="C8C8BC"/>
      </a:accent2>
      <a:accent3>
        <a:srgbClr val="966568"/>
      </a:accent3>
      <a:accent4>
        <a:srgbClr val="C8C8BC"/>
      </a:accent4>
      <a:accent5>
        <a:srgbClr val="966568"/>
      </a:accent5>
      <a:accent6>
        <a:srgbClr val="C8C8BC"/>
      </a:accent6>
      <a:hlink>
        <a:srgbClr val="966568"/>
      </a:hlink>
      <a:folHlink>
        <a:srgbClr val="C8C8B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2451</Words>
  <Application>Microsoft Office PowerPoint</Application>
  <PresentationFormat>自定义</PresentationFormat>
  <Paragraphs>205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2016-12-18T11:22:08Z</dcterms:created>
  <dcterms:modified xsi:type="dcterms:W3CDTF">2018-11-30T13:23:17Z</dcterms:modified>
</cp:coreProperties>
</file>