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24"/>
  </p:notesMasterIdLst>
  <p:handoutMasterIdLst>
    <p:handoutMasterId r:id="rId25"/>
  </p:handoutMasterIdLst>
  <p:sldIdLst>
    <p:sldId id="2822" r:id="rId3"/>
    <p:sldId id="2823" r:id="rId4"/>
    <p:sldId id="2824" r:id="rId5"/>
    <p:sldId id="2829" r:id="rId6"/>
    <p:sldId id="2830" r:id="rId7"/>
    <p:sldId id="2831" r:id="rId8"/>
    <p:sldId id="2825" r:id="rId9"/>
    <p:sldId id="2837" r:id="rId10"/>
    <p:sldId id="2838" r:id="rId11"/>
    <p:sldId id="2839" r:id="rId12"/>
    <p:sldId id="2826" r:id="rId13"/>
    <p:sldId id="2832" r:id="rId14"/>
    <p:sldId id="2833" r:id="rId15"/>
    <p:sldId id="2834" r:id="rId16"/>
    <p:sldId id="2835" r:id="rId17"/>
    <p:sldId id="2827" r:id="rId18"/>
    <p:sldId id="2840" r:id="rId19"/>
    <p:sldId id="2841" r:id="rId20"/>
    <p:sldId id="2842" r:id="rId21"/>
    <p:sldId id="2843" r:id="rId22"/>
    <p:sldId id="2844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9E0"/>
    <a:srgbClr val="455148"/>
    <a:srgbClr val="75657F"/>
    <a:srgbClr val="ABA892"/>
    <a:srgbClr val="EC63B6"/>
    <a:srgbClr val="D88C2E"/>
    <a:srgbClr val="F7E676"/>
    <a:srgbClr val="00419F"/>
    <a:srgbClr val="1FC0F2"/>
    <a:srgbClr val="3963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75" autoAdjust="0"/>
    <p:restoredTop sz="95317" autoAdjust="0"/>
  </p:normalViewPr>
  <p:slideViewPr>
    <p:cSldViewPr>
      <p:cViewPr>
        <p:scale>
          <a:sx n="50" d="100"/>
          <a:sy n="50" d="100"/>
        </p:scale>
        <p:origin x="-162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040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36482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41290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3701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575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0302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73806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6153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6262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263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FB744389-808D-4AE3-846E-8B5426A71C88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5812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517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5949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935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870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730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7556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013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254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853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673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24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735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5818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065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57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847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25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928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36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36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2596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2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2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446783" y="2616597"/>
            <a:ext cx="80870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复</a:t>
            </a:r>
            <a:r>
              <a:rPr lang="zh-CN" altLang="en-US" sz="6600" cap="all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古花卉幻灯片模板</a:t>
            </a:r>
            <a:endParaRPr lang="zh-CN" altLang="en-US" sz="6600" cap="all" dirty="0">
              <a:solidFill>
                <a:schemeClr val="accent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944171" y="3733032"/>
            <a:ext cx="69704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20XX </a:t>
            </a:r>
            <a:r>
              <a:rPr lang="en-US" altLang="zh-CN" sz="2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NEW YEAR WORK SUMMARY PPT</a:t>
            </a:r>
            <a:endParaRPr lang="zh-CN" altLang="en-US" sz="2400" dirty="0">
              <a:solidFill>
                <a:schemeClr val="accent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071045" y="4806663"/>
            <a:ext cx="1567208" cy="2881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accent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357367" y="4819660"/>
            <a:ext cx="245936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accent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4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641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3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0E9E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41659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150224" y="3062232"/>
            <a:ext cx="5873511" cy="2435358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639020" y="2892357"/>
            <a:ext cx="5131362" cy="199961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728555" y="2536205"/>
            <a:ext cx="5131364" cy="200160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307975" y="2406876"/>
            <a:ext cx="1798663" cy="694395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326745" y="2295951"/>
            <a:ext cx="2481424" cy="882293"/>
            <a:chOff x="6793192" y="1919985"/>
            <a:chExt cx="1980137" cy="703566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980137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01642" y="4267218"/>
            <a:ext cx="1723055" cy="57501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548914" y="4761530"/>
            <a:ext cx="2460532" cy="882295"/>
            <a:chOff x="6158852" y="3848404"/>
            <a:chExt cx="1964024" cy="703567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3" y="4110197"/>
              <a:ext cx="1964023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940264" y="4617401"/>
            <a:ext cx="1370884" cy="634706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216244" y="5167294"/>
            <a:ext cx="3165666" cy="959890"/>
            <a:chOff x="577483" y="4184070"/>
            <a:chExt cx="2526664" cy="766351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4229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17200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3067983" y="2458607"/>
            <a:ext cx="1997631" cy="887394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1216244" y="2365840"/>
            <a:ext cx="2831401" cy="920100"/>
            <a:chOff x="578159" y="1949614"/>
            <a:chExt cx="2259410" cy="734654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8"/>
              <a:ext cx="2259410" cy="44234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1720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38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397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3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045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>
            <a:spLocks noChangeAspect="1"/>
          </p:cNvSpPr>
          <p:nvPr/>
        </p:nvSpPr>
        <p:spPr>
          <a:xfrm>
            <a:off x="6211273" y="3407999"/>
            <a:ext cx="297021" cy="297021"/>
          </a:xfrm>
          <a:prstGeom prst="ellipse">
            <a:avLst/>
          </a:prstGeom>
          <a:solidFill>
            <a:schemeClr val="bg1">
              <a:alpha val="85000"/>
            </a:schemeClr>
          </a:solidFill>
          <a:ln w="381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2966347" y="3110977"/>
            <a:ext cx="891064" cy="89106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638508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2114919" y="3061474"/>
            <a:ext cx="990072" cy="990072"/>
          </a:xfrm>
          <a:prstGeom prst="ellipse">
            <a:avLst/>
          </a:prstGeom>
          <a:solidFill>
            <a:schemeClr val="accent1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4262341" y="2962466"/>
            <a:ext cx="1188086" cy="1188086"/>
          </a:xfrm>
          <a:prstGeom prst="ellipse">
            <a:avLst/>
          </a:prstGeom>
          <a:solidFill>
            <a:schemeClr val="accent2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3697990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284111" y="3061474"/>
            <a:ext cx="990072" cy="990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6426023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8180032" y="2863460"/>
            <a:ext cx="1386100" cy="1386100"/>
          </a:xfrm>
          <a:prstGeom prst="ellipse">
            <a:avLst/>
          </a:prstGeom>
          <a:solidFill>
            <a:schemeClr val="accent4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6885624" y="3110977"/>
            <a:ext cx="891064" cy="891064"/>
          </a:xfrm>
          <a:prstGeom prst="ellipse">
            <a:avLst/>
          </a:prstGeom>
          <a:solidFill>
            <a:schemeClr val="accent3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0605464" y="3259488"/>
            <a:ext cx="594043" cy="594043"/>
          </a:xfrm>
          <a:prstGeom prst="ellipse">
            <a:avLst/>
          </a:prstGeom>
          <a:solidFill>
            <a:schemeClr val="accent6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9752856" y="3061474"/>
            <a:ext cx="990072" cy="990072"/>
          </a:xfrm>
          <a:prstGeom prst="ellipse">
            <a:avLst/>
          </a:prstGeom>
          <a:solidFill>
            <a:schemeClr val="accent5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9476441" y="3342195"/>
            <a:ext cx="428630" cy="42863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664020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47453" y="4091739"/>
            <a:ext cx="897682" cy="645959"/>
            <a:chOff x="957731" y="2983316"/>
            <a:chExt cx="980137" cy="705289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447800" y="2983316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1436"/>
            <p:cNvSpPr>
              <a:spLocks noChangeArrowheads="1"/>
            </p:cNvSpPr>
            <p:nvPr/>
          </p:nvSpPr>
          <p:spPr bwMode="auto">
            <a:xfrm>
              <a:off x="957731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56647" y="2325906"/>
            <a:ext cx="897682" cy="725358"/>
            <a:chOff x="1429588" y="1577812"/>
            <a:chExt cx="980137" cy="791984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1919654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1436"/>
            <p:cNvSpPr>
              <a:spLocks noChangeArrowheads="1"/>
            </p:cNvSpPr>
            <p:nvPr/>
          </p:nvSpPr>
          <p:spPr bwMode="auto">
            <a:xfrm>
              <a:off x="1429588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391625" y="2325907"/>
            <a:ext cx="897682" cy="565259"/>
            <a:chOff x="2487594" y="1577812"/>
            <a:chExt cx="980137" cy="617179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2977662" y="1762991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1436"/>
            <p:cNvSpPr>
              <a:spLocks noChangeArrowheads="1"/>
            </p:cNvSpPr>
            <p:nvPr/>
          </p:nvSpPr>
          <p:spPr bwMode="auto">
            <a:xfrm>
              <a:off x="2487594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80367" y="3946674"/>
            <a:ext cx="897682" cy="779996"/>
            <a:chOff x="3774205" y="1757796"/>
            <a:chExt cx="980137" cy="851639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4264270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1436"/>
            <p:cNvSpPr>
              <a:spLocks noChangeArrowheads="1"/>
            </p:cNvSpPr>
            <p:nvPr/>
          </p:nvSpPr>
          <p:spPr bwMode="auto">
            <a:xfrm>
              <a:off x="3774205" y="2407807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261174" y="2325906"/>
            <a:ext cx="897682" cy="827444"/>
            <a:chOff x="4732566" y="1577812"/>
            <a:chExt cx="980137" cy="903446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5222632" y="1761258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1436"/>
            <p:cNvSpPr>
              <a:spLocks noChangeArrowheads="1"/>
            </p:cNvSpPr>
            <p:nvPr/>
          </p:nvSpPr>
          <p:spPr bwMode="auto">
            <a:xfrm>
              <a:off x="4732566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78798" y="4051327"/>
            <a:ext cx="897682" cy="675336"/>
            <a:chOff x="6095372" y="1042073"/>
            <a:chExt cx="980138" cy="737367"/>
          </a:xfrm>
        </p:grpSpPr>
        <p:cxnSp>
          <p:nvCxnSpPr>
            <p:cNvPr id="36" name="Straight Connector 35"/>
            <p:cNvCxnSpPr/>
            <p:nvPr/>
          </p:nvCxnSpPr>
          <p:spPr>
            <a:xfrm flipV="1">
              <a:off x="6585440" y="1042073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1436"/>
            <p:cNvSpPr>
              <a:spLocks noChangeArrowheads="1"/>
            </p:cNvSpPr>
            <p:nvPr/>
          </p:nvSpPr>
          <p:spPr bwMode="auto">
            <a:xfrm>
              <a:off x="6095372" y="1577812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763677" y="4127055"/>
            <a:ext cx="897682" cy="586731"/>
            <a:chOff x="7000978" y="1138819"/>
            <a:chExt cx="980137" cy="640622"/>
          </a:xfrm>
        </p:grpSpPr>
        <p:cxnSp>
          <p:nvCxnSpPr>
            <p:cNvPr id="39" name="Straight Connector 38"/>
            <p:cNvCxnSpPr/>
            <p:nvPr/>
          </p:nvCxnSpPr>
          <p:spPr>
            <a:xfrm flipV="1">
              <a:off x="7491048" y="1138819"/>
              <a:ext cx="0" cy="396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1436"/>
            <p:cNvSpPr>
              <a:spLocks noChangeArrowheads="1"/>
            </p:cNvSpPr>
            <p:nvPr/>
          </p:nvSpPr>
          <p:spPr bwMode="auto">
            <a:xfrm>
              <a:off x="7000978" y="1577813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496700" y="2336930"/>
            <a:ext cx="897682" cy="818813"/>
            <a:chOff x="2015741" y="2628849"/>
            <a:chExt cx="980133" cy="894022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505808" y="2838871"/>
              <a:ext cx="0" cy="68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1436"/>
            <p:cNvSpPr>
              <a:spLocks noChangeArrowheads="1"/>
            </p:cNvSpPr>
            <p:nvPr/>
          </p:nvSpPr>
          <p:spPr bwMode="auto">
            <a:xfrm>
              <a:off x="2015741" y="2628849"/>
              <a:ext cx="980133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330853" y="4152556"/>
            <a:ext cx="897682" cy="585130"/>
            <a:chOff x="3073751" y="3049730"/>
            <a:chExt cx="980138" cy="638876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3563816" y="3049730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1436"/>
            <p:cNvSpPr>
              <a:spLocks noChangeArrowheads="1"/>
            </p:cNvSpPr>
            <p:nvPr/>
          </p:nvSpPr>
          <p:spPr bwMode="auto">
            <a:xfrm>
              <a:off x="3073751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522752" y="2336931"/>
            <a:ext cx="897682" cy="778716"/>
            <a:chOff x="4375010" y="3486978"/>
            <a:chExt cx="980137" cy="850243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4865078" y="3689221"/>
              <a:ext cx="0" cy="648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1436"/>
            <p:cNvSpPr>
              <a:spLocks noChangeArrowheads="1"/>
            </p:cNvSpPr>
            <p:nvPr/>
          </p:nvSpPr>
          <p:spPr bwMode="auto">
            <a:xfrm>
              <a:off x="4375010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420087" y="4273114"/>
            <a:ext cx="897682" cy="464584"/>
            <a:chOff x="5356819" y="3181350"/>
            <a:chExt cx="980137" cy="507255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5846886" y="3181350"/>
              <a:ext cx="0" cy="3048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1436"/>
            <p:cNvSpPr>
              <a:spLocks noChangeArrowheads="1"/>
            </p:cNvSpPr>
            <p:nvPr/>
          </p:nvSpPr>
          <p:spPr bwMode="auto">
            <a:xfrm>
              <a:off x="5356819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441277" y="2336934"/>
            <a:ext cx="897682" cy="858769"/>
            <a:chOff x="6529128" y="3486978"/>
            <a:chExt cx="980137" cy="937648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7019194" y="3704626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1436"/>
            <p:cNvSpPr>
              <a:spLocks noChangeArrowheads="1"/>
            </p:cNvSpPr>
            <p:nvPr/>
          </p:nvSpPr>
          <p:spPr bwMode="auto">
            <a:xfrm>
              <a:off x="6529128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247729" y="2336930"/>
            <a:ext cx="897682" cy="913531"/>
            <a:chOff x="7358538" y="3486978"/>
            <a:chExt cx="980138" cy="99744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7848600" y="3692418"/>
              <a:ext cx="0" cy="79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1436"/>
            <p:cNvSpPr>
              <a:spLocks noChangeArrowheads="1"/>
            </p:cNvSpPr>
            <p:nvPr/>
          </p:nvSpPr>
          <p:spPr bwMode="auto">
            <a:xfrm>
              <a:off x="7358538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689919" y="5423174"/>
            <a:ext cx="9438124" cy="294598"/>
            <a:chOff x="667890" y="4248150"/>
            <a:chExt cx="7655077" cy="304800"/>
          </a:xfrm>
        </p:grpSpPr>
        <p:cxnSp>
          <p:nvCxnSpPr>
            <p:cNvPr id="60" name="Straight Connector 59"/>
            <p:cNvCxnSpPr/>
            <p:nvPr/>
          </p:nvCxnSpPr>
          <p:spPr>
            <a:xfrm flipH="1">
              <a:off x="667890" y="45529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667890" y="42481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2138946" y="5502556"/>
            <a:ext cx="8558271" cy="147733"/>
            <a:chOff x="-131473" y="4334808"/>
            <a:chExt cx="9344366" cy="161301"/>
          </a:xfrm>
        </p:grpSpPr>
        <p:grpSp>
          <p:nvGrpSpPr>
            <p:cNvPr id="63" name="Group 62"/>
            <p:cNvGrpSpPr/>
            <p:nvPr/>
          </p:nvGrpSpPr>
          <p:grpSpPr>
            <a:xfrm>
              <a:off x="-131473" y="4334808"/>
              <a:ext cx="976137" cy="161301"/>
              <a:chOff x="-131473" y="4334808"/>
              <a:chExt cx="976137" cy="161301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-131473" y="4340781"/>
                <a:ext cx="141942" cy="141942"/>
              </a:xfrm>
              <a:prstGeom prst="ellipse">
                <a:avLst/>
              </a:prstGeom>
              <a:solidFill>
                <a:schemeClr val="accent1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436"/>
              <p:cNvSpPr>
                <a:spLocks noChangeArrowheads="1"/>
              </p:cNvSpPr>
              <p:nvPr/>
            </p:nvSpPr>
            <p:spPr bwMode="auto">
              <a:xfrm>
                <a:off x="605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346429" y="4334808"/>
              <a:ext cx="1001464" cy="161301"/>
              <a:chOff x="1862700" y="4334808"/>
              <a:chExt cx="1001464" cy="161301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1862700" y="4340781"/>
                <a:ext cx="141942" cy="141942"/>
              </a:xfrm>
              <a:prstGeom prst="ellipse">
                <a:avLst/>
              </a:prstGeom>
              <a:solidFill>
                <a:schemeClr val="accent2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Rectangle 1436"/>
              <p:cNvSpPr>
                <a:spLocks noChangeArrowheads="1"/>
              </p:cNvSpPr>
              <p:nvPr/>
            </p:nvSpPr>
            <p:spPr bwMode="auto">
              <a:xfrm>
                <a:off x="20800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3394826" y="4334808"/>
              <a:ext cx="968577" cy="161301"/>
              <a:chOff x="3764770" y="4334808"/>
              <a:chExt cx="968577" cy="161301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3764770" y="4340781"/>
                <a:ext cx="141942" cy="141942"/>
              </a:xfrm>
              <a:prstGeom prst="ellipse">
                <a:avLst/>
              </a:prstGeom>
              <a:solidFill>
                <a:schemeClr val="accent3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Rectangle 1436"/>
              <p:cNvSpPr>
                <a:spLocks noChangeArrowheads="1"/>
              </p:cNvSpPr>
              <p:nvPr/>
            </p:nvSpPr>
            <p:spPr bwMode="auto">
              <a:xfrm>
                <a:off x="3949238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4925608" y="4334808"/>
              <a:ext cx="992468" cy="161301"/>
              <a:chOff x="5476983" y="4334808"/>
              <a:chExt cx="992468" cy="161301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5476983" y="4340781"/>
                <a:ext cx="141942" cy="141942"/>
              </a:xfrm>
              <a:prstGeom prst="ellipse">
                <a:avLst/>
              </a:prstGeom>
              <a:solidFill>
                <a:schemeClr val="accent4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1436"/>
              <p:cNvSpPr>
                <a:spLocks noChangeArrowheads="1"/>
              </p:cNvSpPr>
              <p:nvPr/>
            </p:nvSpPr>
            <p:spPr bwMode="auto">
              <a:xfrm>
                <a:off x="5685342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8239158" y="4334808"/>
              <a:ext cx="973735" cy="161301"/>
              <a:chOff x="8239158" y="4334808"/>
              <a:chExt cx="973735" cy="161301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8239158" y="4340781"/>
                <a:ext cx="141942" cy="141942"/>
              </a:xfrm>
              <a:prstGeom prst="ellipse">
                <a:avLst/>
              </a:prstGeom>
              <a:solidFill>
                <a:schemeClr val="accent6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1436"/>
              <p:cNvSpPr>
                <a:spLocks noChangeArrowheads="1"/>
              </p:cNvSpPr>
              <p:nvPr/>
            </p:nvSpPr>
            <p:spPr bwMode="auto">
              <a:xfrm>
                <a:off x="842878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6624360" y="4334808"/>
              <a:ext cx="1096927" cy="161301"/>
              <a:chOff x="6954816" y="4334808"/>
              <a:chExt cx="1096927" cy="161301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6954816" y="4340781"/>
                <a:ext cx="141942" cy="141942"/>
              </a:xfrm>
              <a:prstGeom prst="ellipse">
                <a:avLst/>
              </a:prstGeom>
              <a:solidFill>
                <a:schemeClr val="accent5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Rectangle 1436"/>
              <p:cNvSpPr>
                <a:spLocks noChangeArrowheads="1"/>
              </p:cNvSpPr>
              <p:nvPr/>
            </p:nvSpPr>
            <p:spPr bwMode="auto">
              <a:xfrm>
                <a:off x="726763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1" name="Freeform 36"/>
          <p:cNvSpPr>
            <a:spLocks noChangeAspect="1" noEditPoints="1"/>
          </p:cNvSpPr>
          <p:nvPr/>
        </p:nvSpPr>
        <p:spPr bwMode="auto">
          <a:xfrm>
            <a:off x="7153333" y="3450803"/>
            <a:ext cx="377268" cy="21141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Freeform 6"/>
          <p:cNvSpPr>
            <a:spLocks noChangeAspect="1" noEditPoints="1"/>
          </p:cNvSpPr>
          <p:nvPr/>
        </p:nvSpPr>
        <p:spPr bwMode="auto">
          <a:xfrm>
            <a:off x="2448152" y="3418737"/>
            <a:ext cx="313678" cy="275546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Freeform 26"/>
          <p:cNvSpPr>
            <a:spLocks noEditPoints="1"/>
          </p:cNvSpPr>
          <p:nvPr/>
        </p:nvSpPr>
        <p:spPr bwMode="auto">
          <a:xfrm>
            <a:off x="4703795" y="3416531"/>
            <a:ext cx="314498" cy="279959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16"/>
          <p:cNvSpPr>
            <a:spLocks noEditPoints="1"/>
          </p:cNvSpPr>
          <p:nvPr/>
        </p:nvSpPr>
        <p:spPr bwMode="auto">
          <a:xfrm>
            <a:off x="8743971" y="3407004"/>
            <a:ext cx="298309" cy="299010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26"/>
          <p:cNvSpPr>
            <a:spLocks noChangeAspect="1"/>
          </p:cNvSpPr>
          <p:nvPr/>
        </p:nvSpPr>
        <p:spPr bwMode="auto">
          <a:xfrm>
            <a:off x="10788693" y="3442559"/>
            <a:ext cx="241727" cy="227902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21"/>
          <p:cNvSpPr>
            <a:spLocks noChangeAspect="1" noEditPoints="1"/>
          </p:cNvSpPr>
          <p:nvPr/>
        </p:nvSpPr>
        <p:spPr bwMode="auto">
          <a:xfrm>
            <a:off x="10143031" y="3441110"/>
            <a:ext cx="230801" cy="230801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88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271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500"/>
                            </p:stCondLst>
                            <p:childTnLst>
                              <p:par>
                                <p:cTn id="1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0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5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5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901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4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0E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29923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364313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870316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4901740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2559" y="5403002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12775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5249" y="5633762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4913458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7939" y="5419461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371010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77013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089042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628142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631491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082345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645372"/>
            <a:ext cx="3691666" cy="3417093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2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649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017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859" y="3399234"/>
            <a:ext cx="3675708" cy="679548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0821" y="3399234"/>
            <a:ext cx="3684606" cy="679548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958" y="1895073"/>
            <a:ext cx="4049674" cy="907007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0822" y="1895073"/>
            <a:ext cx="4064124" cy="907007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675" y="4735475"/>
            <a:ext cx="4081025" cy="907007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0820" y="4735475"/>
            <a:ext cx="4064117" cy="907007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1640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1640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1640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607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607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607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114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114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112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492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492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491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111" y="2656166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110" y="4164583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110" y="5764097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3130" y="2663295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3128" y="4171711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3128" y="5771226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109" y="2359512"/>
            <a:ext cx="2809304" cy="2809302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72" tIns="53572" rIns="53572" bIns="53572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7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814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MH_Other_1"/>
          <p:cNvSpPr/>
          <p:nvPr>
            <p:custDataLst>
              <p:tags r:id="rId2"/>
            </p:custDataLst>
          </p:nvPr>
        </p:nvSpPr>
        <p:spPr>
          <a:xfrm>
            <a:off x="4773191" y="1771810"/>
            <a:ext cx="1197102" cy="746245"/>
          </a:xfrm>
          <a:prstGeom prst="homePlate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0" name="MH_SubTitle_1"/>
          <p:cNvSpPr/>
          <p:nvPr>
            <p:custDataLst>
              <p:tags r:id="rId3"/>
            </p:custDataLst>
          </p:nvPr>
        </p:nvSpPr>
        <p:spPr>
          <a:xfrm>
            <a:off x="5668240" y="2189352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MH_Other_2"/>
          <p:cNvSpPr/>
          <p:nvPr>
            <p:custDataLst>
              <p:tags r:id="rId4"/>
            </p:custDataLst>
          </p:nvPr>
        </p:nvSpPr>
        <p:spPr>
          <a:xfrm>
            <a:off x="4773191" y="2613559"/>
            <a:ext cx="1197102" cy="746245"/>
          </a:xfrm>
          <a:prstGeom prst="homePlate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9" name="MH_SubTitle_2"/>
          <p:cNvSpPr/>
          <p:nvPr>
            <p:custDataLst>
              <p:tags r:id="rId5"/>
            </p:custDataLst>
          </p:nvPr>
        </p:nvSpPr>
        <p:spPr>
          <a:xfrm>
            <a:off x="5668240" y="3031100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MH_Other_3"/>
          <p:cNvSpPr/>
          <p:nvPr>
            <p:custDataLst>
              <p:tags r:id="rId6"/>
            </p:custDataLst>
          </p:nvPr>
        </p:nvSpPr>
        <p:spPr>
          <a:xfrm>
            <a:off x="4773191" y="3455304"/>
            <a:ext cx="1197102" cy="746245"/>
          </a:xfrm>
          <a:prstGeom prst="homePlate">
            <a:avLst/>
          </a:prstGeom>
          <a:noFill/>
          <a:ln w="222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2" name="MH_SubTitle_3"/>
          <p:cNvSpPr/>
          <p:nvPr>
            <p:custDataLst>
              <p:tags r:id="rId7"/>
            </p:custDataLst>
          </p:nvPr>
        </p:nvSpPr>
        <p:spPr>
          <a:xfrm>
            <a:off x="5668240" y="3872848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MH_Other_4"/>
          <p:cNvSpPr/>
          <p:nvPr>
            <p:custDataLst>
              <p:tags r:id="rId8"/>
            </p:custDataLst>
          </p:nvPr>
        </p:nvSpPr>
        <p:spPr>
          <a:xfrm>
            <a:off x="4773191" y="4297053"/>
            <a:ext cx="1197102" cy="746245"/>
          </a:xfrm>
          <a:prstGeom prst="homePlate">
            <a:avLst/>
          </a:prstGeom>
          <a:noFill/>
          <a:ln w="222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5" name="MH_SubTitle_4"/>
          <p:cNvSpPr/>
          <p:nvPr>
            <p:custDataLst>
              <p:tags r:id="rId9"/>
            </p:custDataLst>
          </p:nvPr>
        </p:nvSpPr>
        <p:spPr>
          <a:xfrm>
            <a:off x="5668240" y="4714595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s_1"/>
          <p:cNvSpPr txBox="1"/>
          <p:nvPr>
            <p:custDataLst>
              <p:tags r:id="rId10"/>
            </p:custDataLst>
          </p:nvPr>
        </p:nvSpPr>
        <p:spPr>
          <a:xfrm>
            <a:off x="1972941" y="2857106"/>
            <a:ext cx="2846710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r>
              <a:rPr lang="en-US" altLang="zh-CN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s_2"/>
          <p:cNvSpPr txBox="1"/>
          <p:nvPr>
            <p:custDataLst>
              <p:tags r:id="rId11"/>
            </p:custDataLst>
          </p:nvPr>
        </p:nvSpPr>
        <p:spPr>
          <a:xfrm>
            <a:off x="1870642" y="3872767"/>
            <a:ext cx="3051306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22516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457452" y="2178447"/>
            <a:ext cx="7943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Thank you</a:t>
            </a:r>
            <a:endParaRPr lang="zh-CN" altLang="en-US" sz="9600" b="1" cap="all" dirty="0">
              <a:solidFill>
                <a:schemeClr val="accent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695702" y="3618732"/>
            <a:ext cx="54673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dirty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071045" y="4806663"/>
            <a:ext cx="1567208" cy="2881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accent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766620" y="4819660"/>
            <a:ext cx="245936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accent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accent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75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21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0E9E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69706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62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759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5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402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5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745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0E9E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48381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358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6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143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3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546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C63B6"/>
      </a:accent1>
      <a:accent2>
        <a:srgbClr val="ABA892"/>
      </a:accent2>
      <a:accent3>
        <a:srgbClr val="75657F"/>
      </a:accent3>
      <a:accent4>
        <a:srgbClr val="455148"/>
      </a:accent4>
      <a:accent5>
        <a:srgbClr val="EC63B6"/>
      </a:accent5>
      <a:accent6>
        <a:srgbClr val="ABA892"/>
      </a:accent6>
      <a:hlink>
        <a:srgbClr val="75657F"/>
      </a:hlink>
      <a:folHlink>
        <a:srgbClr val="455148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2758</Words>
  <Application>Microsoft Office PowerPoint</Application>
  <PresentationFormat>自定义</PresentationFormat>
  <Paragraphs>239</Paragraphs>
  <Slides>21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复古花卉</dc:title>
  <dc:creator/>
  <cp:keywords>www.1ppt.com</cp:keywords>
  <cp:lastModifiedBy/>
  <cp:revision>1</cp:revision>
  <dcterms:created xsi:type="dcterms:W3CDTF">2016-12-18T11:07:29Z</dcterms:created>
  <dcterms:modified xsi:type="dcterms:W3CDTF">2018-11-30T13:19:29Z</dcterms:modified>
</cp:coreProperties>
</file>