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25" r:id="rId6"/>
    <p:sldId id="2826" r:id="rId7"/>
    <p:sldId id="2827" r:id="rId8"/>
    <p:sldId id="2828" r:id="rId9"/>
    <p:sldId id="2829" r:id="rId10"/>
    <p:sldId id="2830" r:id="rId11"/>
    <p:sldId id="2831" r:id="rId12"/>
    <p:sldId id="2832" r:id="rId13"/>
    <p:sldId id="2833" r:id="rId14"/>
    <p:sldId id="2834" r:id="rId15"/>
    <p:sldId id="2835" r:id="rId16"/>
    <p:sldId id="2836" r:id="rId17"/>
    <p:sldId id="2837" r:id="rId18"/>
    <p:sldId id="2838" r:id="rId19"/>
    <p:sldId id="2839" r:id="rId20"/>
    <p:sldId id="2840" r:id="rId21"/>
    <p:sldId id="2841" r:id="rId22"/>
    <p:sldId id="2842" r:id="rId23"/>
    <p:sldId id="2843" r:id="rId24"/>
    <p:sldId id="284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B41C"/>
    <a:srgbClr val="5E8A0E"/>
    <a:srgbClr val="D97C3C"/>
    <a:srgbClr val="008C42"/>
    <a:srgbClr val="429CDB"/>
    <a:srgbClr val="144D75"/>
    <a:srgbClr val="8A8A8A"/>
    <a:srgbClr val="00A194"/>
    <a:srgbClr val="FFA300"/>
    <a:srgbClr val="E9A5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755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2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354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954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764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8221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6039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4786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8081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156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0098FE-C805-4532-821B-05992FEE3077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135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71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2373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969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991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068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727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413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306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162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471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359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638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493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862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5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5232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577656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874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342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50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97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21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345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97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4018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0300"/>
            <a:ext cx="12858750" cy="348260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364921" y="3336981"/>
            <a:ext cx="8128908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800" b="1" cap="all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赢</a:t>
            </a:r>
            <a:r>
              <a:rPr lang="zh-CN" altLang="en-US" sz="8800" b="1" cap="all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战</a:t>
            </a:r>
            <a:r>
              <a:rPr lang="en-US" altLang="zh-CN" sz="8800" b="1" cap="all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20XX </a:t>
            </a:r>
            <a:r>
              <a:rPr lang="en-US" altLang="zh-CN" sz="8800" b="1" cap="all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8800" b="1" cap="all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167283" y="4544406"/>
            <a:ext cx="652418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 WARS </a:t>
            </a:r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20XX </a:t>
            </a:r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111522" y="5658437"/>
            <a:ext cx="1567208" cy="28814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205666" y="5656045"/>
            <a:ext cx="2459364" cy="28814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1" grpId="0" animBg="1"/>
          <p:bldP spid="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1" grpId="0" animBg="1"/>
          <p:bldP spid="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41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98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53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171296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35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381" y="2301954"/>
            <a:ext cx="3092556" cy="3089647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829" y="2546945"/>
            <a:ext cx="3483669" cy="2606208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6926" y="2757040"/>
            <a:ext cx="2638923" cy="275015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648" y="2967136"/>
            <a:ext cx="2454998" cy="2538600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456" y="3182322"/>
            <a:ext cx="2881733" cy="137471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2922" y="2298318"/>
            <a:ext cx="2030444" cy="2047164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646" y="2555667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830" y="2296137"/>
            <a:ext cx="1189329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7204" y="233248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989" y="3963093"/>
            <a:ext cx="1433059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445" y="3703562"/>
            <a:ext cx="1189330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820" y="373991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435" y="5402506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892" y="5142974"/>
            <a:ext cx="1190107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267" y="5179324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180" y="5459209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247" y="5198953"/>
            <a:ext cx="1230045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621" y="5236028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498" y="4012527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6565" y="3752270"/>
            <a:ext cx="1230044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675" y="378934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541" y="2561483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523" y="2301953"/>
            <a:ext cx="1236126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09983" y="233830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1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4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781575" y="4842597"/>
            <a:ext cx="716976" cy="530251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018574" y="3718657"/>
            <a:ext cx="780414" cy="342329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469171" y="2410385"/>
            <a:ext cx="554190" cy="691840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76894" y="2009406"/>
            <a:ext cx="226225" cy="772036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631190" y="4839007"/>
            <a:ext cx="716976" cy="529054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330756" y="3717461"/>
            <a:ext cx="780414" cy="33993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106381" y="2405598"/>
            <a:ext cx="555387" cy="694234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319440" y="2989712"/>
            <a:ext cx="2513606" cy="3305990"/>
            <a:chOff x="2066468" y="2628718"/>
            <a:chExt cx="2744485" cy="3609651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808995" y="3448146"/>
            <a:ext cx="1607510" cy="160751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968190" y="3608538"/>
            <a:ext cx="1287924" cy="128672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3105840" y="3746187"/>
            <a:ext cx="1012624" cy="101262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3255459" y="3894610"/>
            <a:ext cx="713385" cy="7145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3388322" y="4027471"/>
            <a:ext cx="446464" cy="448859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528365" y="4169910"/>
            <a:ext cx="166377" cy="1663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576242" y="333682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3612151" y="331288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 flipH="1">
            <a:off x="6607537" y="3280489"/>
            <a:ext cx="1144281" cy="989145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 flipH="1">
            <a:off x="9139688" y="3280489"/>
            <a:ext cx="1144281" cy="989145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 flipH="1">
            <a:off x="6607537" y="4876369"/>
            <a:ext cx="1144281" cy="989145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 flipH="1">
            <a:off x="9183285" y="4876369"/>
            <a:ext cx="1144281" cy="989145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6572145" y="2243255"/>
            <a:ext cx="4884557" cy="8032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70766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70766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96801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96801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70766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70766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96801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96801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90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75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039503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-1803" y="4451555"/>
            <a:ext cx="2684136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2682330" y="2363798"/>
            <a:ext cx="2549137" cy="208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5226862" y="4451555"/>
            <a:ext cx="2565749" cy="2086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7792470" y="2363798"/>
            <a:ext cx="2528499" cy="2086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10310228" y="4451555"/>
            <a:ext cx="2556541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5603" y="2363798"/>
            <a:ext cx="2669324" cy="20860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7799863" y="4451555"/>
            <a:ext cx="2513712" cy="208608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5226862" y="2363798"/>
            <a:ext cx="2565748" cy="2086084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10310228" y="2363798"/>
            <a:ext cx="2556541" cy="2086084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2684634" y="4451555"/>
            <a:ext cx="2544528" cy="2086084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itle 13"/>
          <p:cNvSpPr txBox="1">
            <a:spLocks/>
          </p:cNvSpPr>
          <p:nvPr/>
        </p:nvSpPr>
        <p:spPr bwMode="auto">
          <a:xfrm>
            <a:off x="5687545" y="5197283"/>
            <a:ext cx="16443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1" name="Title 13"/>
          <p:cNvSpPr txBox="1">
            <a:spLocks/>
          </p:cNvSpPr>
          <p:nvPr/>
        </p:nvSpPr>
        <p:spPr bwMode="auto">
          <a:xfrm>
            <a:off x="3069989" y="3109027"/>
            <a:ext cx="177381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itle 13"/>
          <p:cNvSpPr txBox="1">
            <a:spLocks/>
          </p:cNvSpPr>
          <p:nvPr/>
        </p:nvSpPr>
        <p:spPr bwMode="auto">
          <a:xfrm>
            <a:off x="10759452" y="5197283"/>
            <a:ext cx="165809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itle 13"/>
          <p:cNvSpPr txBox="1">
            <a:spLocks/>
          </p:cNvSpPr>
          <p:nvPr/>
        </p:nvSpPr>
        <p:spPr bwMode="auto">
          <a:xfrm>
            <a:off x="510179" y="5197283"/>
            <a:ext cx="1660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itle 13"/>
          <p:cNvSpPr txBox="1">
            <a:spLocks/>
          </p:cNvSpPr>
          <p:nvPr/>
        </p:nvSpPr>
        <p:spPr bwMode="auto">
          <a:xfrm>
            <a:off x="8209380" y="3109027"/>
            <a:ext cx="169467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8" name="AutoShape 11"/>
          <p:cNvSpPr>
            <a:spLocks/>
          </p:cNvSpPr>
          <p:nvPr/>
        </p:nvSpPr>
        <p:spPr bwMode="auto">
          <a:xfrm>
            <a:off x="811891" y="1746125"/>
            <a:ext cx="112349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5570579" y="1394472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95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6" grpId="0" animBg="1"/>
      <p:bldP spid="20" grpId="0" animBg="1"/>
      <p:bldP spid="25" grpId="0" animBg="1"/>
      <p:bldP spid="28" grpId="0" animBg="1"/>
      <p:bldP spid="30" grpId="0"/>
      <p:bldP spid="31" grpId="0"/>
      <p:bldP spid="32" grpId="0"/>
      <p:bldP spid="33" grpId="0"/>
      <p:bldP spid="34" grpId="0"/>
      <p:bldP spid="18" grpId="0"/>
      <p:bldP spid="1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2"/>
            </p:custDataLst>
          </p:nvPr>
        </p:nvSpPr>
        <p:spPr>
          <a:xfrm flipV="1">
            <a:off x="7616758" y="286125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2"/>
          <p:cNvSpPr/>
          <p:nvPr>
            <p:custDataLst>
              <p:tags r:id="rId3"/>
            </p:custDataLst>
          </p:nvPr>
        </p:nvSpPr>
        <p:spPr>
          <a:xfrm>
            <a:off x="7616758" y="2276946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/>
          <p:nvPr>
            <p:custDataLst>
              <p:tags r:id="rId4"/>
            </p:custDataLst>
          </p:nvPr>
        </p:nvSpPr>
        <p:spPr>
          <a:xfrm flipV="1">
            <a:off x="7616758" y="3838998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>
            <a:off x="7616758" y="325469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/>
          <p:nvPr>
            <p:custDataLst>
              <p:tags r:id="rId6"/>
            </p:custDataLst>
          </p:nvPr>
        </p:nvSpPr>
        <p:spPr>
          <a:xfrm flipV="1">
            <a:off x="7616758" y="481507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_6"/>
          <p:cNvSpPr/>
          <p:nvPr>
            <p:custDataLst>
              <p:tags r:id="rId7"/>
            </p:custDataLst>
          </p:nvPr>
        </p:nvSpPr>
        <p:spPr>
          <a:xfrm>
            <a:off x="7616758" y="4232440"/>
            <a:ext cx="117196" cy="10547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 flipV="1">
            <a:off x="7616758" y="5792817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Other_8"/>
          <p:cNvSpPr/>
          <p:nvPr>
            <p:custDataLst>
              <p:tags r:id="rId9"/>
            </p:custDataLst>
          </p:nvPr>
        </p:nvSpPr>
        <p:spPr>
          <a:xfrm>
            <a:off x="7616758" y="520851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9"/>
          <p:cNvSpPr/>
          <p:nvPr>
            <p:custDataLst>
              <p:tags r:id="rId10"/>
            </p:custDataLst>
          </p:nvPr>
        </p:nvSpPr>
        <p:spPr>
          <a:xfrm>
            <a:off x="6732767" y="2276946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10"/>
          <p:cNvSpPr/>
          <p:nvPr>
            <p:custDataLst>
              <p:tags r:id="rId11"/>
            </p:custDataLst>
          </p:nvPr>
        </p:nvSpPr>
        <p:spPr>
          <a:xfrm>
            <a:off x="6732767" y="3254693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6732767" y="4232439"/>
            <a:ext cx="2223370" cy="689781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6732767" y="5208514"/>
            <a:ext cx="2223370" cy="69145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SubTitle_1"/>
          <p:cNvSpPr/>
          <p:nvPr>
            <p:custDataLst>
              <p:tags r:id="rId14"/>
            </p:custDataLst>
          </p:nvPr>
        </p:nvSpPr>
        <p:spPr>
          <a:xfrm>
            <a:off x="5634476" y="2276946"/>
            <a:ext cx="1982282" cy="691455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SubTitle_2"/>
          <p:cNvSpPr/>
          <p:nvPr>
            <p:custDataLst>
              <p:tags r:id="rId15"/>
            </p:custDataLst>
          </p:nvPr>
        </p:nvSpPr>
        <p:spPr>
          <a:xfrm>
            <a:off x="5634476" y="3254693"/>
            <a:ext cx="1982282" cy="691455"/>
          </a:xfrm>
          <a:prstGeom prst="rect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3"/>
          <p:cNvSpPr/>
          <p:nvPr>
            <p:custDataLst>
              <p:tags r:id="rId16"/>
            </p:custDataLst>
          </p:nvPr>
        </p:nvSpPr>
        <p:spPr>
          <a:xfrm>
            <a:off x="5634476" y="4232439"/>
            <a:ext cx="1982282" cy="689781"/>
          </a:xfrm>
          <a:prstGeom prst="rect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17"/>
            </p:custDataLst>
          </p:nvPr>
        </p:nvSpPr>
        <p:spPr>
          <a:xfrm>
            <a:off x="5634476" y="5208514"/>
            <a:ext cx="1982282" cy="691454"/>
          </a:xfrm>
          <a:prstGeom prst="rect">
            <a:avLst/>
          </a:prstGeom>
          <a:solidFill>
            <a:schemeClr val="accent4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18"/>
            </p:custDataLst>
          </p:nvPr>
        </p:nvSpPr>
        <p:spPr>
          <a:xfrm>
            <a:off x="9059841" y="232264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19"/>
            </p:custDataLst>
          </p:nvPr>
        </p:nvSpPr>
        <p:spPr>
          <a:xfrm>
            <a:off x="9059841" y="3279064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/>
          <p:nvPr>
            <p:custDataLst>
              <p:tags r:id="rId20"/>
            </p:custDataLst>
          </p:nvPr>
        </p:nvSpPr>
        <p:spPr>
          <a:xfrm>
            <a:off x="9059841" y="423548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Entry_4"/>
          <p:cNvSpPr/>
          <p:nvPr>
            <p:custDataLst>
              <p:tags r:id="rId21"/>
            </p:custDataLst>
          </p:nvPr>
        </p:nvSpPr>
        <p:spPr>
          <a:xfrm>
            <a:off x="9059841" y="519191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Others_1"/>
          <p:cNvSpPr txBox="1"/>
          <p:nvPr>
            <p:custDataLst>
              <p:tags r:id="rId22"/>
            </p:custDataLst>
          </p:nvPr>
        </p:nvSpPr>
        <p:spPr>
          <a:xfrm>
            <a:off x="1792962" y="2629961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3"/>
            </p:custDataLst>
          </p:nvPr>
        </p:nvSpPr>
        <p:spPr>
          <a:xfrm>
            <a:off x="1682350" y="4486130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734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5" grpId="0" animBg="1"/>
      <p:bldP spid="12" grpId="0" animBg="1"/>
      <p:bldP spid="14" grpId="0" animBg="1"/>
      <p:bldP spid="16" grpId="0" animBg="1"/>
      <p:bldP spid="3" grpId="0" animBg="1"/>
      <p:bldP spid="13" grpId="0" animBg="1"/>
      <p:bldP spid="15" grpId="0" animBg="1"/>
      <p:bldP spid="17" grpId="0" animBg="1"/>
      <p:bldP spid="22" grpId="0"/>
      <p:bldP spid="23" grpId="0"/>
      <p:bldP spid="24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35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57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0300"/>
            <a:ext cx="12858750" cy="348260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364921" y="3220867"/>
            <a:ext cx="812890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Thank you </a:t>
            </a:r>
            <a:endParaRPr lang="zh-CN" altLang="en-US" sz="9600" b="1" cap="all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266293" y="4544406"/>
            <a:ext cx="432616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111522" y="5658437"/>
            <a:ext cx="1567208" cy="28814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205666" y="5656045"/>
            <a:ext cx="2459364" cy="28814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154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1" grpId="0" animBg="1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1" grpId="0" animBg="1"/>
          <p:bldP spid="8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53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036549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3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76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 txBox="1">
            <a:spLocks/>
          </p:cNvSpPr>
          <p:nvPr/>
        </p:nvSpPr>
        <p:spPr>
          <a:xfrm>
            <a:off x="2166380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5086058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8128066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55" name="Freeform 11"/>
          <p:cNvSpPr>
            <a:spLocks noEditPoints="1"/>
          </p:cNvSpPr>
          <p:nvPr/>
        </p:nvSpPr>
        <p:spPr bwMode="auto">
          <a:xfrm>
            <a:off x="5054074" y="3098833"/>
            <a:ext cx="919939" cy="846048"/>
          </a:xfrm>
          <a:custGeom>
            <a:avLst/>
            <a:gdLst/>
            <a:ahLst/>
            <a:cxnLst>
              <a:cxn ang="0">
                <a:pos x="102" y="42"/>
              </a:cxn>
              <a:cxn ang="0">
                <a:pos x="102" y="41"/>
              </a:cxn>
              <a:cxn ang="0">
                <a:pos x="102" y="41"/>
              </a:cxn>
              <a:cxn ang="0">
                <a:pos x="102" y="41"/>
              </a:cxn>
              <a:cxn ang="0">
                <a:pos x="86" y="35"/>
              </a:cxn>
              <a:cxn ang="0">
                <a:pos x="100" y="13"/>
              </a:cxn>
              <a:cxn ang="0">
                <a:pos x="99" y="4"/>
              </a:cxn>
              <a:cxn ang="0">
                <a:pos x="97" y="2"/>
              </a:cxn>
              <a:cxn ang="0">
                <a:pos x="88" y="3"/>
              </a:cxn>
              <a:cxn ang="0">
                <a:pos x="57" y="32"/>
              </a:cxn>
              <a:cxn ang="0">
                <a:pos x="51" y="32"/>
              </a:cxn>
              <a:cxn ang="0">
                <a:pos x="0" y="41"/>
              </a:cxn>
              <a:cxn ang="0">
                <a:pos x="0" y="41"/>
              </a:cxn>
              <a:cxn ang="0">
                <a:pos x="0" y="41"/>
              </a:cxn>
              <a:cxn ang="0">
                <a:pos x="0" y="42"/>
              </a:cxn>
              <a:cxn ang="0">
                <a:pos x="0" y="42"/>
              </a:cxn>
              <a:cxn ang="0">
                <a:pos x="0" y="42"/>
              </a:cxn>
              <a:cxn ang="0">
                <a:pos x="51" y="94"/>
              </a:cxn>
              <a:cxn ang="0">
                <a:pos x="102" y="42"/>
              </a:cxn>
              <a:cxn ang="0">
                <a:pos x="102" y="42"/>
              </a:cxn>
              <a:cxn ang="0">
                <a:pos x="102" y="42"/>
              </a:cxn>
              <a:cxn ang="0">
                <a:pos x="85" y="10"/>
              </a:cxn>
              <a:cxn ang="0">
                <a:pos x="88" y="13"/>
              </a:cxn>
              <a:cxn ang="0">
                <a:pos x="85" y="15"/>
              </a:cxn>
              <a:cxn ang="0">
                <a:pos x="83" y="13"/>
              </a:cxn>
              <a:cxn ang="0">
                <a:pos x="85" y="10"/>
              </a:cxn>
              <a:cxn ang="0">
                <a:pos x="79" y="16"/>
              </a:cxn>
              <a:cxn ang="0">
                <a:pos x="81" y="16"/>
              </a:cxn>
              <a:cxn ang="0">
                <a:pos x="81" y="18"/>
              </a:cxn>
              <a:cxn ang="0">
                <a:pos x="60" y="40"/>
              </a:cxn>
              <a:cxn ang="0">
                <a:pos x="58" y="41"/>
              </a:cxn>
              <a:cxn ang="0">
                <a:pos x="57" y="40"/>
              </a:cxn>
              <a:cxn ang="0">
                <a:pos x="57" y="38"/>
              </a:cxn>
              <a:cxn ang="0">
                <a:pos x="79" y="16"/>
              </a:cxn>
              <a:cxn ang="0">
                <a:pos x="51" y="51"/>
              </a:cxn>
              <a:cxn ang="0">
                <a:pos x="9" y="44"/>
              </a:cxn>
              <a:cxn ang="0">
                <a:pos x="51" y="37"/>
              </a:cxn>
              <a:cxn ang="0">
                <a:pos x="52" y="37"/>
              </a:cxn>
              <a:cxn ang="0">
                <a:pos x="42" y="47"/>
              </a:cxn>
              <a:cxn ang="0">
                <a:pos x="79" y="46"/>
              </a:cxn>
              <a:cxn ang="0">
                <a:pos x="83" y="39"/>
              </a:cxn>
              <a:cxn ang="0">
                <a:pos x="93" y="44"/>
              </a:cxn>
              <a:cxn ang="0">
                <a:pos x="51" y="51"/>
              </a:cxn>
              <a:cxn ang="0">
                <a:pos x="51" y="51"/>
              </a:cxn>
              <a:cxn ang="0">
                <a:pos x="51" y="51"/>
              </a:cxn>
            </a:cxnLst>
            <a:rect l="0" t="0" r="r" b="b"/>
            <a:pathLst>
              <a:path w="102" h="94">
                <a:moveTo>
                  <a:pt x="102" y="42"/>
                </a:moveTo>
                <a:cubicBezTo>
                  <a:pt x="102" y="42"/>
                  <a:pt x="102" y="42"/>
                  <a:pt x="102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1" y="39"/>
                  <a:pt x="95" y="37"/>
                  <a:pt x="86" y="35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2" y="10"/>
                  <a:pt x="101" y="6"/>
                  <a:pt x="99" y="4"/>
                </a:cubicBezTo>
                <a:cubicBezTo>
                  <a:pt x="97" y="2"/>
                  <a:pt x="97" y="2"/>
                  <a:pt x="97" y="2"/>
                </a:cubicBezTo>
                <a:cubicBezTo>
                  <a:pt x="94" y="0"/>
                  <a:pt x="90" y="1"/>
                  <a:pt x="88" y="3"/>
                </a:cubicBezTo>
                <a:cubicBezTo>
                  <a:pt x="57" y="32"/>
                  <a:pt x="57" y="32"/>
                  <a:pt x="57" y="32"/>
                </a:cubicBezTo>
                <a:cubicBezTo>
                  <a:pt x="55" y="32"/>
                  <a:pt x="53" y="32"/>
                  <a:pt x="51" y="32"/>
                </a:cubicBezTo>
                <a:cubicBezTo>
                  <a:pt x="24" y="32"/>
                  <a:pt x="2" y="36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71"/>
                  <a:pt x="23" y="94"/>
                  <a:pt x="51" y="94"/>
                </a:cubicBezTo>
                <a:cubicBezTo>
                  <a:pt x="79" y="94"/>
                  <a:pt x="102" y="70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lose/>
                <a:moveTo>
                  <a:pt x="85" y="10"/>
                </a:moveTo>
                <a:cubicBezTo>
                  <a:pt x="87" y="10"/>
                  <a:pt x="88" y="11"/>
                  <a:pt x="88" y="13"/>
                </a:cubicBezTo>
                <a:cubicBezTo>
                  <a:pt x="88" y="14"/>
                  <a:pt x="87" y="15"/>
                  <a:pt x="85" y="15"/>
                </a:cubicBezTo>
                <a:cubicBezTo>
                  <a:pt x="84" y="15"/>
                  <a:pt x="83" y="14"/>
                  <a:pt x="83" y="13"/>
                </a:cubicBezTo>
                <a:cubicBezTo>
                  <a:pt x="83" y="11"/>
                  <a:pt x="84" y="10"/>
                  <a:pt x="85" y="10"/>
                </a:cubicBezTo>
                <a:close/>
                <a:moveTo>
                  <a:pt x="79" y="16"/>
                </a:moveTo>
                <a:cubicBezTo>
                  <a:pt x="79" y="15"/>
                  <a:pt x="81" y="15"/>
                  <a:pt x="81" y="16"/>
                </a:cubicBezTo>
                <a:cubicBezTo>
                  <a:pt x="82" y="17"/>
                  <a:pt x="82" y="18"/>
                  <a:pt x="81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1"/>
                  <a:pt x="59" y="41"/>
                  <a:pt x="58" y="41"/>
                </a:cubicBezTo>
                <a:cubicBezTo>
                  <a:pt x="58" y="41"/>
                  <a:pt x="57" y="41"/>
                  <a:pt x="57" y="40"/>
                </a:cubicBezTo>
                <a:cubicBezTo>
                  <a:pt x="56" y="40"/>
                  <a:pt x="56" y="38"/>
                  <a:pt x="57" y="38"/>
                </a:cubicBezTo>
                <a:lnTo>
                  <a:pt x="79" y="16"/>
                </a:lnTo>
                <a:close/>
                <a:moveTo>
                  <a:pt x="51" y="51"/>
                </a:moveTo>
                <a:cubicBezTo>
                  <a:pt x="28" y="51"/>
                  <a:pt x="9" y="48"/>
                  <a:pt x="9" y="44"/>
                </a:cubicBezTo>
                <a:cubicBezTo>
                  <a:pt x="9" y="40"/>
                  <a:pt x="28" y="37"/>
                  <a:pt x="51" y="37"/>
                </a:cubicBezTo>
                <a:cubicBezTo>
                  <a:pt x="51" y="37"/>
                  <a:pt x="52" y="37"/>
                  <a:pt x="52" y="3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61" y="49"/>
                  <a:pt x="79" y="46"/>
                </a:cubicBezTo>
                <a:cubicBezTo>
                  <a:pt x="83" y="39"/>
                  <a:pt x="83" y="39"/>
                  <a:pt x="83" y="39"/>
                </a:cubicBezTo>
                <a:cubicBezTo>
                  <a:pt x="89" y="41"/>
                  <a:pt x="93" y="42"/>
                  <a:pt x="93" y="44"/>
                </a:cubicBezTo>
                <a:cubicBezTo>
                  <a:pt x="93" y="48"/>
                  <a:pt x="74" y="51"/>
                  <a:pt x="51" y="51"/>
                </a:cubicBezTo>
                <a:close/>
                <a:moveTo>
                  <a:pt x="51" y="51"/>
                </a:moveTo>
                <a:cubicBezTo>
                  <a:pt x="51" y="51"/>
                  <a:pt x="51" y="51"/>
                  <a:pt x="51" y="51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58" name="Group 14"/>
          <p:cNvGrpSpPr>
            <a:grpSpLocks noChangeAspect="1"/>
          </p:cNvGrpSpPr>
          <p:nvPr/>
        </p:nvGrpSpPr>
        <p:grpSpPr bwMode="auto">
          <a:xfrm>
            <a:off x="2174897" y="3161366"/>
            <a:ext cx="838971" cy="838971"/>
            <a:chOff x="2761" y="1501"/>
            <a:chExt cx="487" cy="487"/>
          </a:xfrm>
          <a:solidFill>
            <a:schemeClr val="accent1"/>
          </a:solidFill>
        </p:grpSpPr>
        <p:sp>
          <p:nvSpPr>
            <p:cNvPr id="6159" name="Freeform 15"/>
            <p:cNvSpPr>
              <a:spLocks noEditPoints="1"/>
            </p:cNvSpPr>
            <p:nvPr/>
          </p:nvSpPr>
          <p:spPr bwMode="auto">
            <a:xfrm>
              <a:off x="2761" y="1549"/>
              <a:ext cx="487" cy="439"/>
            </a:xfrm>
            <a:custGeom>
              <a:avLst/>
              <a:gdLst/>
              <a:ahLst/>
              <a:cxnLst>
                <a:cxn ang="0">
                  <a:pos x="64" y="30"/>
                </a:cxn>
                <a:cxn ang="0">
                  <a:pos x="76" y="36"/>
                </a:cxn>
                <a:cxn ang="0">
                  <a:pos x="93" y="41"/>
                </a:cxn>
                <a:cxn ang="0">
                  <a:pos x="102" y="40"/>
                </a:cxn>
                <a:cxn ang="0">
                  <a:pos x="102" y="4"/>
                </a:cxn>
                <a:cxn ang="0">
                  <a:pos x="97" y="0"/>
                </a:cxn>
                <a:cxn ang="0">
                  <a:pos x="85" y="0"/>
                </a:cxn>
                <a:cxn ang="0">
                  <a:pos x="80" y="4"/>
                </a:cxn>
                <a:cxn ang="0">
                  <a:pos x="80" y="10"/>
                </a:cxn>
                <a:cxn ang="0">
                  <a:pos x="76" y="14"/>
                </a:cxn>
                <a:cxn ang="0">
                  <a:pos x="26" y="14"/>
                </a:cxn>
                <a:cxn ang="0">
                  <a:pos x="22" y="10"/>
                </a:cxn>
                <a:cxn ang="0">
                  <a:pos x="22" y="4"/>
                </a:cxn>
                <a:cxn ang="0">
                  <a:pos x="1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5"/>
                </a:cxn>
                <a:cxn ang="0">
                  <a:pos x="6" y="70"/>
                </a:cxn>
                <a:cxn ang="0">
                  <a:pos x="8" y="67"/>
                </a:cxn>
                <a:cxn ang="0">
                  <a:pos x="17" y="52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20" y="41"/>
                </a:cxn>
                <a:cxn ang="0">
                  <a:pos x="35" y="41"/>
                </a:cxn>
                <a:cxn ang="0">
                  <a:pos x="38" y="46"/>
                </a:cxn>
                <a:cxn ang="0">
                  <a:pos x="45" y="53"/>
                </a:cxn>
                <a:cxn ang="0">
                  <a:pos x="49" y="56"/>
                </a:cxn>
                <a:cxn ang="0">
                  <a:pos x="49" y="72"/>
                </a:cxn>
                <a:cxn ang="0">
                  <a:pos x="36" y="74"/>
                </a:cxn>
                <a:cxn ang="0">
                  <a:pos x="19" y="80"/>
                </a:cxn>
                <a:cxn ang="0">
                  <a:pos x="6" y="92"/>
                </a:cxn>
                <a:cxn ang="0">
                  <a:pos x="97" y="92"/>
                </a:cxn>
                <a:cxn ang="0">
                  <a:pos x="102" y="87"/>
                </a:cxn>
                <a:cxn ang="0">
                  <a:pos x="102" y="57"/>
                </a:cxn>
                <a:cxn ang="0">
                  <a:pos x="98" y="57"/>
                </a:cxn>
                <a:cxn ang="0">
                  <a:pos x="94" y="58"/>
                </a:cxn>
                <a:cxn ang="0">
                  <a:pos x="78" y="65"/>
                </a:cxn>
                <a:cxn ang="0">
                  <a:pos x="78" y="67"/>
                </a:cxn>
                <a:cxn ang="0">
                  <a:pos x="77" y="67"/>
                </a:cxn>
                <a:cxn ang="0">
                  <a:pos x="77" y="67"/>
                </a:cxn>
                <a:cxn ang="0">
                  <a:pos x="69" y="72"/>
                </a:cxn>
                <a:cxn ang="0">
                  <a:pos x="57" y="63"/>
                </a:cxn>
                <a:cxn ang="0">
                  <a:pos x="58" y="57"/>
                </a:cxn>
                <a:cxn ang="0">
                  <a:pos x="56" y="47"/>
                </a:cxn>
                <a:cxn ang="0">
                  <a:pos x="55" y="42"/>
                </a:cxn>
                <a:cxn ang="0">
                  <a:pos x="64" y="30"/>
                </a:cxn>
                <a:cxn ang="0">
                  <a:pos x="48" y="46"/>
                </a:cxn>
                <a:cxn ang="0">
                  <a:pos x="39" y="39"/>
                </a:cxn>
                <a:cxn ang="0">
                  <a:pos x="49" y="31"/>
                </a:cxn>
                <a:cxn ang="0">
                  <a:pos x="48" y="46"/>
                </a:cxn>
                <a:cxn ang="0">
                  <a:pos x="48" y="46"/>
                </a:cxn>
                <a:cxn ang="0">
                  <a:pos x="48" y="46"/>
                </a:cxn>
              </a:cxnLst>
              <a:rect l="0" t="0" r="r" b="b"/>
              <a:pathLst>
                <a:path w="102" h="92">
                  <a:moveTo>
                    <a:pt x="64" y="30"/>
                  </a:moveTo>
                  <a:cubicBezTo>
                    <a:pt x="69" y="30"/>
                    <a:pt x="74" y="32"/>
                    <a:pt x="76" y="36"/>
                  </a:cubicBezTo>
                  <a:cubicBezTo>
                    <a:pt x="76" y="38"/>
                    <a:pt x="80" y="42"/>
                    <a:pt x="93" y="41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2" y="2"/>
                    <a:pt x="100" y="0"/>
                    <a:pt x="97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2" y="0"/>
                    <a:pt x="80" y="2"/>
                    <a:pt x="80" y="4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2"/>
                    <a:pt x="78" y="14"/>
                    <a:pt x="7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4" y="14"/>
                    <a:pt x="22" y="12"/>
                    <a:pt x="22" y="1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8" y="67"/>
                  </a:cubicBezTo>
                  <a:cubicBezTo>
                    <a:pt x="16" y="59"/>
                    <a:pt x="17" y="54"/>
                    <a:pt x="17" y="52"/>
                  </a:cubicBezTo>
                  <a:cubicBezTo>
                    <a:pt x="17" y="51"/>
                    <a:pt x="16" y="51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47"/>
                    <a:pt x="17" y="43"/>
                    <a:pt x="20" y="41"/>
                  </a:cubicBezTo>
                  <a:cubicBezTo>
                    <a:pt x="24" y="36"/>
                    <a:pt x="31" y="37"/>
                    <a:pt x="35" y="41"/>
                  </a:cubicBezTo>
                  <a:cubicBezTo>
                    <a:pt x="37" y="43"/>
                    <a:pt x="38" y="44"/>
                    <a:pt x="38" y="46"/>
                  </a:cubicBezTo>
                  <a:cubicBezTo>
                    <a:pt x="39" y="48"/>
                    <a:pt x="40" y="51"/>
                    <a:pt x="45" y="53"/>
                  </a:cubicBezTo>
                  <a:cubicBezTo>
                    <a:pt x="46" y="54"/>
                    <a:pt x="48" y="55"/>
                    <a:pt x="49" y="56"/>
                  </a:cubicBezTo>
                  <a:cubicBezTo>
                    <a:pt x="54" y="61"/>
                    <a:pt x="53" y="68"/>
                    <a:pt x="49" y="72"/>
                  </a:cubicBezTo>
                  <a:cubicBezTo>
                    <a:pt x="45" y="75"/>
                    <a:pt x="40" y="76"/>
                    <a:pt x="36" y="74"/>
                  </a:cubicBezTo>
                  <a:cubicBezTo>
                    <a:pt x="35" y="73"/>
                    <a:pt x="29" y="72"/>
                    <a:pt x="19" y="80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100" y="92"/>
                    <a:pt x="102" y="90"/>
                    <a:pt x="102" y="8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8" y="57"/>
                    <a:pt x="97" y="58"/>
                    <a:pt x="94" y="58"/>
                  </a:cubicBezTo>
                  <a:cubicBezTo>
                    <a:pt x="83" y="60"/>
                    <a:pt x="79" y="63"/>
                    <a:pt x="78" y="65"/>
                  </a:cubicBezTo>
                  <a:cubicBezTo>
                    <a:pt x="78" y="66"/>
                    <a:pt x="78" y="66"/>
                    <a:pt x="78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6" y="70"/>
                    <a:pt x="73" y="72"/>
                    <a:pt x="69" y="72"/>
                  </a:cubicBezTo>
                  <a:cubicBezTo>
                    <a:pt x="63" y="73"/>
                    <a:pt x="57" y="69"/>
                    <a:pt x="57" y="63"/>
                  </a:cubicBezTo>
                  <a:cubicBezTo>
                    <a:pt x="56" y="61"/>
                    <a:pt x="57" y="59"/>
                    <a:pt x="58" y="57"/>
                  </a:cubicBezTo>
                  <a:cubicBezTo>
                    <a:pt x="58" y="55"/>
                    <a:pt x="59" y="52"/>
                    <a:pt x="56" y="47"/>
                  </a:cubicBezTo>
                  <a:cubicBezTo>
                    <a:pt x="55" y="46"/>
                    <a:pt x="55" y="44"/>
                    <a:pt x="55" y="42"/>
                  </a:cubicBezTo>
                  <a:cubicBezTo>
                    <a:pt x="54" y="36"/>
                    <a:pt x="58" y="31"/>
                    <a:pt x="64" y="30"/>
                  </a:cubicBezTo>
                  <a:close/>
                  <a:moveTo>
                    <a:pt x="48" y="46"/>
                  </a:moveTo>
                  <a:cubicBezTo>
                    <a:pt x="45" y="47"/>
                    <a:pt x="39" y="39"/>
                    <a:pt x="39" y="39"/>
                  </a:cubicBezTo>
                  <a:cubicBezTo>
                    <a:pt x="35" y="34"/>
                    <a:pt x="47" y="30"/>
                    <a:pt x="49" y="31"/>
                  </a:cubicBezTo>
                  <a:cubicBezTo>
                    <a:pt x="51" y="33"/>
                    <a:pt x="51" y="46"/>
                    <a:pt x="48" y="46"/>
                  </a:cubicBez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0" name="Freeform 16"/>
            <p:cNvSpPr>
              <a:spLocks noEditPoints="1"/>
            </p:cNvSpPr>
            <p:nvPr/>
          </p:nvSpPr>
          <p:spPr bwMode="auto">
            <a:xfrm>
              <a:off x="2890" y="1501"/>
              <a:ext cx="229" cy="91"/>
            </a:xfrm>
            <a:custGeom>
              <a:avLst/>
              <a:gdLst/>
              <a:ahLst/>
              <a:cxnLst>
                <a:cxn ang="0">
                  <a:pos x="48" y="4"/>
                </a:cxn>
                <a:cxn ang="0">
                  <a:pos x="4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5"/>
                </a:cxn>
                <a:cxn ang="0">
                  <a:pos x="4" y="19"/>
                </a:cxn>
                <a:cxn ang="0">
                  <a:pos x="44" y="19"/>
                </a:cxn>
                <a:cxn ang="0">
                  <a:pos x="48" y="15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4"/>
                </a:cxn>
              </a:cxnLst>
              <a:rect l="0" t="0" r="r" b="b"/>
              <a:pathLst>
                <a:path w="48" h="19">
                  <a:moveTo>
                    <a:pt x="48" y="4"/>
                  </a:moveTo>
                  <a:cubicBezTo>
                    <a:pt x="48" y="2"/>
                    <a:pt x="46" y="0"/>
                    <a:pt x="4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2" y="19"/>
                    <a:pt x="4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6" y="19"/>
                    <a:pt x="48" y="17"/>
                    <a:pt x="48" y="15"/>
                  </a:cubicBezTo>
                  <a:lnTo>
                    <a:pt x="48" y="4"/>
                  </a:lnTo>
                  <a:close/>
                  <a:moveTo>
                    <a:pt x="48" y="4"/>
                  </a:moveTo>
                  <a:cubicBezTo>
                    <a:pt x="48" y="4"/>
                    <a:pt x="48" y="4"/>
                    <a:pt x="4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63" name="Group 19"/>
          <p:cNvGrpSpPr>
            <a:grpSpLocks noChangeAspect="1"/>
          </p:cNvGrpSpPr>
          <p:nvPr/>
        </p:nvGrpSpPr>
        <p:grpSpPr bwMode="auto">
          <a:xfrm>
            <a:off x="8117270" y="3234846"/>
            <a:ext cx="806183" cy="801703"/>
            <a:chOff x="3008" y="1466"/>
            <a:chExt cx="540" cy="537"/>
          </a:xfrm>
          <a:solidFill>
            <a:schemeClr val="accent4"/>
          </a:solidFill>
        </p:grpSpPr>
        <p:sp>
          <p:nvSpPr>
            <p:cNvPr id="6164" name="Freeform 20"/>
            <p:cNvSpPr>
              <a:spLocks noEditPoints="1"/>
            </p:cNvSpPr>
            <p:nvPr/>
          </p:nvSpPr>
          <p:spPr bwMode="auto">
            <a:xfrm>
              <a:off x="3208" y="1594"/>
              <a:ext cx="340" cy="310"/>
            </a:xfrm>
            <a:custGeom>
              <a:avLst/>
              <a:gdLst/>
              <a:ahLst/>
              <a:cxnLst>
                <a:cxn ang="0">
                  <a:pos x="274" y="68"/>
                </a:cxn>
                <a:cxn ang="0">
                  <a:pos x="73" y="40"/>
                </a:cxn>
                <a:cxn ang="0">
                  <a:pos x="0" y="0"/>
                </a:cxn>
                <a:cxn ang="0">
                  <a:pos x="0" y="240"/>
                </a:cxn>
                <a:cxn ang="0">
                  <a:pos x="14" y="223"/>
                </a:cxn>
                <a:cxn ang="0">
                  <a:pos x="66" y="208"/>
                </a:cxn>
                <a:cxn ang="0">
                  <a:pos x="81" y="209"/>
                </a:cxn>
                <a:cxn ang="0">
                  <a:pos x="96" y="209"/>
                </a:cxn>
                <a:cxn ang="0">
                  <a:pos x="112" y="208"/>
                </a:cxn>
                <a:cxn ang="0">
                  <a:pos x="116" y="208"/>
                </a:cxn>
                <a:cxn ang="0">
                  <a:pos x="145" y="227"/>
                </a:cxn>
                <a:cxn ang="0">
                  <a:pos x="161" y="255"/>
                </a:cxn>
                <a:cxn ang="0">
                  <a:pos x="181" y="302"/>
                </a:cxn>
                <a:cxn ang="0">
                  <a:pos x="155" y="362"/>
                </a:cxn>
                <a:cxn ang="0">
                  <a:pos x="154" y="363"/>
                </a:cxn>
                <a:cxn ang="0">
                  <a:pos x="153" y="364"/>
                </a:cxn>
                <a:cxn ang="0">
                  <a:pos x="154" y="363"/>
                </a:cxn>
                <a:cxn ang="0">
                  <a:pos x="167" y="362"/>
                </a:cxn>
                <a:cxn ang="0">
                  <a:pos x="219" y="388"/>
                </a:cxn>
                <a:cxn ang="0">
                  <a:pos x="237" y="430"/>
                </a:cxn>
                <a:cxn ang="0">
                  <a:pos x="248" y="459"/>
                </a:cxn>
                <a:cxn ang="0">
                  <a:pos x="240" y="497"/>
                </a:cxn>
                <a:cxn ang="0">
                  <a:pos x="239" y="498"/>
                </a:cxn>
                <a:cxn ang="0">
                  <a:pos x="274" y="499"/>
                </a:cxn>
                <a:cxn ang="0">
                  <a:pos x="547" y="407"/>
                </a:cxn>
                <a:cxn ang="0">
                  <a:pos x="547" y="343"/>
                </a:cxn>
                <a:cxn ang="0">
                  <a:pos x="311" y="416"/>
                </a:cxn>
                <a:cxn ang="0">
                  <a:pos x="283" y="389"/>
                </a:cxn>
                <a:cxn ang="0">
                  <a:pos x="283" y="174"/>
                </a:cxn>
                <a:cxn ang="0">
                  <a:pos x="309" y="147"/>
                </a:cxn>
                <a:cxn ang="0">
                  <a:pos x="547" y="83"/>
                </a:cxn>
                <a:cxn ang="0">
                  <a:pos x="547" y="0"/>
                </a:cxn>
                <a:cxn ang="0">
                  <a:pos x="474" y="40"/>
                </a:cxn>
                <a:cxn ang="0">
                  <a:pos x="274" y="68"/>
                </a:cxn>
                <a:cxn ang="0">
                  <a:pos x="274" y="68"/>
                </a:cxn>
                <a:cxn ang="0">
                  <a:pos x="274" y="68"/>
                </a:cxn>
              </a:cxnLst>
              <a:rect l="0" t="0" r="r" b="b"/>
              <a:pathLst>
                <a:path w="547" h="499">
                  <a:moveTo>
                    <a:pt x="274" y="68"/>
                  </a:moveTo>
                  <a:cubicBezTo>
                    <a:pt x="198" y="68"/>
                    <a:pt x="127" y="58"/>
                    <a:pt x="73" y="40"/>
                  </a:cubicBezTo>
                  <a:cubicBezTo>
                    <a:pt x="37" y="28"/>
                    <a:pt x="14" y="14"/>
                    <a:pt x="0" y="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4" y="234"/>
                    <a:pt x="8" y="228"/>
                    <a:pt x="14" y="223"/>
                  </a:cubicBezTo>
                  <a:cubicBezTo>
                    <a:pt x="30" y="210"/>
                    <a:pt x="49" y="208"/>
                    <a:pt x="66" y="208"/>
                  </a:cubicBezTo>
                  <a:cubicBezTo>
                    <a:pt x="71" y="208"/>
                    <a:pt x="76" y="209"/>
                    <a:pt x="81" y="209"/>
                  </a:cubicBezTo>
                  <a:cubicBezTo>
                    <a:pt x="86" y="209"/>
                    <a:pt x="91" y="209"/>
                    <a:pt x="96" y="209"/>
                  </a:cubicBezTo>
                  <a:cubicBezTo>
                    <a:pt x="102" y="209"/>
                    <a:pt x="107" y="209"/>
                    <a:pt x="112" y="208"/>
                  </a:cubicBezTo>
                  <a:cubicBezTo>
                    <a:pt x="114" y="208"/>
                    <a:pt x="115" y="208"/>
                    <a:pt x="116" y="208"/>
                  </a:cubicBezTo>
                  <a:cubicBezTo>
                    <a:pt x="129" y="208"/>
                    <a:pt x="141" y="216"/>
                    <a:pt x="145" y="227"/>
                  </a:cubicBezTo>
                  <a:cubicBezTo>
                    <a:pt x="149" y="237"/>
                    <a:pt x="155" y="246"/>
                    <a:pt x="161" y="255"/>
                  </a:cubicBezTo>
                  <a:cubicBezTo>
                    <a:pt x="170" y="269"/>
                    <a:pt x="179" y="284"/>
                    <a:pt x="181" y="302"/>
                  </a:cubicBezTo>
                  <a:cubicBezTo>
                    <a:pt x="184" y="324"/>
                    <a:pt x="175" y="344"/>
                    <a:pt x="155" y="362"/>
                  </a:cubicBezTo>
                  <a:cubicBezTo>
                    <a:pt x="155" y="362"/>
                    <a:pt x="154" y="362"/>
                    <a:pt x="154" y="363"/>
                  </a:cubicBezTo>
                  <a:cubicBezTo>
                    <a:pt x="153" y="363"/>
                    <a:pt x="153" y="363"/>
                    <a:pt x="153" y="364"/>
                  </a:cubicBezTo>
                  <a:cubicBezTo>
                    <a:pt x="153" y="364"/>
                    <a:pt x="153" y="363"/>
                    <a:pt x="154" y="363"/>
                  </a:cubicBezTo>
                  <a:cubicBezTo>
                    <a:pt x="158" y="363"/>
                    <a:pt x="163" y="362"/>
                    <a:pt x="167" y="362"/>
                  </a:cubicBezTo>
                  <a:cubicBezTo>
                    <a:pt x="190" y="362"/>
                    <a:pt x="207" y="371"/>
                    <a:pt x="219" y="388"/>
                  </a:cubicBezTo>
                  <a:cubicBezTo>
                    <a:pt x="228" y="400"/>
                    <a:pt x="233" y="415"/>
                    <a:pt x="237" y="430"/>
                  </a:cubicBezTo>
                  <a:cubicBezTo>
                    <a:pt x="241" y="441"/>
                    <a:pt x="244" y="451"/>
                    <a:pt x="248" y="459"/>
                  </a:cubicBezTo>
                  <a:cubicBezTo>
                    <a:pt x="254" y="472"/>
                    <a:pt x="251" y="488"/>
                    <a:pt x="240" y="497"/>
                  </a:cubicBezTo>
                  <a:cubicBezTo>
                    <a:pt x="240" y="498"/>
                    <a:pt x="240" y="498"/>
                    <a:pt x="239" y="498"/>
                  </a:cubicBezTo>
                  <a:cubicBezTo>
                    <a:pt x="251" y="499"/>
                    <a:pt x="262" y="499"/>
                    <a:pt x="274" y="499"/>
                  </a:cubicBezTo>
                  <a:cubicBezTo>
                    <a:pt x="425" y="499"/>
                    <a:pt x="547" y="458"/>
                    <a:pt x="547" y="407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496" y="406"/>
                    <a:pt x="367" y="415"/>
                    <a:pt x="311" y="416"/>
                  </a:cubicBezTo>
                  <a:cubicBezTo>
                    <a:pt x="296" y="416"/>
                    <a:pt x="283" y="404"/>
                    <a:pt x="283" y="389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3" y="160"/>
                    <a:pt x="295" y="148"/>
                    <a:pt x="309" y="147"/>
                  </a:cubicBezTo>
                  <a:cubicBezTo>
                    <a:pt x="367" y="144"/>
                    <a:pt x="505" y="131"/>
                    <a:pt x="547" y="83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33" y="14"/>
                    <a:pt x="510" y="28"/>
                    <a:pt x="474" y="40"/>
                  </a:cubicBezTo>
                  <a:cubicBezTo>
                    <a:pt x="420" y="58"/>
                    <a:pt x="349" y="68"/>
                    <a:pt x="274" y="68"/>
                  </a:cubicBezTo>
                  <a:close/>
                  <a:moveTo>
                    <a:pt x="274" y="68"/>
                  </a:moveTo>
                  <a:cubicBezTo>
                    <a:pt x="274" y="68"/>
                    <a:pt x="274" y="68"/>
                    <a:pt x="274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5" name="Freeform 21"/>
            <p:cNvSpPr>
              <a:spLocks noEditPoints="1"/>
            </p:cNvSpPr>
            <p:nvPr/>
          </p:nvSpPr>
          <p:spPr bwMode="auto">
            <a:xfrm>
              <a:off x="3211" y="1466"/>
              <a:ext cx="335" cy="103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0" y="77"/>
                </a:cxn>
                <a:cxn ang="0">
                  <a:pos x="74" y="137"/>
                </a:cxn>
                <a:cxn ang="0">
                  <a:pos x="206" y="165"/>
                </a:cxn>
                <a:cxn ang="0">
                  <a:pos x="269" y="167"/>
                </a:cxn>
                <a:cxn ang="0">
                  <a:pos x="333" y="165"/>
                </a:cxn>
                <a:cxn ang="0">
                  <a:pos x="465" y="137"/>
                </a:cxn>
                <a:cxn ang="0">
                  <a:pos x="539" y="77"/>
                </a:cxn>
                <a:cxn ang="0">
                  <a:pos x="270" y="0"/>
                </a:cxn>
                <a:cxn ang="0">
                  <a:pos x="270" y="0"/>
                </a:cxn>
                <a:cxn ang="0">
                  <a:pos x="270" y="0"/>
                </a:cxn>
              </a:cxnLst>
              <a:rect l="0" t="0" r="r" b="b"/>
              <a:pathLst>
                <a:path w="539" h="167">
                  <a:moveTo>
                    <a:pt x="270" y="0"/>
                  </a:moveTo>
                  <a:cubicBezTo>
                    <a:pt x="133" y="0"/>
                    <a:pt x="20" y="34"/>
                    <a:pt x="0" y="77"/>
                  </a:cubicBezTo>
                  <a:cubicBezTo>
                    <a:pt x="2" y="98"/>
                    <a:pt x="30" y="120"/>
                    <a:pt x="74" y="137"/>
                  </a:cubicBezTo>
                  <a:cubicBezTo>
                    <a:pt x="111" y="151"/>
                    <a:pt x="157" y="160"/>
                    <a:pt x="206" y="165"/>
                  </a:cubicBezTo>
                  <a:cubicBezTo>
                    <a:pt x="227" y="166"/>
                    <a:pt x="248" y="167"/>
                    <a:pt x="269" y="167"/>
                  </a:cubicBezTo>
                  <a:cubicBezTo>
                    <a:pt x="291" y="167"/>
                    <a:pt x="312" y="166"/>
                    <a:pt x="333" y="165"/>
                  </a:cubicBezTo>
                  <a:cubicBezTo>
                    <a:pt x="382" y="160"/>
                    <a:pt x="428" y="151"/>
                    <a:pt x="465" y="137"/>
                  </a:cubicBezTo>
                  <a:cubicBezTo>
                    <a:pt x="509" y="120"/>
                    <a:pt x="537" y="98"/>
                    <a:pt x="539" y="77"/>
                  </a:cubicBezTo>
                  <a:cubicBezTo>
                    <a:pt x="519" y="34"/>
                    <a:pt x="406" y="0"/>
                    <a:pt x="270" y="0"/>
                  </a:cubicBezTo>
                  <a:close/>
                  <a:moveTo>
                    <a:pt x="270" y="0"/>
                  </a:moveTo>
                  <a:cubicBezTo>
                    <a:pt x="270" y="0"/>
                    <a:pt x="270" y="0"/>
                    <a:pt x="27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6" name="Freeform 22"/>
            <p:cNvSpPr>
              <a:spLocks noEditPoints="1"/>
            </p:cNvSpPr>
            <p:nvPr/>
          </p:nvSpPr>
          <p:spPr bwMode="auto">
            <a:xfrm>
              <a:off x="3208" y="1538"/>
              <a:ext cx="340" cy="84"/>
            </a:xfrm>
            <a:custGeom>
              <a:avLst/>
              <a:gdLst/>
              <a:ahLst/>
              <a:cxnLst>
                <a:cxn ang="0">
                  <a:pos x="476" y="42"/>
                </a:cxn>
                <a:cxn ang="0">
                  <a:pos x="456" y="49"/>
                </a:cxn>
                <a:cxn ang="0">
                  <a:pos x="274" y="74"/>
                </a:cxn>
                <a:cxn ang="0">
                  <a:pos x="91" y="49"/>
                </a:cxn>
                <a:cxn ang="0">
                  <a:pos x="71" y="42"/>
                </a:cxn>
                <a:cxn ang="0">
                  <a:pos x="0" y="0"/>
                </a:cxn>
                <a:cxn ang="0">
                  <a:pos x="0" y="45"/>
                </a:cxn>
                <a:cxn ang="0">
                  <a:pos x="0" y="49"/>
                </a:cxn>
                <a:cxn ang="0">
                  <a:pos x="274" y="136"/>
                </a:cxn>
                <a:cxn ang="0">
                  <a:pos x="547" y="49"/>
                </a:cxn>
                <a:cxn ang="0">
                  <a:pos x="547" y="45"/>
                </a:cxn>
                <a:cxn ang="0">
                  <a:pos x="547" y="0"/>
                </a:cxn>
                <a:cxn ang="0">
                  <a:pos x="476" y="42"/>
                </a:cxn>
                <a:cxn ang="0">
                  <a:pos x="476" y="42"/>
                </a:cxn>
                <a:cxn ang="0">
                  <a:pos x="476" y="42"/>
                </a:cxn>
              </a:cxnLst>
              <a:rect l="0" t="0" r="r" b="b"/>
              <a:pathLst>
                <a:path w="547" h="136">
                  <a:moveTo>
                    <a:pt x="476" y="42"/>
                  </a:moveTo>
                  <a:cubicBezTo>
                    <a:pt x="470" y="44"/>
                    <a:pt x="463" y="47"/>
                    <a:pt x="456" y="49"/>
                  </a:cubicBezTo>
                  <a:cubicBezTo>
                    <a:pt x="405" y="65"/>
                    <a:pt x="341" y="74"/>
                    <a:pt x="274" y="74"/>
                  </a:cubicBezTo>
                  <a:cubicBezTo>
                    <a:pt x="207" y="74"/>
                    <a:pt x="142" y="65"/>
                    <a:pt x="91" y="49"/>
                  </a:cubicBezTo>
                  <a:cubicBezTo>
                    <a:pt x="84" y="47"/>
                    <a:pt x="77" y="44"/>
                    <a:pt x="71" y="42"/>
                  </a:cubicBezTo>
                  <a:cubicBezTo>
                    <a:pt x="39" y="30"/>
                    <a:pt x="15" y="16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7"/>
                    <a:pt x="0" y="49"/>
                  </a:cubicBezTo>
                  <a:cubicBezTo>
                    <a:pt x="6" y="98"/>
                    <a:pt x="126" y="136"/>
                    <a:pt x="274" y="136"/>
                  </a:cubicBezTo>
                  <a:cubicBezTo>
                    <a:pt x="421" y="136"/>
                    <a:pt x="541" y="97"/>
                    <a:pt x="547" y="49"/>
                  </a:cubicBezTo>
                  <a:cubicBezTo>
                    <a:pt x="547" y="47"/>
                    <a:pt x="547" y="46"/>
                    <a:pt x="547" y="45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32" y="16"/>
                    <a:pt x="508" y="30"/>
                    <a:pt x="476" y="42"/>
                  </a:cubicBezTo>
                  <a:close/>
                  <a:moveTo>
                    <a:pt x="476" y="42"/>
                  </a:moveTo>
                  <a:cubicBezTo>
                    <a:pt x="476" y="42"/>
                    <a:pt x="476" y="42"/>
                    <a:pt x="476" y="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7" name="Freeform 23"/>
            <p:cNvSpPr>
              <a:spLocks noEditPoints="1"/>
            </p:cNvSpPr>
            <p:nvPr/>
          </p:nvSpPr>
          <p:spPr bwMode="auto">
            <a:xfrm>
              <a:off x="3085" y="1705"/>
              <a:ext cx="31" cy="31"/>
            </a:xfrm>
            <a:custGeom>
              <a:avLst/>
              <a:gdLst/>
              <a:ahLst/>
              <a:cxnLst>
                <a:cxn ang="0">
                  <a:pos x="15" y="44"/>
                </a:cxn>
                <a:cxn ang="0">
                  <a:pos x="45" y="35"/>
                </a:cxn>
                <a:cxn ang="0">
                  <a:pos x="35" y="5"/>
                </a:cxn>
                <a:cxn ang="0">
                  <a:pos x="6" y="15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15" y="44"/>
                </a:cxn>
              </a:cxnLst>
              <a:rect l="0" t="0" r="r" b="b"/>
              <a:pathLst>
                <a:path w="50" h="50">
                  <a:moveTo>
                    <a:pt x="15" y="44"/>
                  </a:moveTo>
                  <a:cubicBezTo>
                    <a:pt x="26" y="50"/>
                    <a:pt x="39" y="45"/>
                    <a:pt x="45" y="35"/>
                  </a:cubicBezTo>
                  <a:cubicBezTo>
                    <a:pt x="50" y="24"/>
                    <a:pt x="46" y="11"/>
                    <a:pt x="35" y="5"/>
                  </a:cubicBezTo>
                  <a:cubicBezTo>
                    <a:pt x="24" y="0"/>
                    <a:pt x="11" y="4"/>
                    <a:pt x="6" y="15"/>
                  </a:cubicBezTo>
                  <a:cubicBezTo>
                    <a:pt x="0" y="25"/>
                    <a:pt x="5" y="39"/>
                    <a:pt x="15" y="44"/>
                  </a:cubicBezTo>
                  <a:close/>
                  <a:moveTo>
                    <a:pt x="15" y="44"/>
                  </a:moveTo>
                  <a:cubicBezTo>
                    <a:pt x="15" y="44"/>
                    <a:pt x="15" y="44"/>
                    <a:pt x="15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8" name="Freeform 24"/>
            <p:cNvSpPr>
              <a:spLocks noEditPoints="1"/>
            </p:cNvSpPr>
            <p:nvPr/>
          </p:nvSpPr>
          <p:spPr bwMode="auto">
            <a:xfrm>
              <a:off x="3008" y="1662"/>
              <a:ext cx="75" cy="72"/>
            </a:xfrm>
            <a:custGeom>
              <a:avLst/>
              <a:gdLst/>
              <a:ahLst/>
              <a:cxnLst>
                <a:cxn ang="0">
                  <a:pos x="45" y="115"/>
                </a:cxn>
                <a:cxn ang="0">
                  <a:pos x="110" y="100"/>
                </a:cxn>
                <a:cxn ang="0">
                  <a:pos x="113" y="96"/>
                </a:cxn>
                <a:cxn ang="0">
                  <a:pos x="109" y="86"/>
                </a:cxn>
                <a:cxn ang="0">
                  <a:pos x="59" y="67"/>
                </a:cxn>
                <a:cxn ang="0">
                  <a:pos x="59" y="66"/>
                </a:cxn>
                <a:cxn ang="0">
                  <a:pos x="59" y="66"/>
                </a:cxn>
                <a:cxn ang="0">
                  <a:pos x="111" y="78"/>
                </a:cxn>
                <a:cxn ang="0">
                  <a:pos x="120" y="72"/>
                </a:cxn>
                <a:cxn ang="0">
                  <a:pos x="120" y="67"/>
                </a:cxn>
                <a:cxn ang="0">
                  <a:pos x="74" y="18"/>
                </a:cxn>
                <a:cxn ang="0">
                  <a:pos x="21" y="29"/>
                </a:cxn>
                <a:cxn ang="0">
                  <a:pos x="3" y="46"/>
                </a:cxn>
                <a:cxn ang="0">
                  <a:pos x="1" y="49"/>
                </a:cxn>
                <a:cxn ang="0">
                  <a:pos x="1" y="53"/>
                </a:cxn>
                <a:cxn ang="0">
                  <a:pos x="7" y="76"/>
                </a:cxn>
                <a:cxn ang="0">
                  <a:pos x="45" y="115"/>
                </a:cxn>
                <a:cxn ang="0">
                  <a:pos x="45" y="115"/>
                </a:cxn>
                <a:cxn ang="0">
                  <a:pos x="45" y="115"/>
                </a:cxn>
              </a:cxnLst>
              <a:rect l="0" t="0" r="r" b="b"/>
              <a:pathLst>
                <a:path w="121" h="116">
                  <a:moveTo>
                    <a:pt x="45" y="115"/>
                  </a:moveTo>
                  <a:cubicBezTo>
                    <a:pt x="54" y="115"/>
                    <a:pt x="93" y="110"/>
                    <a:pt x="110" y="100"/>
                  </a:cubicBezTo>
                  <a:cubicBezTo>
                    <a:pt x="112" y="99"/>
                    <a:pt x="113" y="98"/>
                    <a:pt x="113" y="96"/>
                  </a:cubicBezTo>
                  <a:cubicBezTo>
                    <a:pt x="115" y="92"/>
                    <a:pt x="113" y="88"/>
                    <a:pt x="109" y="8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7"/>
                    <a:pt x="59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5" y="78"/>
                    <a:pt x="119" y="76"/>
                    <a:pt x="120" y="72"/>
                  </a:cubicBezTo>
                  <a:cubicBezTo>
                    <a:pt x="121" y="71"/>
                    <a:pt x="121" y="69"/>
                    <a:pt x="120" y="67"/>
                  </a:cubicBezTo>
                  <a:cubicBezTo>
                    <a:pt x="112" y="49"/>
                    <a:pt x="82" y="23"/>
                    <a:pt x="74" y="18"/>
                  </a:cubicBezTo>
                  <a:cubicBezTo>
                    <a:pt x="50" y="0"/>
                    <a:pt x="36" y="14"/>
                    <a:pt x="21" y="29"/>
                  </a:cubicBezTo>
                  <a:cubicBezTo>
                    <a:pt x="16" y="35"/>
                    <a:pt x="10" y="41"/>
                    <a:pt x="3" y="46"/>
                  </a:cubicBezTo>
                  <a:cubicBezTo>
                    <a:pt x="2" y="46"/>
                    <a:pt x="1" y="47"/>
                    <a:pt x="1" y="49"/>
                  </a:cubicBezTo>
                  <a:cubicBezTo>
                    <a:pt x="0" y="50"/>
                    <a:pt x="0" y="52"/>
                    <a:pt x="1" y="53"/>
                  </a:cubicBezTo>
                  <a:cubicBezTo>
                    <a:pt x="4" y="61"/>
                    <a:pt x="6" y="69"/>
                    <a:pt x="7" y="76"/>
                  </a:cubicBezTo>
                  <a:cubicBezTo>
                    <a:pt x="11" y="97"/>
                    <a:pt x="15" y="116"/>
                    <a:pt x="45" y="115"/>
                  </a:cubicBezTo>
                  <a:close/>
                  <a:moveTo>
                    <a:pt x="45" y="115"/>
                  </a:moveTo>
                  <a:cubicBezTo>
                    <a:pt x="45" y="115"/>
                    <a:pt x="45" y="115"/>
                    <a:pt x="45" y="1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9" name="Freeform 25"/>
            <p:cNvSpPr>
              <a:spLocks noEditPoints="1"/>
            </p:cNvSpPr>
            <p:nvPr/>
          </p:nvSpPr>
          <p:spPr bwMode="auto">
            <a:xfrm>
              <a:off x="3029" y="1733"/>
              <a:ext cx="68" cy="72"/>
            </a:xfrm>
            <a:custGeom>
              <a:avLst/>
              <a:gdLst/>
              <a:ahLst/>
              <a:cxnLst>
                <a:cxn ang="0">
                  <a:pos x="98" y="88"/>
                </a:cxn>
                <a:cxn ang="0">
                  <a:pos x="99" y="87"/>
                </a:cxn>
                <a:cxn ang="0">
                  <a:pos x="106" y="58"/>
                </a:cxn>
                <a:cxn ang="0">
                  <a:pos x="109" y="22"/>
                </a:cxn>
                <a:cxn ang="0">
                  <a:pos x="103" y="16"/>
                </a:cxn>
                <a:cxn ang="0">
                  <a:pos x="95" y="18"/>
                </a:cxn>
                <a:cxn ang="0">
                  <a:pos x="59" y="57"/>
                </a:cxn>
                <a:cxn ang="0">
                  <a:pos x="58" y="57"/>
                </a:cxn>
                <a:cxn ang="0">
                  <a:pos x="58" y="56"/>
                </a:cxn>
                <a:cxn ang="0">
                  <a:pos x="58" y="56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88" y="3"/>
                </a:cxn>
                <a:cxn ang="0">
                  <a:pos x="82" y="0"/>
                </a:cxn>
                <a:cxn ang="0">
                  <a:pos x="19" y="24"/>
                </a:cxn>
                <a:cxn ang="0">
                  <a:pos x="3" y="42"/>
                </a:cxn>
                <a:cxn ang="0">
                  <a:pos x="10" y="77"/>
                </a:cxn>
                <a:cxn ang="0">
                  <a:pos x="18" y="100"/>
                </a:cxn>
                <a:cxn ang="0">
                  <a:pos x="24" y="105"/>
                </a:cxn>
                <a:cxn ang="0">
                  <a:pos x="48" y="108"/>
                </a:cxn>
                <a:cxn ang="0">
                  <a:pos x="98" y="88"/>
                </a:cxn>
                <a:cxn ang="0">
                  <a:pos x="98" y="88"/>
                </a:cxn>
                <a:cxn ang="0">
                  <a:pos x="98" y="88"/>
                </a:cxn>
              </a:cxnLst>
              <a:rect l="0" t="0" r="r" b="b"/>
              <a:pathLst>
                <a:path w="110" h="116">
                  <a:moveTo>
                    <a:pt x="98" y="88"/>
                  </a:moveTo>
                  <a:cubicBezTo>
                    <a:pt x="98" y="88"/>
                    <a:pt x="99" y="88"/>
                    <a:pt x="99" y="87"/>
                  </a:cubicBezTo>
                  <a:cubicBezTo>
                    <a:pt x="100" y="83"/>
                    <a:pt x="103" y="72"/>
                    <a:pt x="106" y="58"/>
                  </a:cubicBezTo>
                  <a:cubicBezTo>
                    <a:pt x="108" y="47"/>
                    <a:pt x="110" y="32"/>
                    <a:pt x="109" y="22"/>
                  </a:cubicBezTo>
                  <a:cubicBezTo>
                    <a:pt x="108" y="19"/>
                    <a:pt x="106" y="16"/>
                    <a:pt x="103" y="16"/>
                  </a:cubicBezTo>
                  <a:cubicBezTo>
                    <a:pt x="100" y="15"/>
                    <a:pt x="97" y="16"/>
                    <a:pt x="95" y="1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7"/>
                    <a:pt x="58" y="57"/>
                    <a:pt x="58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2"/>
                    <a:pt x="89" y="11"/>
                    <a:pt x="90" y="10"/>
                  </a:cubicBezTo>
                  <a:cubicBezTo>
                    <a:pt x="90" y="8"/>
                    <a:pt x="90" y="5"/>
                    <a:pt x="88" y="3"/>
                  </a:cubicBezTo>
                  <a:cubicBezTo>
                    <a:pt x="87" y="1"/>
                    <a:pt x="85" y="0"/>
                    <a:pt x="82" y="0"/>
                  </a:cubicBezTo>
                  <a:cubicBezTo>
                    <a:pt x="62" y="1"/>
                    <a:pt x="27" y="19"/>
                    <a:pt x="19" y="24"/>
                  </a:cubicBezTo>
                  <a:cubicBezTo>
                    <a:pt x="11" y="29"/>
                    <a:pt x="6" y="35"/>
                    <a:pt x="3" y="42"/>
                  </a:cubicBezTo>
                  <a:cubicBezTo>
                    <a:pt x="0" y="53"/>
                    <a:pt x="5" y="65"/>
                    <a:pt x="10" y="77"/>
                  </a:cubicBezTo>
                  <a:cubicBezTo>
                    <a:pt x="13" y="85"/>
                    <a:pt x="16" y="92"/>
                    <a:pt x="18" y="100"/>
                  </a:cubicBezTo>
                  <a:cubicBezTo>
                    <a:pt x="19" y="103"/>
                    <a:pt x="21" y="105"/>
                    <a:pt x="24" y="105"/>
                  </a:cubicBezTo>
                  <a:cubicBezTo>
                    <a:pt x="32" y="105"/>
                    <a:pt x="40" y="107"/>
                    <a:pt x="48" y="108"/>
                  </a:cubicBezTo>
                  <a:cubicBezTo>
                    <a:pt x="69" y="112"/>
                    <a:pt x="88" y="116"/>
                    <a:pt x="98" y="88"/>
                  </a:cubicBezTo>
                  <a:close/>
                  <a:moveTo>
                    <a:pt x="98" y="88"/>
                  </a:moveTo>
                  <a:cubicBezTo>
                    <a:pt x="98" y="88"/>
                    <a:pt x="98" y="88"/>
                    <a:pt x="98" y="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0" name="Freeform 26"/>
            <p:cNvSpPr>
              <a:spLocks noEditPoints="1"/>
            </p:cNvSpPr>
            <p:nvPr/>
          </p:nvSpPr>
          <p:spPr bwMode="auto">
            <a:xfrm>
              <a:off x="3121" y="1660"/>
              <a:ext cx="74" cy="70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13" y="89"/>
                </a:cxn>
                <a:cxn ang="0">
                  <a:pos x="9" y="94"/>
                </a:cxn>
                <a:cxn ang="0">
                  <a:pos x="13" y="103"/>
                </a:cxn>
                <a:cxn ang="0">
                  <a:pos x="79" y="114"/>
                </a:cxn>
                <a:cxn ang="0">
                  <a:pos x="110" y="94"/>
                </a:cxn>
                <a:cxn ang="0">
                  <a:pos x="114" y="73"/>
                </a:cxn>
                <a:cxn ang="0">
                  <a:pos x="119" y="50"/>
                </a:cxn>
                <a:cxn ang="0">
                  <a:pos x="116" y="42"/>
                </a:cxn>
                <a:cxn ang="0">
                  <a:pos x="97" y="27"/>
                </a:cxn>
                <a:cxn ang="0">
                  <a:pos x="44" y="19"/>
                </a:cxn>
                <a:cxn ang="0">
                  <a:pos x="1" y="71"/>
                </a:cxn>
                <a:cxn ang="0">
                  <a:pos x="3" y="79"/>
                </a:cxn>
                <a:cxn ang="0">
                  <a:pos x="10" y="81"/>
                </a:cxn>
                <a:cxn ang="0">
                  <a:pos x="62" y="66"/>
                </a:cxn>
                <a:cxn ang="0">
                  <a:pos x="62" y="66"/>
                </a:cxn>
                <a:cxn ang="0">
                  <a:pos x="62" y="67"/>
                </a:cxn>
                <a:cxn ang="0">
                  <a:pos x="62" y="67"/>
                </a:cxn>
                <a:cxn ang="0">
                  <a:pos x="62" y="67"/>
                </a:cxn>
                <a:cxn ang="0">
                  <a:pos x="62" y="67"/>
                </a:cxn>
              </a:cxnLst>
              <a:rect l="0" t="0" r="r" b="b"/>
              <a:pathLst>
                <a:path w="120" h="114">
                  <a:moveTo>
                    <a:pt x="62" y="67"/>
                  </a:moveTo>
                  <a:cubicBezTo>
                    <a:pt x="13" y="89"/>
                    <a:pt x="13" y="89"/>
                    <a:pt x="13" y="89"/>
                  </a:cubicBezTo>
                  <a:cubicBezTo>
                    <a:pt x="11" y="90"/>
                    <a:pt x="10" y="92"/>
                    <a:pt x="9" y="94"/>
                  </a:cubicBezTo>
                  <a:cubicBezTo>
                    <a:pt x="8" y="97"/>
                    <a:pt x="10" y="101"/>
                    <a:pt x="13" y="103"/>
                  </a:cubicBezTo>
                  <a:cubicBezTo>
                    <a:pt x="30" y="112"/>
                    <a:pt x="70" y="114"/>
                    <a:pt x="79" y="114"/>
                  </a:cubicBezTo>
                  <a:cubicBezTo>
                    <a:pt x="96" y="114"/>
                    <a:pt x="105" y="108"/>
                    <a:pt x="110" y="94"/>
                  </a:cubicBezTo>
                  <a:cubicBezTo>
                    <a:pt x="112" y="88"/>
                    <a:pt x="113" y="81"/>
                    <a:pt x="114" y="73"/>
                  </a:cubicBezTo>
                  <a:cubicBezTo>
                    <a:pt x="115" y="65"/>
                    <a:pt x="116" y="57"/>
                    <a:pt x="119" y="50"/>
                  </a:cubicBezTo>
                  <a:cubicBezTo>
                    <a:pt x="120" y="47"/>
                    <a:pt x="119" y="44"/>
                    <a:pt x="116" y="42"/>
                  </a:cubicBezTo>
                  <a:cubicBezTo>
                    <a:pt x="109" y="38"/>
                    <a:pt x="103" y="33"/>
                    <a:pt x="97" y="27"/>
                  </a:cubicBezTo>
                  <a:cubicBezTo>
                    <a:pt x="81" y="13"/>
                    <a:pt x="67" y="0"/>
                    <a:pt x="44" y="19"/>
                  </a:cubicBezTo>
                  <a:cubicBezTo>
                    <a:pt x="37" y="25"/>
                    <a:pt x="8" y="52"/>
                    <a:pt x="1" y="71"/>
                  </a:cubicBezTo>
                  <a:cubicBezTo>
                    <a:pt x="0" y="73"/>
                    <a:pt x="1" y="76"/>
                    <a:pt x="3" y="79"/>
                  </a:cubicBezTo>
                  <a:cubicBezTo>
                    <a:pt x="5" y="81"/>
                    <a:pt x="8" y="82"/>
                    <a:pt x="10" y="81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6"/>
                    <a:pt x="62" y="66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lose/>
                  <a:moveTo>
                    <a:pt x="62" y="67"/>
                  </a:moveTo>
                  <a:cubicBezTo>
                    <a:pt x="62" y="67"/>
                    <a:pt x="62" y="67"/>
                    <a:pt x="62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1" name="Freeform 27"/>
            <p:cNvSpPr>
              <a:spLocks noEditPoints="1"/>
            </p:cNvSpPr>
            <p:nvPr/>
          </p:nvSpPr>
          <p:spPr bwMode="auto">
            <a:xfrm>
              <a:off x="3067" y="1623"/>
              <a:ext cx="72" cy="76"/>
            </a:xfrm>
            <a:custGeom>
              <a:avLst/>
              <a:gdLst/>
              <a:ahLst/>
              <a:cxnLst>
                <a:cxn ang="0">
                  <a:pos x="78" y="13"/>
                </a:cxn>
                <a:cxn ang="0">
                  <a:pos x="57" y="1"/>
                </a:cxn>
                <a:cxn ang="0">
                  <a:pos x="49" y="2"/>
                </a:cxn>
                <a:cxn ang="0">
                  <a:pos x="29" y="15"/>
                </a:cxn>
                <a:cxn ang="0">
                  <a:pos x="2" y="39"/>
                </a:cxn>
                <a:cxn ang="0">
                  <a:pos x="4" y="63"/>
                </a:cxn>
                <a:cxn ang="0">
                  <a:pos x="39" y="120"/>
                </a:cxn>
                <a:cxn ang="0">
                  <a:pos x="46" y="121"/>
                </a:cxn>
                <a:cxn ang="0">
                  <a:pos x="51" y="116"/>
                </a:cxn>
                <a:cxn ang="0">
                  <a:pos x="52" y="114"/>
                </a:cxn>
                <a:cxn ang="0">
                  <a:pos x="55" y="61"/>
                </a:cxn>
                <a:cxn ang="0">
                  <a:pos x="55" y="61"/>
                </a:cxn>
                <a:cxn ang="0">
                  <a:pos x="55" y="60"/>
                </a:cxn>
                <a:cxn ang="0">
                  <a:pos x="55" y="61"/>
                </a:cxn>
                <a:cxn ang="0">
                  <a:pos x="61" y="114"/>
                </a:cxn>
                <a:cxn ang="0">
                  <a:pos x="66" y="121"/>
                </a:cxn>
                <a:cxn ang="0">
                  <a:pos x="74" y="119"/>
                </a:cxn>
                <a:cxn ang="0">
                  <a:pos x="94" y="89"/>
                </a:cxn>
                <a:cxn ang="0">
                  <a:pos x="106" y="61"/>
                </a:cxn>
                <a:cxn ang="0">
                  <a:pos x="106" y="60"/>
                </a:cxn>
                <a:cxn ang="0">
                  <a:pos x="78" y="13"/>
                </a:cxn>
                <a:cxn ang="0">
                  <a:pos x="78" y="13"/>
                </a:cxn>
                <a:cxn ang="0">
                  <a:pos x="78" y="13"/>
                </a:cxn>
              </a:cxnLst>
              <a:rect l="0" t="0" r="r" b="b"/>
              <a:pathLst>
                <a:path w="115" h="122">
                  <a:moveTo>
                    <a:pt x="78" y="13"/>
                  </a:moveTo>
                  <a:cubicBezTo>
                    <a:pt x="71" y="10"/>
                    <a:pt x="64" y="6"/>
                    <a:pt x="57" y="1"/>
                  </a:cubicBezTo>
                  <a:cubicBezTo>
                    <a:pt x="55" y="0"/>
                    <a:pt x="52" y="0"/>
                    <a:pt x="49" y="2"/>
                  </a:cubicBezTo>
                  <a:cubicBezTo>
                    <a:pt x="43" y="7"/>
                    <a:pt x="36" y="11"/>
                    <a:pt x="29" y="15"/>
                  </a:cubicBezTo>
                  <a:cubicBezTo>
                    <a:pt x="17" y="22"/>
                    <a:pt x="6" y="28"/>
                    <a:pt x="2" y="39"/>
                  </a:cubicBezTo>
                  <a:cubicBezTo>
                    <a:pt x="0" y="46"/>
                    <a:pt x="1" y="53"/>
                    <a:pt x="4" y="63"/>
                  </a:cubicBezTo>
                  <a:cubicBezTo>
                    <a:pt x="7" y="71"/>
                    <a:pt x="24" y="107"/>
                    <a:pt x="39" y="120"/>
                  </a:cubicBezTo>
                  <a:cubicBezTo>
                    <a:pt x="41" y="122"/>
                    <a:pt x="44" y="122"/>
                    <a:pt x="46" y="121"/>
                  </a:cubicBezTo>
                  <a:cubicBezTo>
                    <a:pt x="49" y="121"/>
                    <a:pt x="51" y="119"/>
                    <a:pt x="51" y="116"/>
                  </a:cubicBezTo>
                  <a:cubicBezTo>
                    <a:pt x="52" y="116"/>
                    <a:pt x="52" y="115"/>
                    <a:pt x="52" y="114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1" y="117"/>
                    <a:pt x="63" y="119"/>
                    <a:pt x="66" y="121"/>
                  </a:cubicBezTo>
                  <a:cubicBezTo>
                    <a:pt x="68" y="122"/>
                    <a:pt x="72" y="121"/>
                    <a:pt x="74" y="119"/>
                  </a:cubicBezTo>
                  <a:cubicBezTo>
                    <a:pt x="81" y="112"/>
                    <a:pt x="89" y="99"/>
                    <a:pt x="94" y="89"/>
                  </a:cubicBezTo>
                  <a:cubicBezTo>
                    <a:pt x="100" y="76"/>
                    <a:pt x="104" y="65"/>
                    <a:pt x="106" y="61"/>
                  </a:cubicBezTo>
                  <a:cubicBezTo>
                    <a:pt x="106" y="60"/>
                    <a:pt x="106" y="60"/>
                    <a:pt x="106" y="60"/>
                  </a:cubicBezTo>
                  <a:cubicBezTo>
                    <a:pt x="115" y="32"/>
                    <a:pt x="97" y="23"/>
                    <a:pt x="78" y="13"/>
                  </a:cubicBezTo>
                  <a:close/>
                  <a:moveTo>
                    <a:pt x="78" y="13"/>
                  </a:moveTo>
                  <a:cubicBezTo>
                    <a:pt x="78" y="13"/>
                    <a:pt x="78" y="13"/>
                    <a:pt x="78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3096" y="1745"/>
              <a:ext cx="107" cy="100"/>
            </a:xfrm>
            <a:custGeom>
              <a:avLst/>
              <a:gdLst/>
              <a:ahLst/>
              <a:cxnLst>
                <a:cxn ang="0">
                  <a:pos x="92" y="80"/>
                </a:cxn>
                <a:cxn ang="0">
                  <a:pos x="92" y="79"/>
                </a:cxn>
                <a:cxn ang="0">
                  <a:pos x="93" y="80"/>
                </a:cxn>
                <a:cxn ang="0">
                  <a:pos x="148" y="134"/>
                </a:cxn>
                <a:cxn ang="0">
                  <a:pos x="156" y="137"/>
                </a:cxn>
                <a:cxn ang="0">
                  <a:pos x="163" y="134"/>
                </a:cxn>
                <a:cxn ang="0">
                  <a:pos x="167" y="127"/>
                </a:cxn>
                <a:cxn ang="0">
                  <a:pos x="148" y="32"/>
                </a:cxn>
                <a:cxn ang="0">
                  <a:pos x="107" y="0"/>
                </a:cxn>
                <a:cxn ang="0">
                  <a:pos x="74" y="6"/>
                </a:cxn>
                <a:cxn ang="0">
                  <a:pos x="39" y="12"/>
                </a:cxn>
                <a:cxn ang="0">
                  <a:pos x="34" y="14"/>
                </a:cxn>
                <a:cxn ang="0">
                  <a:pos x="31" y="20"/>
                </a:cxn>
                <a:cxn ang="0">
                  <a:pos x="21" y="53"/>
                </a:cxn>
                <a:cxn ang="0">
                  <a:pos x="37" y="130"/>
                </a:cxn>
                <a:cxn ang="0">
                  <a:pos x="130" y="160"/>
                </a:cxn>
                <a:cxn ang="0">
                  <a:pos x="130" y="160"/>
                </a:cxn>
                <a:cxn ang="0">
                  <a:pos x="137" y="158"/>
                </a:cxn>
                <a:cxn ang="0">
                  <a:pos x="139" y="142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2" y="80"/>
                </a:cxn>
              </a:cxnLst>
              <a:rect l="0" t="0" r="r" b="b"/>
              <a:pathLst>
                <a:path w="171" h="160">
                  <a:moveTo>
                    <a:pt x="92" y="80"/>
                  </a:move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3" y="79"/>
                    <a:pt x="93" y="80"/>
                  </a:cubicBezTo>
                  <a:cubicBezTo>
                    <a:pt x="148" y="134"/>
                    <a:pt x="148" y="134"/>
                    <a:pt x="148" y="134"/>
                  </a:cubicBezTo>
                  <a:cubicBezTo>
                    <a:pt x="150" y="136"/>
                    <a:pt x="153" y="137"/>
                    <a:pt x="156" y="137"/>
                  </a:cubicBezTo>
                  <a:cubicBezTo>
                    <a:pt x="159" y="137"/>
                    <a:pt x="161" y="136"/>
                    <a:pt x="163" y="134"/>
                  </a:cubicBezTo>
                  <a:cubicBezTo>
                    <a:pt x="166" y="133"/>
                    <a:pt x="167" y="130"/>
                    <a:pt x="167" y="127"/>
                  </a:cubicBezTo>
                  <a:cubicBezTo>
                    <a:pt x="171" y="99"/>
                    <a:pt x="153" y="44"/>
                    <a:pt x="148" y="32"/>
                  </a:cubicBezTo>
                  <a:cubicBezTo>
                    <a:pt x="138" y="7"/>
                    <a:pt x="123" y="0"/>
                    <a:pt x="107" y="0"/>
                  </a:cubicBezTo>
                  <a:cubicBezTo>
                    <a:pt x="97" y="0"/>
                    <a:pt x="85" y="3"/>
                    <a:pt x="74" y="6"/>
                  </a:cubicBezTo>
                  <a:cubicBezTo>
                    <a:pt x="63" y="9"/>
                    <a:pt x="51" y="11"/>
                    <a:pt x="39" y="12"/>
                  </a:cubicBezTo>
                  <a:cubicBezTo>
                    <a:pt x="37" y="12"/>
                    <a:pt x="36" y="13"/>
                    <a:pt x="34" y="14"/>
                  </a:cubicBezTo>
                  <a:cubicBezTo>
                    <a:pt x="33" y="16"/>
                    <a:pt x="31" y="18"/>
                    <a:pt x="31" y="20"/>
                  </a:cubicBezTo>
                  <a:cubicBezTo>
                    <a:pt x="29" y="31"/>
                    <a:pt x="25" y="42"/>
                    <a:pt x="21" y="53"/>
                  </a:cubicBezTo>
                  <a:cubicBezTo>
                    <a:pt x="10" y="82"/>
                    <a:pt x="0" y="109"/>
                    <a:pt x="37" y="130"/>
                  </a:cubicBezTo>
                  <a:cubicBezTo>
                    <a:pt x="50" y="136"/>
                    <a:pt x="101" y="160"/>
                    <a:pt x="130" y="160"/>
                  </a:cubicBezTo>
                  <a:cubicBezTo>
                    <a:pt x="130" y="160"/>
                    <a:pt x="130" y="160"/>
                    <a:pt x="130" y="160"/>
                  </a:cubicBezTo>
                  <a:cubicBezTo>
                    <a:pt x="133" y="160"/>
                    <a:pt x="135" y="159"/>
                    <a:pt x="137" y="158"/>
                  </a:cubicBezTo>
                  <a:cubicBezTo>
                    <a:pt x="142" y="154"/>
                    <a:pt x="143" y="147"/>
                    <a:pt x="139" y="142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0"/>
                    <a:pt x="92" y="80"/>
                    <a:pt x="92" y="80"/>
                  </a:cubicBezTo>
                  <a:close/>
                  <a:moveTo>
                    <a:pt x="92" y="80"/>
                  </a:moveTo>
                  <a:cubicBezTo>
                    <a:pt x="92" y="80"/>
                    <a:pt x="92" y="80"/>
                    <a:pt x="92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 noEditPoints="1"/>
            </p:cNvSpPr>
            <p:nvPr/>
          </p:nvSpPr>
          <p:spPr bwMode="auto">
            <a:xfrm>
              <a:off x="3160" y="1893"/>
              <a:ext cx="105" cy="110"/>
            </a:xfrm>
            <a:custGeom>
              <a:avLst/>
              <a:gdLst/>
              <a:ahLst/>
              <a:cxnLst>
                <a:cxn ang="0">
                  <a:pos x="111" y="2"/>
                </a:cxn>
                <a:cxn ang="0">
                  <a:pos x="104" y="0"/>
                </a:cxn>
                <a:cxn ang="0">
                  <a:pos x="97" y="2"/>
                </a:cxn>
                <a:cxn ang="0">
                  <a:pos x="93" y="10"/>
                </a:cxn>
                <a:cxn ang="0">
                  <a:pos x="88" y="88"/>
                </a:cxn>
                <a:cxn ang="0">
                  <a:pos x="88" y="88"/>
                </a:cxn>
                <a:cxn ang="0">
                  <a:pos x="87" y="88"/>
                </a:cxn>
                <a:cxn ang="0">
                  <a:pos x="87" y="88"/>
                </a:cxn>
                <a:cxn ang="0">
                  <a:pos x="87" y="88"/>
                </a:cxn>
                <a:cxn ang="0">
                  <a:pos x="80" y="10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1" y="3"/>
                </a:cxn>
                <a:cxn ang="0">
                  <a:pos x="13" y="88"/>
                </a:cxn>
                <a:cxn ang="0">
                  <a:pos x="52" y="156"/>
                </a:cxn>
                <a:cxn ang="0">
                  <a:pos x="83" y="174"/>
                </a:cxn>
                <a:cxn ang="0">
                  <a:pos x="88" y="176"/>
                </a:cxn>
                <a:cxn ang="0">
                  <a:pos x="94" y="174"/>
                </a:cxn>
                <a:cxn ang="0">
                  <a:pos x="124" y="155"/>
                </a:cxn>
                <a:cxn ang="0">
                  <a:pos x="150" y="139"/>
                </a:cxn>
                <a:cxn ang="0">
                  <a:pos x="161" y="86"/>
                </a:cxn>
                <a:cxn ang="0">
                  <a:pos x="111" y="2"/>
                </a:cxn>
                <a:cxn ang="0">
                  <a:pos x="111" y="2"/>
                </a:cxn>
                <a:cxn ang="0">
                  <a:pos x="111" y="2"/>
                </a:cxn>
              </a:cxnLst>
              <a:rect l="0" t="0" r="r" b="b"/>
              <a:pathLst>
                <a:path w="169" h="176">
                  <a:moveTo>
                    <a:pt x="111" y="2"/>
                  </a:moveTo>
                  <a:cubicBezTo>
                    <a:pt x="109" y="1"/>
                    <a:pt x="106" y="0"/>
                    <a:pt x="104" y="0"/>
                  </a:cubicBezTo>
                  <a:cubicBezTo>
                    <a:pt x="101" y="0"/>
                    <a:pt x="99" y="1"/>
                    <a:pt x="97" y="2"/>
                  </a:cubicBezTo>
                  <a:cubicBezTo>
                    <a:pt x="94" y="4"/>
                    <a:pt x="93" y="7"/>
                    <a:pt x="93" y="1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6"/>
                    <a:pt x="77" y="3"/>
                    <a:pt x="73" y="1"/>
                  </a:cubicBezTo>
                  <a:cubicBezTo>
                    <a:pt x="72" y="0"/>
                    <a:pt x="70" y="0"/>
                    <a:pt x="69" y="0"/>
                  </a:cubicBezTo>
                  <a:cubicBezTo>
                    <a:pt x="66" y="0"/>
                    <a:pt x="63" y="1"/>
                    <a:pt x="61" y="3"/>
                  </a:cubicBezTo>
                  <a:cubicBezTo>
                    <a:pt x="40" y="22"/>
                    <a:pt x="18" y="75"/>
                    <a:pt x="13" y="88"/>
                  </a:cubicBezTo>
                  <a:cubicBezTo>
                    <a:pt x="0" y="128"/>
                    <a:pt x="25" y="142"/>
                    <a:pt x="52" y="156"/>
                  </a:cubicBezTo>
                  <a:cubicBezTo>
                    <a:pt x="63" y="161"/>
                    <a:pt x="73" y="167"/>
                    <a:pt x="83" y="174"/>
                  </a:cubicBezTo>
                  <a:cubicBezTo>
                    <a:pt x="84" y="175"/>
                    <a:pt x="86" y="176"/>
                    <a:pt x="88" y="176"/>
                  </a:cubicBezTo>
                  <a:cubicBezTo>
                    <a:pt x="90" y="176"/>
                    <a:pt x="92" y="175"/>
                    <a:pt x="94" y="174"/>
                  </a:cubicBezTo>
                  <a:cubicBezTo>
                    <a:pt x="103" y="166"/>
                    <a:pt x="113" y="161"/>
                    <a:pt x="124" y="155"/>
                  </a:cubicBezTo>
                  <a:cubicBezTo>
                    <a:pt x="133" y="150"/>
                    <a:pt x="142" y="145"/>
                    <a:pt x="150" y="139"/>
                  </a:cubicBezTo>
                  <a:cubicBezTo>
                    <a:pt x="166" y="125"/>
                    <a:pt x="169" y="109"/>
                    <a:pt x="161" y="86"/>
                  </a:cubicBezTo>
                  <a:cubicBezTo>
                    <a:pt x="156" y="73"/>
                    <a:pt x="133" y="21"/>
                    <a:pt x="111" y="2"/>
                  </a:cubicBezTo>
                  <a:close/>
                  <a:moveTo>
                    <a:pt x="111" y="2"/>
                  </a:moveTo>
                  <a:cubicBezTo>
                    <a:pt x="111" y="2"/>
                    <a:pt x="111" y="2"/>
                    <a:pt x="11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 noEditPoints="1"/>
            </p:cNvSpPr>
            <p:nvPr/>
          </p:nvSpPr>
          <p:spPr bwMode="auto">
            <a:xfrm>
              <a:off x="3077" y="1847"/>
              <a:ext cx="108" cy="95"/>
            </a:xfrm>
            <a:custGeom>
              <a:avLst/>
              <a:gdLst/>
              <a:ahLst/>
              <a:cxnLst>
                <a:cxn ang="0">
                  <a:pos x="171" y="54"/>
                </a:cxn>
                <a:cxn ang="0">
                  <a:pos x="162" y="50"/>
                </a:cxn>
                <a:cxn ang="0">
                  <a:pos x="159" y="50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84" y="70"/>
                </a:cxn>
                <a:cxn ang="0">
                  <a:pos x="84" y="70"/>
                </a:cxn>
                <a:cxn ang="0">
                  <a:pos x="155" y="39"/>
                </a:cxn>
                <a:cxn ang="0">
                  <a:pos x="158" y="37"/>
                </a:cxn>
                <a:cxn ang="0">
                  <a:pos x="162" y="27"/>
                </a:cxn>
                <a:cxn ang="0">
                  <a:pos x="156" y="1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27" y="10"/>
                </a:cxn>
                <a:cxn ang="0">
                  <a:pos x="8" y="59"/>
                </a:cxn>
                <a:cxn ang="0">
                  <a:pos x="1" y="94"/>
                </a:cxn>
                <a:cxn ang="0">
                  <a:pos x="5" y="104"/>
                </a:cxn>
                <a:cxn ang="0">
                  <a:pos x="32" y="126"/>
                </a:cxn>
                <a:cxn ang="0">
                  <a:pos x="78" y="153"/>
                </a:cxn>
                <a:cxn ang="0">
                  <a:pos x="109" y="140"/>
                </a:cxn>
                <a:cxn ang="0">
                  <a:pos x="110" y="139"/>
                </a:cxn>
                <a:cxn ang="0">
                  <a:pos x="142" y="108"/>
                </a:cxn>
                <a:cxn ang="0">
                  <a:pos x="172" y="66"/>
                </a:cxn>
                <a:cxn ang="0">
                  <a:pos x="171" y="54"/>
                </a:cxn>
                <a:cxn ang="0">
                  <a:pos x="171" y="54"/>
                </a:cxn>
                <a:cxn ang="0">
                  <a:pos x="171" y="54"/>
                </a:cxn>
              </a:cxnLst>
              <a:rect l="0" t="0" r="r" b="b"/>
              <a:pathLst>
                <a:path w="174" h="153">
                  <a:moveTo>
                    <a:pt x="171" y="54"/>
                  </a:moveTo>
                  <a:cubicBezTo>
                    <a:pt x="169" y="51"/>
                    <a:pt x="165" y="50"/>
                    <a:pt x="162" y="50"/>
                  </a:cubicBezTo>
                  <a:cubicBezTo>
                    <a:pt x="161" y="50"/>
                    <a:pt x="160" y="50"/>
                    <a:pt x="159" y="50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3" y="70"/>
                    <a:pt x="84" y="70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6" y="38"/>
                    <a:pt x="157" y="38"/>
                    <a:pt x="158" y="37"/>
                  </a:cubicBezTo>
                  <a:cubicBezTo>
                    <a:pt x="161" y="35"/>
                    <a:pt x="162" y="31"/>
                    <a:pt x="162" y="27"/>
                  </a:cubicBezTo>
                  <a:cubicBezTo>
                    <a:pt x="161" y="23"/>
                    <a:pt x="159" y="20"/>
                    <a:pt x="156" y="18"/>
                  </a:cubicBezTo>
                  <a:cubicBezTo>
                    <a:pt x="131" y="5"/>
                    <a:pt x="74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6" y="0"/>
                    <a:pt x="35" y="4"/>
                    <a:pt x="27" y="10"/>
                  </a:cubicBezTo>
                  <a:cubicBezTo>
                    <a:pt x="14" y="21"/>
                    <a:pt x="11" y="40"/>
                    <a:pt x="8" y="59"/>
                  </a:cubicBezTo>
                  <a:cubicBezTo>
                    <a:pt x="7" y="71"/>
                    <a:pt x="5" y="82"/>
                    <a:pt x="1" y="94"/>
                  </a:cubicBezTo>
                  <a:cubicBezTo>
                    <a:pt x="0" y="98"/>
                    <a:pt x="1" y="102"/>
                    <a:pt x="5" y="104"/>
                  </a:cubicBezTo>
                  <a:cubicBezTo>
                    <a:pt x="15" y="111"/>
                    <a:pt x="24" y="119"/>
                    <a:pt x="32" y="126"/>
                  </a:cubicBezTo>
                  <a:cubicBezTo>
                    <a:pt x="47" y="140"/>
                    <a:pt x="61" y="153"/>
                    <a:pt x="78" y="153"/>
                  </a:cubicBezTo>
                  <a:cubicBezTo>
                    <a:pt x="87" y="153"/>
                    <a:pt x="97" y="149"/>
                    <a:pt x="109" y="140"/>
                  </a:cubicBezTo>
                  <a:cubicBezTo>
                    <a:pt x="109" y="140"/>
                    <a:pt x="110" y="139"/>
                    <a:pt x="110" y="139"/>
                  </a:cubicBezTo>
                  <a:cubicBezTo>
                    <a:pt x="115" y="135"/>
                    <a:pt x="128" y="123"/>
                    <a:pt x="142" y="108"/>
                  </a:cubicBezTo>
                  <a:cubicBezTo>
                    <a:pt x="153" y="97"/>
                    <a:pt x="167" y="80"/>
                    <a:pt x="172" y="66"/>
                  </a:cubicBezTo>
                  <a:cubicBezTo>
                    <a:pt x="174" y="62"/>
                    <a:pt x="174" y="57"/>
                    <a:pt x="171" y="54"/>
                  </a:cubicBezTo>
                  <a:close/>
                  <a:moveTo>
                    <a:pt x="171" y="54"/>
                  </a:moveTo>
                  <a:cubicBezTo>
                    <a:pt x="171" y="54"/>
                    <a:pt x="171" y="54"/>
                    <a:pt x="171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 noEditPoints="1"/>
            </p:cNvSpPr>
            <p:nvPr/>
          </p:nvSpPr>
          <p:spPr bwMode="auto">
            <a:xfrm>
              <a:off x="3211" y="1737"/>
              <a:ext cx="105" cy="102"/>
            </a:xfrm>
            <a:custGeom>
              <a:avLst/>
              <a:gdLst/>
              <a:ahLst/>
              <a:cxnLst>
                <a:cxn ang="0">
                  <a:pos x="40" y="148"/>
                </a:cxn>
                <a:cxn ang="0">
                  <a:pos x="41" y="159"/>
                </a:cxn>
                <a:cxn ang="0">
                  <a:pos x="49" y="164"/>
                </a:cxn>
                <a:cxn ang="0">
                  <a:pos x="52" y="163"/>
                </a:cxn>
                <a:cxn ang="0">
                  <a:pos x="99" y="141"/>
                </a:cxn>
                <a:cxn ang="0">
                  <a:pos x="135" y="116"/>
                </a:cxn>
                <a:cxn ang="0">
                  <a:pos x="136" y="115"/>
                </a:cxn>
                <a:cxn ang="0">
                  <a:pos x="138" y="37"/>
                </a:cxn>
                <a:cxn ang="0">
                  <a:pos x="121" y="6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92" y="1"/>
                </a:cxn>
                <a:cxn ang="0">
                  <a:pos x="76" y="1"/>
                </a:cxn>
                <a:cxn ang="0">
                  <a:pos x="62" y="1"/>
                </a:cxn>
                <a:cxn ang="0">
                  <a:pos x="24" y="10"/>
                </a:cxn>
                <a:cxn ang="0">
                  <a:pos x="9" y="41"/>
                </a:cxn>
                <a:cxn ang="0">
                  <a:pos x="9" y="138"/>
                </a:cxn>
                <a:cxn ang="0">
                  <a:pos x="16" y="145"/>
                </a:cxn>
                <a:cxn ang="0">
                  <a:pos x="19" y="146"/>
                </a:cxn>
                <a:cxn ang="0">
                  <a:pos x="27" y="143"/>
                </a:cxn>
                <a:cxn ang="0">
                  <a:pos x="29" y="141"/>
                </a:cxn>
                <a:cxn ang="0">
                  <a:pos x="72" y="77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3" y="78"/>
                </a:cxn>
                <a:cxn ang="0">
                  <a:pos x="40" y="148"/>
                </a:cxn>
                <a:cxn ang="0">
                  <a:pos x="40" y="148"/>
                </a:cxn>
                <a:cxn ang="0">
                  <a:pos x="40" y="148"/>
                </a:cxn>
              </a:cxnLst>
              <a:rect l="0" t="0" r="r" b="b"/>
              <a:pathLst>
                <a:path w="169" h="164">
                  <a:moveTo>
                    <a:pt x="40" y="148"/>
                  </a:moveTo>
                  <a:cubicBezTo>
                    <a:pt x="38" y="152"/>
                    <a:pt x="38" y="156"/>
                    <a:pt x="41" y="159"/>
                  </a:cubicBezTo>
                  <a:cubicBezTo>
                    <a:pt x="43" y="162"/>
                    <a:pt x="46" y="164"/>
                    <a:pt x="49" y="164"/>
                  </a:cubicBezTo>
                  <a:cubicBezTo>
                    <a:pt x="50" y="164"/>
                    <a:pt x="51" y="164"/>
                    <a:pt x="52" y="163"/>
                  </a:cubicBezTo>
                  <a:cubicBezTo>
                    <a:pt x="67" y="160"/>
                    <a:pt x="86" y="150"/>
                    <a:pt x="99" y="141"/>
                  </a:cubicBezTo>
                  <a:cubicBezTo>
                    <a:pt x="116" y="130"/>
                    <a:pt x="130" y="120"/>
                    <a:pt x="135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69" y="87"/>
                    <a:pt x="154" y="62"/>
                    <a:pt x="138" y="37"/>
                  </a:cubicBezTo>
                  <a:cubicBezTo>
                    <a:pt x="132" y="27"/>
                    <a:pt x="125" y="17"/>
                    <a:pt x="121" y="6"/>
                  </a:cubicBezTo>
                  <a:cubicBezTo>
                    <a:pt x="119" y="2"/>
                    <a:pt x="116" y="0"/>
                    <a:pt x="112" y="0"/>
                  </a:cubicBezTo>
                  <a:cubicBezTo>
                    <a:pt x="112" y="0"/>
                    <a:pt x="112" y="0"/>
                    <a:pt x="111" y="0"/>
                  </a:cubicBezTo>
                  <a:cubicBezTo>
                    <a:pt x="105" y="1"/>
                    <a:pt x="98" y="1"/>
                    <a:pt x="92" y="1"/>
                  </a:cubicBezTo>
                  <a:cubicBezTo>
                    <a:pt x="86" y="1"/>
                    <a:pt x="81" y="1"/>
                    <a:pt x="76" y="1"/>
                  </a:cubicBezTo>
                  <a:cubicBezTo>
                    <a:pt x="71" y="1"/>
                    <a:pt x="66" y="1"/>
                    <a:pt x="62" y="1"/>
                  </a:cubicBezTo>
                  <a:cubicBezTo>
                    <a:pt x="47" y="1"/>
                    <a:pt x="34" y="2"/>
                    <a:pt x="24" y="10"/>
                  </a:cubicBezTo>
                  <a:cubicBezTo>
                    <a:pt x="17" y="17"/>
                    <a:pt x="11" y="27"/>
                    <a:pt x="9" y="41"/>
                  </a:cubicBezTo>
                  <a:cubicBezTo>
                    <a:pt x="6" y="54"/>
                    <a:pt x="0" y="111"/>
                    <a:pt x="9" y="138"/>
                  </a:cubicBezTo>
                  <a:cubicBezTo>
                    <a:pt x="10" y="142"/>
                    <a:pt x="13" y="145"/>
                    <a:pt x="16" y="145"/>
                  </a:cubicBezTo>
                  <a:cubicBezTo>
                    <a:pt x="17" y="146"/>
                    <a:pt x="18" y="146"/>
                    <a:pt x="19" y="146"/>
                  </a:cubicBezTo>
                  <a:cubicBezTo>
                    <a:pt x="22" y="146"/>
                    <a:pt x="24" y="145"/>
                    <a:pt x="27" y="143"/>
                  </a:cubicBezTo>
                  <a:cubicBezTo>
                    <a:pt x="27" y="143"/>
                    <a:pt x="28" y="142"/>
                    <a:pt x="29" y="141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4" y="77"/>
                    <a:pt x="74" y="77"/>
                    <a:pt x="73" y="78"/>
                  </a:cubicBezTo>
                  <a:lnTo>
                    <a:pt x="40" y="148"/>
                  </a:lnTo>
                  <a:close/>
                  <a:moveTo>
                    <a:pt x="40" y="148"/>
                  </a:moveTo>
                  <a:cubicBezTo>
                    <a:pt x="40" y="148"/>
                    <a:pt x="40" y="148"/>
                    <a:pt x="40" y="1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 noEditPoints="1"/>
            </p:cNvSpPr>
            <p:nvPr/>
          </p:nvSpPr>
          <p:spPr bwMode="auto">
            <a:xfrm>
              <a:off x="3241" y="1834"/>
              <a:ext cx="110" cy="95"/>
            </a:xfrm>
            <a:custGeom>
              <a:avLst/>
              <a:gdLst/>
              <a:ahLst/>
              <a:cxnLst>
                <a:cxn ang="0">
                  <a:pos x="163" y="52"/>
                </a:cxn>
                <a:cxn ang="0">
                  <a:pos x="114" y="0"/>
                </a:cxn>
                <a:cxn ang="0">
                  <a:pos x="104" y="1"/>
                </a:cxn>
                <a:cxn ang="0">
                  <a:pos x="11" y="32"/>
                </a:cxn>
                <a:cxn ang="0">
                  <a:pos x="7" y="43"/>
                </a:cxn>
                <a:cxn ang="0">
                  <a:pos x="15" y="52"/>
                </a:cxn>
                <a:cxn ang="0">
                  <a:pos x="90" y="73"/>
                </a:cxn>
                <a:cxn ang="0">
                  <a:pos x="90" y="73"/>
                </a:cxn>
                <a:cxn ang="0">
                  <a:pos x="90" y="74"/>
                </a:cxn>
                <a:cxn ang="0">
                  <a:pos x="90" y="74"/>
                </a:cxn>
                <a:cxn ang="0">
                  <a:pos x="90" y="74"/>
                </a:cxn>
                <a:cxn ang="0">
                  <a:pos x="13" y="64"/>
                </a:cxn>
                <a:cxn ang="0">
                  <a:pos x="11" y="64"/>
                </a:cxn>
                <a:cxn ang="0">
                  <a:pos x="4" y="67"/>
                </a:cxn>
                <a:cxn ang="0">
                  <a:pos x="0" y="77"/>
                </a:cxn>
                <a:cxn ang="0">
                  <a:pos x="1" y="81"/>
                </a:cxn>
                <a:cxn ang="0">
                  <a:pos x="75" y="145"/>
                </a:cxn>
                <a:cxn ang="0">
                  <a:pos x="102" y="154"/>
                </a:cxn>
                <a:cxn ang="0">
                  <a:pos x="128" y="144"/>
                </a:cxn>
                <a:cxn ang="0">
                  <a:pos x="149" y="121"/>
                </a:cxn>
                <a:cxn ang="0">
                  <a:pos x="157" y="112"/>
                </a:cxn>
                <a:cxn ang="0">
                  <a:pos x="173" y="96"/>
                </a:cxn>
                <a:cxn ang="0">
                  <a:pos x="175" y="85"/>
                </a:cxn>
                <a:cxn ang="0">
                  <a:pos x="163" y="52"/>
                </a:cxn>
                <a:cxn ang="0">
                  <a:pos x="163" y="52"/>
                </a:cxn>
                <a:cxn ang="0">
                  <a:pos x="163" y="52"/>
                </a:cxn>
              </a:cxnLst>
              <a:rect l="0" t="0" r="r" b="b"/>
              <a:pathLst>
                <a:path w="177" h="154">
                  <a:moveTo>
                    <a:pt x="163" y="52"/>
                  </a:moveTo>
                  <a:cubicBezTo>
                    <a:pt x="155" y="25"/>
                    <a:pt x="147" y="0"/>
                    <a:pt x="114" y="0"/>
                  </a:cubicBezTo>
                  <a:cubicBezTo>
                    <a:pt x="111" y="0"/>
                    <a:pt x="107" y="0"/>
                    <a:pt x="104" y="1"/>
                  </a:cubicBezTo>
                  <a:cubicBezTo>
                    <a:pt x="90" y="3"/>
                    <a:pt x="34" y="15"/>
                    <a:pt x="11" y="32"/>
                  </a:cubicBezTo>
                  <a:cubicBezTo>
                    <a:pt x="8" y="35"/>
                    <a:pt x="6" y="39"/>
                    <a:pt x="7" y="43"/>
                  </a:cubicBezTo>
                  <a:cubicBezTo>
                    <a:pt x="8" y="47"/>
                    <a:pt x="11" y="51"/>
                    <a:pt x="15" y="52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4"/>
                    <a:pt x="12" y="64"/>
                    <a:pt x="11" y="64"/>
                  </a:cubicBezTo>
                  <a:cubicBezTo>
                    <a:pt x="9" y="64"/>
                    <a:pt x="6" y="65"/>
                    <a:pt x="4" y="67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8"/>
                    <a:pt x="1" y="80"/>
                    <a:pt x="1" y="81"/>
                  </a:cubicBezTo>
                  <a:cubicBezTo>
                    <a:pt x="16" y="106"/>
                    <a:pt x="63" y="138"/>
                    <a:pt x="75" y="145"/>
                  </a:cubicBezTo>
                  <a:cubicBezTo>
                    <a:pt x="85" y="151"/>
                    <a:pt x="94" y="154"/>
                    <a:pt x="102" y="154"/>
                  </a:cubicBezTo>
                  <a:cubicBezTo>
                    <a:pt x="111" y="154"/>
                    <a:pt x="120" y="151"/>
                    <a:pt x="128" y="144"/>
                  </a:cubicBezTo>
                  <a:cubicBezTo>
                    <a:pt x="135" y="138"/>
                    <a:pt x="142" y="130"/>
                    <a:pt x="149" y="121"/>
                  </a:cubicBezTo>
                  <a:cubicBezTo>
                    <a:pt x="152" y="118"/>
                    <a:pt x="154" y="115"/>
                    <a:pt x="157" y="112"/>
                  </a:cubicBezTo>
                  <a:cubicBezTo>
                    <a:pt x="162" y="106"/>
                    <a:pt x="167" y="101"/>
                    <a:pt x="173" y="96"/>
                  </a:cubicBezTo>
                  <a:cubicBezTo>
                    <a:pt x="176" y="93"/>
                    <a:pt x="177" y="88"/>
                    <a:pt x="175" y="85"/>
                  </a:cubicBezTo>
                  <a:cubicBezTo>
                    <a:pt x="170" y="74"/>
                    <a:pt x="166" y="63"/>
                    <a:pt x="163" y="52"/>
                  </a:cubicBezTo>
                  <a:close/>
                  <a:moveTo>
                    <a:pt x="163" y="52"/>
                  </a:moveTo>
                  <a:cubicBezTo>
                    <a:pt x="163" y="52"/>
                    <a:pt x="163" y="52"/>
                    <a:pt x="163" y="5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Freeform 33"/>
            <p:cNvSpPr>
              <a:spLocks noEditPoints="1"/>
            </p:cNvSpPr>
            <p:nvPr/>
          </p:nvSpPr>
          <p:spPr bwMode="auto">
            <a:xfrm>
              <a:off x="3188" y="1839"/>
              <a:ext cx="43" cy="39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0" y="4"/>
                </a:cxn>
                <a:cxn ang="0">
                  <a:pos x="9" y="48"/>
                </a:cxn>
                <a:cxn ang="0">
                  <a:pos x="36" y="63"/>
                </a:cxn>
                <a:cxn ang="0">
                  <a:pos x="52" y="59"/>
                </a:cxn>
                <a:cxn ang="0">
                  <a:pos x="59" y="53"/>
                </a:cxn>
                <a:cxn ang="0">
                  <a:pos x="63" y="15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3" y="0"/>
                </a:cxn>
              </a:cxnLst>
              <a:rect l="0" t="0" r="r" b="b"/>
              <a:pathLst>
                <a:path w="70" h="63">
                  <a:moveTo>
                    <a:pt x="33" y="0"/>
                  </a:moveTo>
                  <a:cubicBezTo>
                    <a:pt x="28" y="0"/>
                    <a:pt x="24" y="2"/>
                    <a:pt x="20" y="4"/>
                  </a:cubicBezTo>
                  <a:cubicBezTo>
                    <a:pt x="5" y="13"/>
                    <a:pt x="0" y="33"/>
                    <a:pt x="9" y="48"/>
                  </a:cubicBezTo>
                  <a:cubicBezTo>
                    <a:pt x="15" y="58"/>
                    <a:pt x="25" y="63"/>
                    <a:pt x="36" y="63"/>
                  </a:cubicBezTo>
                  <a:cubicBezTo>
                    <a:pt x="41" y="63"/>
                    <a:pt x="47" y="62"/>
                    <a:pt x="52" y="59"/>
                  </a:cubicBezTo>
                  <a:cubicBezTo>
                    <a:pt x="55" y="57"/>
                    <a:pt x="57" y="55"/>
                    <a:pt x="59" y="53"/>
                  </a:cubicBezTo>
                  <a:cubicBezTo>
                    <a:pt x="68" y="43"/>
                    <a:pt x="70" y="27"/>
                    <a:pt x="63" y="15"/>
                  </a:cubicBezTo>
                  <a:cubicBezTo>
                    <a:pt x="57" y="5"/>
                    <a:pt x="46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29"/>
          <p:cNvGrpSpPr/>
          <p:nvPr/>
        </p:nvGrpSpPr>
        <p:grpSpPr>
          <a:xfrm>
            <a:off x="3178668" y="2536205"/>
            <a:ext cx="1625371" cy="841429"/>
            <a:chOff x="798970" y="1704791"/>
            <a:chExt cx="826143" cy="775377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29"/>
          <p:cNvGrpSpPr/>
          <p:nvPr/>
        </p:nvGrpSpPr>
        <p:grpSpPr>
          <a:xfrm>
            <a:off x="6099974" y="2536205"/>
            <a:ext cx="1625371" cy="841429"/>
            <a:chOff x="798970" y="1704791"/>
            <a:chExt cx="826143" cy="775377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29"/>
          <p:cNvGrpSpPr/>
          <p:nvPr/>
        </p:nvGrpSpPr>
        <p:grpSpPr>
          <a:xfrm>
            <a:off x="9021282" y="2536205"/>
            <a:ext cx="1625371" cy="841429"/>
            <a:chOff x="798970" y="1704791"/>
            <a:chExt cx="826143" cy="775377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"/>
          <p:cNvSpPr txBox="1">
            <a:spLocks/>
          </p:cNvSpPr>
          <p:nvPr/>
        </p:nvSpPr>
        <p:spPr>
          <a:xfrm>
            <a:off x="2166380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5086059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8128066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grpSp>
        <p:nvGrpSpPr>
          <p:cNvPr id="78" name="Group 29"/>
          <p:cNvGrpSpPr/>
          <p:nvPr/>
        </p:nvGrpSpPr>
        <p:grpSpPr>
          <a:xfrm>
            <a:off x="3178668" y="4917894"/>
            <a:ext cx="1625371" cy="841429"/>
            <a:chOff x="798970" y="1704791"/>
            <a:chExt cx="826143" cy="775377"/>
          </a:xfrm>
        </p:grpSpPr>
        <p:sp>
          <p:nvSpPr>
            <p:cNvPr id="79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9"/>
          <p:cNvGrpSpPr/>
          <p:nvPr/>
        </p:nvGrpSpPr>
        <p:grpSpPr>
          <a:xfrm>
            <a:off x="6099974" y="4917894"/>
            <a:ext cx="1625371" cy="841429"/>
            <a:chOff x="798970" y="1704791"/>
            <a:chExt cx="826143" cy="775377"/>
          </a:xfrm>
        </p:grpSpPr>
        <p:sp>
          <p:nvSpPr>
            <p:cNvPr id="82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29"/>
          <p:cNvGrpSpPr/>
          <p:nvPr/>
        </p:nvGrpSpPr>
        <p:grpSpPr>
          <a:xfrm>
            <a:off x="9021282" y="4917894"/>
            <a:ext cx="1625371" cy="841429"/>
            <a:chOff x="798970" y="1704791"/>
            <a:chExt cx="826143" cy="775377"/>
          </a:xfrm>
        </p:grpSpPr>
        <p:sp>
          <p:nvSpPr>
            <p:cNvPr id="85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80" name="Group 36"/>
          <p:cNvGrpSpPr>
            <a:grpSpLocks noChangeAspect="1"/>
          </p:cNvGrpSpPr>
          <p:nvPr/>
        </p:nvGrpSpPr>
        <p:grpSpPr bwMode="auto">
          <a:xfrm>
            <a:off x="2243142" y="5528920"/>
            <a:ext cx="820019" cy="755325"/>
            <a:chOff x="419" y="2309"/>
            <a:chExt cx="507" cy="467"/>
          </a:xfrm>
          <a:solidFill>
            <a:schemeClr val="accent3"/>
          </a:solidFill>
        </p:grpSpPr>
        <p:sp>
          <p:nvSpPr>
            <p:cNvPr id="6181" name="Freeform 37"/>
            <p:cNvSpPr>
              <a:spLocks noEditPoints="1"/>
            </p:cNvSpPr>
            <p:nvPr/>
          </p:nvSpPr>
          <p:spPr bwMode="auto">
            <a:xfrm>
              <a:off x="445" y="2309"/>
              <a:ext cx="481" cy="467"/>
            </a:xfrm>
            <a:custGeom>
              <a:avLst/>
              <a:gdLst/>
              <a:ahLst/>
              <a:cxnLst>
                <a:cxn ang="0">
                  <a:pos x="465" y="361"/>
                </a:cxn>
                <a:cxn ang="0">
                  <a:pos x="439" y="387"/>
                </a:cxn>
                <a:cxn ang="0">
                  <a:pos x="360" y="308"/>
                </a:cxn>
                <a:cxn ang="0">
                  <a:pos x="406" y="261"/>
                </a:cxn>
                <a:cxn ang="0">
                  <a:pos x="384" y="236"/>
                </a:cxn>
                <a:cxn ang="0">
                  <a:pos x="356" y="264"/>
                </a:cxn>
                <a:cxn ang="0">
                  <a:pos x="162" y="71"/>
                </a:cxn>
                <a:cxn ang="0">
                  <a:pos x="148" y="83"/>
                </a:cxn>
                <a:cxn ang="0">
                  <a:pos x="136" y="70"/>
                </a:cxn>
                <a:cxn ang="0">
                  <a:pos x="118" y="87"/>
                </a:cxn>
                <a:cxn ang="0">
                  <a:pos x="31" y="0"/>
                </a:cxn>
                <a:cxn ang="0">
                  <a:pos x="0" y="2"/>
                </a:cxn>
                <a:cxn ang="0">
                  <a:pos x="103" y="104"/>
                </a:cxn>
                <a:cxn ang="0">
                  <a:pos x="85" y="120"/>
                </a:cxn>
                <a:cxn ang="0">
                  <a:pos x="99" y="134"/>
                </a:cxn>
                <a:cxn ang="0">
                  <a:pos x="85" y="146"/>
                </a:cxn>
                <a:cxn ang="0">
                  <a:pos x="280" y="341"/>
                </a:cxn>
                <a:cxn ang="0">
                  <a:pos x="252" y="368"/>
                </a:cxn>
                <a:cxn ang="0">
                  <a:pos x="274" y="391"/>
                </a:cxn>
                <a:cxn ang="0">
                  <a:pos x="321" y="344"/>
                </a:cxn>
                <a:cxn ang="0">
                  <a:pos x="403" y="424"/>
                </a:cxn>
                <a:cxn ang="0">
                  <a:pos x="377" y="450"/>
                </a:cxn>
                <a:cxn ang="0">
                  <a:pos x="394" y="467"/>
                </a:cxn>
                <a:cxn ang="0">
                  <a:pos x="481" y="379"/>
                </a:cxn>
                <a:cxn ang="0">
                  <a:pos x="465" y="361"/>
                </a:cxn>
                <a:cxn ang="0">
                  <a:pos x="290" y="318"/>
                </a:cxn>
                <a:cxn ang="0">
                  <a:pos x="217" y="245"/>
                </a:cxn>
                <a:cxn ang="0">
                  <a:pos x="261" y="203"/>
                </a:cxn>
                <a:cxn ang="0">
                  <a:pos x="333" y="275"/>
                </a:cxn>
                <a:cxn ang="0">
                  <a:pos x="290" y="318"/>
                </a:cxn>
                <a:cxn ang="0">
                  <a:pos x="290" y="318"/>
                </a:cxn>
                <a:cxn ang="0">
                  <a:pos x="290" y="318"/>
                </a:cxn>
              </a:cxnLst>
              <a:rect l="0" t="0" r="r" b="b"/>
              <a:pathLst>
                <a:path w="481" h="467">
                  <a:moveTo>
                    <a:pt x="465" y="361"/>
                  </a:moveTo>
                  <a:lnTo>
                    <a:pt x="439" y="387"/>
                  </a:lnTo>
                  <a:lnTo>
                    <a:pt x="360" y="308"/>
                  </a:lnTo>
                  <a:lnTo>
                    <a:pt x="406" y="261"/>
                  </a:lnTo>
                  <a:lnTo>
                    <a:pt x="384" y="236"/>
                  </a:lnTo>
                  <a:lnTo>
                    <a:pt x="356" y="264"/>
                  </a:lnTo>
                  <a:lnTo>
                    <a:pt x="162" y="71"/>
                  </a:lnTo>
                  <a:lnTo>
                    <a:pt x="148" y="83"/>
                  </a:lnTo>
                  <a:lnTo>
                    <a:pt x="136" y="70"/>
                  </a:lnTo>
                  <a:lnTo>
                    <a:pt x="118" y="87"/>
                  </a:lnTo>
                  <a:lnTo>
                    <a:pt x="31" y="0"/>
                  </a:lnTo>
                  <a:lnTo>
                    <a:pt x="0" y="2"/>
                  </a:lnTo>
                  <a:lnTo>
                    <a:pt x="103" y="104"/>
                  </a:lnTo>
                  <a:lnTo>
                    <a:pt x="85" y="120"/>
                  </a:lnTo>
                  <a:lnTo>
                    <a:pt x="99" y="134"/>
                  </a:lnTo>
                  <a:lnTo>
                    <a:pt x="85" y="146"/>
                  </a:lnTo>
                  <a:lnTo>
                    <a:pt x="280" y="341"/>
                  </a:lnTo>
                  <a:lnTo>
                    <a:pt x="252" y="368"/>
                  </a:lnTo>
                  <a:lnTo>
                    <a:pt x="274" y="391"/>
                  </a:lnTo>
                  <a:lnTo>
                    <a:pt x="321" y="344"/>
                  </a:lnTo>
                  <a:lnTo>
                    <a:pt x="403" y="424"/>
                  </a:lnTo>
                  <a:lnTo>
                    <a:pt x="377" y="450"/>
                  </a:lnTo>
                  <a:lnTo>
                    <a:pt x="394" y="467"/>
                  </a:lnTo>
                  <a:lnTo>
                    <a:pt x="481" y="379"/>
                  </a:lnTo>
                  <a:lnTo>
                    <a:pt x="465" y="361"/>
                  </a:lnTo>
                  <a:close/>
                  <a:moveTo>
                    <a:pt x="290" y="318"/>
                  </a:moveTo>
                  <a:lnTo>
                    <a:pt x="217" y="245"/>
                  </a:lnTo>
                  <a:lnTo>
                    <a:pt x="261" y="203"/>
                  </a:lnTo>
                  <a:lnTo>
                    <a:pt x="333" y="275"/>
                  </a:lnTo>
                  <a:lnTo>
                    <a:pt x="290" y="318"/>
                  </a:lnTo>
                  <a:close/>
                  <a:moveTo>
                    <a:pt x="290" y="318"/>
                  </a:moveTo>
                  <a:lnTo>
                    <a:pt x="290" y="3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2" name="Freeform 38"/>
            <p:cNvSpPr>
              <a:spLocks noEditPoints="1"/>
            </p:cNvSpPr>
            <p:nvPr/>
          </p:nvSpPr>
          <p:spPr bwMode="auto">
            <a:xfrm>
              <a:off x="445" y="2309"/>
              <a:ext cx="481" cy="467"/>
            </a:xfrm>
            <a:custGeom>
              <a:avLst/>
              <a:gdLst/>
              <a:ahLst/>
              <a:cxnLst>
                <a:cxn ang="0">
                  <a:pos x="465" y="361"/>
                </a:cxn>
                <a:cxn ang="0">
                  <a:pos x="439" y="387"/>
                </a:cxn>
                <a:cxn ang="0">
                  <a:pos x="360" y="308"/>
                </a:cxn>
                <a:cxn ang="0">
                  <a:pos x="406" y="261"/>
                </a:cxn>
                <a:cxn ang="0">
                  <a:pos x="384" y="236"/>
                </a:cxn>
                <a:cxn ang="0">
                  <a:pos x="356" y="264"/>
                </a:cxn>
                <a:cxn ang="0">
                  <a:pos x="162" y="71"/>
                </a:cxn>
                <a:cxn ang="0">
                  <a:pos x="148" y="83"/>
                </a:cxn>
                <a:cxn ang="0">
                  <a:pos x="136" y="70"/>
                </a:cxn>
                <a:cxn ang="0">
                  <a:pos x="118" y="87"/>
                </a:cxn>
                <a:cxn ang="0">
                  <a:pos x="31" y="0"/>
                </a:cxn>
                <a:cxn ang="0">
                  <a:pos x="0" y="2"/>
                </a:cxn>
                <a:cxn ang="0">
                  <a:pos x="103" y="104"/>
                </a:cxn>
                <a:cxn ang="0">
                  <a:pos x="85" y="120"/>
                </a:cxn>
                <a:cxn ang="0">
                  <a:pos x="99" y="134"/>
                </a:cxn>
                <a:cxn ang="0">
                  <a:pos x="85" y="146"/>
                </a:cxn>
                <a:cxn ang="0">
                  <a:pos x="280" y="341"/>
                </a:cxn>
                <a:cxn ang="0">
                  <a:pos x="252" y="368"/>
                </a:cxn>
                <a:cxn ang="0">
                  <a:pos x="274" y="391"/>
                </a:cxn>
                <a:cxn ang="0">
                  <a:pos x="321" y="344"/>
                </a:cxn>
                <a:cxn ang="0">
                  <a:pos x="403" y="424"/>
                </a:cxn>
                <a:cxn ang="0">
                  <a:pos x="377" y="450"/>
                </a:cxn>
                <a:cxn ang="0">
                  <a:pos x="394" y="467"/>
                </a:cxn>
                <a:cxn ang="0">
                  <a:pos x="481" y="379"/>
                </a:cxn>
                <a:cxn ang="0">
                  <a:pos x="465" y="361"/>
                </a:cxn>
                <a:cxn ang="0">
                  <a:pos x="290" y="318"/>
                </a:cxn>
                <a:cxn ang="0">
                  <a:pos x="217" y="245"/>
                </a:cxn>
                <a:cxn ang="0">
                  <a:pos x="261" y="203"/>
                </a:cxn>
                <a:cxn ang="0">
                  <a:pos x="333" y="275"/>
                </a:cxn>
                <a:cxn ang="0">
                  <a:pos x="290" y="318"/>
                </a:cxn>
                <a:cxn ang="0">
                  <a:pos x="290" y="318"/>
                </a:cxn>
                <a:cxn ang="0">
                  <a:pos x="290" y="318"/>
                </a:cxn>
              </a:cxnLst>
              <a:rect l="0" t="0" r="r" b="b"/>
              <a:pathLst>
                <a:path w="481" h="467">
                  <a:moveTo>
                    <a:pt x="465" y="361"/>
                  </a:moveTo>
                  <a:lnTo>
                    <a:pt x="439" y="387"/>
                  </a:lnTo>
                  <a:lnTo>
                    <a:pt x="360" y="308"/>
                  </a:lnTo>
                  <a:lnTo>
                    <a:pt x="406" y="261"/>
                  </a:lnTo>
                  <a:lnTo>
                    <a:pt x="384" y="236"/>
                  </a:lnTo>
                  <a:lnTo>
                    <a:pt x="356" y="264"/>
                  </a:lnTo>
                  <a:lnTo>
                    <a:pt x="162" y="71"/>
                  </a:lnTo>
                  <a:lnTo>
                    <a:pt x="148" y="83"/>
                  </a:lnTo>
                  <a:lnTo>
                    <a:pt x="136" y="70"/>
                  </a:lnTo>
                  <a:lnTo>
                    <a:pt x="118" y="87"/>
                  </a:lnTo>
                  <a:lnTo>
                    <a:pt x="31" y="0"/>
                  </a:lnTo>
                  <a:lnTo>
                    <a:pt x="0" y="2"/>
                  </a:lnTo>
                  <a:lnTo>
                    <a:pt x="103" y="104"/>
                  </a:lnTo>
                  <a:lnTo>
                    <a:pt x="85" y="120"/>
                  </a:lnTo>
                  <a:lnTo>
                    <a:pt x="99" y="134"/>
                  </a:lnTo>
                  <a:lnTo>
                    <a:pt x="85" y="146"/>
                  </a:lnTo>
                  <a:lnTo>
                    <a:pt x="280" y="341"/>
                  </a:lnTo>
                  <a:lnTo>
                    <a:pt x="252" y="368"/>
                  </a:lnTo>
                  <a:lnTo>
                    <a:pt x="274" y="391"/>
                  </a:lnTo>
                  <a:lnTo>
                    <a:pt x="321" y="344"/>
                  </a:lnTo>
                  <a:lnTo>
                    <a:pt x="403" y="424"/>
                  </a:lnTo>
                  <a:lnTo>
                    <a:pt x="377" y="450"/>
                  </a:lnTo>
                  <a:lnTo>
                    <a:pt x="394" y="467"/>
                  </a:lnTo>
                  <a:lnTo>
                    <a:pt x="481" y="379"/>
                  </a:lnTo>
                  <a:lnTo>
                    <a:pt x="465" y="361"/>
                  </a:lnTo>
                  <a:moveTo>
                    <a:pt x="290" y="318"/>
                  </a:moveTo>
                  <a:lnTo>
                    <a:pt x="217" y="245"/>
                  </a:lnTo>
                  <a:lnTo>
                    <a:pt x="261" y="203"/>
                  </a:lnTo>
                  <a:lnTo>
                    <a:pt x="333" y="275"/>
                  </a:lnTo>
                  <a:lnTo>
                    <a:pt x="290" y="318"/>
                  </a:lnTo>
                  <a:moveTo>
                    <a:pt x="290" y="318"/>
                  </a:moveTo>
                  <a:lnTo>
                    <a:pt x="290" y="31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3" name="Freeform 39"/>
            <p:cNvSpPr>
              <a:spLocks noEditPoints="1"/>
            </p:cNvSpPr>
            <p:nvPr/>
          </p:nvSpPr>
          <p:spPr bwMode="auto">
            <a:xfrm>
              <a:off x="419" y="2321"/>
              <a:ext cx="49" cy="10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14" y="58"/>
                </a:cxn>
                <a:cxn ang="0">
                  <a:pos x="28" y="35"/>
                </a:cxn>
                <a:cxn ang="0">
                  <a:pos x="14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28" h="58">
                  <a:moveTo>
                    <a:pt x="0" y="35"/>
                  </a:moveTo>
                  <a:cubicBezTo>
                    <a:pt x="0" y="51"/>
                    <a:pt x="6" y="58"/>
                    <a:pt x="14" y="58"/>
                  </a:cubicBezTo>
                  <a:cubicBezTo>
                    <a:pt x="22" y="58"/>
                    <a:pt x="28" y="51"/>
                    <a:pt x="28" y="35"/>
                  </a:cubicBezTo>
                  <a:cubicBezTo>
                    <a:pt x="28" y="18"/>
                    <a:pt x="14" y="0"/>
                    <a:pt x="14" y="0"/>
                  </a:cubicBezTo>
                  <a:cubicBezTo>
                    <a:pt x="14" y="0"/>
                    <a:pt x="0" y="18"/>
                    <a:pt x="0" y="35"/>
                  </a:cubicBezTo>
                  <a:close/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86" name="Group 42"/>
          <p:cNvGrpSpPr>
            <a:grpSpLocks noChangeAspect="1"/>
          </p:cNvGrpSpPr>
          <p:nvPr/>
        </p:nvGrpSpPr>
        <p:grpSpPr bwMode="auto">
          <a:xfrm>
            <a:off x="5104605" y="5534839"/>
            <a:ext cx="835525" cy="795904"/>
            <a:chOff x="2111" y="2341"/>
            <a:chExt cx="485" cy="462"/>
          </a:xfrm>
          <a:solidFill>
            <a:schemeClr val="accent5"/>
          </a:solidFill>
        </p:grpSpPr>
        <p:sp>
          <p:nvSpPr>
            <p:cNvPr id="6187" name="Freeform 43"/>
            <p:cNvSpPr>
              <a:spLocks noEditPoints="1"/>
            </p:cNvSpPr>
            <p:nvPr/>
          </p:nvSpPr>
          <p:spPr bwMode="auto">
            <a:xfrm>
              <a:off x="2111" y="2341"/>
              <a:ext cx="485" cy="462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9" y="6"/>
                </a:cxn>
                <a:cxn ang="0">
                  <a:pos x="39" y="58"/>
                </a:cxn>
                <a:cxn ang="0">
                  <a:pos x="45" y="64"/>
                </a:cxn>
                <a:cxn ang="0">
                  <a:pos x="71" y="64"/>
                </a:cxn>
                <a:cxn ang="0">
                  <a:pos x="65" y="84"/>
                </a:cxn>
                <a:cxn ang="0">
                  <a:pos x="38" y="89"/>
                </a:cxn>
                <a:cxn ang="0">
                  <a:pos x="32" y="89"/>
                </a:cxn>
                <a:cxn ang="0">
                  <a:pos x="16" y="73"/>
                </a:cxn>
                <a:cxn ang="0">
                  <a:pos x="16" y="61"/>
                </a:cxn>
                <a:cxn ang="0">
                  <a:pos x="25" y="45"/>
                </a:cxn>
                <a:cxn ang="0">
                  <a:pos x="12" y="29"/>
                </a:cxn>
                <a:cxn ang="0">
                  <a:pos x="0" y="45"/>
                </a:cxn>
                <a:cxn ang="0">
                  <a:pos x="9" y="61"/>
                </a:cxn>
                <a:cxn ang="0">
                  <a:pos x="9" y="73"/>
                </a:cxn>
                <a:cxn ang="0">
                  <a:pos x="32" y="97"/>
                </a:cxn>
                <a:cxn ang="0">
                  <a:pos x="38" y="97"/>
                </a:cxn>
                <a:cxn ang="0">
                  <a:pos x="43" y="97"/>
                </a:cxn>
                <a:cxn ang="0">
                  <a:pos x="70" y="89"/>
                </a:cxn>
                <a:cxn ang="0">
                  <a:pos x="78" y="64"/>
                </a:cxn>
                <a:cxn ang="0">
                  <a:pos x="96" y="64"/>
                </a:cxn>
                <a:cxn ang="0">
                  <a:pos x="102" y="58"/>
                </a:cxn>
                <a:cxn ang="0">
                  <a:pos x="102" y="6"/>
                </a:cxn>
                <a:cxn ang="0">
                  <a:pos x="96" y="0"/>
                </a:cxn>
                <a:cxn ang="0">
                  <a:pos x="45" y="0"/>
                </a:cxn>
                <a:cxn ang="0">
                  <a:pos x="72" y="54"/>
                </a:cxn>
                <a:cxn ang="0">
                  <a:pos x="49" y="32"/>
                </a:cxn>
                <a:cxn ang="0">
                  <a:pos x="72" y="10"/>
                </a:cxn>
                <a:cxn ang="0">
                  <a:pos x="94" y="32"/>
                </a:cxn>
                <a:cxn ang="0">
                  <a:pos x="72" y="54"/>
                </a:cxn>
                <a:cxn ang="0">
                  <a:pos x="72" y="54"/>
                </a:cxn>
                <a:cxn ang="0">
                  <a:pos x="72" y="54"/>
                </a:cxn>
              </a:cxnLst>
              <a:rect l="0" t="0" r="r" b="b"/>
              <a:pathLst>
                <a:path w="102" h="97">
                  <a:moveTo>
                    <a:pt x="45" y="0"/>
                  </a:moveTo>
                  <a:cubicBezTo>
                    <a:pt x="42" y="0"/>
                    <a:pt x="39" y="3"/>
                    <a:pt x="39" y="6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61"/>
                    <a:pt x="42" y="64"/>
                    <a:pt x="45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1" y="73"/>
                    <a:pt x="69" y="80"/>
                    <a:pt x="65" y="84"/>
                  </a:cubicBezTo>
                  <a:cubicBezTo>
                    <a:pt x="59" y="90"/>
                    <a:pt x="48" y="90"/>
                    <a:pt x="38" y="89"/>
                  </a:cubicBezTo>
                  <a:cubicBezTo>
                    <a:pt x="36" y="89"/>
                    <a:pt x="34" y="89"/>
                    <a:pt x="32" y="89"/>
                  </a:cubicBezTo>
                  <a:cubicBezTo>
                    <a:pt x="17" y="89"/>
                    <a:pt x="16" y="74"/>
                    <a:pt x="16" y="73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21" y="59"/>
                    <a:pt x="25" y="53"/>
                    <a:pt x="25" y="45"/>
                  </a:cubicBezTo>
                  <a:cubicBezTo>
                    <a:pt x="25" y="36"/>
                    <a:pt x="19" y="29"/>
                    <a:pt x="12" y="29"/>
                  </a:cubicBezTo>
                  <a:cubicBezTo>
                    <a:pt x="6" y="29"/>
                    <a:pt x="0" y="36"/>
                    <a:pt x="0" y="45"/>
                  </a:cubicBezTo>
                  <a:cubicBezTo>
                    <a:pt x="0" y="52"/>
                    <a:pt x="4" y="58"/>
                    <a:pt x="9" y="61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81"/>
                    <a:pt x="14" y="97"/>
                    <a:pt x="32" y="97"/>
                  </a:cubicBezTo>
                  <a:cubicBezTo>
                    <a:pt x="34" y="97"/>
                    <a:pt x="36" y="97"/>
                    <a:pt x="38" y="97"/>
                  </a:cubicBezTo>
                  <a:cubicBezTo>
                    <a:pt x="39" y="97"/>
                    <a:pt x="41" y="97"/>
                    <a:pt x="43" y="97"/>
                  </a:cubicBezTo>
                  <a:cubicBezTo>
                    <a:pt x="53" y="97"/>
                    <a:pt x="63" y="96"/>
                    <a:pt x="70" y="89"/>
                  </a:cubicBezTo>
                  <a:cubicBezTo>
                    <a:pt x="75" y="84"/>
                    <a:pt x="78" y="76"/>
                    <a:pt x="78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100" y="64"/>
                    <a:pt x="102" y="61"/>
                    <a:pt x="102" y="58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2" y="3"/>
                    <a:pt x="100" y="0"/>
                    <a:pt x="96" y="0"/>
                  </a:cubicBezTo>
                  <a:lnTo>
                    <a:pt x="45" y="0"/>
                  </a:lnTo>
                  <a:close/>
                  <a:moveTo>
                    <a:pt x="72" y="54"/>
                  </a:moveTo>
                  <a:cubicBezTo>
                    <a:pt x="59" y="54"/>
                    <a:pt x="49" y="44"/>
                    <a:pt x="49" y="32"/>
                  </a:cubicBezTo>
                  <a:cubicBezTo>
                    <a:pt x="49" y="20"/>
                    <a:pt x="59" y="10"/>
                    <a:pt x="72" y="10"/>
                  </a:cubicBezTo>
                  <a:cubicBezTo>
                    <a:pt x="84" y="10"/>
                    <a:pt x="94" y="20"/>
                    <a:pt x="94" y="32"/>
                  </a:cubicBezTo>
                  <a:cubicBezTo>
                    <a:pt x="94" y="44"/>
                    <a:pt x="84" y="54"/>
                    <a:pt x="72" y="54"/>
                  </a:cubicBezTo>
                  <a:close/>
                  <a:moveTo>
                    <a:pt x="72" y="54"/>
                  </a:moveTo>
                  <a:cubicBezTo>
                    <a:pt x="72" y="54"/>
                    <a:pt x="72" y="54"/>
                    <a:pt x="72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8" name="Freeform 44"/>
            <p:cNvSpPr>
              <a:spLocks noEditPoints="1"/>
            </p:cNvSpPr>
            <p:nvPr/>
          </p:nvSpPr>
          <p:spPr bwMode="auto">
            <a:xfrm>
              <a:off x="2372" y="2413"/>
              <a:ext cx="162" cy="161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17"/>
                </a:cxn>
                <a:cxn ang="0">
                  <a:pos x="17" y="34"/>
                </a:cxn>
                <a:cxn ang="0">
                  <a:pos x="34" y="17"/>
                </a:cxn>
                <a:cxn ang="0">
                  <a:pos x="17" y="0"/>
                </a:cxn>
                <a:cxn ang="0">
                  <a:pos x="17" y="30"/>
                </a:cxn>
                <a:cxn ang="0">
                  <a:pos x="4" y="17"/>
                </a:cxn>
                <a:cxn ang="0">
                  <a:pos x="17" y="4"/>
                </a:cxn>
                <a:cxn ang="0">
                  <a:pos x="30" y="17"/>
                </a:cxn>
                <a:cxn ang="0">
                  <a:pos x="17" y="30"/>
                </a:cxn>
                <a:cxn ang="0">
                  <a:pos x="17" y="30"/>
                </a:cxn>
                <a:cxn ang="0">
                  <a:pos x="17" y="3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30"/>
                  </a:move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lose/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9" name="Freeform 45"/>
            <p:cNvSpPr>
              <a:spLocks noEditPoints="1"/>
            </p:cNvSpPr>
            <p:nvPr/>
          </p:nvSpPr>
          <p:spPr bwMode="auto">
            <a:xfrm>
              <a:off x="2482" y="2451"/>
              <a:ext cx="9" cy="1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0" name="Freeform 46"/>
            <p:cNvSpPr>
              <a:spLocks noEditPoints="1"/>
            </p:cNvSpPr>
            <p:nvPr/>
          </p:nvSpPr>
          <p:spPr bwMode="auto">
            <a:xfrm>
              <a:off x="2410" y="2522"/>
              <a:ext cx="10" cy="10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1" name="Freeform 47"/>
            <p:cNvSpPr>
              <a:spLocks noEditPoints="1"/>
            </p:cNvSpPr>
            <p:nvPr/>
          </p:nvSpPr>
          <p:spPr bwMode="auto">
            <a:xfrm>
              <a:off x="2496" y="2489"/>
              <a:ext cx="9" cy="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2" name="Freeform 48"/>
            <p:cNvSpPr>
              <a:spLocks noEditPoints="1"/>
            </p:cNvSpPr>
            <p:nvPr/>
          </p:nvSpPr>
          <p:spPr bwMode="auto">
            <a:xfrm>
              <a:off x="2396" y="2489"/>
              <a:ext cx="10" cy="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3" name="Freeform 49"/>
            <p:cNvSpPr>
              <a:spLocks noEditPoints="1"/>
            </p:cNvSpPr>
            <p:nvPr/>
          </p:nvSpPr>
          <p:spPr bwMode="auto">
            <a:xfrm>
              <a:off x="2482" y="2522"/>
              <a:ext cx="9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4" name="Freeform 50"/>
            <p:cNvSpPr>
              <a:spLocks noEditPoints="1"/>
            </p:cNvSpPr>
            <p:nvPr/>
          </p:nvSpPr>
          <p:spPr bwMode="auto">
            <a:xfrm>
              <a:off x="2410" y="2451"/>
              <a:ext cx="10" cy="1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5" name="Freeform 51"/>
            <p:cNvSpPr>
              <a:spLocks noEditPoints="1"/>
            </p:cNvSpPr>
            <p:nvPr/>
          </p:nvSpPr>
          <p:spPr bwMode="auto">
            <a:xfrm>
              <a:off x="2439" y="2455"/>
              <a:ext cx="28" cy="5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2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0" y="8"/>
                </a:cxn>
                <a:cxn ang="0">
                  <a:pos x="3" y="11"/>
                </a:cxn>
                <a:cxn ang="0">
                  <a:pos x="6" y="8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6" h="11">
                  <a:moveTo>
                    <a:pt x="4" y="5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4" y="11"/>
                    <a:pt x="6" y="10"/>
                    <a:pt x="6" y="8"/>
                  </a:cubicBezTo>
                  <a:cubicBezTo>
                    <a:pt x="6" y="7"/>
                    <a:pt x="5" y="6"/>
                    <a:pt x="4" y="5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6" name="Freeform 52"/>
            <p:cNvSpPr>
              <a:spLocks noEditPoints="1"/>
            </p:cNvSpPr>
            <p:nvPr/>
          </p:nvSpPr>
          <p:spPr bwMode="auto">
            <a:xfrm>
              <a:off x="2448" y="2436"/>
              <a:ext cx="10" cy="1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7" name="Freeform 53"/>
            <p:cNvSpPr>
              <a:spLocks noEditPoints="1"/>
            </p:cNvSpPr>
            <p:nvPr/>
          </p:nvSpPr>
          <p:spPr bwMode="auto">
            <a:xfrm>
              <a:off x="2448" y="2536"/>
              <a:ext cx="10" cy="1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8192175" y="5598571"/>
            <a:ext cx="728294" cy="732160"/>
            <a:chOff x="7839075" y="1611313"/>
            <a:chExt cx="896938" cy="901700"/>
          </a:xfrm>
          <a:solidFill>
            <a:schemeClr val="accent6"/>
          </a:solidFill>
        </p:grpSpPr>
        <p:sp>
          <p:nvSpPr>
            <p:cNvPr id="109" name="Freeform 73"/>
            <p:cNvSpPr>
              <a:spLocks noEditPoints="1"/>
            </p:cNvSpPr>
            <p:nvPr/>
          </p:nvSpPr>
          <p:spPr bwMode="auto">
            <a:xfrm>
              <a:off x="7839075" y="1611313"/>
              <a:ext cx="896938" cy="901700"/>
            </a:xfrm>
            <a:custGeom>
              <a:avLst/>
              <a:gdLst/>
              <a:ahLst/>
              <a:cxnLst>
                <a:cxn ang="0">
                  <a:pos x="289" y="212"/>
                </a:cxn>
                <a:cxn ang="0">
                  <a:pos x="105" y="28"/>
                </a:cxn>
                <a:cxn ang="0">
                  <a:pos x="111" y="22"/>
                </a:cxn>
                <a:cxn ang="0">
                  <a:pos x="89" y="0"/>
                </a:cxn>
                <a:cxn ang="0">
                  <a:pos x="0" y="89"/>
                </a:cxn>
                <a:cxn ang="0">
                  <a:pos x="22" y="111"/>
                </a:cxn>
                <a:cxn ang="0">
                  <a:pos x="28" y="105"/>
                </a:cxn>
                <a:cxn ang="0">
                  <a:pos x="212" y="290"/>
                </a:cxn>
                <a:cxn ang="0">
                  <a:pos x="289" y="290"/>
                </a:cxn>
                <a:cxn ang="0">
                  <a:pos x="289" y="212"/>
                </a:cxn>
                <a:cxn ang="0">
                  <a:pos x="273" y="273"/>
                </a:cxn>
                <a:cxn ang="0">
                  <a:pos x="226" y="273"/>
                </a:cxn>
                <a:cxn ang="0">
                  <a:pos x="52" y="99"/>
                </a:cxn>
                <a:cxn ang="0">
                  <a:pos x="99" y="52"/>
                </a:cxn>
                <a:cxn ang="0">
                  <a:pos x="273" y="226"/>
                </a:cxn>
                <a:cxn ang="0">
                  <a:pos x="273" y="273"/>
                </a:cxn>
                <a:cxn ang="0">
                  <a:pos x="273" y="273"/>
                </a:cxn>
                <a:cxn ang="0">
                  <a:pos x="273" y="273"/>
                </a:cxn>
              </a:cxnLst>
              <a:rect l="0" t="0" r="r" b="b"/>
              <a:pathLst>
                <a:path w="310" h="311">
                  <a:moveTo>
                    <a:pt x="289" y="212"/>
                  </a:moveTo>
                  <a:cubicBezTo>
                    <a:pt x="105" y="28"/>
                    <a:pt x="105" y="28"/>
                    <a:pt x="105" y="28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12" y="290"/>
                    <a:pt x="212" y="290"/>
                    <a:pt x="212" y="290"/>
                  </a:cubicBezTo>
                  <a:cubicBezTo>
                    <a:pt x="233" y="311"/>
                    <a:pt x="268" y="311"/>
                    <a:pt x="289" y="290"/>
                  </a:cubicBezTo>
                  <a:cubicBezTo>
                    <a:pt x="310" y="268"/>
                    <a:pt x="310" y="234"/>
                    <a:pt x="289" y="212"/>
                  </a:cubicBezTo>
                  <a:close/>
                  <a:moveTo>
                    <a:pt x="273" y="273"/>
                  </a:moveTo>
                  <a:cubicBezTo>
                    <a:pt x="260" y="286"/>
                    <a:pt x="239" y="286"/>
                    <a:pt x="226" y="273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273" y="226"/>
                    <a:pt x="273" y="226"/>
                    <a:pt x="273" y="226"/>
                  </a:cubicBezTo>
                  <a:cubicBezTo>
                    <a:pt x="286" y="239"/>
                    <a:pt x="286" y="260"/>
                    <a:pt x="273" y="273"/>
                  </a:cubicBezTo>
                  <a:close/>
                  <a:moveTo>
                    <a:pt x="273" y="273"/>
                  </a:moveTo>
                  <a:cubicBezTo>
                    <a:pt x="273" y="273"/>
                    <a:pt x="273" y="273"/>
                    <a:pt x="273" y="2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74"/>
            <p:cNvSpPr>
              <a:spLocks noEditPoints="1"/>
            </p:cNvSpPr>
            <p:nvPr/>
          </p:nvSpPr>
          <p:spPr bwMode="auto">
            <a:xfrm>
              <a:off x="8175625" y="1993900"/>
              <a:ext cx="447675" cy="403225"/>
            </a:xfrm>
            <a:custGeom>
              <a:avLst/>
              <a:gdLst/>
              <a:ahLst/>
              <a:cxnLst>
                <a:cxn ang="0">
                  <a:pos x="56" y="13"/>
                </a:cxn>
                <a:cxn ang="0">
                  <a:pos x="31" y="9"/>
                </a:cxn>
                <a:cxn ang="0">
                  <a:pos x="0" y="12"/>
                </a:cxn>
                <a:cxn ang="0">
                  <a:pos x="120" y="131"/>
                </a:cxn>
                <a:cxn ang="0">
                  <a:pos x="147" y="131"/>
                </a:cxn>
                <a:cxn ang="0">
                  <a:pos x="147" y="104"/>
                </a:cxn>
                <a:cxn ang="0">
                  <a:pos x="56" y="13"/>
                </a:cxn>
                <a:cxn ang="0">
                  <a:pos x="56" y="13"/>
                </a:cxn>
                <a:cxn ang="0">
                  <a:pos x="56" y="13"/>
                </a:cxn>
              </a:cxnLst>
              <a:rect l="0" t="0" r="r" b="b"/>
              <a:pathLst>
                <a:path w="155" h="139">
                  <a:moveTo>
                    <a:pt x="56" y="13"/>
                  </a:moveTo>
                  <a:cubicBezTo>
                    <a:pt x="56" y="13"/>
                    <a:pt x="42" y="0"/>
                    <a:pt x="31" y="9"/>
                  </a:cubicBezTo>
                  <a:cubicBezTo>
                    <a:pt x="19" y="18"/>
                    <a:pt x="0" y="12"/>
                    <a:pt x="0" y="1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7" y="139"/>
                    <a:pt x="139" y="139"/>
                    <a:pt x="147" y="131"/>
                  </a:cubicBezTo>
                  <a:cubicBezTo>
                    <a:pt x="155" y="124"/>
                    <a:pt x="155" y="111"/>
                    <a:pt x="147" y="104"/>
                  </a:cubicBezTo>
                  <a:lnTo>
                    <a:pt x="56" y="13"/>
                  </a:lnTo>
                  <a:close/>
                  <a:moveTo>
                    <a:pt x="56" y="13"/>
                  </a:moveTo>
                  <a:cubicBezTo>
                    <a:pt x="56" y="13"/>
                    <a:pt x="56" y="13"/>
                    <a:pt x="56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07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6155" grpId="0" animBg="1"/>
      <p:bldP spid="56" grpId="0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1663"/>
          <p:cNvSpPr/>
          <p:nvPr/>
        </p:nvSpPr>
        <p:spPr>
          <a:xfrm>
            <a:off x="10662641" y="3869244"/>
            <a:ext cx="2196109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Shape 1664"/>
          <p:cNvSpPr/>
          <p:nvPr/>
        </p:nvSpPr>
        <p:spPr>
          <a:xfrm>
            <a:off x="2051446" y="3869243"/>
            <a:ext cx="121994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Shape 1660"/>
          <p:cNvSpPr/>
          <p:nvPr/>
        </p:nvSpPr>
        <p:spPr>
          <a:xfrm>
            <a:off x="3297106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61"/>
          <p:cNvSpPr/>
          <p:nvPr/>
        </p:nvSpPr>
        <p:spPr>
          <a:xfrm>
            <a:off x="5429424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662"/>
          <p:cNvSpPr/>
          <p:nvPr/>
        </p:nvSpPr>
        <p:spPr>
          <a:xfrm>
            <a:off x="7561742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63"/>
          <p:cNvSpPr/>
          <p:nvPr/>
        </p:nvSpPr>
        <p:spPr>
          <a:xfrm>
            <a:off x="9694061" y="3869243"/>
            <a:ext cx="1121031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64"/>
          <p:cNvSpPr/>
          <p:nvPr/>
        </p:nvSpPr>
        <p:spPr>
          <a:xfrm>
            <a:off x="-43581" y="3874398"/>
            <a:ext cx="2048357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672"/>
          <p:cNvSpPr/>
          <p:nvPr/>
        </p:nvSpPr>
        <p:spPr>
          <a:xfrm>
            <a:off x="4528273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674"/>
          <p:cNvSpPr/>
          <p:nvPr/>
        </p:nvSpPr>
        <p:spPr>
          <a:xfrm>
            <a:off x="6632931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677"/>
          <p:cNvSpPr/>
          <p:nvPr/>
        </p:nvSpPr>
        <p:spPr>
          <a:xfrm>
            <a:off x="8737588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pe 1669"/>
          <p:cNvSpPr/>
          <p:nvPr/>
        </p:nvSpPr>
        <p:spPr>
          <a:xfrm>
            <a:off x="2423616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77134" y="4139159"/>
            <a:ext cx="509838" cy="509838"/>
            <a:chOff x="4073627" y="3999857"/>
            <a:chExt cx="556668" cy="556668"/>
          </a:xfrm>
        </p:grpSpPr>
        <p:sp>
          <p:nvSpPr>
            <p:cNvPr id="28" name="Shape 1683"/>
            <p:cNvSpPr/>
            <p:nvPr/>
          </p:nvSpPr>
          <p:spPr>
            <a:xfrm>
              <a:off x="4073627" y="3999857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685"/>
            <p:cNvSpPr/>
            <p:nvPr/>
          </p:nvSpPr>
          <p:spPr>
            <a:xfrm>
              <a:off x="4248567" y="4138023"/>
              <a:ext cx="206789" cy="285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481351" y="3093399"/>
            <a:ext cx="509838" cy="509838"/>
            <a:chOff x="1785343" y="2858041"/>
            <a:chExt cx="556668" cy="556668"/>
          </a:xfrm>
        </p:grpSpPr>
        <p:sp>
          <p:nvSpPr>
            <p:cNvPr id="23" name="Shape 1678"/>
            <p:cNvSpPr/>
            <p:nvPr/>
          </p:nvSpPr>
          <p:spPr>
            <a:xfrm>
              <a:off x="1785343" y="2858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1686"/>
            <p:cNvSpPr/>
            <p:nvPr/>
          </p:nvSpPr>
          <p:spPr>
            <a:xfrm>
              <a:off x="1976501" y="3008761"/>
              <a:ext cx="174352" cy="25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83" y="0"/>
                  </a:moveTo>
                  <a:lnTo>
                    <a:pt x="7175" y="2115"/>
                  </a:lnTo>
                  <a:lnTo>
                    <a:pt x="3801" y="2115"/>
                  </a:lnTo>
                  <a:lnTo>
                    <a:pt x="5186" y="4231"/>
                  </a:lnTo>
                  <a:cubicBezTo>
                    <a:pt x="5186" y="4231"/>
                    <a:pt x="16313" y="4231"/>
                    <a:pt x="16313" y="4231"/>
                  </a:cubicBezTo>
                  <a:lnTo>
                    <a:pt x="17698" y="2115"/>
                  </a:lnTo>
                  <a:lnTo>
                    <a:pt x="14324" y="2115"/>
                  </a:lnTo>
                  <a:lnTo>
                    <a:pt x="13217" y="0"/>
                  </a:lnTo>
                  <a:lnTo>
                    <a:pt x="8283" y="0"/>
                  </a:lnTo>
                  <a:close/>
                  <a:moveTo>
                    <a:pt x="2165" y="2614"/>
                  </a:moveTo>
                  <a:cubicBezTo>
                    <a:pt x="977" y="2614"/>
                    <a:pt x="0" y="3264"/>
                    <a:pt x="0" y="4076"/>
                  </a:cubicBezTo>
                  <a:lnTo>
                    <a:pt x="0" y="20121"/>
                  </a:lnTo>
                  <a:cubicBezTo>
                    <a:pt x="0" y="20933"/>
                    <a:pt x="977" y="21600"/>
                    <a:pt x="2165" y="21600"/>
                  </a:cubicBezTo>
                  <a:lnTo>
                    <a:pt x="19460" y="21600"/>
                  </a:lnTo>
                  <a:cubicBezTo>
                    <a:pt x="20648" y="21600"/>
                    <a:pt x="21600" y="20933"/>
                    <a:pt x="21600" y="20121"/>
                  </a:cubicBezTo>
                  <a:lnTo>
                    <a:pt x="21600" y="4076"/>
                  </a:lnTo>
                  <a:cubicBezTo>
                    <a:pt x="21600" y="3264"/>
                    <a:pt x="20648" y="2614"/>
                    <a:pt x="19460" y="2614"/>
                  </a:cubicBezTo>
                  <a:lnTo>
                    <a:pt x="17597" y="5778"/>
                  </a:lnTo>
                  <a:lnTo>
                    <a:pt x="4003" y="5778"/>
                  </a:lnTo>
                  <a:lnTo>
                    <a:pt x="2165" y="26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775241" y="4139159"/>
            <a:ext cx="509839" cy="509838"/>
            <a:chOff x="8657337" y="3999857"/>
            <a:chExt cx="556669" cy="556668"/>
          </a:xfrm>
        </p:grpSpPr>
        <p:sp>
          <p:nvSpPr>
            <p:cNvPr id="29" name="Shape 1684"/>
            <p:cNvSpPr/>
            <p:nvPr/>
          </p:nvSpPr>
          <p:spPr>
            <a:xfrm>
              <a:off x="8657337" y="3999857"/>
              <a:ext cx="556669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Shape 1687"/>
            <p:cNvSpPr/>
            <p:nvPr/>
          </p:nvSpPr>
          <p:spPr>
            <a:xfrm>
              <a:off x="8848496" y="4156361"/>
              <a:ext cx="174352" cy="249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22275" y="3676844"/>
            <a:ext cx="384794" cy="384794"/>
            <a:chOff x="1065729" y="3500706"/>
            <a:chExt cx="420138" cy="420138"/>
          </a:xfrm>
        </p:grpSpPr>
        <p:sp>
          <p:nvSpPr>
            <p:cNvPr id="33" name="Shape 1688"/>
            <p:cNvSpPr/>
            <p:nvPr/>
          </p:nvSpPr>
          <p:spPr>
            <a:xfrm>
              <a:off x="1065729" y="3500706"/>
              <a:ext cx="420138" cy="42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>
              <a:solidFill>
                <a:srgbClr val="A6AAA9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689"/>
            <p:cNvSpPr/>
            <p:nvPr/>
          </p:nvSpPr>
          <p:spPr>
            <a:xfrm>
              <a:off x="1162442" y="3611819"/>
              <a:ext cx="205812" cy="210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692"/>
          <p:cNvGrpSpPr/>
          <p:nvPr/>
        </p:nvGrpSpPr>
        <p:grpSpPr>
          <a:xfrm>
            <a:off x="10621101" y="3676844"/>
            <a:ext cx="384794" cy="384794"/>
            <a:chOff x="0" y="0"/>
            <a:chExt cx="840273" cy="840273"/>
          </a:xfrm>
        </p:grpSpPr>
        <p:sp>
          <p:nvSpPr>
            <p:cNvPr id="36" name="Shape 1690"/>
            <p:cNvSpPr/>
            <p:nvPr/>
          </p:nvSpPr>
          <p:spPr>
            <a:xfrm>
              <a:off x="0" y="0"/>
              <a:ext cx="840274" cy="840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691"/>
            <p:cNvSpPr/>
            <p:nvPr/>
          </p:nvSpPr>
          <p:spPr>
            <a:xfrm>
              <a:off x="180945" y="221045"/>
              <a:ext cx="478384" cy="3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extrusionOk="0">
                  <a:moveTo>
                    <a:pt x="21327" y="11618"/>
                  </a:moveTo>
                  <a:lnTo>
                    <a:pt x="21327" y="11618"/>
                  </a:lnTo>
                  <a:lnTo>
                    <a:pt x="21327" y="11291"/>
                  </a:lnTo>
                  <a:lnTo>
                    <a:pt x="21327" y="11291"/>
                  </a:lnTo>
                  <a:lnTo>
                    <a:pt x="21327" y="11291"/>
                  </a:lnTo>
                  <a:cubicBezTo>
                    <a:pt x="21600" y="11291"/>
                    <a:pt x="21600" y="11291"/>
                    <a:pt x="21600" y="11291"/>
                  </a:cubicBezTo>
                  <a:cubicBezTo>
                    <a:pt x="21600" y="10963"/>
                    <a:pt x="21600" y="10963"/>
                    <a:pt x="21600" y="10963"/>
                  </a:cubicBezTo>
                  <a:lnTo>
                    <a:pt x="21600" y="10963"/>
                  </a:lnTo>
                  <a:lnTo>
                    <a:pt x="21600" y="10636"/>
                  </a:lnTo>
                  <a:lnTo>
                    <a:pt x="21600" y="10636"/>
                  </a:lnTo>
                  <a:lnTo>
                    <a:pt x="21600" y="10636"/>
                  </a:lnTo>
                  <a:cubicBezTo>
                    <a:pt x="21600" y="10309"/>
                    <a:pt x="21600" y="10309"/>
                    <a:pt x="21600" y="10309"/>
                  </a:cubicBezTo>
                  <a:lnTo>
                    <a:pt x="21600" y="10309"/>
                  </a:lnTo>
                  <a:lnTo>
                    <a:pt x="21600" y="9981"/>
                  </a:lnTo>
                  <a:cubicBezTo>
                    <a:pt x="21600" y="9981"/>
                    <a:pt x="21600" y="9981"/>
                    <a:pt x="21327" y="9981"/>
                  </a:cubicBezTo>
                  <a:lnTo>
                    <a:pt x="21327" y="9981"/>
                  </a:lnTo>
                  <a:cubicBezTo>
                    <a:pt x="21327" y="9981"/>
                    <a:pt x="21327" y="9981"/>
                    <a:pt x="21327" y="9654"/>
                  </a:cubicBezTo>
                  <a:lnTo>
                    <a:pt x="21327" y="9654"/>
                  </a:lnTo>
                  <a:lnTo>
                    <a:pt x="21327" y="9654"/>
                  </a:lnTo>
                  <a:lnTo>
                    <a:pt x="21327" y="9327"/>
                  </a:lnTo>
                  <a:lnTo>
                    <a:pt x="21053" y="9327"/>
                  </a:lnTo>
                  <a:lnTo>
                    <a:pt x="21053" y="9327"/>
                  </a:lnTo>
                  <a:cubicBezTo>
                    <a:pt x="13671" y="491"/>
                    <a:pt x="13671" y="491"/>
                    <a:pt x="13671" y="491"/>
                  </a:cubicBezTo>
                  <a:cubicBezTo>
                    <a:pt x="13124" y="-164"/>
                    <a:pt x="12030" y="-164"/>
                    <a:pt x="11484" y="491"/>
                  </a:cubicBezTo>
                  <a:cubicBezTo>
                    <a:pt x="10937" y="1145"/>
                    <a:pt x="10937" y="2454"/>
                    <a:pt x="11484" y="3109"/>
                  </a:cubicBezTo>
                  <a:cubicBezTo>
                    <a:pt x="16132" y="8672"/>
                    <a:pt x="16132" y="8672"/>
                    <a:pt x="16132" y="8672"/>
                  </a:cubicBezTo>
                  <a:cubicBezTo>
                    <a:pt x="1641" y="8672"/>
                    <a:pt x="1641" y="8672"/>
                    <a:pt x="1641" y="8672"/>
                  </a:cubicBezTo>
                  <a:cubicBezTo>
                    <a:pt x="1094" y="8672"/>
                    <a:pt x="547" y="9000"/>
                    <a:pt x="273" y="9654"/>
                  </a:cubicBezTo>
                  <a:cubicBezTo>
                    <a:pt x="0" y="9981"/>
                    <a:pt x="0" y="10309"/>
                    <a:pt x="0" y="10636"/>
                  </a:cubicBezTo>
                  <a:cubicBezTo>
                    <a:pt x="0" y="11291"/>
                    <a:pt x="273" y="11618"/>
                    <a:pt x="547" y="11945"/>
                  </a:cubicBezTo>
                  <a:cubicBezTo>
                    <a:pt x="820" y="12272"/>
                    <a:pt x="1094" y="12600"/>
                    <a:pt x="1641" y="12600"/>
                  </a:cubicBezTo>
                  <a:lnTo>
                    <a:pt x="1641" y="12600"/>
                  </a:lnTo>
                  <a:cubicBezTo>
                    <a:pt x="16132" y="12600"/>
                    <a:pt x="16132" y="12600"/>
                    <a:pt x="16132" y="12600"/>
                  </a:cubicBezTo>
                  <a:cubicBezTo>
                    <a:pt x="11484" y="18163"/>
                    <a:pt x="11484" y="18163"/>
                    <a:pt x="11484" y="18163"/>
                  </a:cubicBezTo>
                  <a:cubicBezTo>
                    <a:pt x="10937" y="18818"/>
                    <a:pt x="10937" y="20127"/>
                    <a:pt x="11484" y="20781"/>
                  </a:cubicBezTo>
                  <a:cubicBezTo>
                    <a:pt x="11757" y="21109"/>
                    <a:pt x="12304" y="21436"/>
                    <a:pt x="12577" y="21436"/>
                  </a:cubicBezTo>
                  <a:cubicBezTo>
                    <a:pt x="13124" y="21436"/>
                    <a:pt x="13397" y="21109"/>
                    <a:pt x="13671" y="20781"/>
                  </a:cubicBezTo>
                  <a:cubicBezTo>
                    <a:pt x="21053" y="11945"/>
                    <a:pt x="21053" y="11945"/>
                    <a:pt x="21053" y="11945"/>
                  </a:cubicBezTo>
                  <a:lnTo>
                    <a:pt x="21053" y="11945"/>
                  </a:lnTo>
                  <a:cubicBezTo>
                    <a:pt x="21053" y="11945"/>
                    <a:pt x="21327" y="11945"/>
                    <a:pt x="21327" y="11618"/>
                  </a:cubicBezTo>
                  <a:lnTo>
                    <a:pt x="21327" y="11618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14360" y="3622156"/>
            <a:ext cx="796925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89411" y="2212975"/>
            <a:ext cx="16541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5001790" y="3621867"/>
            <a:ext cx="795856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9188434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8759874" y="5011021"/>
            <a:ext cx="16529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96404" y="5011021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08449" y="2212975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Shape 1674"/>
          <p:cNvSpPr/>
          <p:nvPr/>
        </p:nvSpPr>
        <p:spPr>
          <a:xfrm>
            <a:off x="6632930" y="303944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080952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Shape 1682"/>
          <p:cNvSpPr/>
          <p:nvPr/>
        </p:nvSpPr>
        <p:spPr>
          <a:xfrm>
            <a:off x="6819977" y="3233910"/>
            <a:ext cx="228801" cy="228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4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45" grpId="0" animBg="1"/>
      <p:bldP spid="6" grpId="0" animBg="1"/>
      <p:bldP spid="7" grpId="0" animBg="1"/>
      <p:bldP spid="8" grpId="0" animBg="1"/>
      <p:bldP spid="9" grpId="0" animBg="1"/>
      <p:bldP spid="10" grpId="0" animBg="1"/>
      <p:bldP spid="52" grpId="0" animBg="1"/>
      <p:bldP spid="53" grpId="0" animBg="1"/>
      <p:bldP spid="54" grpId="0" animBg="1"/>
      <p:bldP spid="51" grpId="0" animBg="1"/>
      <p:bldP spid="26" grpId="0" animBg="1"/>
      <p:bldP spid="4" grpId="0" build="p"/>
      <p:bldP spid="5" grpId="0" build="p"/>
      <p:bldP spid="43" grpId="0"/>
      <p:bldP spid="46" grpId="0"/>
      <p:bldP spid="48" grpId="0"/>
      <p:bldP spid="49" grpId="0"/>
      <p:bldP spid="50" grpId="0"/>
      <p:bldP spid="47" grpId="0" animBg="1"/>
      <p:bldP spid="47" grpId="1" animBg="1"/>
      <p:bldP spid="44" grpId="0"/>
      <p:bldP spid="55" grpId="0" animBg="1"/>
      <p:bldP spid="55" grpId="1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906220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" y="1655866"/>
            <a:ext cx="3192188" cy="289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220818" y="1655866"/>
            <a:ext cx="3194420" cy="289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43514" y="1655866"/>
            <a:ext cx="3194421" cy="289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66210" y="1655866"/>
            <a:ext cx="3192188" cy="289082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7"/>
          <p:cNvGrpSpPr>
            <a:grpSpLocks/>
          </p:cNvGrpSpPr>
          <p:nvPr/>
        </p:nvGrpSpPr>
        <p:grpSpPr bwMode="auto">
          <a:xfrm>
            <a:off x="812800" y="4854991"/>
            <a:ext cx="5281014" cy="1256315"/>
            <a:chOff x="2051561" y="1072121"/>
            <a:chExt cx="3753172" cy="893556"/>
          </a:xfrm>
        </p:grpSpPr>
        <p:sp>
          <p:nvSpPr>
            <p:cNvPr id="15" name="文本框 66"/>
            <p:cNvSpPr txBox="1">
              <a:spLocks noChangeArrowheads="1"/>
            </p:cNvSpPr>
            <p:nvPr/>
          </p:nvSpPr>
          <p:spPr bwMode="auto">
            <a:xfrm>
              <a:off x="2051561" y="1374629"/>
              <a:ext cx="3753172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4911569" y="1072121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18" name="组合 7"/>
          <p:cNvGrpSpPr>
            <a:grpSpLocks/>
          </p:cNvGrpSpPr>
          <p:nvPr/>
        </p:nvGrpSpPr>
        <p:grpSpPr bwMode="auto">
          <a:xfrm>
            <a:off x="6717406" y="4832679"/>
            <a:ext cx="5328543" cy="1278626"/>
            <a:chOff x="3484438" y="1056252"/>
            <a:chExt cx="3786950" cy="909425"/>
          </a:xfrm>
        </p:grpSpPr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3484438" y="1374629"/>
              <a:ext cx="3786950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3484439" y="1056252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13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2" grpId="0" animBg="1"/>
      <p:bldP spid="4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1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203059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21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E8A0E"/>
      </a:accent1>
      <a:accent2>
        <a:srgbClr val="7FB41C"/>
      </a:accent2>
      <a:accent3>
        <a:srgbClr val="5E8A0E"/>
      </a:accent3>
      <a:accent4>
        <a:srgbClr val="7FB41C"/>
      </a:accent4>
      <a:accent5>
        <a:srgbClr val="5E8A0E"/>
      </a:accent5>
      <a:accent6>
        <a:srgbClr val="7FB41C"/>
      </a:accent6>
      <a:hlink>
        <a:srgbClr val="5E8A0E"/>
      </a:hlink>
      <a:folHlink>
        <a:srgbClr val="7FB41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4061</Words>
  <Application>Microsoft Office PowerPoint</Application>
  <PresentationFormat>自定义</PresentationFormat>
  <Paragraphs>281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/>
  <cp:keywords>www.1ppt.com</cp:keywords>
  <cp:lastModifiedBy/>
  <cp:revision>1</cp:revision>
  <dcterms:created xsi:type="dcterms:W3CDTF">2016-12-17T15:24:50Z</dcterms:created>
  <dcterms:modified xsi:type="dcterms:W3CDTF">2018-11-30T12:51:11Z</dcterms:modified>
</cp:coreProperties>
</file>