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50" r:id="rId4"/>
    <p:sldId id="2851" r:id="rId5"/>
    <p:sldId id="2852" r:id="rId6"/>
    <p:sldId id="2853" r:id="rId7"/>
    <p:sldId id="2855" r:id="rId8"/>
    <p:sldId id="2867" r:id="rId9"/>
    <p:sldId id="2856" r:id="rId10"/>
    <p:sldId id="2864" r:id="rId11"/>
    <p:sldId id="2854" r:id="rId12"/>
    <p:sldId id="2858" r:id="rId13"/>
    <p:sldId id="2865" r:id="rId14"/>
    <p:sldId id="2861" r:id="rId15"/>
    <p:sldId id="2857" r:id="rId16"/>
    <p:sldId id="2868" r:id="rId17"/>
    <p:sldId id="2860" r:id="rId18"/>
    <p:sldId id="2863" r:id="rId19"/>
    <p:sldId id="2866" r:id="rId20"/>
    <p:sldId id="2862" r:id="rId21"/>
    <p:sldId id="2859" r:id="rId22"/>
    <p:sldId id="2869" r:id="rId23"/>
    <p:sldId id="2871" r:id="rId24"/>
    <p:sldId id="287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C3C"/>
    <a:srgbClr val="008C42"/>
    <a:srgbClr val="429CDB"/>
    <a:srgbClr val="144D75"/>
    <a:srgbClr val="8A8A8A"/>
    <a:srgbClr val="00A194"/>
    <a:srgbClr val="FFA300"/>
    <a:srgbClr val="E9A50E"/>
    <a:srgbClr val="149878"/>
    <a:srgbClr val="E425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24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896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87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017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32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927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682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3632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418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067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83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3601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8211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384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779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013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3402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270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814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945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26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076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393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318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901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46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199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8564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75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8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2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94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01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2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18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7647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0300"/>
            <a:ext cx="12858750" cy="724294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68" r="-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 rot="21011297">
            <a:off x="3957737" y="2156754"/>
            <a:ext cx="54021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cap="all" dirty="0">
                <a:solidFill>
                  <a:schemeClr val="bg1"/>
                </a:solidFill>
                <a:cs typeface="Arial" panose="020B0604020202020204" pitchFamily="34" charset="0"/>
              </a:rPr>
              <a:t>工作计划</a:t>
            </a:r>
            <a:r>
              <a:rPr lang="en-US" altLang="zh-CN" sz="66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 rot="21011297">
            <a:off x="4364178" y="3160979"/>
            <a:ext cx="47053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 PRACTICE PPT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 rot="21039222">
            <a:off x="4750152" y="4107665"/>
            <a:ext cx="1567208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 rot="21039222">
            <a:off x="7057352" y="3663532"/>
            <a:ext cx="2155961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73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62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5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7371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1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20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04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54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1558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16336"/>
            <a:ext cx="7149455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372654" y="2882752"/>
            <a:ext cx="467329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368498" y="4802429"/>
            <a:ext cx="4677451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42780" y="3055673"/>
            <a:ext cx="779539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8008143" y="4975350"/>
            <a:ext cx="648812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372654" y="257085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376789" y="3640070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376789" y="5581733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372654" y="451417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14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506243" y="4869776"/>
            <a:ext cx="4395771" cy="6814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YEAR WORK PLAN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1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3847576" y="2147487"/>
            <a:ext cx="2467807" cy="1299198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3847576" y="3150347"/>
            <a:ext cx="2482876" cy="385072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944680" y="3669356"/>
            <a:ext cx="2370702" cy="370004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075270" y="3855196"/>
            <a:ext cx="2271923" cy="1325986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SubTitle_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506243" y="1760740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SUMMARY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6506243" y="2797086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SubTitle_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506243" y="3833431"/>
            <a:ext cx="4395771" cy="6814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758052" y="2308292"/>
            <a:ext cx="2606608" cy="260660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lIns="0" tIns="0" rIns="0" bIns="0" anchor="ctr" anchorCtr="1">
            <a:norm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endParaRPr lang="zh-TW" altLang="en-US" sz="2531" b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Title_1"/>
          <p:cNvSpPr/>
          <p:nvPr>
            <p:custDataLst>
              <p:tags r:id="rId11"/>
            </p:custDataLst>
          </p:nvPr>
        </p:nvSpPr>
        <p:spPr>
          <a:xfrm>
            <a:off x="2049116" y="2599356"/>
            <a:ext cx="2026154" cy="20261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5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TW" altLang="en-US" sz="5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44683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7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38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0300"/>
            <a:ext cx="12858750" cy="724294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68" r="-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 rot="21011297">
            <a:off x="3957737" y="2156754"/>
            <a:ext cx="54021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b="1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 rot="21011297">
            <a:off x="4364178" y="3160979"/>
            <a:ext cx="47053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 rot="21039222">
            <a:off x="4750152" y="4107665"/>
            <a:ext cx="1567208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 rot="21039222">
            <a:off x="7057352" y="3663532"/>
            <a:ext cx="2155961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7774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77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0691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1755" y="1315693"/>
            <a:ext cx="7941911" cy="41728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11872" y="1315694"/>
            <a:ext cx="2199405" cy="199698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11872" y="3491551"/>
            <a:ext cx="2199405" cy="199698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43809" y="1315693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843809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9" y="3474698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843809" y="4154670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9169817" y="1315693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573666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91394" y="151732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91394" y="369399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890891" y="1517322"/>
            <a:ext cx="143629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795008" y="5678593"/>
            <a:ext cx="11250942" cy="665588"/>
            <a:chOff x="1160463" y="2922049"/>
            <a:chExt cx="9421420" cy="473253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922049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26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82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85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5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33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287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5982662"/>
            <a:ext cx="4643755" cy="5213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4815631"/>
            <a:ext cx="4643755" cy="5213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800" y="2483188"/>
            <a:ext cx="4643755" cy="5213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2800" y="3650219"/>
            <a:ext cx="4643755" cy="5197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2800" y="1316157"/>
            <a:ext cx="4643755" cy="5213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312863"/>
            <a:ext cx="6585250" cy="51831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endParaRPr lang="zh-CN" altLang="en-US" sz="1898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548592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717020" y="4943201"/>
            <a:ext cx="611295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717020" y="4656114"/>
            <a:ext cx="1836310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717019" y="4987602"/>
            <a:ext cx="6112955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717019" y="5738401"/>
            <a:ext cx="6112955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24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1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610221813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C42"/>
      </a:accent1>
      <a:accent2>
        <a:srgbClr val="FFA300"/>
      </a:accent2>
      <a:accent3>
        <a:srgbClr val="008C42"/>
      </a:accent3>
      <a:accent4>
        <a:srgbClr val="FFA300"/>
      </a:accent4>
      <a:accent5>
        <a:srgbClr val="008C42"/>
      </a:accent5>
      <a:accent6>
        <a:srgbClr val="FFA300"/>
      </a:accent6>
      <a:hlink>
        <a:srgbClr val="008C42"/>
      </a:hlink>
      <a:folHlink>
        <a:srgbClr val="FFA3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3852</Words>
  <Application>Microsoft Office PowerPoint</Application>
  <PresentationFormat>自定义</PresentationFormat>
  <Paragraphs>252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2016-12-17T15:24:50Z</dcterms:created>
  <dcterms:modified xsi:type="dcterms:W3CDTF">2018-11-30T12:48:12Z</dcterms:modified>
</cp:coreProperties>
</file>