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3" r:id="rId4"/>
    <p:sldId id="2824" r:id="rId5"/>
    <p:sldId id="2825" r:id="rId6"/>
    <p:sldId id="2838" r:id="rId7"/>
    <p:sldId id="2840" r:id="rId8"/>
    <p:sldId id="2828" r:id="rId9"/>
    <p:sldId id="2829" r:id="rId10"/>
    <p:sldId id="2827" r:id="rId11"/>
    <p:sldId id="2826" r:id="rId12"/>
    <p:sldId id="2837" r:id="rId13"/>
    <p:sldId id="2833" r:id="rId14"/>
    <p:sldId id="2834" r:id="rId15"/>
    <p:sldId id="2842" r:id="rId16"/>
    <p:sldId id="2835" r:id="rId17"/>
    <p:sldId id="2836" r:id="rId18"/>
    <p:sldId id="2831" r:id="rId19"/>
    <p:sldId id="2839" r:id="rId20"/>
    <p:sldId id="2830" r:id="rId21"/>
    <p:sldId id="2832" r:id="rId22"/>
    <p:sldId id="2841" r:id="rId23"/>
    <p:sldId id="2844" r:id="rId24"/>
    <p:sldId id="284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383E6B"/>
    <a:srgbClr val="010B28"/>
    <a:srgbClr val="926A5D"/>
    <a:srgbClr val="083763"/>
    <a:srgbClr val="000000"/>
    <a:srgbClr val="2182A3"/>
    <a:srgbClr val="43B1B9"/>
    <a:srgbClr val="03696D"/>
    <a:srgbClr val="0051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831424"/>
        <c:axId val="165832960"/>
      </c:areaChart>
      <c:catAx>
        <c:axId val="16583142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65832960"/>
        <c:crosses val="autoZero"/>
        <c:auto val="1"/>
        <c:lblAlgn val="ctr"/>
        <c:lblOffset val="100"/>
        <c:noMultiLvlLbl val="1"/>
      </c:catAx>
      <c:valAx>
        <c:axId val="1658329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583142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989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9475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653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38947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3333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8337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1179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225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1785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010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302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8314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919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227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474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502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017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117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943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9317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559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420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2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878" indent="0">
              <a:buNone/>
              <a:defRPr sz="1500"/>
            </a:lvl2pPr>
            <a:lvl3pPr marL="1147753" indent="0">
              <a:buNone/>
              <a:defRPr sz="1300"/>
            </a:lvl3pPr>
            <a:lvl4pPr marL="1721632" indent="0">
              <a:buNone/>
              <a:defRPr sz="1100"/>
            </a:lvl4pPr>
            <a:lvl5pPr marL="2295508" indent="0">
              <a:buNone/>
              <a:defRPr sz="1100"/>
            </a:lvl5pPr>
            <a:lvl6pPr marL="2869385" indent="0">
              <a:buNone/>
              <a:defRPr sz="1100"/>
            </a:lvl6pPr>
            <a:lvl7pPr marL="3443264" indent="0">
              <a:buNone/>
              <a:defRPr sz="1100"/>
            </a:lvl7pPr>
            <a:lvl8pPr marL="4017139" indent="0">
              <a:buNone/>
              <a:defRPr sz="1100"/>
            </a:lvl8pPr>
            <a:lvl9pPr marL="45910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74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7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878" indent="0">
              <a:buNone/>
              <a:defRPr sz="3500"/>
            </a:lvl2pPr>
            <a:lvl3pPr marL="1147753" indent="0">
              <a:buNone/>
              <a:defRPr sz="3000"/>
            </a:lvl3pPr>
            <a:lvl4pPr marL="1721632" indent="0">
              <a:buNone/>
              <a:defRPr sz="2500"/>
            </a:lvl4pPr>
            <a:lvl5pPr marL="2295508" indent="0">
              <a:buNone/>
              <a:defRPr sz="2500"/>
            </a:lvl5pPr>
            <a:lvl6pPr marL="2869385" indent="0">
              <a:buNone/>
              <a:defRPr sz="2500"/>
            </a:lvl6pPr>
            <a:lvl7pPr marL="3443264" indent="0">
              <a:buNone/>
              <a:defRPr sz="2500"/>
            </a:lvl7pPr>
            <a:lvl8pPr marL="4017139" indent="0">
              <a:buNone/>
              <a:defRPr sz="2500"/>
            </a:lvl8pPr>
            <a:lvl9pPr marL="45910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6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878" indent="0">
              <a:buNone/>
              <a:defRPr sz="1500"/>
            </a:lvl2pPr>
            <a:lvl3pPr marL="1147753" indent="0">
              <a:buNone/>
              <a:defRPr sz="1300"/>
            </a:lvl3pPr>
            <a:lvl4pPr marL="1721632" indent="0">
              <a:buNone/>
              <a:defRPr sz="1100"/>
            </a:lvl4pPr>
            <a:lvl5pPr marL="2295508" indent="0">
              <a:buNone/>
              <a:defRPr sz="1100"/>
            </a:lvl5pPr>
            <a:lvl6pPr marL="2869385" indent="0">
              <a:buNone/>
              <a:defRPr sz="1100"/>
            </a:lvl6pPr>
            <a:lvl7pPr marL="3443264" indent="0">
              <a:buNone/>
              <a:defRPr sz="1100"/>
            </a:lvl7pPr>
            <a:lvl8pPr marL="4017139" indent="0">
              <a:buNone/>
              <a:defRPr sz="1100"/>
            </a:lvl8pPr>
            <a:lvl9pPr marL="45910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78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894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4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4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79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4623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73912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2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5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604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97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50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87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75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6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5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38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26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13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0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5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1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1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79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878" indent="0">
              <a:buNone/>
              <a:defRPr sz="2500" b="1"/>
            </a:lvl2pPr>
            <a:lvl3pPr marL="1147753" indent="0">
              <a:buNone/>
              <a:defRPr sz="2300" b="1"/>
            </a:lvl3pPr>
            <a:lvl4pPr marL="1721632" indent="0">
              <a:buNone/>
              <a:defRPr sz="2000" b="1"/>
            </a:lvl4pPr>
            <a:lvl5pPr marL="2295508" indent="0">
              <a:buNone/>
              <a:defRPr sz="2000" b="1"/>
            </a:lvl5pPr>
            <a:lvl6pPr marL="2869385" indent="0">
              <a:buNone/>
              <a:defRPr sz="2000" b="1"/>
            </a:lvl6pPr>
            <a:lvl7pPr marL="3443264" indent="0">
              <a:buNone/>
              <a:defRPr sz="2000" b="1"/>
            </a:lvl7pPr>
            <a:lvl8pPr marL="4017139" indent="0">
              <a:buNone/>
              <a:defRPr sz="2000" b="1"/>
            </a:lvl8pPr>
            <a:lvl9pPr marL="45910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90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878" indent="0">
              <a:buNone/>
              <a:defRPr sz="2500" b="1"/>
            </a:lvl2pPr>
            <a:lvl3pPr marL="1147753" indent="0">
              <a:buNone/>
              <a:defRPr sz="2300" b="1"/>
            </a:lvl3pPr>
            <a:lvl4pPr marL="1721632" indent="0">
              <a:buNone/>
              <a:defRPr sz="2000" b="1"/>
            </a:lvl4pPr>
            <a:lvl5pPr marL="2295508" indent="0">
              <a:buNone/>
              <a:defRPr sz="2000" b="1"/>
            </a:lvl5pPr>
            <a:lvl6pPr marL="2869385" indent="0">
              <a:buNone/>
              <a:defRPr sz="2000" b="1"/>
            </a:lvl6pPr>
            <a:lvl7pPr marL="3443264" indent="0">
              <a:buNone/>
              <a:defRPr sz="2000" b="1"/>
            </a:lvl7pPr>
            <a:lvl8pPr marL="4017139" indent="0">
              <a:buNone/>
              <a:defRPr sz="2000" b="1"/>
            </a:lvl8pPr>
            <a:lvl9pPr marL="45910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90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171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630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75" tIns="57388" rIns="114775" bIns="5738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1"/>
            <a:ext cx="11572875" cy="4773215"/>
          </a:xfrm>
          <a:prstGeom prst="rect">
            <a:avLst/>
          </a:prstGeom>
        </p:spPr>
        <p:txBody>
          <a:bodyPr vert="horz" lIns="114775" tIns="57388" rIns="114775" bIns="5738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75" tIns="57388" rIns="114775" bIns="57388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753" fontAlgn="auto">
                <a:spcBef>
                  <a:spcPts val="0"/>
                </a:spcBef>
                <a:spcAft>
                  <a:spcPts val="0"/>
                </a:spcAft>
              </a:pPr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75" tIns="57388" rIns="114775" bIns="57388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75" tIns="57388" rIns="114775" bIns="57388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75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31809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7753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08" indent="-430408" algn="l" defTabSz="1147753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550" indent="-358672" algn="l" defTabSz="1147753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692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569" indent="-286938" algn="l" defTabSz="114775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448" indent="-286938" algn="l" defTabSz="1147753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323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201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079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954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878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753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632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508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385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264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139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017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49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84859" y="1960141"/>
            <a:ext cx="9289032" cy="3312368"/>
          </a:xfrm>
          <a:prstGeom prst="rect">
            <a:avLst/>
          </a:prstGeom>
          <a:solidFill>
            <a:srgbClr val="D9D9D9">
              <a:alpha val="80000"/>
            </a:srgbClr>
          </a:solidFill>
          <a:ln w="38100">
            <a:solidFill>
              <a:schemeClr val="tx1"/>
            </a:solidFill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099098" y="2218829"/>
            <a:ext cx="666055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800" cap="all" dirty="0">
                <a:cs typeface="Arial" panose="020B0604020202020204" pitchFamily="34" charset="0"/>
              </a:rPr>
              <a:t>工作计划</a:t>
            </a:r>
            <a:r>
              <a:rPr lang="en-US" altLang="zh-CN" sz="8800" cap="all" dirty="0" smtClean="0">
                <a:cs typeface="Arial" panose="020B0604020202020204" pitchFamily="34" charset="0"/>
              </a:rPr>
              <a:t>PPT</a:t>
            </a:r>
            <a:endParaRPr lang="zh-CN" altLang="en-US" sz="8800" cap="all" dirty="0"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099098" y="3488684"/>
            <a:ext cx="666055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ENTERPRISE PUBLICITY PPT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976824" y="4528717"/>
            <a:ext cx="1567208" cy="2573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 smtClean="0"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cs typeface="Arial" panose="020B0604020202020204" pitchFamily="34" charset="0"/>
              </a:rPr>
              <a:t>PPT</a:t>
            </a:r>
            <a:endParaRPr lang="zh-CN" altLang="en-US" sz="1200" dirty="0"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573391" y="4528717"/>
            <a:ext cx="2155961" cy="2573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cs typeface="Arial" panose="020B0604020202020204" pitchFamily="34" charset="0"/>
              </a:rPr>
              <a:t>1PPT</a:t>
            </a:r>
            <a:endParaRPr lang="zh-CN" altLang="en-US" sz="1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67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78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31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81918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7" name="矩形 13"/>
          <p:cNvSpPr>
            <a:spLocks noChangeArrowheads="1"/>
          </p:cNvSpPr>
          <p:nvPr/>
        </p:nvSpPr>
        <p:spPr bwMode="auto">
          <a:xfrm>
            <a:off x="258184" y="1618671"/>
            <a:ext cx="3010256" cy="3691665"/>
          </a:xfrm>
          <a:prstGeom prst="rect">
            <a:avLst/>
          </a:prstGeom>
          <a:blipFill dpi="0" rotWithShape="1">
            <a:blip r:embed="rId3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8" name="矩形 16"/>
          <p:cNvSpPr>
            <a:spLocks noChangeArrowheads="1"/>
          </p:cNvSpPr>
          <p:nvPr/>
        </p:nvSpPr>
        <p:spPr bwMode="auto">
          <a:xfrm>
            <a:off x="3368893" y="1613648"/>
            <a:ext cx="3010256" cy="3691666"/>
          </a:xfrm>
          <a:prstGeom prst="rect">
            <a:avLst/>
          </a:prstGeom>
          <a:blipFill dpi="0" rotWithShape="1">
            <a:blip r:embed="rId4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9" name="矩形 17"/>
          <p:cNvSpPr>
            <a:spLocks noChangeArrowheads="1"/>
          </p:cNvSpPr>
          <p:nvPr/>
        </p:nvSpPr>
        <p:spPr bwMode="auto">
          <a:xfrm>
            <a:off x="6479602" y="1613648"/>
            <a:ext cx="3010256" cy="3691666"/>
          </a:xfrm>
          <a:prstGeom prst="rect">
            <a:avLst/>
          </a:prstGeom>
          <a:blipFill dpi="0" rotWithShape="1">
            <a:blip r:embed="rId3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0" name="矩形 18"/>
          <p:cNvSpPr>
            <a:spLocks noChangeArrowheads="1"/>
          </p:cNvSpPr>
          <p:nvPr/>
        </p:nvSpPr>
        <p:spPr bwMode="auto">
          <a:xfrm>
            <a:off x="9590311" y="1578490"/>
            <a:ext cx="3010256" cy="3691665"/>
          </a:xfrm>
          <a:prstGeom prst="rect">
            <a:avLst/>
          </a:prstGeom>
          <a:blipFill dpi="0" rotWithShape="1">
            <a:blip r:embed="rId4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12800" y="5980905"/>
            <a:ext cx="11233150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812800" y="5626374"/>
            <a:ext cx="1838795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28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 animBg="1" autoUpdateAnimBg="0"/>
      <p:bldP spid="24588" grpId="0" animBg="1" autoUpdateAnimBg="0"/>
      <p:bldP spid="24589" grpId="0" animBg="1" autoUpdateAnimBg="0"/>
      <p:bldP spid="24590" grpId="0" animBg="1" autoUpdateAnimBg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>
            <a:spLocks noChangeAspect="1"/>
          </p:cNvSpPr>
          <p:nvPr/>
        </p:nvSpPr>
        <p:spPr>
          <a:xfrm>
            <a:off x="92164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315732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539300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62868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9864370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itle 13"/>
          <p:cNvSpPr txBox="1">
            <a:spLocks/>
          </p:cNvSpPr>
          <p:nvPr/>
        </p:nvSpPr>
        <p:spPr>
          <a:xfrm>
            <a:off x="103776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itle 13"/>
          <p:cNvSpPr txBox="1">
            <a:spLocks/>
          </p:cNvSpPr>
          <p:nvPr/>
        </p:nvSpPr>
        <p:spPr>
          <a:xfrm>
            <a:off x="329679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555582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itle 13"/>
          <p:cNvSpPr txBox="1">
            <a:spLocks/>
          </p:cNvSpPr>
          <p:nvPr/>
        </p:nvSpPr>
        <p:spPr>
          <a:xfrm>
            <a:off x="781485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itle 13"/>
          <p:cNvSpPr txBox="1">
            <a:spLocks/>
          </p:cNvSpPr>
          <p:nvPr/>
        </p:nvSpPr>
        <p:spPr>
          <a:xfrm>
            <a:off x="10073882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1"/>
          <p:cNvSpPr>
            <a:spLocks/>
          </p:cNvSpPr>
          <p:nvPr/>
        </p:nvSpPr>
        <p:spPr bwMode="auto">
          <a:xfrm>
            <a:off x="1348919" y="2048369"/>
            <a:ext cx="10160910" cy="5539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AutoShape 17"/>
          <p:cNvSpPr>
            <a:spLocks/>
          </p:cNvSpPr>
          <p:nvPr/>
        </p:nvSpPr>
        <p:spPr bwMode="auto">
          <a:xfrm>
            <a:off x="5570579" y="1696716"/>
            <a:ext cx="1717591" cy="32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31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7" grpId="0"/>
      <p:bldP spid="18" grpId="0"/>
      <p:bldP spid="19" grpId="0"/>
      <p:bldP spid="20" grpId="0"/>
      <p:bldP spid="21" grpId="0"/>
      <p:bldP spid="2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94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1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69304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96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357522" y="2643533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517061" y="2616746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357522" y="3463904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517061" y="343711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357522" y="428259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517061" y="425748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357522" y="510296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517061" y="5076181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50021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/>
        </p:nvSpPr>
        <p:spPr bwMode="auto">
          <a:xfrm>
            <a:off x="812800" y="4343720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13"/>
          <p:cNvSpPr txBox="1">
            <a:spLocks noChangeArrowheads="1"/>
          </p:cNvSpPr>
          <p:nvPr/>
        </p:nvSpPr>
        <p:spPr bwMode="auto">
          <a:xfrm>
            <a:off x="812800" y="396016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文本框 66"/>
          <p:cNvSpPr txBox="1">
            <a:spLocks noChangeArrowheads="1"/>
          </p:cNvSpPr>
          <p:nvPr/>
        </p:nvSpPr>
        <p:spPr bwMode="auto">
          <a:xfrm>
            <a:off x="812800" y="5723341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13"/>
          <p:cNvSpPr txBox="1">
            <a:spLocks noChangeArrowheads="1"/>
          </p:cNvSpPr>
          <p:nvPr/>
        </p:nvSpPr>
        <p:spPr bwMode="auto">
          <a:xfrm>
            <a:off x="812800" y="5339782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文本框 66"/>
          <p:cNvSpPr txBox="1">
            <a:spLocks noChangeArrowheads="1"/>
          </p:cNvSpPr>
          <p:nvPr/>
        </p:nvSpPr>
        <p:spPr bwMode="auto">
          <a:xfrm>
            <a:off x="7919453" y="1303359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13"/>
          <p:cNvSpPr txBox="1">
            <a:spLocks noChangeArrowheads="1"/>
          </p:cNvSpPr>
          <p:nvPr/>
        </p:nvSpPr>
        <p:spPr bwMode="auto">
          <a:xfrm>
            <a:off x="7919453" y="91980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3809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31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49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84859" y="1960141"/>
            <a:ext cx="9289032" cy="3312368"/>
          </a:xfrm>
          <a:prstGeom prst="rect">
            <a:avLst/>
          </a:prstGeom>
          <a:solidFill>
            <a:srgbClr val="D9D9D9">
              <a:alpha val="80000"/>
            </a:srgbClr>
          </a:solidFill>
          <a:ln w="38100">
            <a:solidFill>
              <a:schemeClr val="tx1"/>
            </a:solidFill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724150" y="2218829"/>
            <a:ext cx="741045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cap="all" dirty="0"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099098" y="3488684"/>
            <a:ext cx="666055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976824" y="4528717"/>
            <a:ext cx="1567208" cy="2573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 smtClean="0"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cs typeface="Arial" panose="020B0604020202020204" pitchFamily="34" charset="0"/>
              </a:rPr>
              <a:t>PPT</a:t>
            </a:r>
            <a:endParaRPr lang="zh-CN" altLang="en-US" sz="1200" dirty="0"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6573391" y="4528717"/>
            <a:ext cx="2155961" cy="2573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cs typeface="Arial" panose="020B0604020202020204" pitchFamily="34" charset="0"/>
              </a:rPr>
              <a:t>1PPT</a:t>
            </a:r>
            <a:endParaRPr lang="zh-CN" altLang="en-US" sz="1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559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12" grpId="0"/>
      <p:bldP spid="12" grpId="1"/>
      <p:bldP spid="13" grpId="0"/>
      <p:bldP spid="13" grpId="1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4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61" tIns="57381" rIns="114761" bIns="57381" rtlCol="0" anchor="ctr"/>
          <a:lstStyle/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61" tIns="57381" rIns="114761" bIns="57381" anchor="ctr"/>
          <a:lstStyle/>
          <a:p>
            <a:pPr defTabSz="114761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5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61" tIns="57381" rIns="114761" bIns="57381"/>
          <a:lstStyle/>
          <a:p>
            <a:pPr defTabSz="1147615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6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61" tIns="57381" rIns="114761" bIns="57381"/>
          <a:lstStyle/>
          <a:p>
            <a:pPr defTabSz="1147615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3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1591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06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09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799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95112" y="1665233"/>
            <a:ext cx="2586211" cy="298110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77425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59738" y="1670788"/>
            <a:ext cx="2586211" cy="298110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3166" y="4950503"/>
            <a:ext cx="260584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95112" y="494978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7424" y="494906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9737" y="4948341"/>
            <a:ext cx="258621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805851" y="5769689"/>
            <a:ext cx="1124259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1" y="5985713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82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70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49934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3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1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7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63636"/>
      </a:accent1>
      <a:accent2>
        <a:srgbClr val="7F7F7F"/>
      </a:accent2>
      <a:accent3>
        <a:srgbClr val="363636"/>
      </a:accent3>
      <a:accent4>
        <a:srgbClr val="7F7F7F"/>
      </a:accent4>
      <a:accent5>
        <a:srgbClr val="363636"/>
      </a:accent5>
      <a:accent6>
        <a:srgbClr val="7F7F7F"/>
      </a:accent6>
      <a:hlink>
        <a:srgbClr val="363636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4584</Words>
  <Application>Microsoft Office PowerPoint</Application>
  <PresentationFormat>自定义</PresentationFormat>
  <Paragraphs>224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</dc:title>
  <dc:creator/>
  <cp:keywords>www.1ppt.com</cp:keywords>
  <cp:lastModifiedBy/>
  <cp:revision>1</cp:revision>
  <dcterms:created xsi:type="dcterms:W3CDTF">2016-12-17T14:04:10Z</dcterms:created>
  <dcterms:modified xsi:type="dcterms:W3CDTF">2018-11-30T12:41:42Z</dcterms:modified>
</cp:coreProperties>
</file>