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4" r:id="rId2"/>
  </p:sldMasterIdLst>
  <p:notesMasterIdLst>
    <p:notesMasterId r:id="rId32"/>
  </p:notesMasterIdLst>
  <p:sldIdLst>
    <p:sldId id="256" r:id="rId3"/>
    <p:sldId id="257" r:id="rId4"/>
    <p:sldId id="259" r:id="rId5"/>
    <p:sldId id="270" r:id="rId6"/>
    <p:sldId id="276" r:id="rId7"/>
    <p:sldId id="268" r:id="rId8"/>
    <p:sldId id="266" r:id="rId9"/>
    <p:sldId id="269" r:id="rId10"/>
    <p:sldId id="258" r:id="rId11"/>
    <p:sldId id="271" r:id="rId12"/>
    <p:sldId id="272" r:id="rId13"/>
    <p:sldId id="281" r:id="rId14"/>
    <p:sldId id="267" r:id="rId15"/>
    <p:sldId id="273" r:id="rId16"/>
    <p:sldId id="260" r:id="rId17"/>
    <p:sldId id="262" r:id="rId18"/>
    <p:sldId id="277" r:id="rId19"/>
    <p:sldId id="278" r:id="rId20"/>
    <p:sldId id="279" r:id="rId21"/>
    <p:sldId id="280" r:id="rId22"/>
    <p:sldId id="261" r:id="rId23"/>
    <p:sldId id="263" r:id="rId24"/>
    <p:sldId id="264" r:id="rId25"/>
    <p:sldId id="265" r:id="rId26"/>
    <p:sldId id="274" r:id="rId27"/>
    <p:sldId id="275" r:id="rId28"/>
    <p:sldId id="282" r:id="rId29"/>
    <p:sldId id="283" r:id="rId30"/>
    <p:sldId id="284" r:id="rId3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33" d="100"/>
          <a:sy n="33" d="100"/>
        </p:scale>
        <p:origin x="-1044" y="-196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FC89987-EA0E-46EB-8753-307714879845}" type="datetimeFigureOut">
              <a:rPr lang="zh-CN" altLang="en-US" smtClean="0"/>
              <a:t>2018/11/30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AB287B-3CA8-4181-9FD7-4E678A68F0BA}" type="slidenum">
              <a:rPr lang="zh-CN" altLang="en-US" smtClean="0"/>
              <a:t>‹#›</a:t>
            </a:fld>
            <a:endParaRPr lang="zh-CN" altLang="en-US"/>
          </a:p>
        </p:txBody>
      </p:sp>
    </p:spTree>
    <p:extLst>
      <p:ext uri="{BB962C8B-B14F-4D97-AF65-F5344CB8AC3E}">
        <p14:creationId xmlns:p14="http://schemas.microsoft.com/office/powerpoint/2010/main" val="38135925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4</a:t>
            </a:fld>
            <a:endParaRPr lang="zh-CN" altLang="en-US"/>
          </a:p>
        </p:txBody>
      </p:sp>
    </p:spTree>
    <p:extLst>
      <p:ext uri="{BB962C8B-B14F-4D97-AF65-F5344CB8AC3E}">
        <p14:creationId xmlns:p14="http://schemas.microsoft.com/office/powerpoint/2010/main" val="34495202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14</a:t>
            </a:fld>
            <a:endParaRPr lang="zh-CN" altLang="en-US"/>
          </a:p>
        </p:txBody>
      </p:sp>
    </p:spTree>
    <p:extLst>
      <p:ext uri="{BB962C8B-B14F-4D97-AF65-F5344CB8AC3E}">
        <p14:creationId xmlns:p14="http://schemas.microsoft.com/office/powerpoint/2010/main" val="33653585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16</a:t>
            </a:fld>
            <a:endParaRPr lang="zh-CN" altLang="en-US"/>
          </a:p>
        </p:txBody>
      </p:sp>
    </p:spTree>
    <p:extLst>
      <p:ext uri="{BB962C8B-B14F-4D97-AF65-F5344CB8AC3E}">
        <p14:creationId xmlns:p14="http://schemas.microsoft.com/office/powerpoint/2010/main" val="20864344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17</a:t>
            </a:fld>
            <a:endParaRPr lang="zh-CN" altLang="en-US"/>
          </a:p>
        </p:txBody>
      </p:sp>
    </p:spTree>
    <p:extLst>
      <p:ext uri="{BB962C8B-B14F-4D97-AF65-F5344CB8AC3E}">
        <p14:creationId xmlns:p14="http://schemas.microsoft.com/office/powerpoint/2010/main" val="35487792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18</a:t>
            </a:fld>
            <a:endParaRPr lang="zh-CN" altLang="en-US"/>
          </a:p>
        </p:txBody>
      </p:sp>
    </p:spTree>
    <p:extLst>
      <p:ext uri="{BB962C8B-B14F-4D97-AF65-F5344CB8AC3E}">
        <p14:creationId xmlns:p14="http://schemas.microsoft.com/office/powerpoint/2010/main" val="14587332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19</a:t>
            </a:fld>
            <a:endParaRPr lang="zh-CN" altLang="en-US"/>
          </a:p>
        </p:txBody>
      </p:sp>
    </p:spTree>
    <p:extLst>
      <p:ext uri="{BB962C8B-B14F-4D97-AF65-F5344CB8AC3E}">
        <p14:creationId xmlns:p14="http://schemas.microsoft.com/office/powerpoint/2010/main" val="30746646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20</a:t>
            </a:fld>
            <a:endParaRPr lang="zh-CN" altLang="en-US"/>
          </a:p>
        </p:txBody>
      </p:sp>
    </p:spTree>
    <p:extLst>
      <p:ext uri="{BB962C8B-B14F-4D97-AF65-F5344CB8AC3E}">
        <p14:creationId xmlns:p14="http://schemas.microsoft.com/office/powerpoint/2010/main" val="10279708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22</a:t>
            </a:fld>
            <a:endParaRPr lang="zh-CN" altLang="en-US"/>
          </a:p>
        </p:txBody>
      </p:sp>
    </p:spTree>
    <p:extLst>
      <p:ext uri="{BB962C8B-B14F-4D97-AF65-F5344CB8AC3E}">
        <p14:creationId xmlns:p14="http://schemas.microsoft.com/office/powerpoint/2010/main" val="10297017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23</a:t>
            </a:fld>
            <a:endParaRPr lang="zh-CN" altLang="en-US"/>
          </a:p>
        </p:txBody>
      </p:sp>
    </p:spTree>
    <p:extLst>
      <p:ext uri="{BB962C8B-B14F-4D97-AF65-F5344CB8AC3E}">
        <p14:creationId xmlns:p14="http://schemas.microsoft.com/office/powerpoint/2010/main" val="14043113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24</a:t>
            </a:fld>
            <a:endParaRPr lang="zh-CN" altLang="en-US"/>
          </a:p>
        </p:txBody>
      </p:sp>
    </p:spTree>
    <p:extLst>
      <p:ext uri="{BB962C8B-B14F-4D97-AF65-F5344CB8AC3E}">
        <p14:creationId xmlns:p14="http://schemas.microsoft.com/office/powerpoint/2010/main" val="26642628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25</a:t>
            </a:fld>
            <a:endParaRPr lang="zh-CN" altLang="en-US"/>
          </a:p>
        </p:txBody>
      </p:sp>
    </p:spTree>
    <p:extLst>
      <p:ext uri="{BB962C8B-B14F-4D97-AF65-F5344CB8AC3E}">
        <p14:creationId xmlns:p14="http://schemas.microsoft.com/office/powerpoint/2010/main" val="40393091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5</a:t>
            </a:fld>
            <a:endParaRPr lang="zh-CN" altLang="en-US"/>
          </a:p>
        </p:txBody>
      </p:sp>
    </p:spTree>
    <p:extLst>
      <p:ext uri="{BB962C8B-B14F-4D97-AF65-F5344CB8AC3E}">
        <p14:creationId xmlns:p14="http://schemas.microsoft.com/office/powerpoint/2010/main" val="95665622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26</a:t>
            </a:fld>
            <a:endParaRPr lang="zh-CN" altLang="en-US"/>
          </a:p>
        </p:txBody>
      </p:sp>
    </p:spTree>
    <p:extLst>
      <p:ext uri="{BB962C8B-B14F-4D97-AF65-F5344CB8AC3E}">
        <p14:creationId xmlns:p14="http://schemas.microsoft.com/office/powerpoint/2010/main" val="4390173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27</a:t>
            </a:fld>
            <a:endParaRPr lang="zh-CN" altLang="en-US"/>
          </a:p>
        </p:txBody>
      </p:sp>
    </p:spTree>
    <p:extLst>
      <p:ext uri="{BB962C8B-B14F-4D97-AF65-F5344CB8AC3E}">
        <p14:creationId xmlns:p14="http://schemas.microsoft.com/office/powerpoint/2010/main" val="6107261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6</a:t>
            </a:fld>
            <a:endParaRPr lang="zh-CN" altLang="en-US"/>
          </a:p>
        </p:txBody>
      </p:sp>
    </p:spTree>
    <p:extLst>
      <p:ext uri="{BB962C8B-B14F-4D97-AF65-F5344CB8AC3E}">
        <p14:creationId xmlns:p14="http://schemas.microsoft.com/office/powerpoint/2010/main" val="33587826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7</a:t>
            </a:fld>
            <a:endParaRPr lang="zh-CN" altLang="en-US"/>
          </a:p>
        </p:txBody>
      </p:sp>
    </p:spTree>
    <p:extLst>
      <p:ext uri="{BB962C8B-B14F-4D97-AF65-F5344CB8AC3E}">
        <p14:creationId xmlns:p14="http://schemas.microsoft.com/office/powerpoint/2010/main" val="9402356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8</a:t>
            </a:fld>
            <a:endParaRPr lang="zh-CN" altLang="en-US"/>
          </a:p>
        </p:txBody>
      </p:sp>
    </p:spTree>
    <p:extLst>
      <p:ext uri="{BB962C8B-B14F-4D97-AF65-F5344CB8AC3E}">
        <p14:creationId xmlns:p14="http://schemas.microsoft.com/office/powerpoint/2010/main" val="6865351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10</a:t>
            </a:fld>
            <a:endParaRPr lang="zh-CN" altLang="en-US"/>
          </a:p>
        </p:txBody>
      </p:sp>
    </p:spTree>
    <p:extLst>
      <p:ext uri="{BB962C8B-B14F-4D97-AF65-F5344CB8AC3E}">
        <p14:creationId xmlns:p14="http://schemas.microsoft.com/office/powerpoint/2010/main" val="3769864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11</a:t>
            </a:fld>
            <a:endParaRPr lang="zh-CN" altLang="en-US"/>
          </a:p>
        </p:txBody>
      </p:sp>
    </p:spTree>
    <p:extLst>
      <p:ext uri="{BB962C8B-B14F-4D97-AF65-F5344CB8AC3E}">
        <p14:creationId xmlns:p14="http://schemas.microsoft.com/office/powerpoint/2010/main" val="31897363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12</a:t>
            </a:fld>
            <a:endParaRPr lang="zh-CN" altLang="en-US"/>
          </a:p>
        </p:txBody>
      </p:sp>
    </p:spTree>
    <p:extLst>
      <p:ext uri="{BB962C8B-B14F-4D97-AF65-F5344CB8AC3E}">
        <p14:creationId xmlns:p14="http://schemas.microsoft.com/office/powerpoint/2010/main" val="38125754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13</a:t>
            </a:fld>
            <a:endParaRPr lang="zh-CN" altLang="en-US"/>
          </a:p>
        </p:txBody>
      </p:sp>
    </p:spTree>
    <p:extLst>
      <p:ext uri="{BB962C8B-B14F-4D97-AF65-F5344CB8AC3E}">
        <p14:creationId xmlns:p14="http://schemas.microsoft.com/office/powerpoint/2010/main" val="35136304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82C73E53-405A-4036-AA7B-55328022655D}" type="datetimeFigureOut">
              <a:rPr lang="zh-CN" altLang="en-US" smtClean="0"/>
              <a:t>2018/11/30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EF7A09B-D41A-4F34-B72C-F95FF0180279}" type="slidenum">
              <a:rPr lang="zh-CN" altLang="en-US" smtClean="0"/>
              <a:t>‹#›</a:t>
            </a:fld>
            <a:endParaRPr lang="zh-CN" altLang="en-US"/>
          </a:p>
        </p:txBody>
      </p:sp>
    </p:spTree>
    <p:extLst>
      <p:ext uri="{BB962C8B-B14F-4D97-AF65-F5344CB8AC3E}">
        <p14:creationId xmlns:p14="http://schemas.microsoft.com/office/powerpoint/2010/main" val="53609633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C73E53-405A-4036-AA7B-55328022655D}" type="datetimeFigureOut">
              <a:rPr lang="zh-CN" altLang="en-US" smtClean="0"/>
              <a:t>2018/11/30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EF7A09B-D41A-4F34-B72C-F95FF0180279}" type="slidenum">
              <a:rPr lang="zh-CN" altLang="en-US" smtClean="0"/>
              <a:t>‹#›</a:t>
            </a:fld>
            <a:endParaRPr lang="zh-CN" altLang="en-US"/>
          </a:p>
        </p:txBody>
      </p:sp>
    </p:spTree>
    <p:extLst>
      <p:ext uri="{BB962C8B-B14F-4D97-AF65-F5344CB8AC3E}">
        <p14:creationId xmlns:p14="http://schemas.microsoft.com/office/powerpoint/2010/main" val="109124151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C73E53-405A-4036-AA7B-55328022655D}" type="datetimeFigureOut">
              <a:rPr lang="zh-CN" altLang="en-US" smtClean="0"/>
              <a:t>2018/11/30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EF7A09B-D41A-4F34-B72C-F95FF0180279}" type="slidenum">
              <a:rPr lang="zh-CN" altLang="en-US" smtClean="0"/>
              <a:t>‹#›</a:t>
            </a:fld>
            <a:endParaRPr lang="zh-CN" altLang="en-US"/>
          </a:p>
        </p:txBody>
      </p:sp>
    </p:spTree>
    <p:extLst>
      <p:ext uri="{BB962C8B-B14F-4D97-AF65-F5344CB8AC3E}">
        <p14:creationId xmlns:p14="http://schemas.microsoft.com/office/powerpoint/2010/main" val="322373608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4_标题和内容">
    <p:bg>
      <p:bgPr>
        <a:solidFill>
          <a:schemeClr val="bg1"/>
        </a:solidFill>
        <a:effectLst/>
      </p:bgPr>
    </p:bg>
    <p:spTree>
      <p:nvGrpSpPr>
        <p:cNvPr id="1" name=""/>
        <p:cNvGrpSpPr/>
        <p:nvPr/>
      </p:nvGrpSpPr>
      <p:grpSpPr>
        <a:xfrm>
          <a:off x="0" y="0"/>
          <a:ext cx="0" cy="0"/>
          <a:chOff x="0" y="0"/>
          <a:chExt cx="0" cy="0"/>
        </a:xfrm>
      </p:grpSpPr>
      <p:sp>
        <p:nvSpPr>
          <p:cNvPr id="6" name="文本框 2"/>
          <p:cNvSpPr txBox="1">
            <a:spLocks noChangeArrowheads="1"/>
          </p:cNvSpPr>
          <p:nvPr userDrawn="1"/>
        </p:nvSpPr>
        <p:spPr bwMode="auto">
          <a:xfrm>
            <a:off x="523382" y="0"/>
            <a:ext cx="315349" cy="1107739"/>
          </a:xfrm>
          <a:prstGeom prst="rect">
            <a:avLst/>
          </a:prstGeom>
          <a:noFill/>
          <a:ln w="9525">
            <a:noFill/>
            <a:miter lim="800000"/>
            <a:headEnd/>
            <a:tailEnd/>
          </a:ln>
        </p:spPr>
        <p:txBody>
          <a:bodyPr>
            <a:spAutoFit/>
          </a:bodyPr>
          <a:lstStyle/>
          <a:p>
            <a:r>
              <a:rPr lang="en-US" altLang="zh-CN" sz="6599" dirty="0" smtClean="0">
                <a:solidFill>
                  <a:srgbClr val="C00000"/>
                </a:solidFill>
                <a:latin typeface="Impact" pitchFamily="34" charset="0"/>
              </a:rPr>
              <a:t>3</a:t>
            </a:r>
            <a:endParaRPr lang="zh-CN" altLang="en-US" sz="6599" dirty="0">
              <a:solidFill>
                <a:srgbClr val="C00000"/>
              </a:solidFill>
              <a:latin typeface="Impact" pitchFamily="34" charset="0"/>
            </a:endParaRPr>
          </a:p>
        </p:txBody>
      </p:sp>
      <p:sp>
        <p:nvSpPr>
          <p:cNvPr id="9" name="矩形 8"/>
          <p:cNvSpPr/>
          <p:nvPr userDrawn="1"/>
        </p:nvSpPr>
        <p:spPr>
          <a:xfrm>
            <a:off x="1126801" y="765321"/>
            <a:ext cx="11076425" cy="890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1870" tIns="60934" rIns="121870" bIns="60934" anchor="ctr"/>
          <a:lstStyle/>
          <a:p>
            <a:pPr algn="ctr" fontAlgn="auto">
              <a:spcBef>
                <a:spcPts val="0"/>
              </a:spcBef>
              <a:spcAft>
                <a:spcPts val="0"/>
              </a:spcAft>
              <a:defRPr/>
            </a:pPr>
            <a:endParaRPr lang="zh-CN" altLang="en-US" sz="1800"/>
          </a:p>
        </p:txBody>
      </p:sp>
      <p:sp>
        <p:nvSpPr>
          <p:cNvPr id="10" name="矩形 9"/>
          <p:cNvSpPr/>
          <p:nvPr userDrawn="1"/>
        </p:nvSpPr>
        <p:spPr>
          <a:xfrm>
            <a:off x="-23323" y="768215"/>
            <a:ext cx="524606" cy="890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1870" tIns="60934" rIns="121870" bIns="60934" anchor="ctr"/>
          <a:lstStyle/>
          <a:p>
            <a:pPr algn="ctr" fontAlgn="auto">
              <a:spcBef>
                <a:spcPts val="0"/>
              </a:spcBef>
              <a:spcAft>
                <a:spcPts val="0"/>
              </a:spcAft>
              <a:defRPr/>
            </a:pPr>
            <a:endParaRPr lang="zh-CN" altLang="en-US" sz="1800"/>
          </a:p>
        </p:txBody>
      </p:sp>
    </p:spTree>
    <p:extLst>
      <p:ext uri="{BB962C8B-B14F-4D97-AF65-F5344CB8AC3E}">
        <p14:creationId xmlns:p14="http://schemas.microsoft.com/office/powerpoint/2010/main" val="175852689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362">
                                          <p:stCondLst>
                                            <p:cond delay="0"/>
                                          </p:stCondLst>
                                        </p:cTn>
                                        <p:tgtEl>
                                          <p:spTgt spid="6"/>
                                        </p:tgtEl>
                                      </p:cBhvr>
                                    </p:animEffect>
                                    <p:anim calcmode="lin" valueType="num">
                                      <p:cBhvr>
                                        <p:cTn id="8" dur="1139"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415"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415" tmFilter="0, 0; 0.125,0.2665; 0.25,0.4; 0.375,0.465; 0.5,0.5;  0.625,0.535; 0.75,0.6; 0.875,0.7335; 1,1">
                                          <p:stCondLst>
                                            <p:cond delay="415"/>
                                          </p:stCondLst>
                                        </p:cTn>
                                        <p:tgtEl>
                                          <p:spTgt spid="6"/>
                                        </p:tgtEl>
                                        <p:attrNameLst>
                                          <p:attrName>ppt_y</p:attrName>
                                        </p:attrNameLst>
                                      </p:cBhvr>
                                      <p:tavLst>
                                        <p:tav tm="0" fmla="#ppt_y-sin(pi*$)/9">
                                          <p:val>
                                            <p:fltVal val="0"/>
                                          </p:val>
                                        </p:tav>
                                        <p:tav tm="100000">
                                          <p:val>
                                            <p:fltVal val="1"/>
                                          </p:val>
                                        </p:tav>
                                      </p:tavLst>
                                    </p:anim>
                                    <p:anim calcmode="lin" valueType="num">
                                      <p:cBhvr>
                                        <p:cTn id="11" dur="207" tmFilter="0, 0; 0.125,0.2665; 0.25,0.4; 0.375,0.465; 0.5,0.5;  0.625,0.535; 0.75,0.6; 0.875,0.7335; 1,1">
                                          <p:stCondLst>
                                            <p:cond delay="828"/>
                                          </p:stCondLst>
                                        </p:cTn>
                                        <p:tgtEl>
                                          <p:spTgt spid="6"/>
                                        </p:tgtEl>
                                        <p:attrNameLst>
                                          <p:attrName>ppt_y</p:attrName>
                                        </p:attrNameLst>
                                      </p:cBhvr>
                                      <p:tavLst>
                                        <p:tav tm="0" fmla="#ppt_y-sin(pi*$)/27">
                                          <p:val>
                                            <p:fltVal val="0"/>
                                          </p:val>
                                        </p:tav>
                                        <p:tav tm="100000">
                                          <p:val>
                                            <p:fltVal val="1"/>
                                          </p:val>
                                        </p:tav>
                                      </p:tavLst>
                                    </p:anim>
                                    <p:anim calcmode="lin" valueType="num">
                                      <p:cBhvr>
                                        <p:cTn id="12" dur="103" tmFilter="0, 0; 0.125,0.2665; 0.25,0.4; 0.375,0.465; 0.5,0.5;  0.625,0.535; 0.75,0.6; 0.875,0.7335; 1,1">
                                          <p:stCondLst>
                                            <p:cond delay="1035"/>
                                          </p:stCondLst>
                                        </p:cTn>
                                        <p:tgtEl>
                                          <p:spTgt spid="6"/>
                                        </p:tgtEl>
                                        <p:attrNameLst>
                                          <p:attrName>ppt_y</p:attrName>
                                        </p:attrNameLst>
                                      </p:cBhvr>
                                      <p:tavLst>
                                        <p:tav tm="0" fmla="#ppt_y-sin(pi*$)/81">
                                          <p:val>
                                            <p:fltVal val="0"/>
                                          </p:val>
                                        </p:tav>
                                        <p:tav tm="100000">
                                          <p:val>
                                            <p:fltVal val="1"/>
                                          </p:val>
                                        </p:tav>
                                      </p:tavLst>
                                    </p:anim>
                                    <p:animScale>
                                      <p:cBhvr>
                                        <p:cTn id="13" dur="16">
                                          <p:stCondLst>
                                            <p:cond delay="406"/>
                                          </p:stCondLst>
                                        </p:cTn>
                                        <p:tgtEl>
                                          <p:spTgt spid="6"/>
                                        </p:tgtEl>
                                      </p:cBhvr>
                                      <p:to x="100000" y="60000"/>
                                    </p:animScale>
                                    <p:animScale>
                                      <p:cBhvr>
                                        <p:cTn id="14" dur="104" decel="50000">
                                          <p:stCondLst>
                                            <p:cond delay="423"/>
                                          </p:stCondLst>
                                        </p:cTn>
                                        <p:tgtEl>
                                          <p:spTgt spid="6"/>
                                        </p:tgtEl>
                                      </p:cBhvr>
                                      <p:to x="100000" y="100000"/>
                                    </p:animScale>
                                    <p:animScale>
                                      <p:cBhvr>
                                        <p:cTn id="15" dur="16">
                                          <p:stCondLst>
                                            <p:cond delay="820"/>
                                          </p:stCondLst>
                                        </p:cTn>
                                        <p:tgtEl>
                                          <p:spTgt spid="6"/>
                                        </p:tgtEl>
                                      </p:cBhvr>
                                      <p:to x="100000" y="80000"/>
                                    </p:animScale>
                                    <p:animScale>
                                      <p:cBhvr>
                                        <p:cTn id="16" dur="104" decel="50000">
                                          <p:stCondLst>
                                            <p:cond delay="836"/>
                                          </p:stCondLst>
                                        </p:cTn>
                                        <p:tgtEl>
                                          <p:spTgt spid="6"/>
                                        </p:tgtEl>
                                      </p:cBhvr>
                                      <p:to x="100000" y="100000"/>
                                    </p:animScale>
                                    <p:animScale>
                                      <p:cBhvr>
                                        <p:cTn id="17" dur="16">
                                          <p:stCondLst>
                                            <p:cond delay="1026"/>
                                          </p:stCondLst>
                                        </p:cTn>
                                        <p:tgtEl>
                                          <p:spTgt spid="6"/>
                                        </p:tgtEl>
                                      </p:cBhvr>
                                      <p:to x="100000" y="90000"/>
                                    </p:animScale>
                                    <p:animScale>
                                      <p:cBhvr>
                                        <p:cTn id="18" dur="104" decel="50000">
                                          <p:stCondLst>
                                            <p:cond delay="1042"/>
                                          </p:stCondLst>
                                        </p:cTn>
                                        <p:tgtEl>
                                          <p:spTgt spid="6"/>
                                        </p:tgtEl>
                                      </p:cBhvr>
                                      <p:to x="100000" y="100000"/>
                                    </p:animScale>
                                    <p:animScale>
                                      <p:cBhvr>
                                        <p:cTn id="19" dur="16">
                                          <p:stCondLst>
                                            <p:cond delay="1130"/>
                                          </p:stCondLst>
                                        </p:cTn>
                                        <p:tgtEl>
                                          <p:spTgt spid="6"/>
                                        </p:tgtEl>
                                      </p:cBhvr>
                                      <p:to x="100000" y="95000"/>
                                    </p:animScale>
                                    <p:animScale>
                                      <p:cBhvr>
                                        <p:cTn id="20" dur="104" decel="50000">
                                          <p:stCondLst>
                                            <p:cond delay="1146"/>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5_标题和内容">
    <p:bg>
      <p:bgPr>
        <a:solidFill>
          <a:schemeClr val="bg1"/>
        </a:solidFill>
        <a:effectLst/>
      </p:bgPr>
    </p:bg>
    <p:spTree>
      <p:nvGrpSpPr>
        <p:cNvPr id="1" name=""/>
        <p:cNvGrpSpPr/>
        <p:nvPr/>
      </p:nvGrpSpPr>
      <p:grpSpPr>
        <a:xfrm>
          <a:off x="0" y="0"/>
          <a:ext cx="0" cy="0"/>
          <a:chOff x="0" y="0"/>
          <a:chExt cx="0" cy="0"/>
        </a:xfrm>
      </p:grpSpPr>
      <p:sp>
        <p:nvSpPr>
          <p:cNvPr id="6" name="文本框 2"/>
          <p:cNvSpPr txBox="1">
            <a:spLocks noChangeArrowheads="1"/>
          </p:cNvSpPr>
          <p:nvPr userDrawn="1"/>
        </p:nvSpPr>
        <p:spPr bwMode="auto">
          <a:xfrm>
            <a:off x="523382" y="0"/>
            <a:ext cx="315349" cy="1107739"/>
          </a:xfrm>
          <a:prstGeom prst="rect">
            <a:avLst/>
          </a:prstGeom>
          <a:noFill/>
          <a:ln w="9525">
            <a:noFill/>
            <a:miter lim="800000"/>
            <a:headEnd/>
            <a:tailEnd/>
          </a:ln>
        </p:spPr>
        <p:txBody>
          <a:bodyPr>
            <a:spAutoFit/>
          </a:bodyPr>
          <a:lstStyle/>
          <a:p>
            <a:r>
              <a:rPr lang="en-US" altLang="zh-CN" sz="6599" dirty="0" smtClean="0">
                <a:solidFill>
                  <a:srgbClr val="C00000"/>
                </a:solidFill>
                <a:latin typeface="Impact" pitchFamily="34" charset="0"/>
              </a:rPr>
              <a:t>4</a:t>
            </a:r>
            <a:endParaRPr lang="zh-CN" altLang="en-US" sz="6599" dirty="0">
              <a:solidFill>
                <a:srgbClr val="C00000"/>
              </a:solidFill>
              <a:latin typeface="Impact" pitchFamily="34" charset="0"/>
            </a:endParaRPr>
          </a:p>
        </p:txBody>
      </p:sp>
      <p:sp>
        <p:nvSpPr>
          <p:cNvPr id="9" name="矩形 8"/>
          <p:cNvSpPr/>
          <p:nvPr userDrawn="1"/>
        </p:nvSpPr>
        <p:spPr>
          <a:xfrm>
            <a:off x="1126801" y="765321"/>
            <a:ext cx="11076425" cy="890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1870" tIns="60934" rIns="121870" bIns="60934" anchor="ctr"/>
          <a:lstStyle/>
          <a:p>
            <a:pPr algn="ctr" fontAlgn="auto">
              <a:spcBef>
                <a:spcPts val="0"/>
              </a:spcBef>
              <a:spcAft>
                <a:spcPts val="0"/>
              </a:spcAft>
              <a:defRPr/>
            </a:pPr>
            <a:endParaRPr lang="zh-CN" altLang="en-US" sz="1800"/>
          </a:p>
        </p:txBody>
      </p:sp>
      <p:sp>
        <p:nvSpPr>
          <p:cNvPr id="10" name="矩形 9"/>
          <p:cNvSpPr/>
          <p:nvPr userDrawn="1"/>
        </p:nvSpPr>
        <p:spPr>
          <a:xfrm>
            <a:off x="-23323" y="768215"/>
            <a:ext cx="524606" cy="890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1870" tIns="60934" rIns="121870" bIns="60934" anchor="ctr"/>
          <a:lstStyle/>
          <a:p>
            <a:pPr algn="ctr" fontAlgn="auto">
              <a:spcBef>
                <a:spcPts val="0"/>
              </a:spcBef>
              <a:spcAft>
                <a:spcPts val="0"/>
              </a:spcAft>
              <a:defRPr/>
            </a:pPr>
            <a:endParaRPr lang="zh-CN" altLang="en-US" sz="1800"/>
          </a:p>
        </p:txBody>
      </p:sp>
    </p:spTree>
    <p:extLst>
      <p:ext uri="{BB962C8B-B14F-4D97-AF65-F5344CB8AC3E}">
        <p14:creationId xmlns:p14="http://schemas.microsoft.com/office/powerpoint/2010/main" val="122432822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362">
                                          <p:stCondLst>
                                            <p:cond delay="0"/>
                                          </p:stCondLst>
                                        </p:cTn>
                                        <p:tgtEl>
                                          <p:spTgt spid="6"/>
                                        </p:tgtEl>
                                      </p:cBhvr>
                                    </p:animEffect>
                                    <p:anim calcmode="lin" valueType="num">
                                      <p:cBhvr>
                                        <p:cTn id="8" dur="1139"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415"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415" tmFilter="0, 0; 0.125,0.2665; 0.25,0.4; 0.375,0.465; 0.5,0.5;  0.625,0.535; 0.75,0.6; 0.875,0.7335; 1,1">
                                          <p:stCondLst>
                                            <p:cond delay="415"/>
                                          </p:stCondLst>
                                        </p:cTn>
                                        <p:tgtEl>
                                          <p:spTgt spid="6"/>
                                        </p:tgtEl>
                                        <p:attrNameLst>
                                          <p:attrName>ppt_y</p:attrName>
                                        </p:attrNameLst>
                                      </p:cBhvr>
                                      <p:tavLst>
                                        <p:tav tm="0" fmla="#ppt_y-sin(pi*$)/9">
                                          <p:val>
                                            <p:fltVal val="0"/>
                                          </p:val>
                                        </p:tav>
                                        <p:tav tm="100000">
                                          <p:val>
                                            <p:fltVal val="1"/>
                                          </p:val>
                                        </p:tav>
                                      </p:tavLst>
                                    </p:anim>
                                    <p:anim calcmode="lin" valueType="num">
                                      <p:cBhvr>
                                        <p:cTn id="11" dur="207" tmFilter="0, 0; 0.125,0.2665; 0.25,0.4; 0.375,0.465; 0.5,0.5;  0.625,0.535; 0.75,0.6; 0.875,0.7335; 1,1">
                                          <p:stCondLst>
                                            <p:cond delay="828"/>
                                          </p:stCondLst>
                                        </p:cTn>
                                        <p:tgtEl>
                                          <p:spTgt spid="6"/>
                                        </p:tgtEl>
                                        <p:attrNameLst>
                                          <p:attrName>ppt_y</p:attrName>
                                        </p:attrNameLst>
                                      </p:cBhvr>
                                      <p:tavLst>
                                        <p:tav tm="0" fmla="#ppt_y-sin(pi*$)/27">
                                          <p:val>
                                            <p:fltVal val="0"/>
                                          </p:val>
                                        </p:tav>
                                        <p:tav tm="100000">
                                          <p:val>
                                            <p:fltVal val="1"/>
                                          </p:val>
                                        </p:tav>
                                      </p:tavLst>
                                    </p:anim>
                                    <p:anim calcmode="lin" valueType="num">
                                      <p:cBhvr>
                                        <p:cTn id="12" dur="103" tmFilter="0, 0; 0.125,0.2665; 0.25,0.4; 0.375,0.465; 0.5,0.5;  0.625,0.535; 0.75,0.6; 0.875,0.7335; 1,1">
                                          <p:stCondLst>
                                            <p:cond delay="1035"/>
                                          </p:stCondLst>
                                        </p:cTn>
                                        <p:tgtEl>
                                          <p:spTgt spid="6"/>
                                        </p:tgtEl>
                                        <p:attrNameLst>
                                          <p:attrName>ppt_y</p:attrName>
                                        </p:attrNameLst>
                                      </p:cBhvr>
                                      <p:tavLst>
                                        <p:tav tm="0" fmla="#ppt_y-sin(pi*$)/81">
                                          <p:val>
                                            <p:fltVal val="0"/>
                                          </p:val>
                                        </p:tav>
                                        <p:tav tm="100000">
                                          <p:val>
                                            <p:fltVal val="1"/>
                                          </p:val>
                                        </p:tav>
                                      </p:tavLst>
                                    </p:anim>
                                    <p:animScale>
                                      <p:cBhvr>
                                        <p:cTn id="13" dur="16">
                                          <p:stCondLst>
                                            <p:cond delay="406"/>
                                          </p:stCondLst>
                                        </p:cTn>
                                        <p:tgtEl>
                                          <p:spTgt spid="6"/>
                                        </p:tgtEl>
                                      </p:cBhvr>
                                      <p:to x="100000" y="60000"/>
                                    </p:animScale>
                                    <p:animScale>
                                      <p:cBhvr>
                                        <p:cTn id="14" dur="104" decel="50000">
                                          <p:stCondLst>
                                            <p:cond delay="423"/>
                                          </p:stCondLst>
                                        </p:cTn>
                                        <p:tgtEl>
                                          <p:spTgt spid="6"/>
                                        </p:tgtEl>
                                      </p:cBhvr>
                                      <p:to x="100000" y="100000"/>
                                    </p:animScale>
                                    <p:animScale>
                                      <p:cBhvr>
                                        <p:cTn id="15" dur="16">
                                          <p:stCondLst>
                                            <p:cond delay="820"/>
                                          </p:stCondLst>
                                        </p:cTn>
                                        <p:tgtEl>
                                          <p:spTgt spid="6"/>
                                        </p:tgtEl>
                                      </p:cBhvr>
                                      <p:to x="100000" y="80000"/>
                                    </p:animScale>
                                    <p:animScale>
                                      <p:cBhvr>
                                        <p:cTn id="16" dur="104" decel="50000">
                                          <p:stCondLst>
                                            <p:cond delay="836"/>
                                          </p:stCondLst>
                                        </p:cTn>
                                        <p:tgtEl>
                                          <p:spTgt spid="6"/>
                                        </p:tgtEl>
                                      </p:cBhvr>
                                      <p:to x="100000" y="100000"/>
                                    </p:animScale>
                                    <p:animScale>
                                      <p:cBhvr>
                                        <p:cTn id="17" dur="16">
                                          <p:stCondLst>
                                            <p:cond delay="1026"/>
                                          </p:stCondLst>
                                        </p:cTn>
                                        <p:tgtEl>
                                          <p:spTgt spid="6"/>
                                        </p:tgtEl>
                                      </p:cBhvr>
                                      <p:to x="100000" y="90000"/>
                                    </p:animScale>
                                    <p:animScale>
                                      <p:cBhvr>
                                        <p:cTn id="18" dur="104" decel="50000">
                                          <p:stCondLst>
                                            <p:cond delay="1042"/>
                                          </p:stCondLst>
                                        </p:cTn>
                                        <p:tgtEl>
                                          <p:spTgt spid="6"/>
                                        </p:tgtEl>
                                      </p:cBhvr>
                                      <p:to x="100000" y="100000"/>
                                    </p:animScale>
                                    <p:animScale>
                                      <p:cBhvr>
                                        <p:cTn id="19" dur="16">
                                          <p:stCondLst>
                                            <p:cond delay="1130"/>
                                          </p:stCondLst>
                                        </p:cTn>
                                        <p:tgtEl>
                                          <p:spTgt spid="6"/>
                                        </p:tgtEl>
                                      </p:cBhvr>
                                      <p:to x="100000" y="95000"/>
                                    </p:animScale>
                                    <p:animScale>
                                      <p:cBhvr>
                                        <p:cTn id="20" dur="104" decel="50000">
                                          <p:stCondLst>
                                            <p:cond delay="1146"/>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6_标题和内容">
    <p:bg>
      <p:bgPr>
        <a:solidFill>
          <a:schemeClr val="bg1"/>
        </a:solidFill>
        <a:effectLst/>
      </p:bgPr>
    </p:bg>
    <p:spTree>
      <p:nvGrpSpPr>
        <p:cNvPr id="1" name=""/>
        <p:cNvGrpSpPr/>
        <p:nvPr/>
      </p:nvGrpSpPr>
      <p:grpSpPr>
        <a:xfrm>
          <a:off x="0" y="0"/>
          <a:ext cx="0" cy="0"/>
          <a:chOff x="0" y="0"/>
          <a:chExt cx="0" cy="0"/>
        </a:xfrm>
      </p:grpSpPr>
      <p:sp>
        <p:nvSpPr>
          <p:cNvPr id="6" name="文本框 2"/>
          <p:cNvSpPr txBox="1">
            <a:spLocks noChangeArrowheads="1"/>
          </p:cNvSpPr>
          <p:nvPr userDrawn="1"/>
        </p:nvSpPr>
        <p:spPr bwMode="auto">
          <a:xfrm>
            <a:off x="523382" y="0"/>
            <a:ext cx="315349" cy="1107739"/>
          </a:xfrm>
          <a:prstGeom prst="rect">
            <a:avLst/>
          </a:prstGeom>
          <a:noFill/>
          <a:ln w="9525">
            <a:noFill/>
            <a:miter lim="800000"/>
            <a:headEnd/>
            <a:tailEnd/>
          </a:ln>
        </p:spPr>
        <p:txBody>
          <a:bodyPr>
            <a:spAutoFit/>
          </a:bodyPr>
          <a:lstStyle/>
          <a:p>
            <a:r>
              <a:rPr lang="en-US" altLang="zh-CN" sz="6599" dirty="0" smtClean="0">
                <a:solidFill>
                  <a:srgbClr val="C00000"/>
                </a:solidFill>
                <a:latin typeface="Impact" pitchFamily="34" charset="0"/>
              </a:rPr>
              <a:t>5</a:t>
            </a:r>
            <a:endParaRPr lang="zh-CN" altLang="en-US" sz="6599" dirty="0">
              <a:solidFill>
                <a:srgbClr val="C00000"/>
              </a:solidFill>
              <a:latin typeface="Impact" pitchFamily="34" charset="0"/>
            </a:endParaRPr>
          </a:p>
        </p:txBody>
      </p:sp>
      <p:sp>
        <p:nvSpPr>
          <p:cNvPr id="9" name="矩形 8"/>
          <p:cNvSpPr/>
          <p:nvPr userDrawn="1"/>
        </p:nvSpPr>
        <p:spPr>
          <a:xfrm>
            <a:off x="1126801" y="765321"/>
            <a:ext cx="11076425" cy="890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1870" tIns="60934" rIns="121870" bIns="60934" anchor="ctr"/>
          <a:lstStyle/>
          <a:p>
            <a:pPr algn="ctr" fontAlgn="auto">
              <a:spcBef>
                <a:spcPts val="0"/>
              </a:spcBef>
              <a:spcAft>
                <a:spcPts val="0"/>
              </a:spcAft>
              <a:defRPr/>
            </a:pPr>
            <a:endParaRPr lang="zh-CN" altLang="en-US" sz="1800"/>
          </a:p>
        </p:txBody>
      </p:sp>
      <p:sp>
        <p:nvSpPr>
          <p:cNvPr id="10" name="矩形 9"/>
          <p:cNvSpPr/>
          <p:nvPr userDrawn="1"/>
        </p:nvSpPr>
        <p:spPr>
          <a:xfrm>
            <a:off x="-23323" y="768215"/>
            <a:ext cx="524606" cy="890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1870" tIns="60934" rIns="121870" bIns="60934" anchor="ctr"/>
          <a:lstStyle/>
          <a:p>
            <a:pPr algn="ctr" fontAlgn="auto">
              <a:spcBef>
                <a:spcPts val="0"/>
              </a:spcBef>
              <a:spcAft>
                <a:spcPts val="0"/>
              </a:spcAft>
              <a:defRPr/>
            </a:pPr>
            <a:endParaRPr lang="zh-CN" altLang="en-US" sz="1800"/>
          </a:p>
        </p:txBody>
      </p:sp>
    </p:spTree>
    <p:extLst>
      <p:ext uri="{BB962C8B-B14F-4D97-AF65-F5344CB8AC3E}">
        <p14:creationId xmlns:p14="http://schemas.microsoft.com/office/powerpoint/2010/main" val="119281225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362">
                                          <p:stCondLst>
                                            <p:cond delay="0"/>
                                          </p:stCondLst>
                                        </p:cTn>
                                        <p:tgtEl>
                                          <p:spTgt spid="6"/>
                                        </p:tgtEl>
                                      </p:cBhvr>
                                    </p:animEffect>
                                    <p:anim calcmode="lin" valueType="num">
                                      <p:cBhvr>
                                        <p:cTn id="8" dur="1139"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415"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415" tmFilter="0, 0; 0.125,0.2665; 0.25,0.4; 0.375,0.465; 0.5,0.5;  0.625,0.535; 0.75,0.6; 0.875,0.7335; 1,1">
                                          <p:stCondLst>
                                            <p:cond delay="415"/>
                                          </p:stCondLst>
                                        </p:cTn>
                                        <p:tgtEl>
                                          <p:spTgt spid="6"/>
                                        </p:tgtEl>
                                        <p:attrNameLst>
                                          <p:attrName>ppt_y</p:attrName>
                                        </p:attrNameLst>
                                      </p:cBhvr>
                                      <p:tavLst>
                                        <p:tav tm="0" fmla="#ppt_y-sin(pi*$)/9">
                                          <p:val>
                                            <p:fltVal val="0"/>
                                          </p:val>
                                        </p:tav>
                                        <p:tav tm="100000">
                                          <p:val>
                                            <p:fltVal val="1"/>
                                          </p:val>
                                        </p:tav>
                                      </p:tavLst>
                                    </p:anim>
                                    <p:anim calcmode="lin" valueType="num">
                                      <p:cBhvr>
                                        <p:cTn id="11" dur="207" tmFilter="0, 0; 0.125,0.2665; 0.25,0.4; 0.375,0.465; 0.5,0.5;  0.625,0.535; 0.75,0.6; 0.875,0.7335; 1,1">
                                          <p:stCondLst>
                                            <p:cond delay="828"/>
                                          </p:stCondLst>
                                        </p:cTn>
                                        <p:tgtEl>
                                          <p:spTgt spid="6"/>
                                        </p:tgtEl>
                                        <p:attrNameLst>
                                          <p:attrName>ppt_y</p:attrName>
                                        </p:attrNameLst>
                                      </p:cBhvr>
                                      <p:tavLst>
                                        <p:tav tm="0" fmla="#ppt_y-sin(pi*$)/27">
                                          <p:val>
                                            <p:fltVal val="0"/>
                                          </p:val>
                                        </p:tav>
                                        <p:tav tm="100000">
                                          <p:val>
                                            <p:fltVal val="1"/>
                                          </p:val>
                                        </p:tav>
                                      </p:tavLst>
                                    </p:anim>
                                    <p:anim calcmode="lin" valueType="num">
                                      <p:cBhvr>
                                        <p:cTn id="12" dur="103" tmFilter="0, 0; 0.125,0.2665; 0.25,0.4; 0.375,0.465; 0.5,0.5;  0.625,0.535; 0.75,0.6; 0.875,0.7335; 1,1">
                                          <p:stCondLst>
                                            <p:cond delay="1035"/>
                                          </p:stCondLst>
                                        </p:cTn>
                                        <p:tgtEl>
                                          <p:spTgt spid="6"/>
                                        </p:tgtEl>
                                        <p:attrNameLst>
                                          <p:attrName>ppt_y</p:attrName>
                                        </p:attrNameLst>
                                      </p:cBhvr>
                                      <p:tavLst>
                                        <p:tav tm="0" fmla="#ppt_y-sin(pi*$)/81">
                                          <p:val>
                                            <p:fltVal val="0"/>
                                          </p:val>
                                        </p:tav>
                                        <p:tav tm="100000">
                                          <p:val>
                                            <p:fltVal val="1"/>
                                          </p:val>
                                        </p:tav>
                                      </p:tavLst>
                                    </p:anim>
                                    <p:animScale>
                                      <p:cBhvr>
                                        <p:cTn id="13" dur="16">
                                          <p:stCondLst>
                                            <p:cond delay="406"/>
                                          </p:stCondLst>
                                        </p:cTn>
                                        <p:tgtEl>
                                          <p:spTgt spid="6"/>
                                        </p:tgtEl>
                                      </p:cBhvr>
                                      <p:to x="100000" y="60000"/>
                                    </p:animScale>
                                    <p:animScale>
                                      <p:cBhvr>
                                        <p:cTn id="14" dur="104" decel="50000">
                                          <p:stCondLst>
                                            <p:cond delay="423"/>
                                          </p:stCondLst>
                                        </p:cTn>
                                        <p:tgtEl>
                                          <p:spTgt spid="6"/>
                                        </p:tgtEl>
                                      </p:cBhvr>
                                      <p:to x="100000" y="100000"/>
                                    </p:animScale>
                                    <p:animScale>
                                      <p:cBhvr>
                                        <p:cTn id="15" dur="16">
                                          <p:stCondLst>
                                            <p:cond delay="820"/>
                                          </p:stCondLst>
                                        </p:cTn>
                                        <p:tgtEl>
                                          <p:spTgt spid="6"/>
                                        </p:tgtEl>
                                      </p:cBhvr>
                                      <p:to x="100000" y="80000"/>
                                    </p:animScale>
                                    <p:animScale>
                                      <p:cBhvr>
                                        <p:cTn id="16" dur="104" decel="50000">
                                          <p:stCondLst>
                                            <p:cond delay="836"/>
                                          </p:stCondLst>
                                        </p:cTn>
                                        <p:tgtEl>
                                          <p:spTgt spid="6"/>
                                        </p:tgtEl>
                                      </p:cBhvr>
                                      <p:to x="100000" y="100000"/>
                                    </p:animScale>
                                    <p:animScale>
                                      <p:cBhvr>
                                        <p:cTn id="17" dur="16">
                                          <p:stCondLst>
                                            <p:cond delay="1026"/>
                                          </p:stCondLst>
                                        </p:cTn>
                                        <p:tgtEl>
                                          <p:spTgt spid="6"/>
                                        </p:tgtEl>
                                      </p:cBhvr>
                                      <p:to x="100000" y="90000"/>
                                    </p:animScale>
                                    <p:animScale>
                                      <p:cBhvr>
                                        <p:cTn id="18" dur="104" decel="50000">
                                          <p:stCondLst>
                                            <p:cond delay="1042"/>
                                          </p:stCondLst>
                                        </p:cTn>
                                        <p:tgtEl>
                                          <p:spTgt spid="6"/>
                                        </p:tgtEl>
                                      </p:cBhvr>
                                      <p:to x="100000" y="100000"/>
                                    </p:animScale>
                                    <p:animScale>
                                      <p:cBhvr>
                                        <p:cTn id="19" dur="16">
                                          <p:stCondLst>
                                            <p:cond delay="1130"/>
                                          </p:stCondLst>
                                        </p:cTn>
                                        <p:tgtEl>
                                          <p:spTgt spid="6"/>
                                        </p:tgtEl>
                                      </p:cBhvr>
                                      <p:to x="100000" y="95000"/>
                                    </p:animScale>
                                    <p:animScale>
                                      <p:cBhvr>
                                        <p:cTn id="20" dur="104" decel="50000">
                                          <p:stCondLst>
                                            <p:cond delay="1146"/>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标题和内容">
    <p:bg>
      <p:bgPr>
        <a:solidFill>
          <a:schemeClr val="bg1"/>
        </a:solidFill>
        <a:effectLst/>
      </p:bgPr>
    </p:bg>
    <p:spTree>
      <p:nvGrpSpPr>
        <p:cNvPr id="1" name=""/>
        <p:cNvGrpSpPr/>
        <p:nvPr/>
      </p:nvGrpSpPr>
      <p:grpSpPr>
        <a:xfrm>
          <a:off x="0" y="0"/>
          <a:ext cx="0" cy="0"/>
          <a:chOff x="0" y="0"/>
          <a:chExt cx="0" cy="0"/>
        </a:xfrm>
      </p:grpSpPr>
      <p:sp>
        <p:nvSpPr>
          <p:cNvPr id="6" name="文本框 2"/>
          <p:cNvSpPr txBox="1">
            <a:spLocks noChangeArrowheads="1"/>
          </p:cNvSpPr>
          <p:nvPr userDrawn="1"/>
        </p:nvSpPr>
        <p:spPr bwMode="auto">
          <a:xfrm>
            <a:off x="523382" y="0"/>
            <a:ext cx="315349" cy="1107739"/>
          </a:xfrm>
          <a:prstGeom prst="rect">
            <a:avLst/>
          </a:prstGeom>
          <a:noFill/>
          <a:ln w="9525">
            <a:noFill/>
            <a:miter lim="800000"/>
            <a:headEnd/>
            <a:tailEnd/>
          </a:ln>
        </p:spPr>
        <p:txBody>
          <a:bodyPr>
            <a:spAutoFit/>
          </a:bodyPr>
          <a:lstStyle/>
          <a:p>
            <a:r>
              <a:rPr lang="en-US" altLang="zh-CN" sz="6599" dirty="0" smtClean="0">
                <a:solidFill>
                  <a:srgbClr val="C00000"/>
                </a:solidFill>
                <a:latin typeface="Impact" pitchFamily="34" charset="0"/>
              </a:rPr>
              <a:t>2</a:t>
            </a:r>
            <a:endParaRPr lang="zh-CN" altLang="en-US" sz="6599" dirty="0">
              <a:solidFill>
                <a:srgbClr val="C00000"/>
              </a:solidFill>
              <a:latin typeface="Impact" pitchFamily="34" charset="0"/>
            </a:endParaRPr>
          </a:p>
        </p:txBody>
      </p:sp>
      <p:sp>
        <p:nvSpPr>
          <p:cNvPr id="9" name="矩形 8"/>
          <p:cNvSpPr/>
          <p:nvPr userDrawn="1"/>
        </p:nvSpPr>
        <p:spPr>
          <a:xfrm>
            <a:off x="1126801" y="765321"/>
            <a:ext cx="11076425" cy="890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1870" tIns="60934" rIns="121870" bIns="60934" anchor="ctr"/>
          <a:lstStyle/>
          <a:p>
            <a:pPr algn="ctr" fontAlgn="auto">
              <a:spcBef>
                <a:spcPts val="0"/>
              </a:spcBef>
              <a:spcAft>
                <a:spcPts val="0"/>
              </a:spcAft>
              <a:defRPr/>
            </a:pPr>
            <a:endParaRPr lang="zh-CN" altLang="en-US" sz="1800"/>
          </a:p>
        </p:txBody>
      </p:sp>
      <p:sp>
        <p:nvSpPr>
          <p:cNvPr id="10" name="矩形 9"/>
          <p:cNvSpPr/>
          <p:nvPr userDrawn="1"/>
        </p:nvSpPr>
        <p:spPr>
          <a:xfrm>
            <a:off x="-23323" y="768215"/>
            <a:ext cx="524606" cy="890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1870" tIns="60934" rIns="121870" bIns="60934" anchor="ctr"/>
          <a:lstStyle/>
          <a:p>
            <a:pPr algn="ctr" fontAlgn="auto">
              <a:spcBef>
                <a:spcPts val="0"/>
              </a:spcBef>
              <a:spcAft>
                <a:spcPts val="0"/>
              </a:spcAft>
              <a:defRPr/>
            </a:pPr>
            <a:endParaRPr lang="zh-CN" altLang="en-US" sz="1800"/>
          </a:p>
        </p:txBody>
      </p:sp>
    </p:spTree>
    <p:extLst>
      <p:ext uri="{BB962C8B-B14F-4D97-AF65-F5344CB8AC3E}">
        <p14:creationId xmlns:p14="http://schemas.microsoft.com/office/powerpoint/2010/main" val="403334268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362">
                                          <p:stCondLst>
                                            <p:cond delay="0"/>
                                          </p:stCondLst>
                                        </p:cTn>
                                        <p:tgtEl>
                                          <p:spTgt spid="6"/>
                                        </p:tgtEl>
                                      </p:cBhvr>
                                    </p:animEffect>
                                    <p:anim calcmode="lin" valueType="num">
                                      <p:cBhvr>
                                        <p:cTn id="8" dur="1139"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415"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415" tmFilter="0, 0; 0.125,0.2665; 0.25,0.4; 0.375,0.465; 0.5,0.5;  0.625,0.535; 0.75,0.6; 0.875,0.7335; 1,1">
                                          <p:stCondLst>
                                            <p:cond delay="415"/>
                                          </p:stCondLst>
                                        </p:cTn>
                                        <p:tgtEl>
                                          <p:spTgt spid="6"/>
                                        </p:tgtEl>
                                        <p:attrNameLst>
                                          <p:attrName>ppt_y</p:attrName>
                                        </p:attrNameLst>
                                      </p:cBhvr>
                                      <p:tavLst>
                                        <p:tav tm="0" fmla="#ppt_y-sin(pi*$)/9">
                                          <p:val>
                                            <p:fltVal val="0"/>
                                          </p:val>
                                        </p:tav>
                                        <p:tav tm="100000">
                                          <p:val>
                                            <p:fltVal val="1"/>
                                          </p:val>
                                        </p:tav>
                                      </p:tavLst>
                                    </p:anim>
                                    <p:anim calcmode="lin" valueType="num">
                                      <p:cBhvr>
                                        <p:cTn id="11" dur="207" tmFilter="0, 0; 0.125,0.2665; 0.25,0.4; 0.375,0.465; 0.5,0.5;  0.625,0.535; 0.75,0.6; 0.875,0.7335; 1,1">
                                          <p:stCondLst>
                                            <p:cond delay="828"/>
                                          </p:stCondLst>
                                        </p:cTn>
                                        <p:tgtEl>
                                          <p:spTgt spid="6"/>
                                        </p:tgtEl>
                                        <p:attrNameLst>
                                          <p:attrName>ppt_y</p:attrName>
                                        </p:attrNameLst>
                                      </p:cBhvr>
                                      <p:tavLst>
                                        <p:tav tm="0" fmla="#ppt_y-sin(pi*$)/27">
                                          <p:val>
                                            <p:fltVal val="0"/>
                                          </p:val>
                                        </p:tav>
                                        <p:tav tm="100000">
                                          <p:val>
                                            <p:fltVal val="1"/>
                                          </p:val>
                                        </p:tav>
                                      </p:tavLst>
                                    </p:anim>
                                    <p:anim calcmode="lin" valueType="num">
                                      <p:cBhvr>
                                        <p:cTn id="12" dur="103" tmFilter="0, 0; 0.125,0.2665; 0.25,0.4; 0.375,0.465; 0.5,0.5;  0.625,0.535; 0.75,0.6; 0.875,0.7335; 1,1">
                                          <p:stCondLst>
                                            <p:cond delay="1035"/>
                                          </p:stCondLst>
                                        </p:cTn>
                                        <p:tgtEl>
                                          <p:spTgt spid="6"/>
                                        </p:tgtEl>
                                        <p:attrNameLst>
                                          <p:attrName>ppt_y</p:attrName>
                                        </p:attrNameLst>
                                      </p:cBhvr>
                                      <p:tavLst>
                                        <p:tav tm="0" fmla="#ppt_y-sin(pi*$)/81">
                                          <p:val>
                                            <p:fltVal val="0"/>
                                          </p:val>
                                        </p:tav>
                                        <p:tav tm="100000">
                                          <p:val>
                                            <p:fltVal val="1"/>
                                          </p:val>
                                        </p:tav>
                                      </p:tavLst>
                                    </p:anim>
                                    <p:animScale>
                                      <p:cBhvr>
                                        <p:cTn id="13" dur="16">
                                          <p:stCondLst>
                                            <p:cond delay="406"/>
                                          </p:stCondLst>
                                        </p:cTn>
                                        <p:tgtEl>
                                          <p:spTgt spid="6"/>
                                        </p:tgtEl>
                                      </p:cBhvr>
                                      <p:to x="100000" y="60000"/>
                                    </p:animScale>
                                    <p:animScale>
                                      <p:cBhvr>
                                        <p:cTn id="14" dur="104" decel="50000">
                                          <p:stCondLst>
                                            <p:cond delay="423"/>
                                          </p:stCondLst>
                                        </p:cTn>
                                        <p:tgtEl>
                                          <p:spTgt spid="6"/>
                                        </p:tgtEl>
                                      </p:cBhvr>
                                      <p:to x="100000" y="100000"/>
                                    </p:animScale>
                                    <p:animScale>
                                      <p:cBhvr>
                                        <p:cTn id="15" dur="16">
                                          <p:stCondLst>
                                            <p:cond delay="820"/>
                                          </p:stCondLst>
                                        </p:cTn>
                                        <p:tgtEl>
                                          <p:spTgt spid="6"/>
                                        </p:tgtEl>
                                      </p:cBhvr>
                                      <p:to x="100000" y="80000"/>
                                    </p:animScale>
                                    <p:animScale>
                                      <p:cBhvr>
                                        <p:cTn id="16" dur="104" decel="50000">
                                          <p:stCondLst>
                                            <p:cond delay="836"/>
                                          </p:stCondLst>
                                        </p:cTn>
                                        <p:tgtEl>
                                          <p:spTgt spid="6"/>
                                        </p:tgtEl>
                                      </p:cBhvr>
                                      <p:to x="100000" y="100000"/>
                                    </p:animScale>
                                    <p:animScale>
                                      <p:cBhvr>
                                        <p:cTn id="17" dur="16">
                                          <p:stCondLst>
                                            <p:cond delay="1026"/>
                                          </p:stCondLst>
                                        </p:cTn>
                                        <p:tgtEl>
                                          <p:spTgt spid="6"/>
                                        </p:tgtEl>
                                      </p:cBhvr>
                                      <p:to x="100000" y="90000"/>
                                    </p:animScale>
                                    <p:animScale>
                                      <p:cBhvr>
                                        <p:cTn id="18" dur="104" decel="50000">
                                          <p:stCondLst>
                                            <p:cond delay="1042"/>
                                          </p:stCondLst>
                                        </p:cTn>
                                        <p:tgtEl>
                                          <p:spTgt spid="6"/>
                                        </p:tgtEl>
                                      </p:cBhvr>
                                      <p:to x="100000" y="100000"/>
                                    </p:animScale>
                                    <p:animScale>
                                      <p:cBhvr>
                                        <p:cTn id="19" dur="16">
                                          <p:stCondLst>
                                            <p:cond delay="1130"/>
                                          </p:stCondLst>
                                        </p:cTn>
                                        <p:tgtEl>
                                          <p:spTgt spid="6"/>
                                        </p:tgtEl>
                                      </p:cBhvr>
                                      <p:to x="100000" y="95000"/>
                                    </p:animScale>
                                    <p:animScale>
                                      <p:cBhvr>
                                        <p:cTn id="20" dur="104" decel="50000">
                                          <p:stCondLst>
                                            <p:cond delay="1146"/>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30901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641080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55696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288462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8" name="图片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435000" y="5805715"/>
            <a:ext cx="1757000" cy="1052285"/>
          </a:xfrm>
          <a:prstGeom prst="rect">
            <a:avLst/>
          </a:prstGeom>
        </p:spPr>
      </p:pic>
      <p:pic>
        <p:nvPicPr>
          <p:cNvPr id="9" name="图片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flipH="1">
            <a:off x="0" y="5805715"/>
            <a:ext cx="1757000" cy="1052285"/>
          </a:xfrm>
          <a:prstGeom prst="rect">
            <a:avLst/>
          </a:prstGeom>
        </p:spPr>
      </p:pic>
      <p:sp>
        <p:nvSpPr>
          <p:cNvPr id="10" name="矩形 9"/>
          <p:cNvSpPr/>
          <p:nvPr userDrawn="1"/>
        </p:nvSpPr>
        <p:spPr>
          <a:xfrm>
            <a:off x="0" y="188686"/>
            <a:ext cx="12192000" cy="72571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userDrawn="1"/>
        </p:nvSpPr>
        <p:spPr>
          <a:xfrm>
            <a:off x="159658" y="259155"/>
            <a:ext cx="4288353" cy="584775"/>
          </a:xfrm>
          <a:prstGeom prst="rect">
            <a:avLst/>
          </a:prstGeom>
          <a:noFill/>
        </p:spPr>
        <p:txBody>
          <a:bodyPr wrap="non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2973208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750"/>
                                        <p:tgtEl>
                                          <p:spTgt spid="10"/>
                                        </p:tgtEl>
                                      </p:cBhvr>
                                    </p:animEffect>
                                  </p:childTnLst>
                                </p:cTn>
                              </p:par>
                            </p:childTnLst>
                          </p:cTn>
                        </p:par>
                        <p:par>
                          <p:cTn id="8" fill="hold">
                            <p:stCondLst>
                              <p:cond delay="750"/>
                            </p:stCondLst>
                            <p:childTnLst>
                              <p:par>
                                <p:cTn id="9" presetID="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227330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86048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08281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3125328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074542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7958817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02317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82C73E53-405A-4036-AA7B-55328022655D}" type="datetimeFigureOut">
              <a:rPr lang="zh-CN" altLang="en-US" smtClean="0"/>
              <a:t>2018/11/30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EF7A09B-D41A-4F34-B72C-F95FF0180279}" type="slidenum">
              <a:rPr lang="zh-CN" altLang="en-US" smtClean="0"/>
              <a:t>‹#›</a:t>
            </a:fld>
            <a:endParaRPr lang="zh-CN" altLang="en-US"/>
          </a:p>
        </p:txBody>
      </p:sp>
    </p:spTree>
    <p:extLst>
      <p:ext uri="{BB962C8B-B14F-4D97-AF65-F5344CB8AC3E}">
        <p14:creationId xmlns:p14="http://schemas.microsoft.com/office/powerpoint/2010/main" val="384621604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9" name="矩形 8"/>
          <p:cNvSpPr/>
          <p:nvPr userDrawn="1"/>
        </p:nvSpPr>
        <p:spPr>
          <a:xfrm>
            <a:off x="8325228" y="55167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C73E53-405A-4036-AA7B-55328022655D}" type="datetimeFigureOut">
              <a:rPr lang="zh-CN" altLang="en-US" smtClean="0"/>
              <a:t>2018/11/30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EF7A09B-D41A-4F34-B72C-F95FF0180279}" type="slidenum">
              <a:rPr lang="zh-CN" altLang="en-US" smtClean="0"/>
              <a:t>‹#›</a:t>
            </a:fld>
            <a:endParaRPr lang="zh-CN" altLang="en-US"/>
          </a:p>
        </p:txBody>
      </p:sp>
    </p:spTree>
    <p:extLst>
      <p:ext uri="{BB962C8B-B14F-4D97-AF65-F5344CB8AC3E}">
        <p14:creationId xmlns:p14="http://schemas.microsoft.com/office/powerpoint/2010/main" val="138006517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C73E53-405A-4036-AA7B-55328022655D}" type="datetimeFigureOut">
              <a:rPr lang="zh-CN" altLang="en-US" smtClean="0"/>
              <a:t>2018/11/30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EF7A09B-D41A-4F34-B72C-F95FF0180279}" type="slidenum">
              <a:rPr lang="zh-CN" altLang="en-US" smtClean="0"/>
              <a:t>‹#›</a:t>
            </a:fld>
            <a:endParaRPr lang="zh-CN" altLang="en-US"/>
          </a:p>
        </p:txBody>
      </p:sp>
    </p:spTree>
    <p:extLst>
      <p:ext uri="{BB962C8B-B14F-4D97-AF65-F5344CB8AC3E}">
        <p14:creationId xmlns:p14="http://schemas.microsoft.com/office/powerpoint/2010/main" val="311442747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C73E53-405A-4036-AA7B-55328022655D}" type="datetimeFigureOut">
              <a:rPr lang="zh-CN" altLang="en-US" smtClean="0"/>
              <a:t>2018/11/30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EF7A09B-D41A-4F34-B72C-F95FF0180279}" type="slidenum">
              <a:rPr lang="zh-CN" altLang="en-US" smtClean="0"/>
              <a:t>‹#›</a:t>
            </a:fld>
            <a:endParaRPr lang="zh-CN" altLang="en-US"/>
          </a:p>
        </p:txBody>
      </p:sp>
    </p:spTree>
    <p:extLst>
      <p:ext uri="{BB962C8B-B14F-4D97-AF65-F5344CB8AC3E}">
        <p14:creationId xmlns:p14="http://schemas.microsoft.com/office/powerpoint/2010/main" val="315529775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C73E53-405A-4036-AA7B-55328022655D}" type="datetimeFigureOut">
              <a:rPr lang="zh-CN" altLang="en-US" smtClean="0"/>
              <a:t>2018/11/30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F7A09B-D41A-4F34-B72C-F95FF0180279}" type="slidenum">
              <a:rPr lang="zh-CN" altLang="en-US" smtClean="0"/>
              <a:t>‹#›</a:t>
            </a:fld>
            <a:endParaRPr lang="zh-CN" altLang="en-US"/>
          </a:p>
        </p:txBody>
      </p:sp>
    </p:spTree>
    <p:extLst>
      <p:ext uri="{BB962C8B-B14F-4D97-AF65-F5344CB8AC3E}">
        <p14:creationId xmlns:p14="http://schemas.microsoft.com/office/powerpoint/2010/main" val="289313140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82C73E53-405A-4036-AA7B-55328022655D}" type="datetimeFigureOut">
              <a:rPr lang="zh-CN" altLang="en-US" smtClean="0"/>
              <a:t>2018/11/30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EF7A09B-D41A-4F34-B72C-F95FF0180279}" type="slidenum">
              <a:rPr lang="zh-CN" altLang="en-US" smtClean="0"/>
              <a:t>‹#›</a:t>
            </a:fld>
            <a:endParaRPr lang="zh-CN" altLang="en-US"/>
          </a:p>
        </p:txBody>
      </p:sp>
    </p:spTree>
    <p:extLst>
      <p:ext uri="{BB962C8B-B14F-4D97-AF65-F5344CB8AC3E}">
        <p14:creationId xmlns:p14="http://schemas.microsoft.com/office/powerpoint/2010/main" val="342035900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82C73E53-405A-4036-AA7B-55328022655D}" type="datetimeFigureOut">
              <a:rPr lang="zh-CN" altLang="en-US" smtClean="0"/>
              <a:t>2018/11/30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EF7A09B-D41A-4F34-B72C-F95FF0180279}" type="slidenum">
              <a:rPr lang="zh-CN" altLang="en-US" smtClean="0"/>
              <a:t>‹#›</a:t>
            </a:fld>
            <a:endParaRPr lang="zh-CN" altLang="en-US"/>
          </a:p>
        </p:txBody>
      </p:sp>
    </p:spTree>
    <p:extLst>
      <p:ext uri="{BB962C8B-B14F-4D97-AF65-F5344CB8AC3E}">
        <p14:creationId xmlns:p14="http://schemas.microsoft.com/office/powerpoint/2010/main" val="390097863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C73E53-405A-4036-AA7B-55328022655D}" type="datetimeFigureOut">
              <a:rPr lang="zh-CN" altLang="en-US" smtClean="0"/>
              <a:t>2018/11/30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F7A09B-D41A-4F34-B72C-F95FF0180279}" type="slidenum">
              <a:rPr lang="zh-CN" altLang="en-US" smtClean="0"/>
              <a:t>‹#›</a:t>
            </a:fld>
            <a:endParaRPr lang="zh-CN" altLang="en-US"/>
          </a:p>
        </p:txBody>
      </p:sp>
    </p:spTree>
    <p:extLst>
      <p:ext uri="{BB962C8B-B14F-4D97-AF65-F5344CB8AC3E}">
        <p14:creationId xmlns:p14="http://schemas.microsoft.com/office/powerpoint/2010/main" val="40560729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2018/11/30</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5680002"/>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9.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9.png"/><Relationship Id="rId1" Type="http://schemas.openxmlformats.org/officeDocument/2006/relationships/slideLayout" Target="../slideLayouts/slideLayout17.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44612" y="3222173"/>
            <a:ext cx="4947388" cy="3635827"/>
          </a:xfrm>
          <a:prstGeom prst="rect">
            <a:avLst/>
          </a:prstGeom>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875314"/>
            <a:ext cx="4857214" cy="2982686"/>
          </a:xfrm>
          <a:prstGeom prst="rect">
            <a:avLst/>
          </a:prstGeom>
        </p:spPr>
      </p:pic>
      <p:pic>
        <p:nvPicPr>
          <p:cNvPr id="7" name="图片 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24772" y="4731657"/>
            <a:ext cx="3550355" cy="2126343"/>
          </a:xfrm>
          <a:prstGeom prst="rect">
            <a:avLst/>
          </a:prstGeom>
        </p:spPr>
      </p:pic>
      <p:pic>
        <p:nvPicPr>
          <p:cNvPr id="8" name="图片 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0"/>
            <a:ext cx="4484914" cy="2561920"/>
          </a:xfrm>
          <a:prstGeom prst="rect">
            <a:avLst/>
          </a:prstGeom>
        </p:spPr>
      </p:pic>
      <p:sp>
        <p:nvSpPr>
          <p:cNvPr id="11" name="文本框 10"/>
          <p:cNvSpPr txBox="1"/>
          <p:nvPr/>
        </p:nvSpPr>
        <p:spPr>
          <a:xfrm>
            <a:off x="3920635" y="695717"/>
            <a:ext cx="4417821" cy="2290291"/>
          </a:xfrm>
          <a:custGeom>
            <a:avLst/>
            <a:gdLst/>
            <a:ahLst/>
            <a:cxnLst/>
            <a:rect l="l" t="t" r="r" b="b"/>
            <a:pathLst>
              <a:path w="4927286" h="2549743">
                <a:moveTo>
                  <a:pt x="1316210" y="1877696"/>
                </a:moveTo>
                <a:cubicBezTo>
                  <a:pt x="1306745" y="1877485"/>
                  <a:pt x="1299278" y="1878011"/>
                  <a:pt x="1293809" y="1879273"/>
                </a:cubicBezTo>
                <a:cubicBezTo>
                  <a:pt x="1282871" y="1881797"/>
                  <a:pt x="1265623" y="1890632"/>
                  <a:pt x="1242064" y="1905776"/>
                </a:cubicBezTo>
                <a:cubicBezTo>
                  <a:pt x="1188216" y="1941114"/>
                  <a:pt x="1178120" y="1958783"/>
                  <a:pt x="1211775" y="1958783"/>
                </a:cubicBezTo>
                <a:cubicBezTo>
                  <a:pt x="1225237" y="1958783"/>
                  <a:pt x="1232388" y="1962149"/>
                  <a:pt x="1233230" y="1968879"/>
                </a:cubicBezTo>
                <a:cubicBezTo>
                  <a:pt x="1234071" y="1975610"/>
                  <a:pt x="1226919" y="1983183"/>
                  <a:pt x="1211775" y="1991597"/>
                </a:cubicBezTo>
                <a:cubicBezTo>
                  <a:pt x="1198313" y="1998328"/>
                  <a:pt x="1189058" y="2015155"/>
                  <a:pt x="1184009" y="2042079"/>
                </a:cubicBezTo>
                <a:cubicBezTo>
                  <a:pt x="1180644" y="2060589"/>
                  <a:pt x="1180223" y="2073210"/>
                  <a:pt x="1182747" y="2079941"/>
                </a:cubicBezTo>
                <a:cubicBezTo>
                  <a:pt x="1185271" y="2086672"/>
                  <a:pt x="1194106" y="2096768"/>
                  <a:pt x="1209251" y="2110231"/>
                </a:cubicBezTo>
                <a:cubicBezTo>
                  <a:pt x="1263099" y="2153982"/>
                  <a:pt x="1315264" y="2185954"/>
                  <a:pt x="1365746" y="2206147"/>
                </a:cubicBezTo>
                <a:cubicBezTo>
                  <a:pt x="1372477" y="2209513"/>
                  <a:pt x="1378788" y="2211195"/>
                  <a:pt x="1384677" y="2211195"/>
                </a:cubicBezTo>
                <a:cubicBezTo>
                  <a:pt x="1390567" y="2211195"/>
                  <a:pt x="1395615" y="2209513"/>
                  <a:pt x="1399822" y="2206147"/>
                </a:cubicBezTo>
                <a:cubicBezTo>
                  <a:pt x="1404029" y="2202782"/>
                  <a:pt x="1407394" y="2197733"/>
                  <a:pt x="1409919" y="2191002"/>
                </a:cubicBezTo>
                <a:cubicBezTo>
                  <a:pt x="1412443" y="2184271"/>
                  <a:pt x="1414967" y="2173754"/>
                  <a:pt x="1417491" y="2159451"/>
                </a:cubicBezTo>
                <a:cubicBezTo>
                  <a:pt x="1420015" y="2145148"/>
                  <a:pt x="1421698" y="2129161"/>
                  <a:pt x="1422539" y="2111492"/>
                </a:cubicBezTo>
                <a:cubicBezTo>
                  <a:pt x="1423380" y="2093824"/>
                  <a:pt x="1423801" y="2071527"/>
                  <a:pt x="1423801" y="2044603"/>
                </a:cubicBezTo>
                <a:cubicBezTo>
                  <a:pt x="1427167" y="1950369"/>
                  <a:pt x="1425905" y="1900308"/>
                  <a:pt x="1420015" y="1894418"/>
                </a:cubicBezTo>
                <a:cubicBezTo>
                  <a:pt x="1414125" y="1888528"/>
                  <a:pt x="1390988" y="1883901"/>
                  <a:pt x="1350601" y="1880535"/>
                </a:cubicBezTo>
                <a:cubicBezTo>
                  <a:pt x="1337140" y="1878852"/>
                  <a:pt x="1325676" y="1877906"/>
                  <a:pt x="1316210" y="1877696"/>
                </a:cubicBezTo>
                <a:close/>
                <a:moveTo>
                  <a:pt x="1041712" y="1696905"/>
                </a:moveTo>
                <a:cubicBezTo>
                  <a:pt x="1038136" y="1696484"/>
                  <a:pt x="1033403" y="1697115"/>
                  <a:pt x="1027514" y="1698798"/>
                </a:cubicBezTo>
                <a:cubicBezTo>
                  <a:pt x="1007321" y="1703846"/>
                  <a:pt x="970721" y="1717308"/>
                  <a:pt x="917714" y="1739184"/>
                </a:cubicBezTo>
                <a:cubicBezTo>
                  <a:pt x="864707" y="1761060"/>
                  <a:pt x="835680" y="1773681"/>
                  <a:pt x="830632" y="1777046"/>
                </a:cubicBezTo>
                <a:cubicBezTo>
                  <a:pt x="825584" y="1782094"/>
                  <a:pt x="828108" y="1785460"/>
                  <a:pt x="838204" y="1787142"/>
                </a:cubicBezTo>
                <a:cubicBezTo>
                  <a:pt x="880273" y="1792191"/>
                  <a:pt x="923183" y="1786301"/>
                  <a:pt x="966934" y="1769474"/>
                </a:cubicBezTo>
                <a:cubicBezTo>
                  <a:pt x="970300" y="1767791"/>
                  <a:pt x="972824" y="1766950"/>
                  <a:pt x="974507" y="1766950"/>
                </a:cubicBezTo>
                <a:cubicBezTo>
                  <a:pt x="1006479" y="1750122"/>
                  <a:pt x="1023307" y="1743391"/>
                  <a:pt x="1024989" y="1746757"/>
                </a:cubicBezTo>
                <a:cubicBezTo>
                  <a:pt x="1026672" y="1750122"/>
                  <a:pt x="1022465" y="1758536"/>
                  <a:pt x="1012369" y="1771998"/>
                </a:cubicBezTo>
                <a:cubicBezTo>
                  <a:pt x="1002272" y="1788825"/>
                  <a:pt x="999748" y="1798922"/>
                  <a:pt x="1004796" y="1802287"/>
                </a:cubicBezTo>
                <a:cubicBezTo>
                  <a:pt x="1013210" y="1807336"/>
                  <a:pt x="1022886" y="1803549"/>
                  <a:pt x="1033824" y="1790929"/>
                </a:cubicBezTo>
                <a:cubicBezTo>
                  <a:pt x="1044762" y="1778308"/>
                  <a:pt x="1050231" y="1761901"/>
                  <a:pt x="1050231" y="1741708"/>
                </a:cubicBezTo>
                <a:cubicBezTo>
                  <a:pt x="1051913" y="1719832"/>
                  <a:pt x="1051493" y="1706371"/>
                  <a:pt x="1048969" y="1701322"/>
                </a:cubicBezTo>
                <a:cubicBezTo>
                  <a:pt x="1047707" y="1698798"/>
                  <a:pt x="1045288" y="1697326"/>
                  <a:pt x="1041712" y="1696905"/>
                </a:cubicBezTo>
                <a:close/>
                <a:moveTo>
                  <a:pt x="2836049" y="1660936"/>
                </a:moveTo>
                <a:cubicBezTo>
                  <a:pt x="2830159" y="1660936"/>
                  <a:pt x="2817960" y="1679446"/>
                  <a:pt x="2799449" y="1716467"/>
                </a:cubicBezTo>
                <a:cubicBezTo>
                  <a:pt x="2762429" y="1797239"/>
                  <a:pt x="2738870" y="1852349"/>
                  <a:pt x="2728774" y="1881797"/>
                </a:cubicBezTo>
                <a:cubicBezTo>
                  <a:pt x="2718677" y="1911245"/>
                  <a:pt x="2713629" y="1938590"/>
                  <a:pt x="2713629" y="1963831"/>
                </a:cubicBezTo>
                <a:lnTo>
                  <a:pt x="2713629" y="2016838"/>
                </a:lnTo>
                <a:lnTo>
                  <a:pt x="2774208" y="2014314"/>
                </a:lnTo>
                <a:cubicBezTo>
                  <a:pt x="2823008" y="2014314"/>
                  <a:pt x="2883166" y="2006321"/>
                  <a:pt x="2954683" y="1990335"/>
                </a:cubicBezTo>
                <a:cubicBezTo>
                  <a:pt x="3026200" y="1974348"/>
                  <a:pt x="3063641" y="1961307"/>
                  <a:pt x="3067007" y="1951211"/>
                </a:cubicBezTo>
                <a:cubicBezTo>
                  <a:pt x="3068689" y="1937749"/>
                  <a:pt x="3046813" y="1897783"/>
                  <a:pt x="3001379" y="1831315"/>
                </a:cubicBezTo>
                <a:cubicBezTo>
                  <a:pt x="2955945" y="1764846"/>
                  <a:pt x="2919766" y="1720674"/>
                  <a:pt x="2892842" y="1698798"/>
                </a:cubicBezTo>
                <a:cubicBezTo>
                  <a:pt x="2860870" y="1673557"/>
                  <a:pt x="2841939" y="1660936"/>
                  <a:pt x="2836049" y="1660936"/>
                </a:cubicBezTo>
                <a:close/>
                <a:moveTo>
                  <a:pt x="1386255" y="1627176"/>
                </a:moveTo>
                <a:cubicBezTo>
                  <a:pt x="1383941" y="1626966"/>
                  <a:pt x="1380891" y="1627281"/>
                  <a:pt x="1377105" y="1628123"/>
                </a:cubicBezTo>
                <a:cubicBezTo>
                  <a:pt x="1369533" y="1629805"/>
                  <a:pt x="1359436" y="1632330"/>
                  <a:pt x="1346816" y="1635695"/>
                </a:cubicBezTo>
                <a:cubicBezTo>
                  <a:pt x="1334195" y="1639061"/>
                  <a:pt x="1316105" y="1644950"/>
                  <a:pt x="1292547" y="1653364"/>
                </a:cubicBezTo>
                <a:cubicBezTo>
                  <a:pt x="1270671" y="1661778"/>
                  <a:pt x="1250478" y="1671033"/>
                  <a:pt x="1231968" y="1681129"/>
                </a:cubicBezTo>
                <a:cubicBezTo>
                  <a:pt x="1213458" y="1691226"/>
                  <a:pt x="1199575" y="1700902"/>
                  <a:pt x="1190320" y="1710157"/>
                </a:cubicBezTo>
                <a:cubicBezTo>
                  <a:pt x="1181064" y="1719412"/>
                  <a:pt x="1178961" y="1725722"/>
                  <a:pt x="1184009" y="1729088"/>
                </a:cubicBezTo>
                <a:cubicBezTo>
                  <a:pt x="1190740" y="1735819"/>
                  <a:pt x="1227340" y="1724881"/>
                  <a:pt x="1293809" y="1696274"/>
                </a:cubicBezTo>
                <a:cubicBezTo>
                  <a:pt x="1360277" y="1667667"/>
                  <a:pt x="1393512" y="1649157"/>
                  <a:pt x="1393512" y="1640743"/>
                </a:cubicBezTo>
                <a:cubicBezTo>
                  <a:pt x="1393512" y="1635695"/>
                  <a:pt x="1392670" y="1631909"/>
                  <a:pt x="1390988" y="1629385"/>
                </a:cubicBezTo>
                <a:cubicBezTo>
                  <a:pt x="1390146" y="1628123"/>
                  <a:pt x="1388568" y="1627386"/>
                  <a:pt x="1386255" y="1627176"/>
                </a:cubicBezTo>
                <a:close/>
                <a:moveTo>
                  <a:pt x="1366220" y="1347787"/>
                </a:moveTo>
                <a:cubicBezTo>
                  <a:pt x="1357070" y="1348734"/>
                  <a:pt x="1341767" y="1352993"/>
                  <a:pt x="1320312" y="1360565"/>
                </a:cubicBezTo>
                <a:cubicBezTo>
                  <a:pt x="1247954" y="1387489"/>
                  <a:pt x="1205885" y="1422827"/>
                  <a:pt x="1194106" y="1466579"/>
                </a:cubicBezTo>
                <a:cubicBezTo>
                  <a:pt x="1185692" y="1496868"/>
                  <a:pt x="1183168" y="1514958"/>
                  <a:pt x="1186533" y="1520847"/>
                </a:cubicBezTo>
                <a:cubicBezTo>
                  <a:pt x="1189899" y="1526737"/>
                  <a:pt x="1219347" y="1516640"/>
                  <a:pt x="1274878" y="1490558"/>
                </a:cubicBezTo>
                <a:cubicBezTo>
                  <a:pt x="1330409" y="1464475"/>
                  <a:pt x="1362381" y="1446386"/>
                  <a:pt x="1370795" y="1436289"/>
                </a:cubicBezTo>
                <a:cubicBezTo>
                  <a:pt x="1379208" y="1422827"/>
                  <a:pt x="1383415" y="1404317"/>
                  <a:pt x="1383415" y="1380758"/>
                </a:cubicBezTo>
                <a:cubicBezTo>
                  <a:pt x="1383415" y="1360565"/>
                  <a:pt x="1380050" y="1349628"/>
                  <a:pt x="1373319" y="1347945"/>
                </a:cubicBezTo>
                <a:cubicBezTo>
                  <a:pt x="1371636" y="1347524"/>
                  <a:pt x="1369270" y="1347472"/>
                  <a:pt x="1366220" y="1347787"/>
                </a:cubicBezTo>
                <a:close/>
                <a:moveTo>
                  <a:pt x="1358489" y="1175516"/>
                </a:moveTo>
                <a:cubicBezTo>
                  <a:pt x="1342714" y="1173938"/>
                  <a:pt x="1331671" y="1177567"/>
                  <a:pt x="1325360" y="1186401"/>
                </a:cubicBezTo>
                <a:cubicBezTo>
                  <a:pt x="1321995" y="1198180"/>
                  <a:pt x="1321995" y="1205752"/>
                  <a:pt x="1325360" y="1209118"/>
                </a:cubicBezTo>
                <a:cubicBezTo>
                  <a:pt x="1330409" y="1212484"/>
                  <a:pt x="1341347" y="1211642"/>
                  <a:pt x="1358174" y="1206594"/>
                </a:cubicBezTo>
                <a:cubicBezTo>
                  <a:pt x="1375002" y="1201546"/>
                  <a:pt x="1384257" y="1195656"/>
                  <a:pt x="1385939" y="1188925"/>
                </a:cubicBezTo>
                <a:cubicBezTo>
                  <a:pt x="1387622" y="1183877"/>
                  <a:pt x="1384257" y="1180511"/>
                  <a:pt x="1375843" y="1178829"/>
                </a:cubicBezTo>
                <a:cubicBezTo>
                  <a:pt x="1369532" y="1177146"/>
                  <a:pt x="1363748" y="1176041"/>
                  <a:pt x="1358489" y="1175516"/>
                </a:cubicBezTo>
                <a:close/>
                <a:moveTo>
                  <a:pt x="720832" y="1173780"/>
                </a:moveTo>
                <a:cubicBezTo>
                  <a:pt x="711577" y="1173780"/>
                  <a:pt x="703163" y="1194394"/>
                  <a:pt x="695591" y="1235621"/>
                </a:cubicBezTo>
                <a:cubicBezTo>
                  <a:pt x="688019" y="1276849"/>
                  <a:pt x="677501" y="1321021"/>
                  <a:pt x="664039" y="1368138"/>
                </a:cubicBezTo>
                <a:cubicBezTo>
                  <a:pt x="647212" y="1421986"/>
                  <a:pt x="623653" y="1508647"/>
                  <a:pt x="593364" y="1628123"/>
                </a:cubicBezTo>
                <a:lnTo>
                  <a:pt x="578219" y="1691226"/>
                </a:lnTo>
                <a:lnTo>
                  <a:pt x="628702" y="1683654"/>
                </a:lnTo>
                <a:cubicBezTo>
                  <a:pt x="662357" y="1676922"/>
                  <a:pt x="696853" y="1674398"/>
                  <a:pt x="732191" y="1676081"/>
                </a:cubicBezTo>
                <a:cubicBezTo>
                  <a:pt x="767529" y="1677764"/>
                  <a:pt x="825584" y="1662619"/>
                  <a:pt x="906355" y="1630647"/>
                </a:cubicBezTo>
                <a:cubicBezTo>
                  <a:pt x="987128" y="1598675"/>
                  <a:pt x="1030879" y="1582688"/>
                  <a:pt x="1037610" y="1582688"/>
                </a:cubicBezTo>
                <a:cubicBezTo>
                  <a:pt x="1047707" y="1582688"/>
                  <a:pt x="1057803" y="1573433"/>
                  <a:pt x="1067900" y="1554923"/>
                </a:cubicBezTo>
                <a:cubicBezTo>
                  <a:pt x="1077996" y="1536413"/>
                  <a:pt x="1083044" y="1517903"/>
                  <a:pt x="1083044" y="1499392"/>
                </a:cubicBezTo>
                <a:lnTo>
                  <a:pt x="1083044" y="1464055"/>
                </a:lnTo>
                <a:lnTo>
                  <a:pt x="1014893" y="1464055"/>
                </a:lnTo>
                <a:cubicBezTo>
                  <a:pt x="969459" y="1464055"/>
                  <a:pt x="925707" y="1469103"/>
                  <a:pt x="883638" y="1479199"/>
                </a:cubicBezTo>
                <a:cubicBezTo>
                  <a:pt x="841570" y="1489296"/>
                  <a:pt x="819694" y="1494344"/>
                  <a:pt x="818011" y="1494344"/>
                </a:cubicBezTo>
                <a:cubicBezTo>
                  <a:pt x="804549" y="1474151"/>
                  <a:pt x="802866" y="1459006"/>
                  <a:pt x="812963" y="1448910"/>
                </a:cubicBezTo>
                <a:cubicBezTo>
                  <a:pt x="823059" y="1438813"/>
                  <a:pt x="865970" y="1414413"/>
                  <a:pt x="941693" y="1375710"/>
                </a:cubicBezTo>
                <a:cubicBezTo>
                  <a:pt x="1039293" y="1326910"/>
                  <a:pt x="1093141" y="1297462"/>
                  <a:pt x="1103237" y="1287366"/>
                </a:cubicBezTo>
                <a:cubicBezTo>
                  <a:pt x="1115017" y="1275587"/>
                  <a:pt x="1117541" y="1264228"/>
                  <a:pt x="1110810" y="1253290"/>
                </a:cubicBezTo>
                <a:cubicBezTo>
                  <a:pt x="1104079" y="1242352"/>
                  <a:pt x="1091458" y="1238566"/>
                  <a:pt x="1072948" y="1241931"/>
                </a:cubicBezTo>
                <a:cubicBezTo>
                  <a:pt x="1037610" y="1248663"/>
                  <a:pt x="950948" y="1232677"/>
                  <a:pt x="812963" y="1193973"/>
                </a:cubicBezTo>
                <a:cubicBezTo>
                  <a:pt x="760798" y="1180511"/>
                  <a:pt x="730087" y="1173780"/>
                  <a:pt x="720832" y="1173780"/>
                </a:cubicBezTo>
                <a:close/>
                <a:moveTo>
                  <a:pt x="3036717" y="663907"/>
                </a:moveTo>
                <a:lnTo>
                  <a:pt x="3102344" y="671479"/>
                </a:lnTo>
                <a:cubicBezTo>
                  <a:pt x="3134316" y="674845"/>
                  <a:pt x="3156192" y="680314"/>
                  <a:pt x="3167971" y="687886"/>
                </a:cubicBezTo>
                <a:cubicBezTo>
                  <a:pt x="3179751" y="695458"/>
                  <a:pt x="3185640" y="706817"/>
                  <a:pt x="3185640" y="721962"/>
                </a:cubicBezTo>
                <a:cubicBezTo>
                  <a:pt x="3187323" y="732058"/>
                  <a:pt x="3199943" y="752251"/>
                  <a:pt x="3223502" y="782541"/>
                </a:cubicBezTo>
                <a:cubicBezTo>
                  <a:pt x="3277350" y="848168"/>
                  <a:pt x="3304274" y="899492"/>
                  <a:pt x="3304274" y="936512"/>
                </a:cubicBezTo>
                <a:cubicBezTo>
                  <a:pt x="3304274" y="949974"/>
                  <a:pt x="3300488" y="962595"/>
                  <a:pt x="3292916" y="974374"/>
                </a:cubicBezTo>
                <a:cubicBezTo>
                  <a:pt x="3285343" y="986154"/>
                  <a:pt x="3267254" y="1003822"/>
                  <a:pt x="3238647" y="1027381"/>
                </a:cubicBezTo>
                <a:cubicBezTo>
                  <a:pt x="3193213" y="1066084"/>
                  <a:pt x="3157033" y="1093850"/>
                  <a:pt x="3130110" y="1110677"/>
                </a:cubicBezTo>
                <a:cubicBezTo>
                  <a:pt x="3113282" y="1122456"/>
                  <a:pt x="3093510" y="1146015"/>
                  <a:pt x="3070793" y="1181353"/>
                </a:cubicBezTo>
                <a:cubicBezTo>
                  <a:pt x="3048075" y="1216690"/>
                  <a:pt x="3036717" y="1241931"/>
                  <a:pt x="3036717" y="1257076"/>
                </a:cubicBezTo>
                <a:cubicBezTo>
                  <a:pt x="3036717" y="1263807"/>
                  <a:pt x="3016524" y="1298724"/>
                  <a:pt x="2976138" y="1361828"/>
                </a:cubicBezTo>
                <a:cubicBezTo>
                  <a:pt x="2935752" y="1424931"/>
                  <a:pt x="2917662" y="1458586"/>
                  <a:pt x="2921869" y="1462792"/>
                </a:cubicBezTo>
                <a:cubicBezTo>
                  <a:pt x="2926076" y="1466999"/>
                  <a:pt x="2970248" y="1443862"/>
                  <a:pt x="3054386" y="1393379"/>
                </a:cubicBezTo>
                <a:cubicBezTo>
                  <a:pt x="3219295" y="1297462"/>
                  <a:pt x="3302592" y="1259600"/>
                  <a:pt x="3304274" y="1279793"/>
                </a:cubicBezTo>
                <a:cubicBezTo>
                  <a:pt x="3304274" y="1303352"/>
                  <a:pt x="3290812" y="1343317"/>
                  <a:pt x="3263888" y="1399689"/>
                </a:cubicBezTo>
                <a:cubicBezTo>
                  <a:pt x="3236964" y="1456062"/>
                  <a:pt x="3212564" y="1496027"/>
                  <a:pt x="3190689" y="1519585"/>
                </a:cubicBezTo>
                <a:cubicBezTo>
                  <a:pt x="3141889" y="1576799"/>
                  <a:pt x="3113282" y="1629805"/>
                  <a:pt x="3104868" y="1678605"/>
                </a:cubicBezTo>
                <a:lnTo>
                  <a:pt x="3099820" y="1718991"/>
                </a:lnTo>
                <a:lnTo>
                  <a:pt x="3178068" y="1769474"/>
                </a:lnTo>
                <a:cubicBezTo>
                  <a:pt x="3255474" y="1818273"/>
                  <a:pt x="3305116" y="1844356"/>
                  <a:pt x="3326991" y="1847721"/>
                </a:cubicBezTo>
                <a:cubicBezTo>
                  <a:pt x="3337088" y="1851087"/>
                  <a:pt x="3367377" y="1869597"/>
                  <a:pt x="3417860" y="1903252"/>
                </a:cubicBezTo>
                <a:cubicBezTo>
                  <a:pt x="3468342" y="1936907"/>
                  <a:pt x="3499473" y="1961307"/>
                  <a:pt x="3511252" y="1976452"/>
                </a:cubicBezTo>
                <a:cubicBezTo>
                  <a:pt x="3526397" y="1991597"/>
                  <a:pt x="3532287" y="2006321"/>
                  <a:pt x="3528921" y="2020624"/>
                </a:cubicBezTo>
                <a:cubicBezTo>
                  <a:pt x="3525556" y="2034927"/>
                  <a:pt x="3512935" y="2053858"/>
                  <a:pt x="3491059" y="2077417"/>
                </a:cubicBezTo>
                <a:cubicBezTo>
                  <a:pt x="3457404" y="2112755"/>
                  <a:pt x="3430901" y="2134630"/>
                  <a:pt x="3411549" y="2143044"/>
                </a:cubicBezTo>
                <a:cubicBezTo>
                  <a:pt x="3392198" y="2151458"/>
                  <a:pt x="3360646" y="2155665"/>
                  <a:pt x="3316895" y="2155665"/>
                </a:cubicBezTo>
                <a:cubicBezTo>
                  <a:pt x="3263047" y="2155665"/>
                  <a:pt x="3194054" y="2166603"/>
                  <a:pt x="3109916" y="2188478"/>
                </a:cubicBezTo>
                <a:cubicBezTo>
                  <a:pt x="2948373" y="2228864"/>
                  <a:pt x="2798608" y="2250740"/>
                  <a:pt x="2660622" y="2254106"/>
                </a:cubicBezTo>
                <a:lnTo>
                  <a:pt x="2569754" y="2259154"/>
                </a:lnTo>
                <a:lnTo>
                  <a:pt x="2511699" y="2188478"/>
                </a:lnTo>
                <a:cubicBezTo>
                  <a:pt x="2478044" y="2148092"/>
                  <a:pt x="2457851" y="2114437"/>
                  <a:pt x="2451120" y="2087513"/>
                </a:cubicBezTo>
                <a:cubicBezTo>
                  <a:pt x="2444389" y="2060589"/>
                  <a:pt x="2443548" y="2012631"/>
                  <a:pt x="2448596" y="1943638"/>
                </a:cubicBezTo>
                <a:cubicBezTo>
                  <a:pt x="2451962" y="1876328"/>
                  <a:pt x="2467947" y="1807756"/>
                  <a:pt x="2496554" y="1737922"/>
                </a:cubicBezTo>
                <a:cubicBezTo>
                  <a:pt x="2525161" y="1668088"/>
                  <a:pt x="2546616" y="1620550"/>
                  <a:pt x="2560919" y="1595309"/>
                </a:cubicBezTo>
                <a:cubicBezTo>
                  <a:pt x="2575223" y="1570068"/>
                  <a:pt x="2586581" y="1543144"/>
                  <a:pt x="2594995" y="1514537"/>
                </a:cubicBezTo>
                <a:cubicBezTo>
                  <a:pt x="2600043" y="1497709"/>
                  <a:pt x="2625705" y="1441337"/>
                  <a:pt x="2671981" y="1345421"/>
                </a:cubicBezTo>
                <a:cubicBezTo>
                  <a:pt x="2718257" y="1249504"/>
                  <a:pt x="2752332" y="1181353"/>
                  <a:pt x="2774208" y="1140966"/>
                </a:cubicBezTo>
                <a:cubicBezTo>
                  <a:pt x="2784304" y="1124139"/>
                  <a:pt x="2789353" y="1108153"/>
                  <a:pt x="2789353" y="1093008"/>
                </a:cubicBezTo>
                <a:cubicBezTo>
                  <a:pt x="2789353" y="1082912"/>
                  <a:pt x="2781360" y="1074919"/>
                  <a:pt x="2765373" y="1069029"/>
                </a:cubicBezTo>
                <a:cubicBezTo>
                  <a:pt x="2749387" y="1063139"/>
                  <a:pt x="2710263" y="1052622"/>
                  <a:pt x="2648002" y="1037477"/>
                </a:cubicBezTo>
                <a:cubicBezTo>
                  <a:pt x="2513382" y="1003822"/>
                  <a:pt x="2451962" y="977740"/>
                  <a:pt x="2463740" y="959229"/>
                </a:cubicBezTo>
                <a:cubicBezTo>
                  <a:pt x="2465423" y="955864"/>
                  <a:pt x="2468789" y="953340"/>
                  <a:pt x="2473837" y="951657"/>
                </a:cubicBezTo>
                <a:cubicBezTo>
                  <a:pt x="2485616" y="944926"/>
                  <a:pt x="2514223" y="937354"/>
                  <a:pt x="2559657" y="928940"/>
                </a:cubicBezTo>
                <a:cubicBezTo>
                  <a:pt x="2588264" y="923892"/>
                  <a:pt x="2644215" y="904961"/>
                  <a:pt x="2727512" y="872147"/>
                </a:cubicBezTo>
                <a:cubicBezTo>
                  <a:pt x="2810808" y="839334"/>
                  <a:pt x="2876856" y="809465"/>
                  <a:pt x="2925656" y="782541"/>
                </a:cubicBezTo>
                <a:cubicBezTo>
                  <a:pt x="2949214" y="770761"/>
                  <a:pt x="2973614" y="748044"/>
                  <a:pt x="2998855" y="714389"/>
                </a:cubicBezTo>
                <a:close/>
                <a:moveTo>
                  <a:pt x="1393512" y="560418"/>
                </a:moveTo>
                <a:cubicBezTo>
                  <a:pt x="1390146" y="560418"/>
                  <a:pt x="1374160" y="564625"/>
                  <a:pt x="1345553" y="573038"/>
                </a:cubicBezTo>
                <a:cubicBezTo>
                  <a:pt x="1237857" y="598280"/>
                  <a:pt x="1140258" y="627728"/>
                  <a:pt x="1052755" y="661383"/>
                </a:cubicBezTo>
                <a:cubicBezTo>
                  <a:pt x="965252" y="695038"/>
                  <a:pt x="921500" y="720279"/>
                  <a:pt x="921500" y="737107"/>
                </a:cubicBezTo>
                <a:cubicBezTo>
                  <a:pt x="921500" y="755617"/>
                  <a:pt x="934962" y="766975"/>
                  <a:pt x="961886" y="771182"/>
                </a:cubicBezTo>
                <a:cubicBezTo>
                  <a:pt x="988810" y="775389"/>
                  <a:pt x="1015734" y="770761"/>
                  <a:pt x="1042658" y="757299"/>
                </a:cubicBezTo>
                <a:cubicBezTo>
                  <a:pt x="1062851" y="747203"/>
                  <a:pt x="1074631" y="743837"/>
                  <a:pt x="1077996" y="747203"/>
                </a:cubicBezTo>
                <a:cubicBezTo>
                  <a:pt x="1081362" y="750568"/>
                  <a:pt x="1075472" y="766975"/>
                  <a:pt x="1060327" y="796423"/>
                </a:cubicBezTo>
                <a:cubicBezTo>
                  <a:pt x="1045182" y="825872"/>
                  <a:pt x="1036769" y="860368"/>
                  <a:pt x="1035086" y="899913"/>
                </a:cubicBezTo>
                <a:cubicBezTo>
                  <a:pt x="1033403" y="939457"/>
                  <a:pt x="1028355" y="963436"/>
                  <a:pt x="1019941" y="971850"/>
                </a:cubicBezTo>
                <a:cubicBezTo>
                  <a:pt x="1011527" y="980264"/>
                  <a:pt x="988810" y="984471"/>
                  <a:pt x="951790" y="984471"/>
                </a:cubicBezTo>
                <a:lnTo>
                  <a:pt x="896259" y="984471"/>
                </a:lnTo>
                <a:lnTo>
                  <a:pt x="855873" y="918844"/>
                </a:lnTo>
                <a:cubicBezTo>
                  <a:pt x="830632" y="873409"/>
                  <a:pt x="813804" y="850692"/>
                  <a:pt x="805391" y="850692"/>
                </a:cubicBezTo>
                <a:cubicBezTo>
                  <a:pt x="796977" y="850692"/>
                  <a:pt x="782673" y="865837"/>
                  <a:pt x="762480" y="896126"/>
                </a:cubicBezTo>
                <a:cubicBezTo>
                  <a:pt x="749018" y="914637"/>
                  <a:pt x="740605" y="931044"/>
                  <a:pt x="737239" y="945347"/>
                </a:cubicBezTo>
                <a:cubicBezTo>
                  <a:pt x="733874" y="959650"/>
                  <a:pt x="733032" y="982788"/>
                  <a:pt x="734715" y="1014760"/>
                </a:cubicBezTo>
                <a:cubicBezTo>
                  <a:pt x="734715" y="1063560"/>
                  <a:pt x="736818" y="1090063"/>
                  <a:pt x="741025" y="1094270"/>
                </a:cubicBezTo>
                <a:cubicBezTo>
                  <a:pt x="745232" y="1098477"/>
                  <a:pt x="764584" y="1093429"/>
                  <a:pt x="799080" y="1079125"/>
                </a:cubicBezTo>
                <a:cubicBezTo>
                  <a:pt x="833577" y="1064822"/>
                  <a:pt x="870176" y="1053464"/>
                  <a:pt x="908880" y="1045050"/>
                </a:cubicBezTo>
                <a:cubicBezTo>
                  <a:pt x="942535" y="1038319"/>
                  <a:pt x="988810" y="1020650"/>
                  <a:pt x="1047707" y="992043"/>
                </a:cubicBezTo>
                <a:cubicBezTo>
                  <a:pt x="1106603" y="963436"/>
                  <a:pt x="1150354" y="938195"/>
                  <a:pt x="1178961" y="916319"/>
                </a:cubicBezTo>
                <a:cubicBezTo>
                  <a:pt x="1202519" y="897809"/>
                  <a:pt x="1234492" y="873409"/>
                  <a:pt x="1274878" y="843120"/>
                </a:cubicBezTo>
                <a:cubicBezTo>
                  <a:pt x="1306850" y="817878"/>
                  <a:pt x="1340084" y="784224"/>
                  <a:pt x="1374581" y="742155"/>
                </a:cubicBezTo>
                <a:cubicBezTo>
                  <a:pt x="1409077" y="700086"/>
                  <a:pt x="1428849" y="668114"/>
                  <a:pt x="1433898" y="646238"/>
                </a:cubicBezTo>
                <a:cubicBezTo>
                  <a:pt x="1437263" y="631093"/>
                  <a:pt x="1434318" y="620155"/>
                  <a:pt x="1425063" y="613424"/>
                </a:cubicBezTo>
                <a:cubicBezTo>
                  <a:pt x="1415808" y="606693"/>
                  <a:pt x="1399401" y="603328"/>
                  <a:pt x="1375843" y="603328"/>
                </a:cubicBezTo>
                <a:cubicBezTo>
                  <a:pt x="1352284" y="603328"/>
                  <a:pt x="1340505" y="599542"/>
                  <a:pt x="1340505" y="591969"/>
                </a:cubicBezTo>
                <a:cubicBezTo>
                  <a:pt x="1340505" y="584397"/>
                  <a:pt x="1347657" y="580611"/>
                  <a:pt x="1361960" y="580611"/>
                </a:cubicBezTo>
                <a:cubicBezTo>
                  <a:pt x="1376264" y="580611"/>
                  <a:pt x="1385098" y="577245"/>
                  <a:pt x="1388464" y="570514"/>
                </a:cubicBezTo>
                <a:close/>
                <a:moveTo>
                  <a:pt x="3907540" y="439260"/>
                </a:moveTo>
                <a:cubicBezTo>
                  <a:pt x="3902492" y="447673"/>
                  <a:pt x="3895761" y="469129"/>
                  <a:pt x="3887347" y="503625"/>
                </a:cubicBezTo>
                <a:cubicBezTo>
                  <a:pt x="3878933" y="538121"/>
                  <a:pt x="3860423" y="571356"/>
                  <a:pt x="3831816" y="603328"/>
                </a:cubicBezTo>
                <a:cubicBezTo>
                  <a:pt x="3777968" y="663907"/>
                  <a:pt x="3736741" y="734582"/>
                  <a:pt x="3708134" y="815354"/>
                </a:cubicBezTo>
                <a:cubicBezTo>
                  <a:pt x="3696355" y="850692"/>
                  <a:pt x="3681631" y="891499"/>
                  <a:pt x="3663962" y="937774"/>
                </a:cubicBezTo>
                <a:cubicBezTo>
                  <a:pt x="3646293" y="984050"/>
                  <a:pt x="3639562" y="1017284"/>
                  <a:pt x="3643769" y="1037477"/>
                </a:cubicBezTo>
                <a:cubicBezTo>
                  <a:pt x="3647976" y="1057670"/>
                  <a:pt x="3645031" y="1079546"/>
                  <a:pt x="3634935" y="1103105"/>
                </a:cubicBezTo>
                <a:cubicBezTo>
                  <a:pt x="3624838" y="1126663"/>
                  <a:pt x="3617266" y="1160318"/>
                  <a:pt x="3612217" y="1204070"/>
                </a:cubicBezTo>
                <a:lnTo>
                  <a:pt x="3604645" y="1269697"/>
                </a:lnTo>
                <a:lnTo>
                  <a:pt x="3665224" y="1347945"/>
                </a:lnTo>
                <a:cubicBezTo>
                  <a:pt x="3705610" y="1401793"/>
                  <a:pt x="3725803" y="1432924"/>
                  <a:pt x="3725803" y="1441337"/>
                </a:cubicBezTo>
                <a:cubicBezTo>
                  <a:pt x="3725803" y="1451434"/>
                  <a:pt x="3714024" y="1467420"/>
                  <a:pt x="3690465" y="1489296"/>
                </a:cubicBezTo>
                <a:cubicBezTo>
                  <a:pt x="3666907" y="1511172"/>
                  <a:pt x="3647555" y="1523792"/>
                  <a:pt x="3632410" y="1527158"/>
                </a:cubicBezTo>
                <a:cubicBezTo>
                  <a:pt x="3605486" y="1533889"/>
                  <a:pt x="3603804" y="1542302"/>
                  <a:pt x="3627362" y="1552399"/>
                </a:cubicBezTo>
                <a:cubicBezTo>
                  <a:pt x="3637459" y="1555764"/>
                  <a:pt x="3650921" y="1560813"/>
                  <a:pt x="3667748" y="1567544"/>
                </a:cubicBezTo>
                <a:cubicBezTo>
                  <a:pt x="3709817" y="1579323"/>
                  <a:pt x="3759458" y="1602040"/>
                  <a:pt x="3816672" y="1635695"/>
                </a:cubicBezTo>
                <a:cubicBezTo>
                  <a:pt x="3821720" y="1637378"/>
                  <a:pt x="3828451" y="1641585"/>
                  <a:pt x="3836864" y="1648316"/>
                </a:cubicBezTo>
                <a:cubicBezTo>
                  <a:pt x="3873885" y="1668509"/>
                  <a:pt x="3899126" y="1673136"/>
                  <a:pt x="3912588" y="1662198"/>
                </a:cubicBezTo>
                <a:cubicBezTo>
                  <a:pt x="3926050" y="1651261"/>
                  <a:pt x="3955499" y="1599516"/>
                  <a:pt x="4000933" y="1506965"/>
                </a:cubicBezTo>
                <a:cubicBezTo>
                  <a:pt x="4012712" y="1483406"/>
                  <a:pt x="4021967" y="1464896"/>
                  <a:pt x="4028698" y="1451434"/>
                </a:cubicBezTo>
                <a:cubicBezTo>
                  <a:pt x="4055622" y="1399269"/>
                  <a:pt x="4076236" y="1358462"/>
                  <a:pt x="4090539" y="1329014"/>
                </a:cubicBezTo>
                <a:cubicBezTo>
                  <a:pt x="4104843" y="1299566"/>
                  <a:pt x="4115360" y="1275166"/>
                  <a:pt x="4122091" y="1255814"/>
                </a:cubicBezTo>
                <a:cubicBezTo>
                  <a:pt x="4128822" y="1236463"/>
                  <a:pt x="4132187" y="1223842"/>
                  <a:pt x="4132187" y="1217952"/>
                </a:cubicBezTo>
                <a:cubicBezTo>
                  <a:pt x="4132187" y="1212063"/>
                  <a:pt x="4128822" y="1209118"/>
                  <a:pt x="4122091" y="1209118"/>
                </a:cubicBezTo>
                <a:cubicBezTo>
                  <a:pt x="4101898" y="1209118"/>
                  <a:pt x="4073291" y="1220897"/>
                  <a:pt x="4036270" y="1244456"/>
                </a:cubicBezTo>
                <a:cubicBezTo>
                  <a:pt x="3999250" y="1268014"/>
                  <a:pt x="3973167" y="1290731"/>
                  <a:pt x="3958023" y="1312607"/>
                </a:cubicBezTo>
                <a:cubicBezTo>
                  <a:pt x="3939513" y="1342897"/>
                  <a:pt x="3919320" y="1365614"/>
                  <a:pt x="3897444" y="1380758"/>
                </a:cubicBezTo>
                <a:cubicBezTo>
                  <a:pt x="3882299" y="1390855"/>
                  <a:pt x="3854954" y="1400951"/>
                  <a:pt x="3815409" y="1411048"/>
                </a:cubicBezTo>
                <a:cubicBezTo>
                  <a:pt x="3775865" y="1421144"/>
                  <a:pt x="3753568" y="1423669"/>
                  <a:pt x="3748520" y="1418620"/>
                </a:cubicBezTo>
                <a:cubicBezTo>
                  <a:pt x="3745155" y="1415255"/>
                  <a:pt x="3751044" y="1390855"/>
                  <a:pt x="3766189" y="1345421"/>
                </a:cubicBezTo>
                <a:cubicBezTo>
                  <a:pt x="3777968" y="1291573"/>
                  <a:pt x="3780493" y="1263807"/>
                  <a:pt x="3773761" y="1262125"/>
                </a:cubicBezTo>
                <a:cubicBezTo>
                  <a:pt x="3767030" y="1262125"/>
                  <a:pt x="3759038" y="1256235"/>
                  <a:pt x="3749782" y="1244456"/>
                </a:cubicBezTo>
                <a:cubicBezTo>
                  <a:pt x="3740527" y="1232677"/>
                  <a:pt x="3735899" y="1223421"/>
                  <a:pt x="3735899" y="1216690"/>
                </a:cubicBezTo>
                <a:cubicBezTo>
                  <a:pt x="3735899" y="1211642"/>
                  <a:pt x="3751044" y="1200704"/>
                  <a:pt x="3781334" y="1183877"/>
                </a:cubicBezTo>
                <a:cubicBezTo>
                  <a:pt x="3809940" y="1167049"/>
                  <a:pt x="3829292" y="1145173"/>
                  <a:pt x="3839389" y="1118249"/>
                </a:cubicBezTo>
                <a:cubicBezTo>
                  <a:pt x="3849485" y="1091325"/>
                  <a:pt x="3860423" y="1029905"/>
                  <a:pt x="3872202" y="933988"/>
                </a:cubicBezTo>
                <a:cubicBezTo>
                  <a:pt x="3882299" y="839754"/>
                  <a:pt x="3893236" y="760665"/>
                  <a:pt x="3905016" y="696720"/>
                </a:cubicBezTo>
                <a:cubicBezTo>
                  <a:pt x="3920161" y="604169"/>
                  <a:pt x="3923526" y="523397"/>
                  <a:pt x="3915112" y="454404"/>
                </a:cubicBezTo>
                <a:cubicBezTo>
                  <a:pt x="3911747" y="442625"/>
                  <a:pt x="3909223" y="437577"/>
                  <a:pt x="3907540" y="439260"/>
                </a:cubicBezTo>
                <a:close/>
                <a:moveTo>
                  <a:pt x="3938382" y="271879"/>
                </a:moveTo>
                <a:cubicBezTo>
                  <a:pt x="3944324" y="271984"/>
                  <a:pt x="3950871" y="272247"/>
                  <a:pt x="3958023" y="272668"/>
                </a:cubicBezTo>
                <a:cubicBezTo>
                  <a:pt x="4023650" y="279399"/>
                  <a:pt x="4072449" y="317260"/>
                  <a:pt x="4104422" y="386253"/>
                </a:cubicBezTo>
                <a:cubicBezTo>
                  <a:pt x="4112836" y="406446"/>
                  <a:pt x="4117463" y="430846"/>
                  <a:pt x="4118305" y="459453"/>
                </a:cubicBezTo>
                <a:cubicBezTo>
                  <a:pt x="4119146" y="488059"/>
                  <a:pt x="4117043" y="560418"/>
                  <a:pt x="4111994" y="676528"/>
                </a:cubicBezTo>
                <a:cubicBezTo>
                  <a:pt x="4105263" y="841437"/>
                  <a:pt x="4099374" y="940719"/>
                  <a:pt x="4094325" y="974374"/>
                </a:cubicBezTo>
                <a:cubicBezTo>
                  <a:pt x="4090960" y="1001298"/>
                  <a:pt x="4090118" y="1016443"/>
                  <a:pt x="4091801" y="1019808"/>
                </a:cubicBezTo>
                <a:cubicBezTo>
                  <a:pt x="4093484" y="1023174"/>
                  <a:pt x="4101057" y="1023174"/>
                  <a:pt x="4114518" y="1019808"/>
                </a:cubicBezTo>
                <a:cubicBezTo>
                  <a:pt x="4136394" y="1013078"/>
                  <a:pt x="4191083" y="974374"/>
                  <a:pt x="4278586" y="903699"/>
                </a:cubicBezTo>
                <a:cubicBezTo>
                  <a:pt x="4297097" y="888554"/>
                  <a:pt x="4326545" y="881823"/>
                  <a:pt x="4366931" y="883506"/>
                </a:cubicBezTo>
                <a:cubicBezTo>
                  <a:pt x="4435923" y="885188"/>
                  <a:pt x="4480517" y="905381"/>
                  <a:pt x="4500710" y="944085"/>
                </a:cubicBezTo>
                <a:cubicBezTo>
                  <a:pt x="4510806" y="962595"/>
                  <a:pt x="4509965" y="983629"/>
                  <a:pt x="4498185" y="1007188"/>
                </a:cubicBezTo>
                <a:cubicBezTo>
                  <a:pt x="4486406" y="1030746"/>
                  <a:pt x="4460324" y="1050939"/>
                  <a:pt x="4419937" y="1067767"/>
                </a:cubicBezTo>
                <a:cubicBezTo>
                  <a:pt x="4381235" y="1084594"/>
                  <a:pt x="4335800" y="1106891"/>
                  <a:pt x="4283635" y="1134656"/>
                </a:cubicBezTo>
                <a:cubicBezTo>
                  <a:pt x="4231469" y="1162422"/>
                  <a:pt x="4202863" y="1180511"/>
                  <a:pt x="4197815" y="1188925"/>
                </a:cubicBezTo>
                <a:cubicBezTo>
                  <a:pt x="4192766" y="1197339"/>
                  <a:pt x="4186877" y="1228470"/>
                  <a:pt x="4180146" y="1282318"/>
                </a:cubicBezTo>
                <a:cubicBezTo>
                  <a:pt x="4163318" y="1396745"/>
                  <a:pt x="4128822" y="1538096"/>
                  <a:pt x="4076657" y="1706371"/>
                </a:cubicBezTo>
                <a:cubicBezTo>
                  <a:pt x="4056463" y="1777046"/>
                  <a:pt x="4047208" y="1813225"/>
                  <a:pt x="4048891" y="1814908"/>
                </a:cubicBezTo>
                <a:cubicBezTo>
                  <a:pt x="4287842" y="2008424"/>
                  <a:pt x="4500710" y="2137155"/>
                  <a:pt x="4687494" y="2201099"/>
                </a:cubicBezTo>
                <a:cubicBezTo>
                  <a:pt x="4736294" y="2216244"/>
                  <a:pt x="4788460" y="2238961"/>
                  <a:pt x="4843990" y="2269250"/>
                </a:cubicBezTo>
                <a:lnTo>
                  <a:pt x="4927286" y="2312160"/>
                </a:lnTo>
                <a:lnTo>
                  <a:pt x="4927286" y="2360119"/>
                </a:lnTo>
                <a:cubicBezTo>
                  <a:pt x="4927286" y="2381995"/>
                  <a:pt x="4925604" y="2396298"/>
                  <a:pt x="4922238" y="2403029"/>
                </a:cubicBezTo>
                <a:cubicBezTo>
                  <a:pt x="4918873" y="2409760"/>
                  <a:pt x="4910459" y="2414808"/>
                  <a:pt x="4896997" y="2418174"/>
                </a:cubicBezTo>
                <a:cubicBezTo>
                  <a:pt x="4880169" y="2424905"/>
                  <a:pt x="4849880" y="2424484"/>
                  <a:pt x="4806128" y="2416912"/>
                </a:cubicBezTo>
                <a:cubicBezTo>
                  <a:pt x="4762377" y="2409339"/>
                  <a:pt x="4731246" y="2399664"/>
                  <a:pt x="4712736" y="2387884"/>
                </a:cubicBezTo>
                <a:cubicBezTo>
                  <a:pt x="4697591" y="2377788"/>
                  <a:pt x="4658888" y="2360119"/>
                  <a:pt x="4596626" y="2334878"/>
                </a:cubicBezTo>
                <a:cubicBezTo>
                  <a:pt x="4505758" y="2297857"/>
                  <a:pt x="4426669" y="2259575"/>
                  <a:pt x="4359359" y="2220030"/>
                </a:cubicBezTo>
                <a:cubicBezTo>
                  <a:pt x="4292048" y="2180485"/>
                  <a:pt x="4207070" y="2122010"/>
                  <a:pt x="4104422" y="2044603"/>
                </a:cubicBezTo>
                <a:lnTo>
                  <a:pt x="3978216" y="1951211"/>
                </a:lnTo>
                <a:lnTo>
                  <a:pt x="3958023" y="1976452"/>
                </a:lnTo>
                <a:cubicBezTo>
                  <a:pt x="3942878" y="1994962"/>
                  <a:pt x="3919320" y="2024410"/>
                  <a:pt x="3887347" y="2064796"/>
                </a:cubicBezTo>
                <a:cubicBezTo>
                  <a:pt x="3809940" y="2160713"/>
                  <a:pt x="3717390" y="2232230"/>
                  <a:pt x="3609693" y="2279347"/>
                </a:cubicBezTo>
                <a:cubicBezTo>
                  <a:pt x="3555845" y="2302905"/>
                  <a:pt x="3513356" y="2314685"/>
                  <a:pt x="3482225" y="2314685"/>
                </a:cubicBezTo>
                <a:cubicBezTo>
                  <a:pt x="3451094" y="2314685"/>
                  <a:pt x="3410287" y="2303747"/>
                  <a:pt x="3359805" y="2281871"/>
                </a:cubicBezTo>
                <a:lnTo>
                  <a:pt x="3301750" y="2256630"/>
                </a:lnTo>
                <a:lnTo>
                  <a:pt x="3334564" y="2238961"/>
                </a:lnTo>
                <a:cubicBezTo>
                  <a:pt x="3358122" y="2227182"/>
                  <a:pt x="3375791" y="2221292"/>
                  <a:pt x="3387570" y="2221292"/>
                </a:cubicBezTo>
                <a:cubicBezTo>
                  <a:pt x="3397667" y="2221292"/>
                  <a:pt x="3422487" y="2207830"/>
                  <a:pt x="3462032" y="2180906"/>
                </a:cubicBezTo>
                <a:cubicBezTo>
                  <a:pt x="3501577" y="2153982"/>
                  <a:pt x="3533970" y="2129582"/>
                  <a:pt x="3559211" y="2107706"/>
                </a:cubicBezTo>
                <a:cubicBezTo>
                  <a:pt x="3574356" y="2092562"/>
                  <a:pt x="3597073" y="2071527"/>
                  <a:pt x="3627362" y="2044603"/>
                </a:cubicBezTo>
                <a:cubicBezTo>
                  <a:pt x="3679528" y="1999169"/>
                  <a:pt x="3725382" y="1947424"/>
                  <a:pt x="3764927" y="1889370"/>
                </a:cubicBezTo>
                <a:cubicBezTo>
                  <a:pt x="3804472" y="1831315"/>
                  <a:pt x="3822561" y="1792191"/>
                  <a:pt x="3819196" y="1771998"/>
                </a:cubicBezTo>
                <a:cubicBezTo>
                  <a:pt x="3814148" y="1753488"/>
                  <a:pt x="3777548" y="1719832"/>
                  <a:pt x="3709396" y="1671033"/>
                </a:cubicBezTo>
                <a:cubicBezTo>
                  <a:pt x="3641245" y="1622233"/>
                  <a:pt x="3592866" y="1595309"/>
                  <a:pt x="3564259" y="1590261"/>
                </a:cubicBezTo>
                <a:cubicBezTo>
                  <a:pt x="3535652" y="1586895"/>
                  <a:pt x="3522190" y="1579323"/>
                  <a:pt x="3523873" y="1567544"/>
                </a:cubicBezTo>
                <a:cubicBezTo>
                  <a:pt x="3525556" y="1560813"/>
                  <a:pt x="3534811" y="1556606"/>
                  <a:pt x="3551638" y="1554923"/>
                </a:cubicBezTo>
                <a:cubicBezTo>
                  <a:pt x="3566783" y="1553240"/>
                  <a:pt x="3574356" y="1549034"/>
                  <a:pt x="3574356" y="1542302"/>
                </a:cubicBezTo>
                <a:cubicBezTo>
                  <a:pt x="3572673" y="1535571"/>
                  <a:pt x="3560894" y="1532206"/>
                  <a:pt x="3539018" y="1532206"/>
                </a:cubicBezTo>
                <a:cubicBezTo>
                  <a:pt x="3517142" y="1532206"/>
                  <a:pt x="3501997" y="1528420"/>
                  <a:pt x="3493584" y="1520847"/>
                </a:cubicBezTo>
                <a:cubicBezTo>
                  <a:pt x="3485170" y="1513275"/>
                  <a:pt x="3466660" y="1491820"/>
                  <a:pt x="3438053" y="1456482"/>
                </a:cubicBezTo>
                <a:cubicBezTo>
                  <a:pt x="3404398" y="1411048"/>
                  <a:pt x="3382943" y="1379076"/>
                  <a:pt x="3373688" y="1360565"/>
                </a:cubicBezTo>
                <a:cubicBezTo>
                  <a:pt x="3364433" y="1342055"/>
                  <a:pt x="3359805" y="1324386"/>
                  <a:pt x="3359805" y="1307559"/>
                </a:cubicBezTo>
                <a:cubicBezTo>
                  <a:pt x="3359805" y="1267173"/>
                  <a:pt x="3363591" y="1240669"/>
                  <a:pt x="3371164" y="1228049"/>
                </a:cubicBezTo>
                <a:cubicBezTo>
                  <a:pt x="3378736" y="1215428"/>
                  <a:pt x="3394301" y="1209118"/>
                  <a:pt x="3417860" y="1209118"/>
                </a:cubicBezTo>
                <a:cubicBezTo>
                  <a:pt x="3441418" y="1209118"/>
                  <a:pt x="3457404" y="1204070"/>
                  <a:pt x="3465818" y="1193973"/>
                </a:cubicBezTo>
                <a:cubicBezTo>
                  <a:pt x="3479280" y="1177146"/>
                  <a:pt x="3517983" y="1074498"/>
                  <a:pt x="3581928" y="886030"/>
                </a:cubicBezTo>
                <a:cubicBezTo>
                  <a:pt x="3605486" y="813672"/>
                  <a:pt x="3628204" y="751410"/>
                  <a:pt x="3650079" y="699245"/>
                </a:cubicBezTo>
                <a:cubicBezTo>
                  <a:pt x="3671955" y="640349"/>
                  <a:pt x="3707293" y="566307"/>
                  <a:pt x="3756093" y="477122"/>
                </a:cubicBezTo>
                <a:cubicBezTo>
                  <a:pt x="3804892" y="387936"/>
                  <a:pt x="3840230" y="331564"/>
                  <a:pt x="3862106" y="308005"/>
                </a:cubicBezTo>
                <a:cubicBezTo>
                  <a:pt x="3878933" y="289495"/>
                  <a:pt x="3891974" y="278557"/>
                  <a:pt x="3901230" y="275192"/>
                </a:cubicBezTo>
                <a:cubicBezTo>
                  <a:pt x="3908171" y="272668"/>
                  <a:pt x="3920555" y="271563"/>
                  <a:pt x="3938382" y="271879"/>
                </a:cubicBezTo>
                <a:close/>
                <a:moveTo>
                  <a:pt x="1113965" y="377"/>
                </a:moveTo>
                <a:cubicBezTo>
                  <a:pt x="1136261" y="-1095"/>
                  <a:pt x="1164658" y="1745"/>
                  <a:pt x="1199154" y="8896"/>
                </a:cubicBezTo>
                <a:cubicBezTo>
                  <a:pt x="1268147" y="23200"/>
                  <a:pt x="1316947" y="45496"/>
                  <a:pt x="1345553" y="75786"/>
                </a:cubicBezTo>
                <a:cubicBezTo>
                  <a:pt x="1365746" y="95979"/>
                  <a:pt x="1375843" y="121220"/>
                  <a:pt x="1375843" y="151509"/>
                </a:cubicBezTo>
                <a:cubicBezTo>
                  <a:pt x="1374160" y="186847"/>
                  <a:pt x="1367008" y="211668"/>
                  <a:pt x="1354388" y="225971"/>
                </a:cubicBezTo>
                <a:cubicBezTo>
                  <a:pt x="1341767" y="240275"/>
                  <a:pt x="1319471" y="249950"/>
                  <a:pt x="1287498" y="254999"/>
                </a:cubicBezTo>
                <a:cubicBezTo>
                  <a:pt x="1250478" y="258364"/>
                  <a:pt x="1210933" y="278557"/>
                  <a:pt x="1168864" y="315578"/>
                </a:cubicBezTo>
                <a:cubicBezTo>
                  <a:pt x="1111651" y="364377"/>
                  <a:pt x="1067479" y="399295"/>
                  <a:pt x="1036348" y="420329"/>
                </a:cubicBezTo>
                <a:cubicBezTo>
                  <a:pt x="1005217" y="441363"/>
                  <a:pt x="969459" y="459453"/>
                  <a:pt x="929073" y="474598"/>
                </a:cubicBezTo>
                <a:cubicBezTo>
                  <a:pt x="890369" y="489742"/>
                  <a:pt x="872700" y="498997"/>
                  <a:pt x="876066" y="502363"/>
                </a:cubicBezTo>
                <a:cubicBezTo>
                  <a:pt x="879432" y="509094"/>
                  <a:pt x="908038" y="503204"/>
                  <a:pt x="961886" y="484694"/>
                </a:cubicBezTo>
                <a:cubicBezTo>
                  <a:pt x="1002272" y="471232"/>
                  <a:pt x="1109968" y="441784"/>
                  <a:pt x="1284974" y="396350"/>
                </a:cubicBezTo>
                <a:cubicBezTo>
                  <a:pt x="1444835" y="357646"/>
                  <a:pt x="1546642" y="337874"/>
                  <a:pt x="1590393" y="337033"/>
                </a:cubicBezTo>
                <a:cubicBezTo>
                  <a:pt x="1634145" y="336191"/>
                  <a:pt x="1675373" y="354281"/>
                  <a:pt x="1714076" y="391301"/>
                </a:cubicBezTo>
                <a:cubicBezTo>
                  <a:pt x="1746048" y="423274"/>
                  <a:pt x="1762034" y="449356"/>
                  <a:pt x="1762034" y="469549"/>
                </a:cubicBezTo>
                <a:cubicBezTo>
                  <a:pt x="1762034" y="491425"/>
                  <a:pt x="1751937" y="506990"/>
                  <a:pt x="1731744" y="516246"/>
                </a:cubicBezTo>
                <a:cubicBezTo>
                  <a:pt x="1711551" y="525501"/>
                  <a:pt x="1674531" y="531811"/>
                  <a:pt x="1620683" y="535177"/>
                </a:cubicBezTo>
                <a:cubicBezTo>
                  <a:pt x="1560104" y="538542"/>
                  <a:pt x="1526870" y="543170"/>
                  <a:pt x="1520980" y="549059"/>
                </a:cubicBezTo>
                <a:cubicBezTo>
                  <a:pt x="1515091" y="554949"/>
                  <a:pt x="1524766" y="574721"/>
                  <a:pt x="1550007" y="608376"/>
                </a:cubicBezTo>
                <a:cubicBezTo>
                  <a:pt x="1575249" y="642031"/>
                  <a:pt x="1587869" y="668114"/>
                  <a:pt x="1587869" y="686624"/>
                </a:cubicBezTo>
                <a:cubicBezTo>
                  <a:pt x="1587869" y="701769"/>
                  <a:pt x="1581138" y="721541"/>
                  <a:pt x="1567676" y="745941"/>
                </a:cubicBezTo>
                <a:cubicBezTo>
                  <a:pt x="1554214" y="770341"/>
                  <a:pt x="1538228" y="790113"/>
                  <a:pt x="1519718" y="805258"/>
                </a:cubicBezTo>
                <a:cubicBezTo>
                  <a:pt x="1504573" y="818720"/>
                  <a:pt x="1486063" y="836389"/>
                  <a:pt x="1464187" y="858265"/>
                </a:cubicBezTo>
                <a:lnTo>
                  <a:pt x="1433898" y="893602"/>
                </a:lnTo>
                <a:lnTo>
                  <a:pt x="1466711" y="880982"/>
                </a:lnTo>
                <a:cubicBezTo>
                  <a:pt x="1490270" y="874251"/>
                  <a:pt x="1506256" y="865837"/>
                  <a:pt x="1514670" y="855740"/>
                </a:cubicBezTo>
                <a:cubicBezTo>
                  <a:pt x="1529815" y="837230"/>
                  <a:pt x="1559683" y="835547"/>
                  <a:pt x="1604276" y="850692"/>
                </a:cubicBezTo>
                <a:cubicBezTo>
                  <a:pt x="1648869" y="865837"/>
                  <a:pt x="1676214" y="886871"/>
                  <a:pt x="1686310" y="913795"/>
                </a:cubicBezTo>
                <a:cubicBezTo>
                  <a:pt x="1693041" y="932305"/>
                  <a:pt x="1699772" y="947450"/>
                  <a:pt x="1706503" y="959229"/>
                </a:cubicBezTo>
                <a:cubicBezTo>
                  <a:pt x="1714917" y="974374"/>
                  <a:pt x="1709869" y="986995"/>
                  <a:pt x="1691358" y="997091"/>
                </a:cubicBezTo>
                <a:cubicBezTo>
                  <a:pt x="1672848" y="1007188"/>
                  <a:pt x="1647607" y="1012236"/>
                  <a:pt x="1615635" y="1012236"/>
                </a:cubicBezTo>
                <a:cubicBezTo>
                  <a:pt x="1575249" y="1013919"/>
                  <a:pt x="1539070" y="1020229"/>
                  <a:pt x="1507097" y="1031167"/>
                </a:cubicBezTo>
                <a:cubicBezTo>
                  <a:pt x="1475125" y="1042105"/>
                  <a:pt x="1459139" y="1054305"/>
                  <a:pt x="1459139" y="1067767"/>
                </a:cubicBezTo>
                <a:cubicBezTo>
                  <a:pt x="1459139" y="1081229"/>
                  <a:pt x="1465870" y="1087960"/>
                  <a:pt x="1479332" y="1087960"/>
                </a:cubicBezTo>
                <a:cubicBezTo>
                  <a:pt x="1492794" y="1087960"/>
                  <a:pt x="1504153" y="1096374"/>
                  <a:pt x="1513408" y="1113201"/>
                </a:cubicBezTo>
                <a:cubicBezTo>
                  <a:pt x="1522663" y="1130029"/>
                  <a:pt x="1549166" y="1142649"/>
                  <a:pt x="1592918" y="1151063"/>
                </a:cubicBezTo>
                <a:cubicBezTo>
                  <a:pt x="1636669" y="1159477"/>
                  <a:pt x="1671165" y="1176304"/>
                  <a:pt x="1696407" y="1201546"/>
                </a:cubicBezTo>
                <a:cubicBezTo>
                  <a:pt x="1719965" y="1223421"/>
                  <a:pt x="1741841" y="1253290"/>
                  <a:pt x="1762034" y="1291152"/>
                </a:cubicBezTo>
                <a:cubicBezTo>
                  <a:pt x="1782227" y="1329014"/>
                  <a:pt x="1792324" y="1358041"/>
                  <a:pt x="1792324" y="1378234"/>
                </a:cubicBezTo>
                <a:cubicBezTo>
                  <a:pt x="1792324" y="1395062"/>
                  <a:pt x="1800737" y="1412731"/>
                  <a:pt x="1817565" y="1431241"/>
                </a:cubicBezTo>
                <a:cubicBezTo>
                  <a:pt x="1841123" y="1454799"/>
                  <a:pt x="1851220" y="1483406"/>
                  <a:pt x="1847854" y="1517061"/>
                </a:cubicBezTo>
                <a:cubicBezTo>
                  <a:pt x="1844489" y="1545668"/>
                  <a:pt x="1824296" y="1562495"/>
                  <a:pt x="1787275" y="1567544"/>
                </a:cubicBezTo>
                <a:cubicBezTo>
                  <a:pt x="1765399" y="1569226"/>
                  <a:pt x="1750255" y="1574275"/>
                  <a:pt x="1741841" y="1582688"/>
                </a:cubicBezTo>
                <a:cubicBezTo>
                  <a:pt x="1733427" y="1591102"/>
                  <a:pt x="1729220" y="1604564"/>
                  <a:pt x="1729220" y="1623075"/>
                </a:cubicBezTo>
                <a:cubicBezTo>
                  <a:pt x="1729220" y="1638219"/>
                  <a:pt x="1710710" y="1670191"/>
                  <a:pt x="1673690" y="1718991"/>
                </a:cubicBezTo>
                <a:cubicBezTo>
                  <a:pt x="1650131" y="1749281"/>
                  <a:pt x="1634566" y="1772839"/>
                  <a:pt x="1626993" y="1789667"/>
                </a:cubicBezTo>
                <a:cubicBezTo>
                  <a:pt x="1619421" y="1806494"/>
                  <a:pt x="1613110" y="1830894"/>
                  <a:pt x="1608062" y="1862866"/>
                </a:cubicBezTo>
                <a:cubicBezTo>
                  <a:pt x="1601331" y="1913349"/>
                  <a:pt x="1598807" y="1955418"/>
                  <a:pt x="1600490" y="1989072"/>
                </a:cubicBezTo>
                <a:lnTo>
                  <a:pt x="1605538" y="2039555"/>
                </a:lnTo>
                <a:lnTo>
                  <a:pt x="1751937" y="2039555"/>
                </a:lnTo>
                <a:lnTo>
                  <a:pt x="1900861" y="2039555"/>
                </a:lnTo>
                <a:lnTo>
                  <a:pt x="1938723" y="2082465"/>
                </a:lnTo>
                <a:cubicBezTo>
                  <a:pt x="1985840" y="2134630"/>
                  <a:pt x="1986681" y="2177540"/>
                  <a:pt x="1941247" y="2211195"/>
                </a:cubicBezTo>
                <a:cubicBezTo>
                  <a:pt x="1919371" y="2228023"/>
                  <a:pt x="1875619" y="2237699"/>
                  <a:pt x="1809992" y="2240223"/>
                </a:cubicBezTo>
                <a:cubicBezTo>
                  <a:pt x="1744365" y="2242747"/>
                  <a:pt x="1691358" y="2237278"/>
                  <a:pt x="1650973" y="2223816"/>
                </a:cubicBezTo>
                <a:cubicBezTo>
                  <a:pt x="1624048" y="2213720"/>
                  <a:pt x="1607641" y="2208671"/>
                  <a:pt x="1601752" y="2208671"/>
                </a:cubicBezTo>
                <a:cubicBezTo>
                  <a:pt x="1595862" y="2208671"/>
                  <a:pt x="1589552" y="2213720"/>
                  <a:pt x="1582821" y="2223816"/>
                </a:cubicBezTo>
                <a:cubicBezTo>
                  <a:pt x="1572725" y="2237278"/>
                  <a:pt x="1567676" y="2270092"/>
                  <a:pt x="1567676" y="2322257"/>
                </a:cubicBezTo>
                <a:cubicBezTo>
                  <a:pt x="1567676" y="2381153"/>
                  <a:pt x="1556738" y="2430794"/>
                  <a:pt x="1534863" y="2471180"/>
                </a:cubicBezTo>
                <a:cubicBezTo>
                  <a:pt x="1512987" y="2511566"/>
                  <a:pt x="1483539" y="2536808"/>
                  <a:pt x="1446518" y="2546904"/>
                </a:cubicBezTo>
                <a:cubicBezTo>
                  <a:pt x="1422960" y="2551952"/>
                  <a:pt x="1404029" y="2550270"/>
                  <a:pt x="1389726" y="2541856"/>
                </a:cubicBezTo>
                <a:cubicBezTo>
                  <a:pt x="1375422" y="2533442"/>
                  <a:pt x="1359015" y="2514091"/>
                  <a:pt x="1340505" y="2483801"/>
                </a:cubicBezTo>
                <a:cubicBezTo>
                  <a:pt x="1316947" y="2445098"/>
                  <a:pt x="1263940" y="2374422"/>
                  <a:pt x="1181485" y="2271775"/>
                </a:cubicBezTo>
                <a:cubicBezTo>
                  <a:pt x="1181485" y="2271775"/>
                  <a:pt x="1179382" y="2273457"/>
                  <a:pt x="1175175" y="2276823"/>
                </a:cubicBezTo>
                <a:cubicBezTo>
                  <a:pt x="1170968" y="2280188"/>
                  <a:pt x="1165078" y="2284816"/>
                  <a:pt x="1157506" y="2290705"/>
                </a:cubicBezTo>
                <a:cubicBezTo>
                  <a:pt x="1149933" y="2296595"/>
                  <a:pt x="1141940" y="2303747"/>
                  <a:pt x="1133527" y="2312160"/>
                </a:cubicBezTo>
                <a:cubicBezTo>
                  <a:pt x="1071265" y="2372740"/>
                  <a:pt x="1035086" y="2376946"/>
                  <a:pt x="1024989" y="2324781"/>
                </a:cubicBezTo>
                <a:cubicBezTo>
                  <a:pt x="1019941" y="2301223"/>
                  <a:pt x="1017417" y="2263781"/>
                  <a:pt x="1017417" y="2212458"/>
                </a:cubicBezTo>
                <a:cubicBezTo>
                  <a:pt x="1017417" y="2161134"/>
                  <a:pt x="1012789" y="2131265"/>
                  <a:pt x="1003534" y="2122851"/>
                </a:cubicBezTo>
                <a:cubicBezTo>
                  <a:pt x="994279" y="2114437"/>
                  <a:pt x="972824" y="2121168"/>
                  <a:pt x="939169" y="2143044"/>
                </a:cubicBezTo>
                <a:cubicBezTo>
                  <a:pt x="866811" y="2190161"/>
                  <a:pt x="826425" y="2233071"/>
                  <a:pt x="818011" y="2271775"/>
                </a:cubicBezTo>
                <a:cubicBezTo>
                  <a:pt x="812963" y="2297016"/>
                  <a:pt x="795294" y="2320574"/>
                  <a:pt x="765004" y="2342450"/>
                </a:cubicBezTo>
                <a:cubicBezTo>
                  <a:pt x="734715" y="2364326"/>
                  <a:pt x="705267" y="2375264"/>
                  <a:pt x="676660" y="2375264"/>
                </a:cubicBezTo>
                <a:cubicBezTo>
                  <a:pt x="651419" y="2375264"/>
                  <a:pt x="629122" y="2367691"/>
                  <a:pt x="609771" y="2352547"/>
                </a:cubicBezTo>
                <a:cubicBezTo>
                  <a:pt x="590419" y="2337402"/>
                  <a:pt x="569805" y="2312160"/>
                  <a:pt x="547930" y="2276823"/>
                </a:cubicBezTo>
                <a:cubicBezTo>
                  <a:pt x="515957" y="2221292"/>
                  <a:pt x="513013" y="2172492"/>
                  <a:pt x="539095" y="2130424"/>
                </a:cubicBezTo>
                <a:cubicBezTo>
                  <a:pt x="565178" y="2088355"/>
                  <a:pt x="608509" y="2073210"/>
                  <a:pt x="669088" y="2084989"/>
                </a:cubicBezTo>
                <a:cubicBezTo>
                  <a:pt x="692646" y="2088355"/>
                  <a:pt x="704425" y="2095086"/>
                  <a:pt x="704425" y="2105182"/>
                </a:cubicBezTo>
                <a:cubicBezTo>
                  <a:pt x="704425" y="2113596"/>
                  <a:pt x="708212" y="2118644"/>
                  <a:pt x="715784" y="2120327"/>
                </a:cubicBezTo>
                <a:cubicBezTo>
                  <a:pt x="723356" y="2122010"/>
                  <a:pt x="738080" y="2122851"/>
                  <a:pt x="759956" y="2122851"/>
                </a:cubicBezTo>
                <a:cubicBezTo>
                  <a:pt x="778466" y="2121168"/>
                  <a:pt x="810018" y="2112755"/>
                  <a:pt x="854611" y="2097610"/>
                </a:cubicBezTo>
                <a:cubicBezTo>
                  <a:pt x="899204" y="2082465"/>
                  <a:pt x="923604" y="2071948"/>
                  <a:pt x="927811" y="2066058"/>
                </a:cubicBezTo>
                <a:cubicBezTo>
                  <a:pt x="932017" y="2060169"/>
                  <a:pt x="928231" y="2056382"/>
                  <a:pt x="916452" y="2054700"/>
                </a:cubicBezTo>
                <a:cubicBezTo>
                  <a:pt x="911404" y="2054700"/>
                  <a:pt x="896259" y="2053858"/>
                  <a:pt x="871018" y="2052176"/>
                </a:cubicBezTo>
                <a:cubicBezTo>
                  <a:pt x="832315" y="2050493"/>
                  <a:pt x="799922" y="2036610"/>
                  <a:pt x="773839" y="2010528"/>
                </a:cubicBezTo>
                <a:cubicBezTo>
                  <a:pt x="747756" y="1984445"/>
                  <a:pt x="742287" y="1960466"/>
                  <a:pt x="757432" y="1938590"/>
                </a:cubicBezTo>
                <a:cubicBezTo>
                  <a:pt x="794453" y="1886425"/>
                  <a:pt x="812963" y="1846880"/>
                  <a:pt x="812963" y="1819956"/>
                </a:cubicBezTo>
                <a:cubicBezTo>
                  <a:pt x="812963" y="1809860"/>
                  <a:pt x="807494" y="1803970"/>
                  <a:pt x="796556" y="1802287"/>
                </a:cubicBezTo>
                <a:cubicBezTo>
                  <a:pt x="785618" y="1800604"/>
                  <a:pt x="752384" y="1801446"/>
                  <a:pt x="696853" y="1804811"/>
                </a:cubicBezTo>
                <a:cubicBezTo>
                  <a:pt x="619447" y="1809860"/>
                  <a:pt x="574433" y="1817853"/>
                  <a:pt x="561812" y="1828791"/>
                </a:cubicBezTo>
                <a:cubicBezTo>
                  <a:pt x="549192" y="1839729"/>
                  <a:pt x="535309" y="1870439"/>
                  <a:pt x="520164" y="1920921"/>
                </a:cubicBezTo>
                <a:cubicBezTo>
                  <a:pt x="506702" y="1968038"/>
                  <a:pt x="483985" y="2016417"/>
                  <a:pt x="452013" y="2066058"/>
                </a:cubicBezTo>
                <a:cubicBezTo>
                  <a:pt x="420041" y="2115699"/>
                  <a:pt x="386386" y="2153140"/>
                  <a:pt x="351048" y="2178382"/>
                </a:cubicBezTo>
                <a:cubicBezTo>
                  <a:pt x="202966" y="2294492"/>
                  <a:pt x="112939" y="2358436"/>
                  <a:pt x="80967" y="2370215"/>
                </a:cubicBezTo>
                <a:cubicBezTo>
                  <a:pt x="62456" y="2376946"/>
                  <a:pt x="44788" y="2384519"/>
                  <a:pt x="27960" y="2392933"/>
                </a:cubicBezTo>
                <a:cubicBezTo>
                  <a:pt x="7767" y="2403029"/>
                  <a:pt x="-1488" y="2403870"/>
                  <a:pt x="195" y="2395457"/>
                </a:cubicBezTo>
                <a:cubicBezTo>
                  <a:pt x="195" y="2385360"/>
                  <a:pt x="15339" y="2366009"/>
                  <a:pt x="45629" y="2337402"/>
                </a:cubicBezTo>
                <a:cubicBezTo>
                  <a:pt x="80967" y="2300381"/>
                  <a:pt x="128084" y="2238961"/>
                  <a:pt x="186980" y="2153140"/>
                </a:cubicBezTo>
                <a:cubicBezTo>
                  <a:pt x="291310" y="2001693"/>
                  <a:pt x="364510" y="1827529"/>
                  <a:pt x="406579" y="1630647"/>
                </a:cubicBezTo>
                <a:cubicBezTo>
                  <a:pt x="426772" y="1531365"/>
                  <a:pt x="449068" y="1431241"/>
                  <a:pt x="473468" y="1330276"/>
                </a:cubicBezTo>
                <a:cubicBezTo>
                  <a:pt x="497868" y="1229311"/>
                  <a:pt x="511751" y="1169573"/>
                  <a:pt x="515116" y="1151063"/>
                </a:cubicBezTo>
                <a:cubicBezTo>
                  <a:pt x="533626" y="1058512"/>
                  <a:pt x="552137" y="1002140"/>
                  <a:pt x="570647" y="981947"/>
                </a:cubicBezTo>
                <a:cubicBezTo>
                  <a:pt x="580743" y="971850"/>
                  <a:pt x="589578" y="959650"/>
                  <a:pt x="597150" y="945347"/>
                </a:cubicBezTo>
                <a:cubicBezTo>
                  <a:pt x="604723" y="931044"/>
                  <a:pt x="638798" y="904540"/>
                  <a:pt x="699377" y="865837"/>
                </a:cubicBezTo>
                <a:cubicBezTo>
                  <a:pt x="734715" y="843961"/>
                  <a:pt x="758694" y="827134"/>
                  <a:pt x="771315" y="815354"/>
                </a:cubicBezTo>
                <a:cubicBezTo>
                  <a:pt x="783935" y="803575"/>
                  <a:pt x="791928" y="790954"/>
                  <a:pt x="795294" y="777492"/>
                </a:cubicBezTo>
                <a:cubicBezTo>
                  <a:pt x="798660" y="757299"/>
                  <a:pt x="796135" y="744679"/>
                  <a:pt x="787722" y="739631"/>
                </a:cubicBezTo>
                <a:cubicBezTo>
                  <a:pt x="779308" y="734582"/>
                  <a:pt x="746494" y="732058"/>
                  <a:pt x="689281" y="732058"/>
                </a:cubicBezTo>
                <a:cubicBezTo>
                  <a:pt x="603460" y="732058"/>
                  <a:pt x="532785" y="709341"/>
                  <a:pt x="477254" y="663907"/>
                </a:cubicBezTo>
                <a:cubicBezTo>
                  <a:pt x="457061" y="647079"/>
                  <a:pt x="451592" y="628990"/>
                  <a:pt x="460847" y="609638"/>
                </a:cubicBezTo>
                <a:cubicBezTo>
                  <a:pt x="470103" y="590287"/>
                  <a:pt x="487351" y="583135"/>
                  <a:pt x="512592" y="588183"/>
                </a:cubicBezTo>
                <a:cubicBezTo>
                  <a:pt x="532785" y="591549"/>
                  <a:pt x="552978" y="586500"/>
                  <a:pt x="573171" y="573038"/>
                </a:cubicBezTo>
                <a:cubicBezTo>
                  <a:pt x="605143" y="551163"/>
                  <a:pt x="656467" y="530128"/>
                  <a:pt x="727143" y="509935"/>
                </a:cubicBezTo>
                <a:cubicBezTo>
                  <a:pt x="814646" y="486377"/>
                  <a:pt x="900466" y="431687"/>
                  <a:pt x="984603" y="345867"/>
                </a:cubicBezTo>
                <a:cubicBezTo>
                  <a:pt x="1046865" y="283605"/>
                  <a:pt x="1084727" y="239013"/>
                  <a:pt x="1098189" y="212088"/>
                </a:cubicBezTo>
                <a:lnTo>
                  <a:pt x="1120906" y="171702"/>
                </a:lnTo>
                <a:lnTo>
                  <a:pt x="1085569" y="106075"/>
                </a:lnTo>
                <a:cubicBezTo>
                  <a:pt x="1065376" y="70737"/>
                  <a:pt x="1054437" y="49703"/>
                  <a:pt x="1052755" y="42972"/>
                </a:cubicBezTo>
                <a:cubicBezTo>
                  <a:pt x="1051072" y="36241"/>
                  <a:pt x="1055279" y="27827"/>
                  <a:pt x="1065376" y="17731"/>
                </a:cubicBezTo>
                <a:cubicBezTo>
                  <a:pt x="1075472" y="7634"/>
                  <a:pt x="1091668" y="1850"/>
                  <a:pt x="1113965" y="377"/>
                </a:cubicBezTo>
                <a:close/>
              </a:path>
            </a:pathLst>
          </a:custGeom>
          <a:solidFill>
            <a:srgbClr val="C00000"/>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19900" dirty="0">
              <a:solidFill>
                <a:srgbClr val="FF0000"/>
              </a:solidFill>
              <a:latin typeface="李旭科书法" panose="02000603000000000000" pitchFamily="2" charset="-122"/>
              <a:ea typeface="李旭科书法" panose="02000603000000000000" pitchFamily="2" charset="-122"/>
            </a:endParaRPr>
          </a:p>
        </p:txBody>
      </p:sp>
      <p:sp>
        <p:nvSpPr>
          <p:cNvPr id="12" name="文本框 11"/>
          <p:cNvSpPr txBox="1"/>
          <p:nvPr/>
        </p:nvSpPr>
        <p:spPr>
          <a:xfrm>
            <a:off x="2635758" y="3127735"/>
            <a:ext cx="6920484" cy="769441"/>
          </a:xfrm>
          <a:prstGeom prst="rect">
            <a:avLst/>
          </a:prstGeom>
          <a:noFill/>
        </p:spPr>
        <p:txBody>
          <a:bodyPr wrap="none" rtlCol="0">
            <a:spAutoFit/>
          </a:bodyPr>
          <a:lstStyle/>
          <a:p>
            <a:r>
              <a:rPr lang="zh-CN" altLang="en-US" sz="4400" b="1" dirty="0" smtClean="0">
                <a:solidFill>
                  <a:srgbClr val="C00000"/>
                </a:solidFill>
                <a:latin typeface="微软雅黑" panose="020B0503020204020204" pitchFamily="34" charset="-122"/>
                <a:ea typeface="微软雅黑" panose="020B0503020204020204" pitchFamily="34" charset="-122"/>
              </a:rPr>
              <a:t>党风党政工作建设</a:t>
            </a:r>
            <a:r>
              <a:rPr lang="en-US" altLang="zh-CN" sz="4400" b="1" dirty="0" smtClean="0">
                <a:solidFill>
                  <a:srgbClr val="C00000"/>
                </a:solidFill>
                <a:latin typeface="微软雅黑" panose="020B0503020204020204" pitchFamily="34" charset="-122"/>
                <a:ea typeface="微软雅黑" panose="020B0503020204020204" pitchFamily="34" charset="-122"/>
              </a:rPr>
              <a:t>PPT</a:t>
            </a:r>
            <a:r>
              <a:rPr lang="zh-CN" altLang="en-US" sz="4400" b="1" dirty="0" smtClean="0">
                <a:solidFill>
                  <a:srgbClr val="C00000"/>
                </a:solidFill>
                <a:latin typeface="微软雅黑" panose="020B0503020204020204" pitchFamily="34" charset="-122"/>
                <a:ea typeface="微软雅黑" panose="020B0503020204020204" pitchFamily="34" charset="-122"/>
              </a:rPr>
              <a:t>模板</a:t>
            </a:r>
            <a:endParaRPr lang="zh-CN" altLang="en-US" sz="4400" b="1" dirty="0">
              <a:solidFill>
                <a:srgbClr val="C00000"/>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3461305" y="3972272"/>
            <a:ext cx="5269391" cy="523220"/>
          </a:xfrm>
          <a:prstGeom prst="rect">
            <a:avLst/>
          </a:prstGeom>
          <a:noFill/>
        </p:spPr>
        <p:txBody>
          <a:bodyPr wrap="none" rtlCol="0">
            <a:spAutoFit/>
          </a:bodyPr>
          <a:lstStyle/>
          <a:p>
            <a:r>
              <a:rPr lang="en-US" altLang="zh-CN" sz="2800" dirty="0" smtClean="0">
                <a:solidFill>
                  <a:srgbClr val="C00000"/>
                </a:solidFill>
                <a:latin typeface="微软雅黑" panose="020B0503020204020204" pitchFamily="34" charset="-122"/>
                <a:ea typeface="微软雅黑" panose="020B0503020204020204" pitchFamily="34" charset="-122"/>
              </a:rPr>
              <a:t>—</a:t>
            </a:r>
            <a:r>
              <a:rPr lang="zh-CN" altLang="en-US" sz="2800" dirty="0" smtClean="0">
                <a:solidFill>
                  <a:srgbClr val="C00000"/>
                </a:solidFill>
                <a:latin typeface="微软雅黑" panose="020B0503020204020204" pitchFamily="34" charset="-122"/>
                <a:ea typeface="微软雅黑" panose="020B0503020204020204" pitchFamily="34" charset="-122"/>
              </a:rPr>
              <a:t>单击此处添加您的文字内容</a:t>
            </a:r>
            <a:r>
              <a:rPr lang="en-US" altLang="zh-CN" sz="2800" dirty="0" smtClean="0">
                <a:solidFill>
                  <a:srgbClr val="C00000"/>
                </a:solidFill>
                <a:latin typeface="微软雅黑" panose="020B0503020204020204" pitchFamily="34" charset="-122"/>
                <a:ea typeface="微软雅黑" panose="020B0503020204020204" pitchFamily="34" charset="-122"/>
              </a:rPr>
              <a:t>—</a:t>
            </a:r>
            <a:endParaRPr lang="zh-CN" altLang="en-US" sz="2800" dirty="0">
              <a:solidFill>
                <a:srgbClr val="C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1782988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7"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1000" fill="hold"/>
                                        <p:tgtEl>
                                          <p:spTgt spid="8"/>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17" presetClass="entr" presetSubtype="1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750" fill="hold"/>
                                        <p:tgtEl>
                                          <p:spTgt spid="11"/>
                                        </p:tgtEl>
                                        <p:attrNameLst>
                                          <p:attrName>ppt_w</p:attrName>
                                        </p:attrNameLst>
                                      </p:cBhvr>
                                      <p:tavLst>
                                        <p:tav tm="0">
                                          <p:val>
                                            <p:fltVal val="0"/>
                                          </p:val>
                                        </p:tav>
                                        <p:tav tm="100000">
                                          <p:val>
                                            <p:strVal val="#ppt_w"/>
                                          </p:val>
                                        </p:tav>
                                      </p:tavLst>
                                    </p:anim>
                                    <p:anim calcmode="lin" valueType="num">
                                      <p:cBhvr>
                                        <p:cTn id="30" dur="750" fill="hold"/>
                                        <p:tgtEl>
                                          <p:spTgt spid="11"/>
                                        </p:tgtEl>
                                        <p:attrNameLst>
                                          <p:attrName>ppt_h</p:attrName>
                                        </p:attrNameLst>
                                      </p:cBhvr>
                                      <p:tavLst>
                                        <p:tav tm="0">
                                          <p:val>
                                            <p:strVal val="#ppt_h"/>
                                          </p:val>
                                        </p:tav>
                                        <p:tav tm="100000">
                                          <p:val>
                                            <p:strVal val="#ppt_h"/>
                                          </p:val>
                                        </p:tav>
                                      </p:tavLst>
                                    </p:anim>
                                  </p:childTnLst>
                                </p:cTn>
                              </p:par>
                            </p:childTnLst>
                          </p:cTn>
                        </p:par>
                        <p:par>
                          <p:cTn id="31" fill="hold">
                            <p:stCondLst>
                              <p:cond delay="2750"/>
                            </p:stCondLst>
                            <p:childTnLst>
                              <p:par>
                                <p:cTn id="32" presetID="53" presetClass="entr" presetSubtype="16" fill="hold" grpId="0" nodeType="afterEffect">
                                  <p:stCondLst>
                                    <p:cond delay="0"/>
                                  </p:stCondLst>
                                  <p:iterate type="lt">
                                    <p:tmPct val="13000"/>
                                  </p:iterate>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fltVal val="0"/>
                                          </p:val>
                                        </p:tav>
                                        <p:tav tm="100000">
                                          <p:val>
                                            <p:strVal val="#ppt_w"/>
                                          </p:val>
                                        </p:tav>
                                      </p:tavLst>
                                    </p:anim>
                                    <p:anim calcmode="lin" valueType="num">
                                      <p:cBhvr>
                                        <p:cTn id="35" dur="500" fill="hold"/>
                                        <p:tgtEl>
                                          <p:spTgt spid="12"/>
                                        </p:tgtEl>
                                        <p:attrNameLst>
                                          <p:attrName>ppt_h</p:attrName>
                                        </p:attrNameLst>
                                      </p:cBhvr>
                                      <p:tavLst>
                                        <p:tav tm="0">
                                          <p:val>
                                            <p:fltVal val="0"/>
                                          </p:val>
                                        </p:tav>
                                        <p:tav tm="100000">
                                          <p:val>
                                            <p:strVal val="#ppt_h"/>
                                          </p:val>
                                        </p:tav>
                                      </p:tavLst>
                                    </p:anim>
                                    <p:animEffect transition="in" filter="fade">
                                      <p:cBhvr>
                                        <p:cTn id="36" dur="500"/>
                                        <p:tgtEl>
                                          <p:spTgt spid="12"/>
                                        </p:tgtEl>
                                      </p:cBhvr>
                                    </p:animEffect>
                                  </p:childTnLst>
                                </p:cTn>
                              </p:par>
                            </p:childTnLst>
                          </p:cTn>
                        </p:par>
                        <p:par>
                          <p:cTn id="37" fill="hold">
                            <p:stCondLst>
                              <p:cond delay="4030"/>
                            </p:stCondLst>
                            <p:childTnLst>
                              <p:par>
                                <p:cTn id="38" presetID="53" presetClass="entr" presetSubtype="16" fill="hold" grpId="0" nodeType="afterEffect">
                                  <p:stCondLst>
                                    <p:cond delay="0"/>
                                  </p:stCondLst>
                                  <p:iterate type="lt">
                                    <p:tmPct val="13000"/>
                                  </p:iterate>
                                  <p:childTnLst>
                                    <p:set>
                                      <p:cBhvr>
                                        <p:cTn id="39" dur="1" fill="hold">
                                          <p:stCondLst>
                                            <p:cond delay="0"/>
                                          </p:stCondLst>
                                        </p:cTn>
                                        <p:tgtEl>
                                          <p:spTgt spid="13"/>
                                        </p:tgtEl>
                                        <p:attrNameLst>
                                          <p:attrName>style.visibility</p:attrName>
                                        </p:attrNameLst>
                                      </p:cBhvr>
                                      <p:to>
                                        <p:strVal val="visible"/>
                                      </p:to>
                                    </p:set>
                                    <p:anim calcmode="lin" valueType="num">
                                      <p:cBhvr>
                                        <p:cTn id="40" dur="500" fill="hold"/>
                                        <p:tgtEl>
                                          <p:spTgt spid="13"/>
                                        </p:tgtEl>
                                        <p:attrNameLst>
                                          <p:attrName>ppt_w</p:attrName>
                                        </p:attrNameLst>
                                      </p:cBhvr>
                                      <p:tavLst>
                                        <p:tav tm="0">
                                          <p:val>
                                            <p:fltVal val="0"/>
                                          </p:val>
                                        </p:tav>
                                        <p:tav tm="100000">
                                          <p:val>
                                            <p:strVal val="#ppt_w"/>
                                          </p:val>
                                        </p:tav>
                                      </p:tavLst>
                                    </p:anim>
                                    <p:anim calcmode="lin" valueType="num">
                                      <p:cBhvr>
                                        <p:cTn id="41" dur="500" fill="hold"/>
                                        <p:tgtEl>
                                          <p:spTgt spid="13"/>
                                        </p:tgtEl>
                                        <p:attrNameLst>
                                          <p:attrName>ppt_h</p:attrName>
                                        </p:attrNameLst>
                                      </p:cBhvr>
                                      <p:tavLst>
                                        <p:tav tm="0">
                                          <p:val>
                                            <p:fltVal val="0"/>
                                          </p:val>
                                        </p:tav>
                                        <p:tav tm="100000">
                                          <p:val>
                                            <p:strVal val="#ppt_h"/>
                                          </p:val>
                                        </p:tav>
                                      </p:tavLst>
                                    </p:anim>
                                    <p:animEffect transition="in" filter="fade">
                                      <p:cBhvr>
                                        <p:cTn id="4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985113" y="1854176"/>
            <a:ext cx="8306321" cy="4026576"/>
          </a:xfrm>
          <a:prstGeom prst="rect">
            <a:avLst/>
          </a:prstGeom>
          <a:noFill/>
          <a:ln>
            <a:solidFill>
              <a:srgbClr val="7F7F7F"/>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89456" tIns="44728" rIns="89456" bIns="44728" rtlCol="0" anchor="ctr"/>
          <a:lstStyle/>
          <a:p>
            <a:pPr algn="ctr"/>
            <a:endParaRPr lang="zh-CN" altLang="en-US"/>
          </a:p>
        </p:txBody>
      </p:sp>
      <p:sp>
        <p:nvSpPr>
          <p:cNvPr id="5" name="椭圆 4"/>
          <p:cNvSpPr/>
          <p:nvPr/>
        </p:nvSpPr>
        <p:spPr>
          <a:xfrm>
            <a:off x="1136655" y="3055086"/>
            <a:ext cx="1617196" cy="162475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89456" tIns="44728" rIns="89456" bIns="44728" rtlCol="0" anchor="ctr"/>
          <a:lstStyle/>
          <a:p>
            <a:pPr algn="ctr"/>
            <a:r>
              <a:rPr lang="zh-CN" altLang="en-US" sz="2000">
                <a:latin typeface="微软雅黑" pitchFamily="34" charset="-122"/>
                <a:ea typeface="微软雅黑" pitchFamily="34" charset="-122"/>
              </a:rPr>
              <a:t>点击添加文本</a:t>
            </a:r>
          </a:p>
        </p:txBody>
      </p:sp>
      <p:sp>
        <p:nvSpPr>
          <p:cNvPr id="6" name="椭圆 5"/>
          <p:cNvSpPr/>
          <p:nvPr/>
        </p:nvSpPr>
        <p:spPr>
          <a:xfrm>
            <a:off x="9442975" y="3055086"/>
            <a:ext cx="1617196" cy="1624759"/>
          </a:xfrm>
          <a:prstGeom prst="ellipse">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lIns="89456" tIns="44728" rIns="89456" bIns="44728" rtlCol="0" anchor="ctr"/>
          <a:lstStyle/>
          <a:p>
            <a:pPr algn="ctr"/>
            <a:r>
              <a:rPr lang="zh-CN" altLang="en-US" sz="2000">
                <a:latin typeface="微软雅黑" pitchFamily="34" charset="-122"/>
                <a:ea typeface="微软雅黑" pitchFamily="34" charset="-122"/>
              </a:rPr>
              <a:t>点击添加文本</a:t>
            </a:r>
          </a:p>
        </p:txBody>
      </p:sp>
      <p:sp>
        <p:nvSpPr>
          <p:cNvPr id="7" name="矩形 6"/>
          <p:cNvSpPr/>
          <p:nvPr/>
        </p:nvSpPr>
        <p:spPr>
          <a:xfrm>
            <a:off x="5345631" y="3045969"/>
            <a:ext cx="1821453" cy="418613"/>
          </a:xfrm>
          <a:prstGeom prst="rect">
            <a:avLst/>
          </a:prstGeom>
        </p:spPr>
        <p:txBody>
          <a:bodyPr wrap="none" lIns="89456" tIns="44728" rIns="89456" bIns="44728">
            <a:spAutoFit/>
          </a:bodyPr>
          <a:lstStyle/>
          <a:p>
            <a:r>
              <a:rPr lang="zh-CN" altLang="en-US" sz="2100">
                <a:solidFill>
                  <a:srgbClr val="666666"/>
                </a:solidFill>
                <a:latin typeface="微软雅黑" panose="020B0503020204020204" pitchFamily="34" charset="-122"/>
                <a:ea typeface="微软雅黑" panose="020B0503020204020204" pitchFamily="34" charset="-122"/>
              </a:rPr>
              <a:t>点击添加标题</a:t>
            </a:r>
            <a:endParaRPr lang="zh-CN" altLang="en-US" sz="2100"/>
          </a:p>
        </p:txBody>
      </p:sp>
      <p:sp>
        <p:nvSpPr>
          <p:cNvPr id="8" name="矩形 7"/>
          <p:cNvSpPr/>
          <p:nvPr/>
        </p:nvSpPr>
        <p:spPr>
          <a:xfrm>
            <a:off x="5345631" y="4326636"/>
            <a:ext cx="1821453" cy="418613"/>
          </a:xfrm>
          <a:prstGeom prst="rect">
            <a:avLst/>
          </a:prstGeom>
        </p:spPr>
        <p:txBody>
          <a:bodyPr wrap="none" lIns="89456" tIns="44728" rIns="89456" bIns="44728">
            <a:spAutoFit/>
          </a:bodyPr>
          <a:lstStyle/>
          <a:p>
            <a:r>
              <a:rPr lang="zh-CN" altLang="en-US" sz="2100">
                <a:solidFill>
                  <a:srgbClr val="666666"/>
                </a:solidFill>
                <a:latin typeface="微软雅黑" panose="020B0503020204020204" pitchFamily="34" charset="-122"/>
                <a:ea typeface="微软雅黑" panose="020B0503020204020204" pitchFamily="34" charset="-122"/>
              </a:rPr>
              <a:t>点击添加标题</a:t>
            </a:r>
            <a:endParaRPr lang="zh-CN" altLang="en-US" sz="2100"/>
          </a:p>
        </p:txBody>
      </p:sp>
      <p:sp>
        <p:nvSpPr>
          <p:cNvPr id="9" name="上箭头 8"/>
          <p:cNvSpPr/>
          <p:nvPr/>
        </p:nvSpPr>
        <p:spPr>
          <a:xfrm>
            <a:off x="5399988" y="2238150"/>
            <a:ext cx="1476569" cy="706417"/>
          </a:xfrm>
          <a:prstGeom prst="upArrow">
            <a:avLst/>
          </a:prstGeom>
          <a:noFill/>
          <a:ln>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lIns="89456" tIns="44728" rIns="89456" bIns="44728" rtlCol="0" anchor="ctr"/>
          <a:lstStyle/>
          <a:p>
            <a:pPr algn="ctr"/>
            <a:endParaRPr lang="zh-CN" altLang="en-US"/>
          </a:p>
        </p:txBody>
      </p:sp>
      <p:sp>
        <p:nvSpPr>
          <p:cNvPr id="10" name="上箭头 9"/>
          <p:cNvSpPr/>
          <p:nvPr/>
        </p:nvSpPr>
        <p:spPr>
          <a:xfrm flipV="1">
            <a:off x="5399988" y="4821128"/>
            <a:ext cx="1476569" cy="706417"/>
          </a:xfrm>
          <a:prstGeom prst="upArrow">
            <a:avLst/>
          </a:prstGeom>
          <a:noFill/>
          <a:ln>
            <a:solidFill>
              <a:srgbClr val="414455"/>
            </a:solidFill>
          </a:ln>
        </p:spPr>
        <p:style>
          <a:lnRef idx="2">
            <a:schemeClr val="accent1">
              <a:shade val="50000"/>
            </a:schemeClr>
          </a:lnRef>
          <a:fillRef idx="1">
            <a:schemeClr val="accent1"/>
          </a:fillRef>
          <a:effectRef idx="0">
            <a:schemeClr val="accent1"/>
          </a:effectRef>
          <a:fontRef idx="minor">
            <a:schemeClr val="lt1"/>
          </a:fontRef>
        </p:style>
        <p:txBody>
          <a:bodyPr lIns="89456" tIns="44728" rIns="89456" bIns="44728" rtlCol="0" anchor="ctr"/>
          <a:lstStyle/>
          <a:p>
            <a:pPr algn="ctr"/>
            <a:endParaRPr lang="zh-CN" altLang="en-US"/>
          </a:p>
        </p:txBody>
      </p:sp>
      <p:sp>
        <p:nvSpPr>
          <p:cNvPr id="11" name="矩形 10"/>
          <p:cNvSpPr/>
          <p:nvPr/>
        </p:nvSpPr>
        <p:spPr>
          <a:xfrm>
            <a:off x="3861974" y="5668829"/>
            <a:ext cx="4429709" cy="42385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89456" tIns="44728" rIns="89456" bIns="44728" rtlCol="0" anchor="ctr"/>
          <a:lstStyle/>
          <a:p>
            <a:pPr algn="ctr"/>
            <a:r>
              <a:rPr lang="zh-CN" altLang="en-US" sz="2100">
                <a:latin typeface="微软雅黑" pitchFamily="34" charset="-122"/>
                <a:ea typeface="微软雅黑" pitchFamily="34" charset="-122"/>
              </a:rPr>
              <a:t>点击添加文本</a:t>
            </a:r>
          </a:p>
        </p:txBody>
      </p:sp>
      <p:sp>
        <p:nvSpPr>
          <p:cNvPr id="12" name="矩形 11"/>
          <p:cNvSpPr/>
          <p:nvPr/>
        </p:nvSpPr>
        <p:spPr>
          <a:xfrm>
            <a:off x="3861974" y="1642252"/>
            <a:ext cx="4429709" cy="42385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89456" tIns="44728" rIns="89456" bIns="44728" rtlCol="0" anchor="ctr"/>
          <a:lstStyle/>
          <a:p>
            <a:pPr algn="ctr"/>
            <a:r>
              <a:rPr lang="zh-CN" altLang="en-US" sz="2100" dirty="0">
                <a:latin typeface="微软雅黑" pitchFamily="34" charset="-122"/>
                <a:ea typeface="微软雅黑" pitchFamily="34" charset="-122"/>
              </a:rPr>
              <a:t>点击添加文本</a:t>
            </a:r>
          </a:p>
        </p:txBody>
      </p:sp>
      <p:sp>
        <p:nvSpPr>
          <p:cNvPr id="13" name="五边形 2"/>
          <p:cNvSpPr/>
          <p:nvPr/>
        </p:nvSpPr>
        <p:spPr>
          <a:xfrm>
            <a:off x="3246659" y="3920446"/>
            <a:ext cx="5783230" cy="317888"/>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89456" tIns="44728" rIns="89456" bIns="44728" rtlCol="0" anchor="ctr"/>
          <a:lstStyle/>
          <a:p>
            <a:pPr algn="ctr"/>
            <a:endParaRPr lang="zh-CN" altLang="en-US"/>
          </a:p>
        </p:txBody>
      </p:sp>
      <p:sp>
        <p:nvSpPr>
          <p:cNvPr id="14" name="五边形 2"/>
          <p:cNvSpPr/>
          <p:nvPr/>
        </p:nvSpPr>
        <p:spPr>
          <a:xfrm flipH="1">
            <a:off x="3246659" y="3496596"/>
            <a:ext cx="5783230" cy="317888"/>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89456" tIns="44728" rIns="89456" bIns="44728" rtlCol="0" anchor="ctr"/>
          <a:lstStyle/>
          <a:p>
            <a:pPr algn="ctr"/>
            <a:endParaRPr lang="zh-CN" altLang="en-US"/>
          </a:p>
        </p:txBody>
      </p:sp>
      <p:sp>
        <p:nvSpPr>
          <p:cNvPr id="16" name="文本框 2"/>
          <p:cNvSpPr txBox="1"/>
          <p:nvPr/>
        </p:nvSpPr>
        <p:spPr>
          <a:xfrm>
            <a:off x="1136654" y="170230"/>
            <a:ext cx="3286051" cy="523099"/>
          </a:xfrm>
          <a:prstGeom prst="rect">
            <a:avLst/>
          </a:prstGeom>
          <a:noFill/>
        </p:spPr>
        <p:txBody>
          <a:bodyPr wrap="square" rtlCol="0">
            <a:spAutoFit/>
          </a:bodyPr>
          <a:lstStyle/>
          <a:p>
            <a:pPr algn="ctr"/>
            <a:r>
              <a:rPr lang="zh-CN" altLang="en-US" sz="2799" b="1" dirty="0" smtClean="0">
                <a:solidFill>
                  <a:srgbClr val="C00000"/>
                </a:solidFill>
                <a:latin typeface="微软雅黑" pitchFamily="34" charset="-122"/>
                <a:ea typeface="微软雅黑" pitchFamily="34" charset="-122"/>
              </a:rPr>
              <a:t> </a:t>
            </a:r>
            <a:endParaRPr lang="zh-CN" altLang="en-US" sz="2799" b="1" dirty="0">
              <a:solidFill>
                <a:srgbClr val="C00000"/>
              </a:solidFill>
              <a:latin typeface="微软雅黑" pitchFamily="34" charset="-122"/>
              <a:ea typeface="微软雅黑" pitchFamily="34" charset="-122"/>
            </a:endParaRPr>
          </a:p>
        </p:txBody>
      </p:sp>
    </p:spTree>
    <p:extLst>
      <p:ext uri="{BB962C8B-B14F-4D97-AF65-F5344CB8AC3E}">
        <p14:creationId xmlns:p14="http://schemas.microsoft.com/office/powerpoint/2010/main" val="2817655492"/>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450"/>
                            </p:stCondLst>
                            <p:childTnLst>
                              <p:par>
                                <p:cTn id="13" presetID="53" presetClass="entr" presetSubtype="16"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500" fill="hold"/>
                                        <p:tgtEl>
                                          <p:spTgt spid="6"/>
                                        </p:tgtEl>
                                        <p:attrNameLst>
                                          <p:attrName>ppt_w</p:attrName>
                                        </p:attrNameLst>
                                      </p:cBhvr>
                                      <p:tavLst>
                                        <p:tav tm="0">
                                          <p:val>
                                            <p:fltVal val="0"/>
                                          </p:val>
                                        </p:tav>
                                        <p:tav tm="100000">
                                          <p:val>
                                            <p:strVal val="#ppt_w"/>
                                          </p:val>
                                        </p:tav>
                                      </p:tavLst>
                                    </p:anim>
                                    <p:anim calcmode="lin" valueType="num">
                                      <p:cBhvr>
                                        <p:cTn id="21" dur="500" fill="hold"/>
                                        <p:tgtEl>
                                          <p:spTgt spid="6"/>
                                        </p:tgtEl>
                                        <p:attrNameLst>
                                          <p:attrName>ppt_h</p:attrName>
                                        </p:attrNameLst>
                                      </p:cBhvr>
                                      <p:tavLst>
                                        <p:tav tm="0">
                                          <p:val>
                                            <p:fltVal val="0"/>
                                          </p:val>
                                        </p:tav>
                                        <p:tav tm="100000">
                                          <p:val>
                                            <p:strVal val="#ppt_h"/>
                                          </p:val>
                                        </p:tav>
                                      </p:tavLst>
                                    </p:anim>
                                    <p:animEffect transition="in" filter="fade">
                                      <p:cBhvr>
                                        <p:cTn id="22" dur="500"/>
                                        <p:tgtEl>
                                          <p:spTgt spid="6"/>
                                        </p:tgtEl>
                                      </p:cBhvr>
                                    </p:animEffect>
                                  </p:childTnLst>
                                </p:cTn>
                              </p:par>
                            </p:childTnLst>
                          </p:cTn>
                        </p:par>
                        <p:par>
                          <p:cTn id="23" fill="hold">
                            <p:stCondLst>
                              <p:cond delay="950"/>
                            </p:stCondLst>
                            <p:childTnLst>
                              <p:par>
                                <p:cTn id="24" presetID="22" presetClass="entr" presetSubtype="8"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par>
                                <p:cTn id="27" presetID="22" presetClass="entr" presetSubtype="2"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wipe(right)">
                                      <p:cBhvr>
                                        <p:cTn id="29" dur="500"/>
                                        <p:tgtEl>
                                          <p:spTgt spid="14"/>
                                        </p:tgtEl>
                                      </p:cBhvr>
                                    </p:animEffect>
                                  </p:childTnLst>
                                </p:cTn>
                              </p:par>
                            </p:childTnLst>
                          </p:cTn>
                        </p:par>
                        <p:par>
                          <p:cTn id="30" fill="hold">
                            <p:stCondLst>
                              <p:cond delay="1450"/>
                            </p:stCondLst>
                            <p:childTnLst>
                              <p:par>
                                <p:cTn id="31" presetID="47"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1000"/>
                                        <p:tgtEl>
                                          <p:spTgt spid="8"/>
                                        </p:tgtEl>
                                      </p:cBhvr>
                                    </p:animEffect>
                                    <p:anim calcmode="lin" valueType="num">
                                      <p:cBhvr>
                                        <p:cTn id="34" dur="1000" fill="hold"/>
                                        <p:tgtEl>
                                          <p:spTgt spid="8"/>
                                        </p:tgtEl>
                                        <p:attrNameLst>
                                          <p:attrName>ppt_x</p:attrName>
                                        </p:attrNameLst>
                                      </p:cBhvr>
                                      <p:tavLst>
                                        <p:tav tm="0">
                                          <p:val>
                                            <p:strVal val="#ppt_x"/>
                                          </p:val>
                                        </p:tav>
                                        <p:tav tm="100000">
                                          <p:val>
                                            <p:strVal val="#ppt_x"/>
                                          </p:val>
                                        </p:tav>
                                      </p:tavLst>
                                    </p:anim>
                                    <p:anim calcmode="lin" valueType="num">
                                      <p:cBhvr>
                                        <p:cTn id="35" dur="1000" fill="hold"/>
                                        <p:tgtEl>
                                          <p:spTgt spid="8"/>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1000"/>
                                        <p:tgtEl>
                                          <p:spTgt spid="7"/>
                                        </p:tgtEl>
                                      </p:cBhvr>
                                    </p:animEffect>
                                    <p:anim calcmode="lin" valueType="num">
                                      <p:cBhvr>
                                        <p:cTn id="39" dur="1000" fill="hold"/>
                                        <p:tgtEl>
                                          <p:spTgt spid="7"/>
                                        </p:tgtEl>
                                        <p:attrNameLst>
                                          <p:attrName>ppt_x</p:attrName>
                                        </p:attrNameLst>
                                      </p:cBhvr>
                                      <p:tavLst>
                                        <p:tav tm="0">
                                          <p:val>
                                            <p:strVal val="#ppt_x"/>
                                          </p:val>
                                        </p:tav>
                                        <p:tav tm="100000">
                                          <p:val>
                                            <p:strVal val="#ppt_x"/>
                                          </p:val>
                                        </p:tav>
                                      </p:tavLst>
                                    </p:anim>
                                    <p:anim calcmode="lin" valueType="num">
                                      <p:cBhvr>
                                        <p:cTn id="40" dur="1000" fill="hold"/>
                                        <p:tgtEl>
                                          <p:spTgt spid="7"/>
                                        </p:tgtEl>
                                        <p:attrNameLst>
                                          <p:attrName>ppt_y</p:attrName>
                                        </p:attrNameLst>
                                      </p:cBhvr>
                                      <p:tavLst>
                                        <p:tav tm="0">
                                          <p:val>
                                            <p:strVal val="#ppt_y+.1"/>
                                          </p:val>
                                        </p:tav>
                                        <p:tav tm="100000">
                                          <p:val>
                                            <p:strVal val="#ppt_y"/>
                                          </p:val>
                                        </p:tav>
                                      </p:tavLst>
                                    </p:anim>
                                  </p:childTnLst>
                                </p:cTn>
                              </p:par>
                            </p:childTnLst>
                          </p:cTn>
                        </p:par>
                        <p:par>
                          <p:cTn id="41" fill="hold">
                            <p:stCondLst>
                              <p:cond delay="2450"/>
                            </p:stCondLst>
                            <p:childTnLst>
                              <p:par>
                                <p:cTn id="42" presetID="22" presetClass="entr" presetSubtype="4" fill="hold" grpId="0"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down)">
                                      <p:cBhvr>
                                        <p:cTn id="44" dur="500"/>
                                        <p:tgtEl>
                                          <p:spTgt spid="9"/>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up)">
                                      <p:cBhvr>
                                        <p:cTn id="47" dur="500"/>
                                        <p:tgtEl>
                                          <p:spTgt spid="10"/>
                                        </p:tgtEl>
                                      </p:cBhvr>
                                    </p:animEffect>
                                  </p:childTnLst>
                                </p:cTn>
                              </p:par>
                            </p:childTnLst>
                          </p:cTn>
                        </p:par>
                        <p:par>
                          <p:cTn id="48" fill="hold">
                            <p:stCondLst>
                              <p:cond delay="2950"/>
                            </p:stCondLst>
                            <p:childTnLst>
                              <p:par>
                                <p:cTn id="49" presetID="16" presetClass="entr" presetSubtype="37"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barn(outVertical)">
                                      <p:cBhvr>
                                        <p:cTn id="51" dur="500"/>
                                        <p:tgtEl>
                                          <p:spTgt spid="12"/>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barn(outVertical)">
                                      <p:cBhvr>
                                        <p:cTn id="54" dur="500"/>
                                        <p:tgtEl>
                                          <p:spTgt spid="11"/>
                                        </p:tgtEl>
                                      </p:cBhvr>
                                    </p:animEffect>
                                  </p:childTnLst>
                                </p:cTn>
                              </p:par>
                            </p:childTnLst>
                          </p:cTn>
                        </p:par>
                        <p:par>
                          <p:cTn id="55" fill="hold">
                            <p:stCondLst>
                              <p:cond delay="3450"/>
                            </p:stCondLst>
                            <p:childTnLst>
                              <p:par>
                                <p:cTn id="56" presetID="16" presetClass="entr" presetSubtype="37" fill="hold" grpId="0" nodeType="afterEffect">
                                  <p:stCondLst>
                                    <p:cond delay="0"/>
                                  </p:stCondLst>
                                  <p:childTnLst>
                                    <p:set>
                                      <p:cBhvr>
                                        <p:cTn id="57" dur="1" fill="hold">
                                          <p:stCondLst>
                                            <p:cond delay="0"/>
                                          </p:stCondLst>
                                        </p:cTn>
                                        <p:tgtEl>
                                          <p:spTgt spid="4"/>
                                        </p:tgtEl>
                                        <p:attrNameLst>
                                          <p:attrName>style.visibility</p:attrName>
                                        </p:attrNameLst>
                                      </p:cBhvr>
                                      <p:to>
                                        <p:strVal val="visible"/>
                                      </p:to>
                                    </p:set>
                                    <p:animEffect transition="in" filter="barn(outVertical)">
                                      <p:cBhvr>
                                        <p:cTn id="5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p:bldP spid="8" grpId="0"/>
      <p:bldP spid="9" grpId="0" animBg="1"/>
      <p:bldP spid="10" grpId="0" animBg="1"/>
      <p:bldP spid="11" grpId="0" animBg="1"/>
      <p:bldP spid="12" grpId="0" animBg="1"/>
      <p:bldP spid="13" grpId="0" animBg="1"/>
      <p:bldP spid="14" grpId="0" animBg="1"/>
      <p:bldP spid="1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1200590" y="1769291"/>
            <a:ext cx="1757820" cy="176604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89456" tIns="44728" rIns="89456" bIns="44728" rtlCol="0" anchor="ctr"/>
          <a:lstStyle/>
          <a:p>
            <a:pPr algn="ctr"/>
            <a:endParaRPr lang="zh-CN" altLang="en-US" sz="2100"/>
          </a:p>
        </p:txBody>
      </p:sp>
      <p:sp>
        <p:nvSpPr>
          <p:cNvPr id="47" name="矩形 46"/>
          <p:cNvSpPr/>
          <p:nvPr/>
        </p:nvSpPr>
        <p:spPr>
          <a:xfrm>
            <a:off x="1200590" y="3535335"/>
            <a:ext cx="1757820" cy="1059626"/>
          </a:xfrm>
          <a:prstGeom prst="rect">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lIns="89456" tIns="44728" rIns="89456" bIns="44728" rtlCol="0" anchor="ctr"/>
          <a:lstStyle/>
          <a:p>
            <a:pPr algn="ct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点击添加标题</a:t>
            </a:r>
          </a:p>
          <a:p>
            <a:pPr algn="ct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点击添加标题</a:t>
            </a:r>
          </a:p>
        </p:txBody>
      </p:sp>
      <p:sp>
        <p:nvSpPr>
          <p:cNvPr id="48" name="矩形 47"/>
          <p:cNvSpPr/>
          <p:nvPr/>
        </p:nvSpPr>
        <p:spPr>
          <a:xfrm>
            <a:off x="3186926" y="1769291"/>
            <a:ext cx="1757820" cy="176604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89456" tIns="44728" rIns="89456" bIns="44728" rtlCol="0" anchor="ctr"/>
          <a:lstStyle/>
          <a:p>
            <a:pPr algn="ctr"/>
            <a:endParaRPr lang="zh-CN" altLang="en-US" sz="2100"/>
          </a:p>
        </p:txBody>
      </p:sp>
      <p:sp>
        <p:nvSpPr>
          <p:cNvPr id="49" name="矩形 48"/>
          <p:cNvSpPr/>
          <p:nvPr/>
        </p:nvSpPr>
        <p:spPr>
          <a:xfrm>
            <a:off x="3186926" y="3535335"/>
            <a:ext cx="1757820" cy="1059626"/>
          </a:xfrm>
          <a:prstGeom prst="rect">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lIns="89456" tIns="44728" rIns="89456" bIns="44728" rtlCol="0" anchor="ctr"/>
          <a:lstStyle/>
          <a:p>
            <a:pPr algn="ctr"/>
            <a:r>
              <a:rPr lang="zh-CN" altLang="en-US" sz="1600">
                <a:solidFill>
                  <a:schemeClr val="tx1">
                    <a:lumMod val="85000"/>
                    <a:lumOff val="15000"/>
                  </a:schemeClr>
                </a:solidFill>
                <a:latin typeface="微软雅黑" pitchFamily="34" charset="-122"/>
                <a:ea typeface="微软雅黑" pitchFamily="34" charset="-122"/>
                <a:cs typeface="华文黑体" pitchFamily="2" charset="-122"/>
              </a:rPr>
              <a:t>点击添加标题</a:t>
            </a:r>
          </a:p>
          <a:p>
            <a:pPr algn="ctr"/>
            <a:r>
              <a:rPr lang="zh-CN" altLang="en-US" sz="1600">
                <a:solidFill>
                  <a:schemeClr val="tx1">
                    <a:lumMod val="85000"/>
                    <a:lumOff val="15000"/>
                  </a:schemeClr>
                </a:solidFill>
                <a:latin typeface="微软雅黑" pitchFamily="34" charset="-122"/>
                <a:ea typeface="微软雅黑" pitchFamily="34" charset="-122"/>
                <a:cs typeface="华文黑体" pitchFamily="2" charset="-122"/>
              </a:rPr>
              <a:t>点击添加标题</a:t>
            </a:r>
          </a:p>
        </p:txBody>
      </p:sp>
      <p:sp>
        <p:nvSpPr>
          <p:cNvPr id="50" name="矩形 49"/>
          <p:cNvSpPr/>
          <p:nvPr/>
        </p:nvSpPr>
        <p:spPr>
          <a:xfrm>
            <a:off x="5173264" y="1769291"/>
            <a:ext cx="1757820" cy="176604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89456" tIns="44728" rIns="89456" bIns="44728" rtlCol="0" anchor="ctr"/>
          <a:lstStyle/>
          <a:p>
            <a:pPr algn="ctr"/>
            <a:endParaRPr lang="zh-CN" altLang="en-US" sz="2100"/>
          </a:p>
        </p:txBody>
      </p:sp>
      <p:sp>
        <p:nvSpPr>
          <p:cNvPr id="51" name="矩形 50"/>
          <p:cNvSpPr/>
          <p:nvPr/>
        </p:nvSpPr>
        <p:spPr>
          <a:xfrm>
            <a:off x="5173264" y="3535335"/>
            <a:ext cx="1757820" cy="1059626"/>
          </a:xfrm>
          <a:prstGeom prst="rect">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lIns="89456" tIns="44728" rIns="89456" bIns="44728" rtlCol="0" anchor="ctr"/>
          <a:lstStyle/>
          <a:p>
            <a:pPr algn="ctr"/>
            <a:r>
              <a:rPr lang="zh-CN" altLang="en-US" sz="1600">
                <a:solidFill>
                  <a:schemeClr val="tx1">
                    <a:lumMod val="85000"/>
                    <a:lumOff val="15000"/>
                  </a:schemeClr>
                </a:solidFill>
                <a:latin typeface="微软雅黑" pitchFamily="34" charset="-122"/>
                <a:ea typeface="微软雅黑" pitchFamily="34" charset="-122"/>
                <a:cs typeface="华文黑体" pitchFamily="2" charset="-122"/>
              </a:rPr>
              <a:t>点击添加标题</a:t>
            </a:r>
          </a:p>
          <a:p>
            <a:pPr algn="ctr"/>
            <a:r>
              <a:rPr lang="zh-CN" altLang="en-US" sz="1600">
                <a:solidFill>
                  <a:schemeClr val="tx1">
                    <a:lumMod val="85000"/>
                    <a:lumOff val="15000"/>
                  </a:schemeClr>
                </a:solidFill>
                <a:latin typeface="微软雅黑" pitchFamily="34" charset="-122"/>
                <a:ea typeface="微软雅黑" pitchFamily="34" charset="-122"/>
                <a:cs typeface="华文黑体" pitchFamily="2" charset="-122"/>
              </a:rPr>
              <a:t>点击添加标题</a:t>
            </a:r>
          </a:p>
        </p:txBody>
      </p:sp>
      <p:sp>
        <p:nvSpPr>
          <p:cNvPr id="52" name="矩形 51"/>
          <p:cNvSpPr/>
          <p:nvPr/>
        </p:nvSpPr>
        <p:spPr>
          <a:xfrm>
            <a:off x="7159602" y="1769291"/>
            <a:ext cx="1757820" cy="176604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89456" tIns="44728" rIns="89456" bIns="44728" rtlCol="0" anchor="ctr"/>
          <a:lstStyle/>
          <a:p>
            <a:pPr algn="ctr"/>
            <a:endParaRPr lang="zh-CN" altLang="en-US" sz="2100"/>
          </a:p>
        </p:txBody>
      </p:sp>
      <p:sp>
        <p:nvSpPr>
          <p:cNvPr id="53" name="矩形 52"/>
          <p:cNvSpPr/>
          <p:nvPr/>
        </p:nvSpPr>
        <p:spPr>
          <a:xfrm>
            <a:off x="7159602" y="3535335"/>
            <a:ext cx="1757820" cy="1059626"/>
          </a:xfrm>
          <a:prstGeom prst="rect">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lIns="89456" tIns="44728" rIns="89456" bIns="44728" rtlCol="0" anchor="ctr"/>
          <a:lstStyle/>
          <a:p>
            <a:pPr algn="ctr"/>
            <a:r>
              <a:rPr lang="zh-CN" altLang="en-US" sz="1600">
                <a:solidFill>
                  <a:schemeClr val="tx1">
                    <a:lumMod val="85000"/>
                    <a:lumOff val="15000"/>
                  </a:schemeClr>
                </a:solidFill>
                <a:latin typeface="微软雅黑" pitchFamily="34" charset="-122"/>
                <a:ea typeface="微软雅黑" pitchFamily="34" charset="-122"/>
                <a:cs typeface="华文黑体" pitchFamily="2" charset="-122"/>
              </a:rPr>
              <a:t>点击添加标题</a:t>
            </a:r>
          </a:p>
          <a:p>
            <a:pPr algn="ctr"/>
            <a:r>
              <a:rPr lang="zh-CN" altLang="en-US" sz="1600">
                <a:solidFill>
                  <a:schemeClr val="tx1">
                    <a:lumMod val="85000"/>
                    <a:lumOff val="15000"/>
                  </a:schemeClr>
                </a:solidFill>
                <a:latin typeface="微软雅黑" pitchFamily="34" charset="-122"/>
                <a:ea typeface="微软雅黑" pitchFamily="34" charset="-122"/>
                <a:cs typeface="华文黑体" pitchFamily="2" charset="-122"/>
              </a:rPr>
              <a:t>点击添加标题</a:t>
            </a:r>
          </a:p>
        </p:txBody>
      </p:sp>
      <p:sp>
        <p:nvSpPr>
          <p:cNvPr id="54" name="矩形 53"/>
          <p:cNvSpPr/>
          <p:nvPr/>
        </p:nvSpPr>
        <p:spPr>
          <a:xfrm>
            <a:off x="9145939" y="1769291"/>
            <a:ext cx="1757820" cy="1766043"/>
          </a:xfrm>
          <a:prstGeom prst="rect">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lIns="89456" tIns="44728" rIns="89456" bIns="44728" rtlCol="0" anchor="ctr"/>
          <a:lstStyle/>
          <a:p>
            <a:pPr algn="ctr"/>
            <a:endParaRPr lang="zh-CN" altLang="en-US" sz="2100"/>
          </a:p>
        </p:txBody>
      </p:sp>
      <p:sp>
        <p:nvSpPr>
          <p:cNvPr id="55" name="矩形 54"/>
          <p:cNvSpPr/>
          <p:nvPr/>
        </p:nvSpPr>
        <p:spPr>
          <a:xfrm>
            <a:off x="9145939" y="3535335"/>
            <a:ext cx="1757820" cy="105962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89456" tIns="44728" rIns="89456" bIns="44728" rtlCol="0" anchor="ctr"/>
          <a:lstStyle/>
          <a:p>
            <a:pPr algn="ct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点击添加标题</a:t>
            </a:r>
          </a:p>
          <a:p>
            <a:pPr algn="ct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点击添加标题</a:t>
            </a:r>
          </a:p>
        </p:txBody>
      </p:sp>
      <p:grpSp>
        <p:nvGrpSpPr>
          <p:cNvPr id="56" name="组合 55"/>
          <p:cNvGrpSpPr/>
          <p:nvPr/>
        </p:nvGrpSpPr>
        <p:grpSpPr>
          <a:xfrm>
            <a:off x="1763351" y="1981215"/>
            <a:ext cx="632299" cy="816587"/>
            <a:chOff x="3095876" y="2479873"/>
            <a:chExt cx="366231" cy="470769"/>
          </a:xfrm>
        </p:grpSpPr>
        <p:sp>
          <p:nvSpPr>
            <p:cNvPr id="57" name="Freeform 108"/>
            <p:cNvSpPr>
              <a:spLocks/>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9" tIns="45709" rIns="91419" bIns="45709"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597">
                <a:defRPr/>
              </a:pPr>
              <a:endParaRPr lang="zh-CN" altLang="en-US" sz="1600">
                <a:solidFill>
                  <a:sysClr val="windowText" lastClr="000000"/>
                </a:solidFill>
                <a:latin typeface="Calibri"/>
                <a:ea typeface="宋体"/>
              </a:endParaRPr>
            </a:p>
          </p:txBody>
        </p:sp>
        <p:sp>
          <p:nvSpPr>
            <p:cNvPr id="58"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9" tIns="45709" rIns="91419" bIns="45709"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597">
                <a:defRPr/>
              </a:pPr>
              <a:endParaRPr lang="zh-CN" altLang="en-US" sz="1600">
                <a:solidFill>
                  <a:sysClr val="windowText" lastClr="000000"/>
                </a:solidFill>
                <a:latin typeface="Calibri"/>
                <a:ea typeface="宋体"/>
              </a:endParaRPr>
            </a:p>
          </p:txBody>
        </p:sp>
        <p:sp>
          <p:nvSpPr>
            <p:cNvPr id="59"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9" tIns="45709" rIns="91419" bIns="45709"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597">
                <a:defRPr/>
              </a:pPr>
              <a:endParaRPr lang="zh-CN" altLang="en-US" sz="1600">
                <a:solidFill>
                  <a:sysClr val="windowText" lastClr="000000"/>
                </a:solidFill>
                <a:latin typeface="Calibri"/>
                <a:ea typeface="宋体"/>
              </a:endParaRPr>
            </a:p>
          </p:txBody>
        </p:sp>
        <p:sp>
          <p:nvSpPr>
            <p:cNvPr id="60"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9" tIns="45709" rIns="91419" bIns="45709"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597">
                <a:defRPr/>
              </a:pPr>
              <a:endParaRPr lang="zh-CN" altLang="en-US" sz="1600">
                <a:solidFill>
                  <a:sysClr val="windowText" lastClr="000000"/>
                </a:solidFill>
                <a:latin typeface="Calibri"/>
                <a:ea typeface="宋体"/>
              </a:endParaRPr>
            </a:p>
          </p:txBody>
        </p:sp>
      </p:grpSp>
      <p:sp>
        <p:nvSpPr>
          <p:cNvPr id="61" name="Freeform 64"/>
          <p:cNvSpPr>
            <a:spLocks noEditPoints="1"/>
          </p:cNvSpPr>
          <p:nvPr/>
        </p:nvSpPr>
        <p:spPr bwMode="auto">
          <a:xfrm flipH="1">
            <a:off x="3630615" y="2027010"/>
            <a:ext cx="870443" cy="724997"/>
          </a:xfrm>
          <a:custGeom>
            <a:avLst/>
            <a:gdLst>
              <a:gd name="T0" fmla="*/ 188 w 308"/>
              <a:gd name="T1" fmla="*/ 19 h 256"/>
              <a:gd name="T2" fmla="*/ 154 w 308"/>
              <a:gd name="T3" fmla="*/ 0 h 256"/>
              <a:gd name="T4" fmla="*/ 120 w 308"/>
              <a:gd name="T5" fmla="*/ 19 h 256"/>
              <a:gd name="T6" fmla="*/ 8 w 308"/>
              <a:gd name="T7" fmla="*/ 195 h 256"/>
              <a:gd name="T8" fmla="*/ 7 w 308"/>
              <a:gd name="T9" fmla="*/ 235 h 256"/>
              <a:gd name="T10" fmla="*/ 42 w 308"/>
              <a:gd name="T11" fmla="*/ 256 h 256"/>
              <a:gd name="T12" fmla="*/ 266 w 308"/>
              <a:gd name="T13" fmla="*/ 256 h 256"/>
              <a:gd name="T14" fmla="*/ 301 w 308"/>
              <a:gd name="T15" fmla="*/ 235 h 256"/>
              <a:gd name="T16" fmla="*/ 300 w 308"/>
              <a:gd name="T17" fmla="*/ 195 h 256"/>
              <a:gd name="T18" fmla="*/ 188 w 308"/>
              <a:gd name="T19" fmla="*/ 19 h 256"/>
              <a:gd name="T20" fmla="*/ 154 w 308"/>
              <a:gd name="T21" fmla="*/ 216 h 256"/>
              <a:gd name="T22" fmla="*/ 138 w 308"/>
              <a:gd name="T23" fmla="*/ 200 h 256"/>
              <a:gd name="T24" fmla="*/ 154 w 308"/>
              <a:gd name="T25" fmla="*/ 184 h 256"/>
              <a:gd name="T26" fmla="*/ 170 w 308"/>
              <a:gd name="T27" fmla="*/ 200 h 256"/>
              <a:gd name="T28" fmla="*/ 154 w 308"/>
              <a:gd name="T29" fmla="*/ 216 h 256"/>
              <a:gd name="T30" fmla="*/ 170 w 308"/>
              <a:gd name="T31" fmla="*/ 152 h 256"/>
              <a:gd name="T32" fmla="*/ 154 w 308"/>
              <a:gd name="T33" fmla="*/ 168 h 256"/>
              <a:gd name="T34" fmla="*/ 138 w 308"/>
              <a:gd name="T35" fmla="*/ 152 h 256"/>
              <a:gd name="T36" fmla="*/ 138 w 308"/>
              <a:gd name="T37" fmla="*/ 96 h 256"/>
              <a:gd name="T38" fmla="*/ 154 w 308"/>
              <a:gd name="T39" fmla="*/ 80 h 256"/>
              <a:gd name="T40" fmla="*/ 170 w 308"/>
              <a:gd name="T41" fmla="*/ 96 h 256"/>
              <a:gd name="T42" fmla="*/ 170 w 308"/>
              <a:gd name="T43" fmla="*/ 15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8" h="256">
                <a:moveTo>
                  <a:pt x="188" y="19"/>
                </a:moveTo>
                <a:cubicBezTo>
                  <a:pt x="180" y="7"/>
                  <a:pt x="168" y="0"/>
                  <a:pt x="154" y="0"/>
                </a:cubicBezTo>
                <a:cubicBezTo>
                  <a:pt x="140" y="0"/>
                  <a:pt x="128" y="7"/>
                  <a:pt x="120" y="19"/>
                </a:cubicBezTo>
                <a:cubicBezTo>
                  <a:pt x="8" y="195"/>
                  <a:pt x="8" y="195"/>
                  <a:pt x="8" y="195"/>
                </a:cubicBezTo>
                <a:cubicBezTo>
                  <a:pt x="0" y="207"/>
                  <a:pt x="0" y="222"/>
                  <a:pt x="7" y="235"/>
                </a:cubicBezTo>
                <a:cubicBezTo>
                  <a:pt x="14" y="248"/>
                  <a:pt x="27" y="256"/>
                  <a:pt x="42" y="256"/>
                </a:cubicBezTo>
                <a:cubicBezTo>
                  <a:pt x="266" y="256"/>
                  <a:pt x="266" y="256"/>
                  <a:pt x="266" y="256"/>
                </a:cubicBezTo>
                <a:cubicBezTo>
                  <a:pt x="281" y="256"/>
                  <a:pt x="294" y="248"/>
                  <a:pt x="301" y="235"/>
                </a:cubicBezTo>
                <a:cubicBezTo>
                  <a:pt x="308" y="222"/>
                  <a:pt x="308" y="207"/>
                  <a:pt x="300" y="195"/>
                </a:cubicBezTo>
                <a:lnTo>
                  <a:pt x="188" y="19"/>
                </a:lnTo>
                <a:close/>
                <a:moveTo>
                  <a:pt x="154" y="216"/>
                </a:moveTo>
                <a:cubicBezTo>
                  <a:pt x="145" y="216"/>
                  <a:pt x="138" y="209"/>
                  <a:pt x="138" y="200"/>
                </a:cubicBezTo>
                <a:cubicBezTo>
                  <a:pt x="138" y="191"/>
                  <a:pt x="145" y="184"/>
                  <a:pt x="154" y="184"/>
                </a:cubicBezTo>
                <a:cubicBezTo>
                  <a:pt x="163" y="184"/>
                  <a:pt x="170" y="191"/>
                  <a:pt x="170" y="200"/>
                </a:cubicBezTo>
                <a:cubicBezTo>
                  <a:pt x="170" y="209"/>
                  <a:pt x="163" y="216"/>
                  <a:pt x="154" y="216"/>
                </a:cubicBezTo>
                <a:close/>
                <a:moveTo>
                  <a:pt x="170" y="152"/>
                </a:moveTo>
                <a:cubicBezTo>
                  <a:pt x="170" y="161"/>
                  <a:pt x="163" y="168"/>
                  <a:pt x="154" y="168"/>
                </a:cubicBezTo>
                <a:cubicBezTo>
                  <a:pt x="145" y="168"/>
                  <a:pt x="138" y="161"/>
                  <a:pt x="138" y="152"/>
                </a:cubicBezTo>
                <a:cubicBezTo>
                  <a:pt x="138" y="96"/>
                  <a:pt x="138" y="96"/>
                  <a:pt x="138" y="96"/>
                </a:cubicBezTo>
                <a:cubicBezTo>
                  <a:pt x="138" y="87"/>
                  <a:pt x="145" y="80"/>
                  <a:pt x="154" y="80"/>
                </a:cubicBezTo>
                <a:cubicBezTo>
                  <a:pt x="163" y="80"/>
                  <a:pt x="170" y="87"/>
                  <a:pt x="170" y="96"/>
                </a:cubicBezTo>
                <a:lnTo>
                  <a:pt x="170" y="15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456" tIns="44728" rIns="89456" bIns="44728"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597">
              <a:defRPr/>
            </a:pPr>
            <a:endParaRPr lang="zh-CN" altLang="en-US" sz="1600">
              <a:solidFill>
                <a:sysClr val="windowText" lastClr="000000"/>
              </a:solidFill>
              <a:latin typeface="Calibri"/>
              <a:ea typeface="宋体"/>
            </a:endParaRPr>
          </a:p>
        </p:txBody>
      </p:sp>
      <p:grpSp>
        <p:nvGrpSpPr>
          <p:cNvPr id="62" name="组合 61"/>
          <p:cNvGrpSpPr/>
          <p:nvPr/>
        </p:nvGrpSpPr>
        <p:grpSpPr>
          <a:xfrm>
            <a:off x="5780483" y="1992240"/>
            <a:ext cx="543382" cy="794541"/>
            <a:chOff x="5690315" y="3674507"/>
            <a:chExt cx="314729" cy="458061"/>
          </a:xfrm>
        </p:grpSpPr>
        <p:sp>
          <p:nvSpPr>
            <p:cNvPr id="63" name="Freeform 36"/>
            <p:cNvSpPr>
              <a:spLocks/>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9" tIns="45709" rIns="91419" bIns="45709"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597">
                <a:defRPr/>
              </a:pPr>
              <a:endParaRPr lang="zh-CN" altLang="en-US" sz="1600">
                <a:solidFill>
                  <a:sysClr val="windowText" lastClr="000000"/>
                </a:solidFill>
                <a:latin typeface="Calibri"/>
                <a:ea typeface="宋体"/>
              </a:endParaRPr>
            </a:p>
          </p:txBody>
        </p:sp>
        <p:sp>
          <p:nvSpPr>
            <p:cNvPr id="64"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9" tIns="45709" rIns="91419" bIns="45709"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597">
                <a:defRPr/>
              </a:pPr>
              <a:endParaRPr lang="zh-CN" altLang="en-US" sz="1600">
                <a:solidFill>
                  <a:sysClr val="windowText" lastClr="000000"/>
                </a:solidFill>
                <a:latin typeface="Calibri"/>
                <a:ea typeface="宋体"/>
              </a:endParaRPr>
            </a:p>
          </p:txBody>
        </p:sp>
      </p:grpSp>
      <p:sp>
        <p:nvSpPr>
          <p:cNvPr id="65" name="Freeform 9"/>
          <p:cNvSpPr>
            <a:spLocks/>
          </p:cNvSpPr>
          <p:nvPr/>
        </p:nvSpPr>
        <p:spPr bwMode="auto">
          <a:xfrm flipH="1">
            <a:off x="7586852" y="2105248"/>
            <a:ext cx="903322" cy="568524"/>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456" tIns="44728" rIns="89456" bIns="44728"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597">
              <a:defRPr/>
            </a:pPr>
            <a:endParaRPr lang="zh-CN" altLang="en-US" sz="1600">
              <a:solidFill>
                <a:sysClr val="windowText" lastClr="000000"/>
              </a:solidFill>
              <a:latin typeface="Calibri"/>
              <a:ea typeface="宋体"/>
            </a:endParaRPr>
          </a:p>
        </p:txBody>
      </p:sp>
      <p:grpSp>
        <p:nvGrpSpPr>
          <p:cNvPr id="66" name="组合 65"/>
          <p:cNvGrpSpPr/>
          <p:nvPr/>
        </p:nvGrpSpPr>
        <p:grpSpPr>
          <a:xfrm>
            <a:off x="9639814" y="2026141"/>
            <a:ext cx="770075" cy="726739"/>
            <a:chOff x="1784487" y="2486066"/>
            <a:chExt cx="446032" cy="418971"/>
          </a:xfrm>
          <a:solidFill>
            <a:schemeClr val="tx1">
              <a:lumMod val="65000"/>
              <a:lumOff val="35000"/>
            </a:schemeClr>
          </a:solidFill>
        </p:grpSpPr>
        <p:sp>
          <p:nvSpPr>
            <p:cNvPr id="67" name="Freeform 68"/>
            <p:cNvSpPr>
              <a:spLocks/>
            </p:cNvSpPr>
            <p:nvPr/>
          </p:nvSpPr>
          <p:spPr bwMode="auto">
            <a:xfrm flipH="1">
              <a:off x="1784487" y="2669491"/>
              <a:ext cx="66153" cy="235546"/>
            </a:xfrm>
            <a:custGeom>
              <a:avLst/>
              <a:gdLst>
                <a:gd name="T0" fmla="*/ 24 w 40"/>
                <a:gd name="T1" fmla="*/ 0 h 144"/>
                <a:gd name="T2" fmla="*/ 0 w 40"/>
                <a:gd name="T3" fmla="*/ 0 h 144"/>
                <a:gd name="T4" fmla="*/ 0 w 40"/>
                <a:gd name="T5" fmla="*/ 100 h 144"/>
                <a:gd name="T6" fmla="*/ 9 w 40"/>
                <a:gd name="T7" fmla="*/ 108 h 144"/>
                <a:gd name="T8" fmla="*/ 9 w 40"/>
                <a:gd name="T9" fmla="*/ 109 h 144"/>
                <a:gd name="T10" fmla="*/ 11 w 40"/>
                <a:gd name="T11" fmla="*/ 111 h 144"/>
                <a:gd name="T12" fmla="*/ 12 w 40"/>
                <a:gd name="T13" fmla="*/ 113 h 144"/>
                <a:gd name="T14" fmla="*/ 13 w 40"/>
                <a:gd name="T15" fmla="*/ 115 h 144"/>
                <a:gd name="T16" fmla="*/ 14 w 40"/>
                <a:gd name="T17" fmla="*/ 117 h 144"/>
                <a:gd name="T18" fmla="*/ 15 w 40"/>
                <a:gd name="T19" fmla="*/ 119 h 144"/>
                <a:gd name="T20" fmla="*/ 15 w 40"/>
                <a:gd name="T21" fmla="*/ 122 h 144"/>
                <a:gd name="T22" fmla="*/ 16 w 40"/>
                <a:gd name="T23" fmla="*/ 123 h 144"/>
                <a:gd name="T24" fmla="*/ 16 w 40"/>
                <a:gd name="T25" fmla="*/ 128 h 144"/>
                <a:gd name="T26" fmla="*/ 15 w 40"/>
                <a:gd name="T27" fmla="*/ 133 h 144"/>
                <a:gd name="T28" fmla="*/ 15 w 40"/>
                <a:gd name="T29" fmla="*/ 136 h 144"/>
                <a:gd name="T30" fmla="*/ 14 w 40"/>
                <a:gd name="T31" fmla="*/ 138 h 144"/>
                <a:gd name="T32" fmla="*/ 12 w 40"/>
                <a:gd name="T33" fmla="*/ 144 h 144"/>
                <a:gd name="T34" fmla="*/ 24 w 40"/>
                <a:gd name="T35" fmla="*/ 144 h 144"/>
                <a:gd name="T36" fmla="*/ 40 w 40"/>
                <a:gd name="T37" fmla="*/ 128 h 144"/>
                <a:gd name="T38" fmla="*/ 40 w 40"/>
                <a:gd name="T39" fmla="*/ 16 h 144"/>
                <a:gd name="T40" fmla="*/ 24 w 4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144">
                  <a:moveTo>
                    <a:pt x="24" y="0"/>
                  </a:moveTo>
                  <a:cubicBezTo>
                    <a:pt x="0" y="0"/>
                    <a:pt x="0" y="0"/>
                    <a:pt x="0" y="0"/>
                  </a:cubicBezTo>
                  <a:cubicBezTo>
                    <a:pt x="0" y="100"/>
                    <a:pt x="0" y="100"/>
                    <a:pt x="0" y="100"/>
                  </a:cubicBezTo>
                  <a:cubicBezTo>
                    <a:pt x="3" y="102"/>
                    <a:pt x="6" y="105"/>
                    <a:pt x="9" y="108"/>
                  </a:cubicBezTo>
                  <a:cubicBezTo>
                    <a:pt x="9" y="109"/>
                    <a:pt x="9" y="109"/>
                    <a:pt x="9" y="109"/>
                  </a:cubicBezTo>
                  <a:cubicBezTo>
                    <a:pt x="10" y="109"/>
                    <a:pt x="10" y="110"/>
                    <a:pt x="11" y="111"/>
                  </a:cubicBezTo>
                  <a:cubicBezTo>
                    <a:pt x="11" y="112"/>
                    <a:pt x="12" y="112"/>
                    <a:pt x="12" y="113"/>
                  </a:cubicBezTo>
                  <a:cubicBezTo>
                    <a:pt x="12" y="113"/>
                    <a:pt x="13" y="114"/>
                    <a:pt x="13" y="115"/>
                  </a:cubicBezTo>
                  <a:cubicBezTo>
                    <a:pt x="13" y="115"/>
                    <a:pt x="14" y="116"/>
                    <a:pt x="14" y="117"/>
                  </a:cubicBezTo>
                  <a:cubicBezTo>
                    <a:pt x="14" y="118"/>
                    <a:pt x="14" y="118"/>
                    <a:pt x="15" y="119"/>
                  </a:cubicBezTo>
                  <a:cubicBezTo>
                    <a:pt x="15" y="120"/>
                    <a:pt x="15" y="121"/>
                    <a:pt x="15" y="122"/>
                  </a:cubicBezTo>
                  <a:cubicBezTo>
                    <a:pt x="15" y="122"/>
                    <a:pt x="16" y="123"/>
                    <a:pt x="16" y="123"/>
                  </a:cubicBezTo>
                  <a:cubicBezTo>
                    <a:pt x="16" y="125"/>
                    <a:pt x="16" y="126"/>
                    <a:pt x="16" y="128"/>
                  </a:cubicBezTo>
                  <a:cubicBezTo>
                    <a:pt x="16" y="130"/>
                    <a:pt x="16" y="132"/>
                    <a:pt x="15" y="133"/>
                  </a:cubicBezTo>
                  <a:cubicBezTo>
                    <a:pt x="15" y="134"/>
                    <a:pt x="15" y="135"/>
                    <a:pt x="15" y="136"/>
                  </a:cubicBezTo>
                  <a:cubicBezTo>
                    <a:pt x="15" y="136"/>
                    <a:pt x="15" y="137"/>
                    <a:pt x="14" y="138"/>
                  </a:cubicBezTo>
                  <a:cubicBezTo>
                    <a:pt x="14" y="140"/>
                    <a:pt x="13" y="142"/>
                    <a:pt x="12" y="144"/>
                  </a:cubicBezTo>
                  <a:cubicBezTo>
                    <a:pt x="24" y="144"/>
                    <a:pt x="24" y="144"/>
                    <a:pt x="24" y="144"/>
                  </a:cubicBezTo>
                  <a:cubicBezTo>
                    <a:pt x="33" y="144"/>
                    <a:pt x="40" y="137"/>
                    <a:pt x="40" y="128"/>
                  </a:cubicBezTo>
                  <a:cubicBezTo>
                    <a:pt x="40" y="16"/>
                    <a:pt x="40" y="16"/>
                    <a:pt x="40" y="16"/>
                  </a:cubicBezTo>
                  <a:cubicBezTo>
                    <a:pt x="40" y="7"/>
                    <a:pt x="33"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9" tIns="45709" rIns="91419" bIns="45709"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597">
                <a:defRPr/>
              </a:pPr>
              <a:endParaRPr lang="zh-CN" altLang="en-US" sz="1600">
                <a:solidFill>
                  <a:sysClr val="windowText" lastClr="000000"/>
                </a:solidFill>
                <a:latin typeface="Calibri"/>
                <a:ea typeface="宋体"/>
              </a:endParaRPr>
            </a:p>
          </p:txBody>
        </p:sp>
        <p:sp>
          <p:nvSpPr>
            <p:cNvPr id="68" name="Freeform 69"/>
            <p:cNvSpPr>
              <a:spLocks/>
            </p:cNvSpPr>
            <p:nvPr/>
          </p:nvSpPr>
          <p:spPr bwMode="auto">
            <a:xfrm flipH="1">
              <a:off x="1850640" y="2852915"/>
              <a:ext cx="313727" cy="52121"/>
            </a:xfrm>
            <a:custGeom>
              <a:avLst/>
              <a:gdLst>
                <a:gd name="T0" fmla="*/ 191 w 192"/>
                <a:gd name="T1" fmla="*/ 10 h 32"/>
                <a:gd name="T2" fmla="*/ 189 w 192"/>
                <a:gd name="T3" fmla="*/ 8 h 32"/>
                <a:gd name="T4" fmla="*/ 188 w 192"/>
                <a:gd name="T5" fmla="*/ 6 h 32"/>
                <a:gd name="T6" fmla="*/ 187 w 192"/>
                <a:gd name="T7" fmla="*/ 4 h 32"/>
                <a:gd name="T8" fmla="*/ 184 w 192"/>
                <a:gd name="T9" fmla="*/ 3 h 32"/>
                <a:gd name="T10" fmla="*/ 181 w 192"/>
                <a:gd name="T11" fmla="*/ 1 h 32"/>
                <a:gd name="T12" fmla="*/ 176 w 192"/>
                <a:gd name="T13" fmla="*/ 0 h 32"/>
                <a:gd name="T14" fmla="*/ 16 w 192"/>
                <a:gd name="T15" fmla="*/ 0 h 32"/>
                <a:gd name="T16" fmla="*/ 11 w 192"/>
                <a:gd name="T17" fmla="*/ 1 h 32"/>
                <a:gd name="T18" fmla="*/ 8 w 192"/>
                <a:gd name="T19" fmla="*/ 3 h 32"/>
                <a:gd name="T20" fmla="*/ 5 w 192"/>
                <a:gd name="T21" fmla="*/ 4 h 32"/>
                <a:gd name="T22" fmla="*/ 4 w 192"/>
                <a:gd name="T23" fmla="*/ 6 h 32"/>
                <a:gd name="T24" fmla="*/ 3 w 192"/>
                <a:gd name="T25" fmla="*/ 8 h 32"/>
                <a:gd name="T26" fmla="*/ 1 w 192"/>
                <a:gd name="T27" fmla="*/ 10 h 32"/>
                <a:gd name="T28" fmla="*/ 1 w 192"/>
                <a:gd name="T29" fmla="*/ 11 h 32"/>
                <a:gd name="T30" fmla="*/ 0 w 192"/>
                <a:gd name="T31" fmla="*/ 16 h 32"/>
                <a:gd name="T32" fmla="*/ 2 w 192"/>
                <a:gd name="T33" fmla="*/ 24 h 32"/>
                <a:gd name="T34" fmla="*/ 3 w 192"/>
                <a:gd name="T35" fmla="*/ 25 h 32"/>
                <a:gd name="T36" fmla="*/ 16 w 192"/>
                <a:gd name="T37" fmla="*/ 32 h 32"/>
                <a:gd name="T38" fmla="*/ 176 w 192"/>
                <a:gd name="T39" fmla="*/ 32 h 32"/>
                <a:gd name="T40" fmla="*/ 189 w 192"/>
                <a:gd name="T41" fmla="*/ 25 h 32"/>
                <a:gd name="T42" fmla="*/ 190 w 192"/>
                <a:gd name="T43" fmla="*/ 24 h 32"/>
                <a:gd name="T44" fmla="*/ 192 w 192"/>
                <a:gd name="T45" fmla="*/ 16 h 32"/>
                <a:gd name="T46" fmla="*/ 191 w 192"/>
                <a:gd name="T47" fmla="*/ 11 h 32"/>
                <a:gd name="T48" fmla="*/ 191 w 192"/>
                <a:gd name="T4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32">
                  <a:moveTo>
                    <a:pt x="191" y="10"/>
                  </a:moveTo>
                  <a:cubicBezTo>
                    <a:pt x="190" y="9"/>
                    <a:pt x="190" y="8"/>
                    <a:pt x="189" y="8"/>
                  </a:cubicBezTo>
                  <a:cubicBezTo>
                    <a:pt x="189" y="7"/>
                    <a:pt x="188" y="6"/>
                    <a:pt x="188" y="6"/>
                  </a:cubicBezTo>
                  <a:cubicBezTo>
                    <a:pt x="188" y="5"/>
                    <a:pt x="187" y="5"/>
                    <a:pt x="187" y="4"/>
                  </a:cubicBezTo>
                  <a:cubicBezTo>
                    <a:pt x="186" y="4"/>
                    <a:pt x="185" y="3"/>
                    <a:pt x="184" y="3"/>
                  </a:cubicBezTo>
                  <a:cubicBezTo>
                    <a:pt x="183" y="2"/>
                    <a:pt x="182" y="1"/>
                    <a:pt x="181" y="1"/>
                  </a:cubicBezTo>
                  <a:cubicBezTo>
                    <a:pt x="180" y="0"/>
                    <a:pt x="178" y="0"/>
                    <a:pt x="176" y="0"/>
                  </a:cubicBezTo>
                  <a:cubicBezTo>
                    <a:pt x="16" y="0"/>
                    <a:pt x="16" y="0"/>
                    <a:pt x="16" y="0"/>
                  </a:cubicBezTo>
                  <a:cubicBezTo>
                    <a:pt x="14" y="0"/>
                    <a:pt x="12" y="0"/>
                    <a:pt x="11" y="1"/>
                  </a:cubicBezTo>
                  <a:cubicBezTo>
                    <a:pt x="10" y="1"/>
                    <a:pt x="9" y="2"/>
                    <a:pt x="8" y="3"/>
                  </a:cubicBezTo>
                  <a:cubicBezTo>
                    <a:pt x="7" y="3"/>
                    <a:pt x="6" y="4"/>
                    <a:pt x="5" y="4"/>
                  </a:cubicBezTo>
                  <a:cubicBezTo>
                    <a:pt x="5" y="5"/>
                    <a:pt x="4" y="5"/>
                    <a:pt x="4" y="6"/>
                  </a:cubicBezTo>
                  <a:cubicBezTo>
                    <a:pt x="4" y="6"/>
                    <a:pt x="3" y="7"/>
                    <a:pt x="3" y="8"/>
                  </a:cubicBezTo>
                  <a:cubicBezTo>
                    <a:pt x="2" y="8"/>
                    <a:pt x="2" y="9"/>
                    <a:pt x="1" y="10"/>
                  </a:cubicBezTo>
                  <a:cubicBezTo>
                    <a:pt x="1" y="10"/>
                    <a:pt x="1" y="11"/>
                    <a:pt x="1" y="11"/>
                  </a:cubicBezTo>
                  <a:cubicBezTo>
                    <a:pt x="0" y="13"/>
                    <a:pt x="0" y="14"/>
                    <a:pt x="0" y="16"/>
                  </a:cubicBezTo>
                  <a:cubicBezTo>
                    <a:pt x="0" y="19"/>
                    <a:pt x="1" y="21"/>
                    <a:pt x="2" y="24"/>
                  </a:cubicBezTo>
                  <a:cubicBezTo>
                    <a:pt x="3" y="25"/>
                    <a:pt x="3" y="25"/>
                    <a:pt x="3" y="25"/>
                  </a:cubicBezTo>
                  <a:cubicBezTo>
                    <a:pt x="5" y="29"/>
                    <a:pt x="10" y="32"/>
                    <a:pt x="16" y="32"/>
                  </a:cubicBezTo>
                  <a:cubicBezTo>
                    <a:pt x="176" y="32"/>
                    <a:pt x="176" y="32"/>
                    <a:pt x="176" y="32"/>
                  </a:cubicBezTo>
                  <a:cubicBezTo>
                    <a:pt x="182" y="32"/>
                    <a:pt x="187" y="29"/>
                    <a:pt x="189" y="25"/>
                  </a:cubicBezTo>
                  <a:cubicBezTo>
                    <a:pt x="190" y="24"/>
                    <a:pt x="190" y="24"/>
                    <a:pt x="190" y="24"/>
                  </a:cubicBezTo>
                  <a:cubicBezTo>
                    <a:pt x="191" y="21"/>
                    <a:pt x="192" y="19"/>
                    <a:pt x="192" y="16"/>
                  </a:cubicBezTo>
                  <a:cubicBezTo>
                    <a:pt x="192" y="14"/>
                    <a:pt x="192" y="13"/>
                    <a:pt x="191" y="11"/>
                  </a:cubicBezTo>
                  <a:cubicBezTo>
                    <a:pt x="191" y="11"/>
                    <a:pt x="191" y="10"/>
                    <a:pt x="19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9" tIns="45709" rIns="91419" bIns="45709"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597">
                <a:defRPr/>
              </a:pPr>
              <a:endParaRPr lang="zh-CN" altLang="en-US" sz="1600">
                <a:solidFill>
                  <a:sysClr val="windowText" lastClr="000000"/>
                </a:solidFill>
                <a:latin typeface="Calibri"/>
                <a:ea typeface="宋体"/>
              </a:endParaRPr>
            </a:p>
          </p:txBody>
        </p:sp>
        <p:sp>
          <p:nvSpPr>
            <p:cNvPr id="69" name="Freeform 70"/>
            <p:cNvSpPr>
              <a:spLocks/>
            </p:cNvSpPr>
            <p:nvPr/>
          </p:nvSpPr>
          <p:spPr bwMode="auto">
            <a:xfrm flipH="1">
              <a:off x="2164366" y="2669491"/>
              <a:ext cx="66153" cy="235546"/>
            </a:xfrm>
            <a:custGeom>
              <a:avLst/>
              <a:gdLst>
                <a:gd name="T0" fmla="*/ 40 w 40"/>
                <a:gd name="T1" fmla="*/ 96 h 144"/>
                <a:gd name="T2" fmla="*/ 40 w 40"/>
                <a:gd name="T3" fmla="*/ 64 h 144"/>
                <a:gd name="T4" fmla="*/ 24 w 40"/>
                <a:gd name="T5" fmla="*/ 64 h 144"/>
                <a:gd name="T6" fmla="*/ 24 w 40"/>
                <a:gd name="T7" fmla="*/ 48 h 144"/>
                <a:gd name="T8" fmla="*/ 40 w 40"/>
                <a:gd name="T9" fmla="*/ 48 h 144"/>
                <a:gd name="T10" fmla="*/ 40 w 40"/>
                <a:gd name="T11" fmla="*/ 32 h 144"/>
                <a:gd name="T12" fmla="*/ 24 w 40"/>
                <a:gd name="T13" fmla="*/ 32 h 144"/>
                <a:gd name="T14" fmla="*/ 24 w 40"/>
                <a:gd name="T15" fmla="*/ 16 h 144"/>
                <a:gd name="T16" fmla="*/ 40 w 40"/>
                <a:gd name="T17" fmla="*/ 16 h 144"/>
                <a:gd name="T18" fmla="*/ 40 w 40"/>
                <a:gd name="T19" fmla="*/ 0 h 144"/>
                <a:gd name="T20" fmla="*/ 16 w 40"/>
                <a:gd name="T21" fmla="*/ 0 h 144"/>
                <a:gd name="T22" fmla="*/ 0 w 40"/>
                <a:gd name="T23" fmla="*/ 16 h 144"/>
                <a:gd name="T24" fmla="*/ 0 w 40"/>
                <a:gd name="T25" fmla="*/ 128 h 144"/>
                <a:gd name="T26" fmla="*/ 16 w 40"/>
                <a:gd name="T27" fmla="*/ 144 h 144"/>
                <a:gd name="T28" fmla="*/ 28 w 40"/>
                <a:gd name="T29" fmla="*/ 144 h 144"/>
                <a:gd name="T30" fmla="*/ 26 w 40"/>
                <a:gd name="T31" fmla="*/ 138 h 144"/>
                <a:gd name="T32" fmla="*/ 25 w 40"/>
                <a:gd name="T33" fmla="*/ 136 h 144"/>
                <a:gd name="T34" fmla="*/ 25 w 40"/>
                <a:gd name="T35" fmla="*/ 133 h 144"/>
                <a:gd name="T36" fmla="*/ 24 w 40"/>
                <a:gd name="T37" fmla="*/ 128 h 144"/>
                <a:gd name="T38" fmla="*/ 24 w 40"/>
                <a:gd name="T39" fmla="*/ 123 h 144"/>
                <a:gd name="T40" fmla="*/ 25 w 40"/>
                <a:gd name="T41" fmla="*/ 122 h 144"/>
                <a:gd name="T42" fmla="*/ 25 w 40"/>
                <a:gd name="T43" fmla="*/ 119 h 144"/>
                <a:gd name="T44" fmla="*/ 26 w 40"/>
                <a:gd name="T45" fmla="*/ 117 h 144"/>
                <a:gd name="T46" fmla="*/ 27 w 40"/>
                <a:gd name="T47" fmla="*/ 115 h 144"/>
                <a:gd name="T48" fmla="*/ 28 w 40"/>
                <a:gd name="T49" fmla="*/ 113 h 144"/>
                <a:gd name="T50" fmla="*/ 29 w 40"/>
                <a:gd name="T51" fmla="*/ 111 h 144"/>
                <a:gd name="T52" fmla="*/ 31 w 40"/>
                <a:gd name="T53" fmla="*/ 109 h 144"/>
                <a:gd name="T54" fmla="*/ 31 w 40"/>
                <a:gd name="T55" fmla="*/ 108 h 144"/>
                <a:gd name="T56" fmla="*/ 40 w 40"/>
                <a:gd name="T57" fmla="*/ 100 h 144"/>
                <a:gd name="T58" fmla="*/ 40 w 40"/>
                <a:gd name="T59"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 h="144">
                  <a:moveTo>
                    <a:pt x="40" y="96"/>
                  </a:moveTo>
                  <a:cubicBezTo>
                    <a:pt x="40" y="64"/>
                    <a:pt x="40" y="64"/>
                    <a:pt x="40" y="64"/>
                  </a:cubicBezTo>
                  <a:cubicBezTo>
                    <a:pt x="24" y="64"/>
                    <a:pt x="24" y="64"/>
                    <a:pt x="24" y="64"/>
                  </a:cubicBezTo>
                  <a:cubicBezTo>
                    <a:pt x="24" y="48"/>
                    <a:pt x="24" y="48"/>
                    <a:pt x="24" y="48"/>
                  </a:cubicBezTo>
                  <a:cubicBezTo>
                    <a:pt x="40" y="48"/>
                    <a:pt x="40" y="48"/>
                    <a:pt x="40" y="48"/>
                  </a:cubicBezTo>
                  <a:cubicBezTo>
                    <a:pt x="40" y="32"/>
                    <a:pt x="40" y="32"/>
                    <a:pt x="40" y="32"/>
                  </a:cubicBezTo>
                  <a:cubicBezTo>
                    <a:pt x="24" y="32"/>
                    <a:pt x="24" y="32"/>
                    <a:pt x="24" y="32"/>
                  </a:cubicBezTo>
                  <a:cubicBezTo>
                    <a:pt x="24" y="16"/>
                    <a:pt x="24" y="16"/>
                    <a:pt x="24" y="16"/>
                  </a:cubicBezTo>
                  <a:cubicBezTo>
                    <a:pt x="40" y="16"/>
                    <a:pt x="40" y="16"/>
                    <a:pt x="40" y="16"/>
                  </a:cubicBezTo>
                  <a:cubicBezTo>
                    <a:pt x="40" y="0"/>
                    <a:pt x="40" y="0"/>
                    <a:pt x="40" y="0"/>
                  </a:cubicBezTo>
                  <a:cubicBezTo>
                    <a:pt x="16" y="0"/>
                    <a:pt x="16" y="0"/>
                    <a:pt x="16" y="0"/>
                  </a:cubicBezTo>
                  <a:cubicBezTo>
                    <a:pt x="7" y="0"/>
                    <a:pt x="0" y="7"/>
                    <a:pt x="0" y="16"/>
                  </a:cubicBezTo>
                  <a:cubicBezTo>
                    <a:pt x="0" y="128"/>
                    <a:pt x="0" y="128"/>
                    <a:pt x="0" y="128"/>
                  </a:cubicBezTo>
                  <a:cubicBezTo>
                    <a:pt x="0" y="137"/>
                    <a:pt x="7" y="144"/>
                    <a:pt x="16" y="144"/>
                  </a:cubicBezTo>
                  <a:cubicBezTo>
                    <a:pt x="28" y="144"/>
                    <a:pt x="28" y="144"/>
                    <a:pt x="28" y="144"/>
                  </a:cubicBezTo>
                  <a:cubicBezTo>
                    <a:pt x="27" y="142"/>
                    <a:pt x="26" y="140"/>
                    <a:pt x="26" y="138"/>
                  </a:cubicBezTo>
                  <a:cubicBezTo>
                    <a:pt x="25" y="137"/>
                    <a:pt x="25" y="136"/>
                    <a:pt x="25" y="136"/>
                  </a:cubicBezTo>
                  <a:cubicBezTo>
                    <a:pt x="25" y="135"/>
                    <a:pt x="25" y="134"/>
                    <a:pt x="25" y="133"/>
                  </a:cubicBezTo>
                  <a:cubicBezTo>
                    <a:pt x="24" y="132"/>
                    <a:pt x="24" y="130"/>
                    <a:pt x="24" y="128"/>
                  </a:cubicBezTo>
                  <a:cubicBezTo>
                    <a:pt x="24" y="126"/>
                    <a:pt x="24" y="125"/>
                    <a:pt x="24" y="123"/>
                  </a:cubicBezTo>
                  <a:cubicBezTo>
                    <a:pt x="24" y="123"/>
                    <a:pt x="25" y="122"/>
                    <a:pt x="25" y="122"/>
                  </a:cubicBezTo>
                  <a:cubicBezTo>
                    <a:pt x="25" y="121"/>
                    <a:pt x="25" y="120"/>
                    <a:pt x="25" y="119"/>
                  </a:cubicBezTo>
                  <a:cubicBezTo>
                    <a:pt x="26" y="118"/>
                    <a:pt x="26" y="118"/>
                    <a:pt x="26" y="117"/>
                  </a:cubicBezTo>
                  <a:cubicBezTo>
                    <a:pt x="26" y="116"/>
                    <a:pt x="27" y="115"/>
                    <a:pt x="27" y="115"/>
                  </a:cubicBezTo>
                  <a:cubicBezTo>
                    <a:pt x="27" y="114"/>
                    <a:pt x="28" y="113"/>
                    <a:pt x="28" y="113"/>
                  </a:cubicBezTo>
                  <a:cubicBezTo>
                    <a:pt x="28" y="112"/>
                    <a:pt x="29" y="112"/>
                    <a:pt x="29" y="111"/>
                  </a:cubicBezTo>
                  <a:cubicBezTo>
                    <a:pt x="30" y="110"/>
                    <a:pt x="30" y="109"/>
                    <a:pt x="31" y="109"/>
                  </a:cubicBezTo>
                  <a:cubicBezTo>
                    <a:pt x="31" y="108"/>
                    <a:pt x="31" y="108"/>
                    <a:pt x="31" y="108"/>
                  </a:cubicBezTo>
                  <a:cubicBezTo>
                    <a:pt x="34" y="105"/>
                    <a:pt x="37" y="102"/>
                    <a:pt x="40" y="100"/>
                  </a:cubicBezTo>
                  <a:lnTo>
                    <a:pt x="4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9" tIns="45709" rIns="91419" bIns="45709"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597">
                <a:defRPr/>
              </a:pPr>
              <a:endParaRPr lang="zh-CN" altLang="en-US" sz="1600">
                <a:solidFill>
                  <a:sysClr val="windowText" lastClr="000000"/>
                </a:solidFill>
                <a:latin typeface="Calibri"/>
                <a:ea typeface="宋体"/>
              </a:endParaRPr>
            </a:p>
          </p:txBody>
        </p:sp>
        <p:sp>
          <p:nvSpPr>
            <p:cNvPr id="70" name="Freeform 71"/>
            <p:cNvSpPr>
              <a:spLocks/>
            </p:cNvSpPr>
            <p:nvPr/>
          </p:nvSpPr>
          <p:spPr bwMode="auto">
            <a:xfrm flipH="1">
              <a:off x="1863670" y="2486066"/>
              <a:ext cx="91211" cy="91211"/>
            </a:xfrm>
            <a:custGeom>
              <a:avLst/>
              <a:gdLst>
                <a:gd name="T0" fmla="*/ 16 w 56"/>
                <a:gd name="T1" fmla="*/ 56 h 56"/>
                <a:gd name="T2" fmla="*/ 56 w 56"/>
                <a:gd name="T3" fmla="*/ 56 h 56"/>
                <a:gd name="T4" fmla="*/ 0 w 56"/>
                <a:gd name="T5" fmla="*/ 0 h 56"/>
                <a:gd name="T6" fmla="*/ 0 w 56"/>
                <a:gd name="T7" fmla="*/ 40 h 56"/>
                <a:gd name="T8" fmla="*/ 16 w 56"/>
                <a:gd name="T9" fmla="*/ 56 h 56"/>
              </a:gdLst>
              <a:ahLst/>
              <a:cxnLst>
                <a:cxn ang="0">
                  <a:pos x="T0" y="T1"/>
                </a:cxn>
                <a:cxn ang="0">
                  <a:pos x="T2" y="T3"/>
                </a:cxn>
                <a:cxn ang="0">
                  <a:pos x="T4" y="T5"/>
                </a:cxn>
                <a:cxn ang="0">
                  <a:pos x="T6" y="T7"/>
                </a:cxn>
                <a:cxn ang="0">
                  <a:pos x="T8" y="T9"/>
                </a:cxn>
              </a:cxnLst>
              <a:rect l="0" t="0" r="r" b="b"/>
              <a:pathLst>
                <a:path w="56" h="56">
                  <a:moveTo>
                    <a:pt x="16" y="56"/>
                  </a:moveTo>
                  <a:cubicBezTo>
                    <a:pt x="56" y="56"/>
                    <a:pt x="56" y="56"/>
                    <a:pt x="56" y="56"/>
                  </a:cubicBezTo>
                  <a:cubicBezTo>
                    <a:pt x="0" y="0"/>
                    <a:pt x="0" y="0"/>
                    <a:pt x="0" y="0"/>
                  </a:cubicBezTo>
                  <a:cubicBezTo>
                    <a:pt x="0" y="40"/>
                    <a:pt x="0" y="40"/>
                    <a:pt x="0" y="40"/>
                  </a:cubicBezTo>
                  <a:cubicBezTo>
                    <a:pt x="0" y="49"/>
                    <a:pt x="7" y="56"/>
                    <a:pt x="16"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9" tIns="45709" rIns="91419" bIns="45709"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597">
                <a:defRPr/>
              </a:pPr>
              <a:endParaRPr lang="zh-CN" altLang="en-US" sz="1600">
                <a:solidFill>
                  <a:sysClr val="windowText" lastClr="000000"/>
                </a:solidFill>
                <a:latin typeface="Calibri"/>
                <a:ea typeface="宋体"/>
              </a:endParaRPr>
            </a:p>
          </p:txBody>
        </p:sp>
        <p:sp>
          <p:nvSpPr>
            <p:cNvPr id="71" name="Freeform 72"/>
            <p:cNvSpPr>
              <a:spLocks/>
            </p:cNvSpPr>
            <p:nvPr/>
          </p:nvSpPr>
          <p:spPr bwMode="auto">
            <a:xfrm flipH="1">
              <a:off x="1863670" y="2486066"/>
              <a:ext cx="287666" cy="157365"/>
            </a:xfrm>
            <a:custGeom>
              <a:avLst/>
              <a:gdLst>
                <a:gd name="T0" fmla="*/ 176 w 176"/>
                <a:gd name="T1" fmla="*/ 72 h 96"/>
                <a:gd name="T2" fmla="*/ 120 w 176"/>
                <a:gd name="T3" fmla="*/ 72 h 96"/>
                <a:gd name="T4" fmla="*/ 104 w 176"/>
                <a:gd name="T5" fmla="*/ 56 h 96"/>
                <a:gd name="T6" fmla="*/ 104 w 176"/>
                <a:gd name="T7" fmla="*/ 40 h 96"/>
                <a:gd name="T8" fmla="*/ 104 w 176"/>
                <a:gd name="T9" fmla="*/ 0 h 96"/>
                <a:gd name="T10" fmla="*/ 16 w 176"/>
                <a:gd name="T11" fmla="*/ 0 h 96"/>
                <a:gd name="T12" fmla="*/ 0 w 176"/>
                <a:gd name="T13" fmla="*/ 16 h 96"/>
                <a:gd name="T14" fmla="*/ 0 w 176"/>
                <a:gd name="T15" fmla="*/ 96 h 96"/>
                <a:gd name="T16" fmla="*/ 176 w 176"/>
                <a:gd name="T17" fmla="*/ 96 h 96"/>
                <a:gd name="T18" fmla="*/ 176 w 176"/>
                <a:gd name="T19"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96">
                  <a:moveTo>
                    <a:pt x="176" y="72"/>
                  </a:moveTo>
                  <a:cubicBezTo>
                    <a:pt x="120" y="72"/>
                    <a:pt x="120" y="72"/>
                    <a:pt x="120" y="72"/>
                  </a:cubicBezTo>
                  <a:cubicBezTo>
                    <a:pt x="111" y="72"/>
                    <a:pt x="104" y="65"/>
                    <a:pt x="104" y="56"/>
                  </a:cubicBezTo>
                  <a:cubicBezTo>
                    <a:pt x="104" y="40"/>
                    <a:pt x="104" y="40"/>
                    <a:pt x="104" y="40"/>
                  </a:cubicBezTo>
                  <a:cubicBezTo>
                    <a:pt x="104" y="0"/>
                    <a:pt x="104" y="0"/>
                    <a:pt x="104" y="0"/>
                  </a:cubicBezTo>
                  <a:cubicBezTo>
                    <a:pt x="16" y="0"/>
                    <a:pt x="16" y="0"/>
                    <a:pt x="16" y="0"/>
                  </a:cubicBezTo>
                  <a:cubicBezTo>
                    <a:pt x="7" y="0"/>
                    <a:pt x="0" y="7"/>
                    <a:pt x="0" y="16"/>
                  </a:cubicBezTo>
                  <a:cubicBezTo>
                    <a:pt x="0" y="96"/>
                    <a:pt x="0" y="96"/>
                    <a:pt x="0" y="96"/>
                  </a:cubicBezTo>
                  <a:cubicBezTo>
                    <a:pt x="176" y="96"/>
                    <a:pt x="176" y="96"/>
                    <a:pt x="176" y="96"/>
                  </a:cubicBezTo>
                  <a:lnTo>
                    <a:pt x="176"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9" tIns="45709" rIns="91419" bIns="45709"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597">
                <a:defRPr/>
              </a:pPr>
              <a:endParaRPr lang="zh-CN" altLang="en-US" sz="1600">
                <a:solidFill>
                  <a:sysClr val="windowText" lastClr="000000"/>
                </a:solidFill>
                <a:latin typeface="Calibri"/>
                <a:ea typeface="宋体"/>
              </a:endParaRPr>
            </a:p>
          </p:txBody>
        </p:sp>
        <p:sp>
          <p:nvSpPr>
            <p:cNvPr id="72" name="Rectangle 73"/>
            <p:cNvSpPr>
              <a:spLocks noChangeArrowheads="1"/>
            </p:cNvSpPr>
            <p:nvPr/>
          </p:nvSpPr>
          <p:spPr bwMode="auto">
            <a:xfrm flipH="1">
              <a:off x="1876700" y="2669491"/>
              <a:ext cx="261606" cy="1563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9" tIns="45709" rIns="91419" bIns="45709"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597">
                <a:defRPr/>
              </a:pPr>
              <a:endParaRPr lang="zh-CN" altLang="en-US" sz="1600">
                <a:solidFill>
                  <a:sysClr val="windowText" lastClr="000000"/>
                </a:solidFill>
                <a:latin typeface="Calibri"/>
                <a:ea typeface="宋体"/>
              </a:endParaRPr>
            </a:p>
          </p:txBody>
        </p:sp>
      </p:grpSp>
      <p:grpSp>
        <p:nvGrpSpPr>
          <p:cNvPr id="73" name="组合 72"/>
          <p:cNvGrpSpPr/>
          <p:nvPr/>
        </p:nvGrpSpPr>
        <p:grpSpPr>
          <a:xfrm>
            <a:off x="1974033" y="3040841"/>
            <a:ext cx="8156287" cy="211925"/>
            <a:chOff x="1918742" y="3212976"/>
            <a:chExt cx="8352927" cy="216024"/>
          </a:xfrm>
        </p:grpSpPr>
        <p:sp>
          <p:nvSpPr>
            <p:cNvPr id="74" name="椭圆 73"/>
            <p:cNvSpPr/>
            <p:nvPr/>
          </p:nvSpPr>
          <p:spPr>
            <a:xfrm>
              <a:off x="1918742"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p>
          </p:txBody>
        </p:sp>
        <p:sp>
          <p:nvSpPr>
            <p:cNvPr id="75" name="椭圆 74"/>
            <p:cNvSpPr/>
            <p:nvPr/>
          </p:nvSpPr>
          <p:spPr>
            <a:xfrm>
              <a:off x="3913428"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p>
          </p:txBody>
        </p:sp>
        <p:sp>
          <p:nvSpPr>
            <p:cNvPr id="76" name="椭圆 75"/>
            <p:cNvSpPr/>
            <p:nvPr/>
          </p:nvSpPr>
          <p:spPr>
            <a:xfrm>
              <a:off x="5987194"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p>
          </p:txBody>
        </p:sp>
        <p:sp>
          <p:nvSpPr>
            <p:cNvPr id="77" name="椭圆 76"/>
            <p:cNvSpPr/>
            <p:nvPr/>
          </p:nvSpPr>
          <p:spPr>
            <a:xfrm>
              <a:off x="8021420"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p>
          </p:txBody>
        </p:sp>
        <p:sp>
          <p:nvSpPr>
            <p:cNvPr id="78" name="椭圆 77"/>
            <p:cNvSpPr/>
            <p:nvPr/>
          </p:nvSpPr>
          <p:spPr>
            <a:xfrm>
              <a:off x="10055645"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p>
          </p:txBody>
        </p:sp>
        <p:sp>
          <p:nvSpPr>
            <p:cNvPr id="79" name="矩形 78"/>
            <p:cNvSpPr/>
            <p:nvPr/>
          </p:nvSpPr>
          <p:spPr>
            <a:xfrm>
              <a:off x="1959948" y="3298129"/>
              <a:ext cx="8136905"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p>
          </p:txBody>
        </p:sp>
      </p:grpSp>
      <p:sp>
        <p:nvSpPr>
          <p:cNvPr id="80" name="等腰三角形 79"/>
          <p:cNvSpPr/>
          <p:nvPr/>
        </p:nvSpPr>
        <p:spPr>
          <a:xfrm flipV="1">
            <a:off x="1957156" y="4594958"/>
            <a:ext cx="244689" cy="211925"/>
          </a:xfrm>
          <a:prstGeom prst="triangle">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lIns="89456" tIns="44728" rIns="89456" bIns="44728" rtlCol="0" anchor="ctr"/>
          <a:lstStyle/>
          <a:p>
            <a:pPr algn="ctr"/>
            <a:endParaRPr lang="zh-CN" altLang="en-US" sz="2100"/>
          </a:p>
        </p:txBody>
      </p:sp>
      <p:sp>
        <p:nvSpPr>
          <p:cNvPr id="81" name="等腰三角形 80"/>
          <p:cNvSpPr/>
          <p:nvPr/>
        </p:nvSpPr>
        <p:spPr>
          <a:xfrm flipV="1">
            <a:off x="3943493" y="4594958"/>
            <a:ext cx="244689" cy="211925"/>
          </a:xfrm>
          <a:prstGeom prst="triangle">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lIns="89456" tIns="44728" rIns="89456" bIns="44728" rtlCol="0" anchor="ctr"/>
          <a:lstStyle/>
          <a:p>
            <a:pPr algn="ctr"/>
            <a:endParaRPr lang="zh-CN" altLang="en-US" sz="2100"/>
          </a:p>
        </p:txBody>
      </p:sp>
      <p:sp>
        <p:nvSpPr>
          <p:cNvPr id="82" name="等腰三角形 81"/>
          <p:cNvSpPr/>
          <p:nvPr/>
        </p:nvSpPr>
        <p:spPr>
          <a:xfrm flipV="1">
            <a:off x="5929832" y="4594958"/>
            <a:ext cx="244689" cy="211925"/>
          </a:xfrm>
          <a:prstGeom prst="triangle">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lIns="89456" tIns="44728" rIns="89456" bIns="44728" rtlCol="0" anchor="ctr"/>
          <a:lstStyle/>
          <a:p>
            <a:pPr algn="ctr"/>
            <a:endParaRPr lang="zh-CN" altLang="en-US" sz="2100"/>
          </a:p>
        </p:txBody>
      </p:sp>
      <p:sp>
        <p:nvSpPr>
          <p:cNvPr id="83" name="等腰三角形 82"/>
          <p:cNvSpPr/>
          <p:nvPr/>
        </p:nvSpPr>
        <p:spPr>
          <a:xfrm flipV="1">
            <a:off x="7916168" y="4594958"/>
            <a:ext cx="244689" cy="211925"/>
          </a:xfrm>
          <a:prstGeom prst="triangle">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lIns="89456" tIns="44728" rIns="89456" bIns="44728" rtlCol="0" anchor="ctr"/>
          <a:lstStyle/>
          <a:p>
            <a:pPr algn="ctr"/>
            <a:endParaRPr lang="zh-CN" altLang="en-US" sz="2100"/>
          </a:p>
        </p:txBody>
      </p:sp>
      <p:sp>
        <p:nvSpPr>
          <p:cNvPr id="84" name="等腰三角形 83"/>
          <p:cNvSpPr/>
          <p:nvPr/>
        </p:nvSpPr>
        <p:spPr>
          <a:xfrm flipV="1">
            <a:off x="9902507" y="4594958"/>
            <a:ext cx="244689" cy="211925"/>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89456" tIns="44728" rIns="89456" bIns="44728" rtlCol="0" anchor="ctr"/>
          <a:lstStyle/>
          <a:p>
            <a:pPr algn="ctr"/>
            <a:endParaRPr lang="zh-CN" altLang="en-US" sz="2100"/>
          </a:p>
        </p:txBody>
      </p:sp>
      <p:sp>
        <p:nvSpPr>
          <p:cNvPr id="85" name="TextBox 84"/>
          <p:cNvSpPr txBox="1"/>
          <p:nvPr/>
        </p:nvSpPr>
        <p:spPr>
          <a:xfrm>
            <a:off x="1442253" y="4939052"/>
            <a:ext cx="1274495" cy="418613"/>
          </a:xfrm>
          <a:prstGeom prst="rect">
            <a:avLst/>
          </a:prstGeom>
          <a:noFill/>
        </p:spPr>
        <p:txBody>
          <a:bodyPr wrap="none" lIns="89456" tIns="44728" rIns="89456" bIns="44728" rtlCol="0">
            <a:spAutoFit/>
          </a:bodyPr>
          <a:lstStyle/>
          <a:p>
            <a:pPr algn="ctr"/>
            <a:r>
              <a:rPr lang="zh-CN" altLang="en-US" sz="2100">
                <a:solidFill>
                  <a:schemeClr val="tx1">
                    <a:lumMod val="85000"/>
                    <a:lumOff val="15000"/>
                  </a:schemeClr>
                </a:solidFill>
                <a:latin typeface="微软雅黑" pitchFamily="34" charset="-122"/>
                <a:ea typeface="微软雅黑" pitchFamily="34" charset="-122"/>
              </a:rPr>
              <a:t>添加文字</a:t>
            </a:r>
          </a:p>
        </p:txBody>
      </p:sp>
      <p:sp>
        <p:nvSpPr>
          <p:cNvPr id="86" name="TextBox 85"/>
          <p:cNvSpPr txBox="1"/>
          <p:nvPr/>
        </p:nvSpPr>
        <p:spPr>
          <a:xfrm>
            <a:off x="3428590" y="4939052"/>
            <a:ext cx="1274495" cy="418613"/>
          </a:xfrm>
          <a:prstGeom prst="rect">
            <a:avLst/>
          </a:prstGeom>
          <a:noFill/>
        </p:spPr>
        <p:txBody>
          <a:bodyPr wrap="none" lIns="89456" tIns="44728" rIns="89456" bIns="44728" rtlCol="0">
            <a:spAutoFit/>
          </a:bodyPr>
          <a:lstStyle/>
          <a:p>
            <a:pPr algn="ctr"/>
            <a:r>
              <a:rPr lang="zh-CN" altLang="en-US" sz="2100">
                <a:solidFill>
                  <a:schemeClr val="tx1">
                    <a:lumMod val="85000"/>
                    <a:lumOff val="15000"/>
                  </a:schemeClr>
                </a:solidFill>
                <a:latin typeface="微软雅黑" pitchFamily="34" charset="-122"/>
                <a:ea typeface="微软雅黑" pitchFamily="34" charset="-122"/>
              </a:rPr>
              <a:t>添加文字</a:t>
            </a:r>
          </a:p>
        </p:txBody>
      </p:sp>
      <p:sp>
        <p:nvSpPr>
          <p:cNvPr id="87" name="TextBox 86"/>
          <p:cNvSpPr txBox="1"/>
          <p:nvPr/>
        </p:nvSpPr>
        <p:spPr>
          <a:xfrm>
            <a:off x="5414930" y="4939052"/>
            <a:ext cx="1274495" cy="418613"/>
          </a:xfrm>
          <a:prstGeom prst="rect">
            <a:avLst/>
          </a:prstGeom>
          <a:noFill/>
        </p:spPr>
        <p:txBody>
          <a:bodyPr wrap="none" lIns="89456" tIns="44728" rIns="89456" bIns="44728" rtlCol="0">
            <a:spAutoFit/>
          </a:bodyPr>
          <a:lstStyle/>
          <a:p>
            <a:pPr algn="ctr"/>
            <a:r>
              <a:rPr lang="zh-CN" altLang="en-US" sz="2100">
                <a:solidFill>
                  <a:schemeClr val="tx1">
                    <a:lumMod val="85000"/>
                    <a:lumOff val="15000"/>
                  </a:schemeClr>
                </a:solidFill>
                <a:latin typeface="微软雅黑" pitchFamily="34" charset="-122"/>
                <a:ea typeface="微软雅黑" pitchFamily="34" charset="-122"/>
              </a:rPr>
              <a:t>添加文字</a:t>
            </a:r>
          </a:p>
        </p:txBody>
      </p:sp>
      <p:sp>
        <p:nvSpPr>
          <p:cNvPr id="88" name="TextBox 87"/>
          <p:cNvSpPr txBox="1"/>
          <p:nvPr/>
        </p:nvSpPr>
        <p:spPr>
          <a:xfrm>
            <a:off x="7401267" y="4939052"/>
            <a:ext cx="1274495" cy="418613"/>
          </a:xfrm>
          <a:prstGeom prst="rect">
            <a:avLst/>
          </a:prstGeom>
          <a:noFill/>
        </p:spPr>
        <p:txBody>
          <a:bodyPr wrap="none" lIns="89456" tIns="44728" rIns="89456" bIns="44728" rtlCol="0">
            <a:spAutoFit/>
          </a:bodyPr>
          <a:lstStyle/>
          <a:p>
            <a:pPr algn="ctr"/>
            <a:r>
              <a:rPr lang="zh-CN" altLang="en-US" sz="2100">
                <a:solidFill>
                  <a:schemeClr val="tx1">
                    <a:lumMod val="85000"/>
                    <a:lumOff val="15000"/>
                  </a:schemeClr>
                </a:solidFill>
                <a:latin typeface="微软雅黑" pitchFamily="34" charset="-122"/>
                <a:ea typeface="微软雅黑" pitchFamily="34" charset="-122"/>
              </a:rPr>
              <a:t>添加文字</a:t>
            </a:r>
          </a:p>
        </p:txBody>
      </p:sp>
      <p:sp>
        <p:nvSpPr>
          <p:cNvPr id="89" name="TextBox 88"/>
          <p:cNvSpPr txBox="1"/>
          <p:nvPr/>
        </p:nvSpPr>
        <p:spPr>
          <a:xfrm>
            <a:off x="9387603" y="4939052"/>
            <a:ext cx="1274495" cy="418613"/>
          </a:xfrm>
          <a:prstGeom prst="rect">
            <a:avLst/>
          </a:prstGeom>
          <a:noFill/>
        </p:spPr>
        <p:txBody>
          <a:bodyPr wrap="none" lIns="89456" tIns="44728" rIns="89456" bIns="44728" rtlCol="0">
            <a:spAutoFit/>
          </a:bodyPr>
          <a:lstStyle/>
          <a:p>
            <a:pPr algn="ctr"/>
            <a:r>
              <a:rPr lang="zh-CN" altLang="en-US" sz="2100">
                <a:solidFill>
                  <a:schemeClr val="tx1">
                    <a:lumMod val="85000"/>
                    <a:lumOff val="15000"/>
                  </a:schemeClr>
                </a:solidFill>
                <a:latin typeface="微软雅黑" pitchFamily="34" charset="-122"/>
                <a:ea typeface="微软雅黑" pitchFamily="34" charset="-122"/>
              </a:rPr>
              <a:t>添加文字</a:t>
            </a:r>
          </a:p>
        </p:txBody>
      </p:sp>
      <p:sp>
        <p:nvSpPr>
          <p:cNvPr id="90" name="矩形 89"/>
          <p:cNvSpPr/>
          <p:nvPr/>
        </p:nvSpPr>
        <p:spPr>
          <a:xfrm>
            <a:off x="1200591" y="5442660"/>
            <a:ext cx="9703171" cy="57802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89456" tIns="44728" rIns="89456" bIns="44728" rtlCol="0" anchor="ctr"/>
          <a:lstStyle/>
          <a:p>
            <a:pPr algn="ctr"/>
            <a:r>
              <a:rPr lang="zh-CN" altLang="en-US" dirty="0">
                <a:latin typeface="微软雅黑" pitchFamily="34" charset="-122"/>
                <a:ea typeface="微软雅黑" pitchFamily="34" charset="-122"/>
              </a:rPr>
              <a:t>点击添加标题</a:t>
            </a:r>
          </a:p>
        </p:txBody>
      </p:sp>
      <p:sp>
        <p:nvSpPr>
          <p:cNvPr id="92" name="文本框 2"/>
          <p:cNvSpPr txBox="1"/>
          <p:nvPr/>
        </p:nvSpPr>
        <p:spPr>
          <a:xfrm>
            <a:off x="1131508" y="170230"/>
            <a:ext cx="3286051" cy="523099"/>
          </a:xfrm>
          <a:prstGeom prst="rect">
            <a:avLst/>
          </a:prstGeom>
          <a:noFill/>
        </p:spPr>
        <p:txBody>
          <a:bodyPr wrap="square" rtlCol="0">
            <a:spAutoFit/>
          </a:bodyPr>
          <a:lstStyle/>
          <a:p>
            <a:pPr algn="ctr"/>
            <a:r>
              <a:rPr lang="zh-CN" altLang="en-US" sz="2799" b="1" dirty="0" smtClean="0">
                <a:solidFill>
                  <a:srgbClr val="C00000"/>
                </a:solidFill>
                <a:latin typeface="微软雅黑" pitchFamily="34" charset="-122"/>
                <a:ea typeface="微软雅黑" pitchFamily="34" charset="-122"/>
              </a:rPr>
              <a:t> </a:t>
            </a:r>
            <a:endParaRPr lang="zh-CN" altLang="en-US" sz="2799" b="1" dirty="0">
              <a:solidFill>
                <a:srgbClr val="C00000"/>
              </a:solidFill>
              <a:latin typeface="微软雅黑" pitchFamily="34" charset="-122"/>
              <a:ea typeface="微软雅黑" pitchFamily="34" charset="-122"/>
            </a:endParaRPr>
          </a:p>
        </p:txBody>
      </p:sp>
    </p:spTree>
    <p:extLst>
      <p:ext uri="{BB962C8B-B14F-4D97-AF65-F5344CB8AC3E}">
        <p14:creationId xmlns:p14="http://schemas.microsoft.com/office/powerpoint/2010/main" val="1688676899"/>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2"/>
                                        </p:tgtEl>
                                        <p:attrNameLst>
                                          <p:attrName>style.visibility</p:attrName>
                                        </p:attrNameLst>
                                      </p:cBhvr>
                                      <p:to>
                                        <p:strVal val="visible"/>
                                      </p:to>
                                    </p:set>
                                    <p:anim calcmode="lin" valueType="num">
                                      <p:cBhvr>
                                        <p:cTn id="7" dur="500" fill="hold"/>
                                        <p:tgtEl>
                                          <p:spTgt spid="9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2"/>
                                        </p:tgtEl>
                                        <p:attrNameLst>
                                          <p:attrName>ppt_y</p:attrName>
                                        </p:attrNameLst>
                                      </p:cBhvr>
                                      <p:tavLst>
                                        <p:tav tm="0">
                                          <p:val>
                                            <p:strVal val="#ppt_y"/>
                                          </p:val>
                                        </p:tav>
                                        <p:tav tm="100000">
                                          <p:val>
                                            <p:strVal val="#ppt_y"/>
                                          </p:val>
                                        </p:tav>
                                      </p:tavLst>
                                    </p:anim>
                                    <p:anim calcmode="lin" valueType="num">
                                      <p:cBhvr>
                                        <p:cTn id="9" dur="500" fill="hold"/>
                                        <p:tgtEl>
                                          <p:spTgt spid="9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2"/>
                                        </p:tgtEl>
                                      </p:cBhvr>
                                    </p:animEffect>
                                  </p:childTnLst>
                                </p:cTn>
                              </p:par>
                            </p:childTnLst>
                          </p:cTn>
                        </p:par>
                        <p:par>
                          <p:cTn id="12" fill="hold">
                            <p:stCondLst>
                              <p:cond delay="450"/>
                            </p:stCondLst>
                            <p:childTnLst>
                              <p:par>
                                <p:cTn id="13" presetID="2" presetClass="entr" presetSubtype="4" fill="hold" grpId="0" nodeType="after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500" fill="hold"/>
                                        <p:tgtEl>
                                          <p:spTgt spid="46"/>
                                        </p:tgtEl>
                                        <p:attrNameLst>
                                          <p:attrName>ppt_x</p:attrName>
                                        </p:attrNameLst>
                                      </p:cBhvr>
                                      <p:tavLst>
                                        <p:tav tm="0">
                                          <p:val>
                                            <p:strVal val="#ppt_x"/>
                                          </p:val>
                                        </p:tav>
                                        <p:tav tm="100000">
                                          <p:val>
                                            <p:strVal val="#ppt_x"/>
                                          </p:val>
                                        </p:tav>
                                      </p:tavLst>
                                    </p:anim>
                                    <p:anim calcmode="lin" valueType="num">
                                      <p:cBhvr additive="base">
                                        <p:cTn id="16" dur="500" fill="hold"/>
                                        <p:tgtEl>
                                          <p:spTgt spid="46"/>
                                        </p:tgtEl>
                                        <p:attrNameLst>
                                          <p:attrName>ppt_y</p:attrName>
                                        </p:attrNameLst>
                                      </p:cBhvr>
                                      <p:tavLst>
                                        <p:tav tm="0">
                                          <p:val>
                                            <p:strVal val="1+#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500" fill="hold"/>
                                        <p:tgtEl>
                                          <p:spTgt spid="47"/>
                                        </p:tgtEl>
                                        <p:attrNameLst>
                                          <p:attrName>ppt_x</p:attrName>
                                        </p:attrNameLst>
                                      </p:cBhvr>
                                      <p:tavLst>
                                        <p:tav tm="0">
                                          <p:val>
                                            <p:strVal val="#ppt_x"/>
                                          </p:val>
                                        </p:tav>
                                        <p:tav tm="100000">
                                          <p:val>
                                            <p:strVal val="#ppt_x"/>
                                          </p:val>
                                        </p:tav>
                                      </p:tavLst>
                                    </p:anim>
                                    <p:anim calcmode="lin" valueType="num">
                                      <p:cBhvr additive="base">
                                        <p:cTn id="20" dur="500" fill="hold"/>
                                        <p:tgtEl>
                                          <p:spTgt spid="47"/>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50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500" fill="hold"/>
                                        <p:tgtEl>
                                          <p:spTgt spid="48"/>
                                        </p:tgtEl>
                                        <p:attrNameLst>
                                          <p:attrName>ppt_x</p:attrName>
                                        </p:attrNameLst>
                                      </p:cBhvr>
                                      <p:tavLst>
                                        <p:tav tm="0">
                                          <p:val>
                                            <p:strVal val="#ppt_x"/>
                                          </p:val>
                                        </p:tav>
                                        <p:tav tm="100000">
                                          <p:val>
                                            <p:strVal val="#ppt_x"/>
                                          </p:val>
                                        </p:tav>
                                      </p:tavLst>
                                    </p:anim>
                                    <p:anim calcmode="lin" valueType="num">
                                      <p:cBhvr additive="base">
                                        <p:cTn id="24" dur="500" fill="hold"/>
                                        <p:tgtEl>
                                          <p:spTgt spid="48"/>
                                        </p:tgtEl>
                                        <p:attrNameLst>
                                          <p:attrName>ppt_y</p:attrName>
                                        </p:attrNameLst>
                                      </p:cBhvr>
                                      <p:tavLst>
                                        <p:tav tm="0">
                                          <p:val>
                                            <p:strVal val="1+#ppt_h/2"/>
                                          </p:val>
                                        </p:tav>
                                        <p:tav tm="100000">
                                          <p:val>
                                            <p:strVal val="#ppt_y"/>
                                          </p:val>
                                        </p:tav>
                                      </p:tavLst>
                                    </p:anim>
                                  </p:childTnLst>
                                </p:cTn>
                              </p:par>
                              <p:par>
                                <p:cTn id="25" presetID="2" presetClass="entr" presetSubtype="1" fill="hold" grpId="0" nodeType="withEffect">
                                  <p:stCondLst>
                                    <p:cond delay="50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500" fill="hold"/>
                                        <p:tgtEl>
                                          <p:spTgt spid="49"/>
                                        </p:tgtEl>
                                        <p:attrNameLst>
                                          <p:attrName>ppt_x</p:attrName>
                                        </p:attrNameLst>
                                      </p:cBhvr>
                                      <p:tavLst>
                                        <p:tav tm="0">
                                          <p:val>
                                            <p:strVal val="#ppt_x"/>
                                          </p:val>
                                        </p:tav>
                                        <p:tav tm="100000">
                                          <p:val>
                                            <p:strVal val="#ppt_x"/>
                                          </p:val>
                                        </p:tav>
                                      </p:tavLst>
                                    </p:anim>
                                    <p:anim calcmode="lin" valueType="num">
                                      <p:cBhvr additive="base">
                                        <p:cTn id="28" dur="500" fill="hold"/>
                                        <p:tgtEl>
                                          <p:spTgt spid="49"/>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stCondLst>
                                    <p:cond delay="1000"/>
                                  </p:stCondLst>
                                  <p:childTnLst>
                                    <p:set>
                                      <p:cBhvr>
                                        <p:cTn id="30" dur="1" fill="hold">
                                          <p:stCondLst>
                                            <p:cond delay="0"/>
                                          </p:stCondLst>
                                        </p:cTn>
                                        <p:tgtEl>
                                          <p:spTgt spid="50"/>
                                        </p:tgtEl>
                                        <p:attrNameLst>
                                          <p:attrName>style.visibility</p:attrName>
                                        </p:attrNameLst>
                                      </p:cBhvr>
                                      <p:to>
                                        <p:strVal val="visible"/>
                                      </p:to>
                                    </p:set>
                                    <p:anim calcmode="lin" valueType="num">
                                      <p:cBhvr additive="base">
                                        <p:cTn id="31" dur="500" fill="hold"/>
                                        <p:tgtEl>
                                          <p:spTgt spid="50"/>
                                        </p:tgtEl>
                                        <p:attrNameLst>
                                          <p:attrName>ppt_x</p:attrName>
                                        </p:attrNameLst>
                                      </p:cBhvr>
                                      <p:tavLst>
                                        <p:tav tm="0">
                                          <p:val>
                                            <p:strVal val="#ppt_x"/>
                                          </p:val>
                                        </p:tav>
                                        <p:tav tm="100000">
                                          <p:val>
                                            <p:strVal val="#ppt_x"/>
                                          </p:val>
                                        </p:tav>
                                      </p:tavLst>
                                    </p:anim>
                                    <p:anim calcmode="lin" valueType="num">
                                      <p:cBhvr additive="base">
                                        <p:cTn id="32" dur="500" fill="hold"/>
                                        <p:tgtEl>
                                          <p:spTgt spid="50"/>
                                        </p:tgtEl>
                                        <p:attrNameLst>
                                          <p:attrName>ppt_y</p:attrName>
                                        </p:attrNameLst>
                                      </p:cBhvr>
                                      <p:tavLst>
                                        <p:tav tm="0">
                                          <p:val>
                                            <p:strVal val="1+#ppt_h/2"/>
                                          </p:val>
                                        </p:tav>
                                        <p:tav tm="100000">
                                          <p:val>
                                            <p:strVal val="#ppt_y"/>
                                          </p:val>
                                        </p:tav>
                                      </p:tavLst>
                                    </p:anim>
                                  </p:childTnLst>
                                </p:cTn>
                              </p:par>
                              <p:par>
                                <p:cTn id="33" presetID="2" presetClass="entr" presetSubtype="1" fill="hold" grpId="0" nodeType="withEffect">
                                  <p:stCondLst>
                                    <p:cond delay="1000"/>
                                  </p:stCondLst>
                                  <p:childTnLst>
                                    <p:set>
                                      <p:cBhvr>
                                        <p:cTn id="34" dur="1" fill="hold">
                                          <p:stCondLst>
                                            <p:cond delay="0"/>
                                          </p:stCondLst>
                                        </p:cTn>
                                        <p:tgtEl>
                                          <p:spTgt spid="51"/>
                                        </p:tgtEl>
                                        <p:attrNameLst>
                                          <p:attrName>style.visibility</p:attrName>
                                        </p:attrNameLst>
                                      </p:cBhvr>
                                      <p:to>
                                        <p:strVal val="visible"/>
                                      </p:to>
                                    </p:set>
                                    <p:anim calcmode="lin" valueType="num">
                                      <p:cBhvr additive="base">
                                        <p:cTn id="35" dur="500" fill="hold"/>
                                        <p:tgtEl>
                                          <p:spTgt spid="51"/>
                                        </p:tgtEl>
                                        <p:attrNameLst>
                                          <p:attrName>ppt_x</p:attrName>
                                        </p:attrNameLst>
                                      </p:cBhvr>
                                      <p:tavLst>
                                        <p:tav tm="0">
                                          <p:val>
                                            <p:strVal val="#ppt_x"/>
                                          </p:val>
                                        </p:tav>
                                        <p:tav tm="100000">
                                          <p:val>
                                            <p:strVal val="#ppt_x"/>
                                          </p:val>
                                        </p:tav>
                                      </p:tavLst>
                                    </p:anim>
                                    <p:anim calcmode="lin" valueType="num">
                                      <p:cBhvr additive="base">
                                        <p:cTn id="36" dur="500" fill="hold"/>
                                        <p:tgtEl>
                                          <p:spTgt spid="51"/>
                                        </p:tgtEl>
                                        <p:attrNameLst>
                                          <p:attrName>ppt_y</p:attrName>
                                        </p:attrNameLst>
                                      </p:cBhvr>
                                      <p:tavLst>
                                        <p:tav tm="0">
                                          <p:val>
                                            <p:strVal val="0-#ppt_h/2"/>
                                          </p:val>
                                        </p:tav>
                                        <p:tav tm="100000">
                                          <p:val>
                                            <p:strVal val="#ppt_y"/>
                                          </p:val>
                                        </p:tav>
                                      </p:tavLst>
                                    </p:anim>
                                  </p:childTnLst>
                                </p:cTn>
                              </p:par>
                              <p:par>
                                <p:cTn id="37" presetID="2" presetClass="entr" presetSubtype="4" fill="hold" grpId="0" nodeType="withEffect">
                                  <p:stCondLst>
                                    <p:cond delay="1500"/>
                                  </p:stCondLst>
                                  <p:childTnLst>
                                    <p:set>
                                      <p:cBhvr>
                                        <p:cTn id="38" dur="1" fill="hold">
                                          <p:stCondLst>
                                            <p:cond delay="0"/>
                                          </p:stCondLst>
                                        </p:cTn>
                                        <p:tgtEl>
                                          <p:spTgt spid="52"/>
                                        </p:tgtEl>
                                        <p:attrNameLst>
                                          <p:attrName>style.visibility</p:attrName>
                                        </p:attrNameLst>
                                      </p:cBhvr>
                                      <p:to>
                                        <p:strVal val="visible"/>
                                      </p:to>
                                    </p:set>
                                    <p:anim calcmode="lin" valueType="num">
                                      <p:cBhvr additive="base">
                                        <p:cTn id="39" dur="500" fill="hold"/>
                                        <p:tgtEl>
                                          <p:spTgt spid="52"/>
                                        </p:tgtEl>
                                        <p:attrNameLst>
                                          <p:attrName>ppt_x</p:attrName>
                                        </p:attrNameLst>
                                      </p:cBhvr>
                                      <p:tavLst>
                                        <p:tav tm="0">
                                          <p:val>
                                            <p:strVal val="#ppt_x"/>
                                          </p:val>
                                        </p:tav>
                                        <p:tav tm="100000">
                                          <p:val>
                                            <p:strVal val="#ppt_x"/>
                                          </p:val>
                                        </p:tav>
                                      </p:tavLst>
                                    </p:anim>
                                    <p:anim calcmode="lin" valueType="num">
                                      <p:cBhvr additive="base">
                                        <p:cTn id="40" dur="500" fill="hold"/>
                                        <p:tgtEl>
                                          <p:spTgt spid="52"/>
                                        </p:tgtEl>
                                        <p:attrNameLst>
                                          <p:attrName>ppt_y</p:attrName>
                                        </p:attrNameLst>
                                      </p:cBhvr>
                                      <p:tavLst>
                                        <p:tav tm="0">
                                          <p:val>
                                            <p:strVal val="1+#ppt_h/2"/>
                                          </p:val>
                                        </p:tav>
                                        <p:tav tm="100000">
                                          <p:val>
                                            <p:strVal val="#ppt_y"/>
                                          </p:val>
                                        </p:tav>
                                      </p:tavLst>
                                    </p:anim>
                                  </p:childTnLst>
                                </p:cTn>
                              </p:par>
                              <p:par>
                                <p:cTn id="41" presetID="2" presetClass="entr" presetSubtype="1" fill="hold" grpId="0" nodeType="withEffect">
                                  <p:stCondLst>
                                    <p:cond delay="1500"/>
                                  </p:stCondLst>
                                  <p:childTnLst>
                                    <p:set>
                                      <p:cBhvr>
                                        <p:cTn id="42" dur="1" fill="hold">
                                          <p:stCondLst>
                                            <p:cond delay="0"/>
                                          </p:stCondLst>
                                        </p:cTn>
                                        <p:tgtEl>
                                          <p:spTgt spid="53"/>
                                        </p:tgtEl>
                                        <p:attrNameLst>
                                          <p:attrName>style.visibility</p:attrName>
                                        </p:attrNameLst>
                                      </p:cBhvr>
                                      <p:to>
                                        <p:strVal val="visible"/>
                                      </p:to>
                                    </p:set>
                                    <p:anim calcmode="lin" valueType="num">
                                      <p:cBhvr additive="base">
                                        <p:cTn id="43" dur="500" fill="hold"/>
                                        <p:tgtEl>
                                          <p:spTgt spid="53"/>
                                        </p:tgtEl>
                                        <p:attrNameLst>
                                          <p:attrName>ppt_x</p:attrName>
                                        </p:attrNameLst>
                                      </p:cBhvr>
                                      <p:tavLst>
                                        <p:tav tm="0">
                                          <p:val>
                                            <p:strVal val="#ppt_x"/>
                                          </p:val>
                                        </p:tav>
                                        <p:tav tm="100000">
                                          <p:val>
                                            <p:strVal val="#ppt_x"/>
                                          </p:val>
                                        </p:tav>
                                      </p:tavLst>
                                    </p:anim>
                                    <p:anim calcmode="lin" valueType="num">
                                      <p:cBhvr additive="base">
                                        <p:cTn id="44" dur="500" fill="hold"/>
                                        <p:tgtEl>
                                          <p:spTgt spid="53"/>
                                        </p:tgtEl>
                                        <p:attrNameLst>
                                          <p:attrName>ppt_y</p:attrName>
                                        </p:attrNameLst>
                                      </p:cBhvr>
                                      <p:tavLst>
                                        <p:tav tm="0">
                                          <p:val>
                                            <p:strVal val="0-#ppt_h/2"/>
                                          </p:val>
                                        </p:tav>
                                        <p:tav tm="100000">
                                          <p:val>
                                            <p:strVal val="#ppt_y"/>
                                          </p:val>
                                        </p:tav>
                                      </p:tavLst>
                                    </p:anim>
                                  </p:childTnLst>
                                </p:cTn>
                              </p:par>
                              <p:par>
                                <p:cTn id="45" presetID="2" presetClass="entr" presetSubtype="4" fill="hold" grpId="0" nodeType="withEffect">
                                  <p:stCondLst>
                                    <p:cond delay="2000"/>
                                  </p:stCondLst>
                                  <p:childTnLst>
                                    <p:set>
                                      <p:cBhvr>
                                        <p:cTn id="46" dur="1" fill="hold">
                                          <p:stCondLst>
                                            <p:cond delay="0"/>
                                          </p:stCondLst>
                                        </p:cTn>
                                        <p:tgtEl>
                                          <p:spTgt spid="54"/>
                                        </p:tgtEl>
                                        <p:attrNameLst>
                                          <p:attrName>style.visibility</p:attrName>
                                        </p:attrNameLst>
                                      </p:cBhvr>
                                      <p:to>
                                        <p:strVal val="visible"/>
                                      </p:to>
                                    </p:set>
                                    <p:anim calcmode="lin" valueType="num">
                                      <p:cBhvr additive="base">
                                        <p:cTn id="47" dur="500" fill="hold"/>
                                        <p:tgtEl>
                                          <p:spTgt spid="54"/>
                                        </p:tgtEl>
                                        <p:attrNameLst>
                                          <p:attrName>ppt_x</p:attrName>
                                        </p:attrNameLst>
                                      </p:cBhvr>
                                      <p:tavLst>
                                        <p:tav tm="0">
                                          <p:val>
                                            <p:strVal val="#ppt_x"/>
                                          </p:val>
                                        </p:tav>
                                        <p:tav tm="100000">
                                          <p:val>
                                            <p:strVal val="#ppt_x"/>
                                          </p:val>
                                        </p:tav>
                                      </p:tavLst>
                                    </p:anim>
                                    <p:anim calcmode="lin" valueType="num">
                                      <p:cBhvr additive="base">
                                        <p:cTn id="48" dur="500" fill="hold"/>
                                        <p:tgtEl>
                                          <p:spTgt spid="54"/>
                                        </p:tgtEl>
                                        <p:attrNameLst>
                                          <p:attrName>ppt_y</p:attrName>
                                        </p:attrNameLst>
                                      </p:cBhvr>
                                      <p:tavLst>
                                        <p:tav tm="0">
                                          <p:val>
                                            <p:strVal val="1+#ppt_h/2"/>
                                          </p:val>
                                        </p:tav>
                                        <p:tav tm="100000">
                                          <p:val>
                                            <p:strVal val="#ppt_y"/>
                                          </p:val>
                                        </p:tav>
                                      </p:tavLst>
                                    </p:anim>
                                  </p:childTnLst>
                                </p:cTn>
                              </p:par>
                              <p:par>
                                <p:cTn id="49" presetID="2" presetClass="entr" presetSubtype="1" fill="hold" grpId="0" nodeType="withEffect">
                                  <p:stCondLst>
                                    <p:cond delay="2000"/>
                                  </p:stCondLst>
                                  <p:childTnLst>
                                    <p:set>
                                      <p:cBhvr>
                                        <p:cTn id="50" dur="1" fill="hold">
                                          <p:stCondLst>
                                            <p:cond delay="0"/>
                                          </p:stCondLst>
                                        </p:cTn>
                                        <p:tgtEl>
                                          <p:spTgt spid="55"/>
                                        </p:tgtEl>
                                        <p:attrNameLst>
                                          <p:attrName>style.visibility</p:attrName>
                                        </p:attrNameLst>
                                      </p:cBhvr>
                                      <p:to>
                                        <p:strVal val="visible"/>
                                      </p:to>
                                    </p:set>
                                    <p:anim calcmode="lin" valueType="num">
                                      <p:cBhvr additive="base">
                                        <p:cTn id="51" dur="500" fill="hold"/>
                                        <p:tgtEl>
                                          <p:spTgt spid="55"/>
                                        </p:tgtEl>
                                        <p:attrNameLst>
                                          <p:attrName>ppt_x</p:attrName>
                                        </p:attrNameLst>
                                      </p:cBhvr>
                                      <p:tavLst>
                                        <p:tav tm="0">
                                          <p:val>
                                            <p:strVal val="#ppt_x"/>
                                          </p:val>
                                        </p:tav>
                                        <p:tav tm="100000">
                                          <p:val>
                                            <p:strVal val="#ppt_x"/>
                                          </p:val>
                                        </p:tav>
                                      </p:tavLst>
                                    </p:anim>
                                    <p:anim calcmode="lin" valueType="num">
                                      <p:cBhvr additive="base">
                                        <p:cTn id="52" dur="500" fill="hold"/>
                                        <p:tgtEl>
                                          <p:spTgt spid="55"/>
                                        </p:tgtEl>
                                        <p:attrNameLst>
                                          <p:attrName>ppt_y</p:attrName>
                                        </p:attrNameLst>
                                      </p:cBhvr>
                                      <p:tavLst>
                                        <p:tav tm="0">
                                          <p:val>
                                            <p:strVal val="0-#ppt_h/2"/>
                                          </p:val>
                                        </p:tav>
                                        <p:tav tm="100000">
                                          <p:val>
                                            <p:strVal val="#ppt_y"/>
                                          </p:val>
                                        </p:tav>
                                      </p:tavLst>
                                    </p:anim>
                                  </p:childTnLst>
                                </p:cTn>
                              </p:par>
                              <p:par>
                                <p:cTn id="53" presetID="42" presetClass="entr" presetSubtype="0" fill="hold" nodeType="withEffect">
                                  <p:stCondLst>
                                    <p:cond delay="2500"/>
                                  </p:stCondLst>
                                  <p:childTnLst>
                                    <p:set>
                                      <p:cBhvr>
                                        <p:cTn id="54" dur="1" fill="hold">
                                          <p:stCondLst>
                                            <p:cond delay="0"/>
                                          </p:stCondLst>
                                        </p:cTn>
                                        <p:tgtEl>
                                          <p:spTgt spid="56"/>
                                        </p:tgtEl>
                                        <p:attrNameLst>
                                          <p:attrName>style.visibility</p:attrName>
                                        </p:attrNameLst>
                                      </p:cBhvr>
                                      <p:to>
                                        <p:strVal val="visible"/>
                                      </p:to>
                                    </p:set>
                                    <p:animEffect transition="in" filter="fade">
                                      <p:cBhvr>
                                        <p:cTn id="55" dur="1000"/>
                                        <p:tgtEl>
                                          <p:spTgt spid="56"/>
                                        </p:tgtEl>
                                      </p:cBhvr>
                                    </p:animEffect>
                                    <p:anim calcmode="lin" valueType="num">
                                      <p:cBhvr>
                                        <p:cTn id="56" dur="1000" fill="hold"/>
                                        <p:tgtEl>
                                          <p:spTgt spid="56"/>
                                        </p:tgtEl>
                                        <p:attrNameLst>
                                          <p:attrName>ppt_x</p:attrName>
                                        </p:attrNameLst>
                                      </p:cBhvr>
                                      <p:tavLst>
                                        <p:tav tm="0">
                                          <p:val>
                                            <p:strVal val="#ppt_x"/>
                                          </p:val>
                                        </p:tav>
                                        <p:tav tm="100000">
                                          <p:val>
                                            <p:strVal val="#ppt_x"/>
                                          </p:val>
                                        </p:tav>
                                      </p:tavLst>
                                    </p:anim>
                                    <p:anim calcmode="lin" valueType="num">
                                      <p:cBhvr>
                                        <p:cTn id="57" dur="1000" fill="hold"/>
                                        <p:tgtEl>
                                          <p:spTgt spid="56"/>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2500"/>
                                  </p:stCondLst>
                                  <p:childTnLst>
                                    <p:set>
                                      <p:cBhvr>
                                        <p:cTn id="59" dur="1" fill="hold">
                                          <p:stCondLst>
                                            <p:cond delay="0"/>
                                          </p:stCondLst>
                                        </p:cTn>
                                        <p:tgtEl>
                                          <p:spTgt spid="61"/>
                                        </p:tgtEl>
                                        <p:attrNameLst>
                                          <p:attrName>style.visibility</p:attrName>
                                        </p:attrNameLst>
                                      </p:cBhvr>
                                      <p:to>
                                        <p:strVal val="visible"/>
                                      </p:to>
                                    </p:set>
                                    <p:animEffect transition="in" filter="fade">
                                      <p:cBhvr>
                                        <p:cTn id="60" dur="1000"/>
                                        <p:tgtEl>
                                          <p:spTgt spid="61"/>
                                        </p:tgtEl>
                                      </p:cBhvr>
                                    </p:animEffect>
                                    <p:anim calcmode="lin" valueType="num">
                                      <p:cBhvr>
                                        <p:cTn id="61" dur="1000" fill="hold"/>
                                        <p:tgtEl>
                                          <p:spTgt spid="61"/>
                                        </p:tgtEl>
                                        <p:attrNameLst>
                                          <p:attrName>ppt_x</p:attrName>
                                        </p:attrNameLst>
                                      </p:cBhvr>
                                      <p:tavLst>
                                        <p:tav tm="0">
                                          <p:val>
                                            <p:strVal val="#ppt_x"/>
                                          </p:val>
                                        </p:tav>
                                        <p:tav tm="100000">
                                          <p:val>
                                            <p:strVal val="#ppt_x"/>
                                          </p:val>
                                        </p:tav>
                                      </p:tavLst>
                                    </p:anim>
                                    <p:anim calcmode="lin" valueType="num">
                                      <p:cBhvr>
                                        <p:cTn id="62" dur="1000" fill="hold"/>
                                        <p:tgtEl>
                                          <p:spTgt spid="61"/>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2500"/>
                                  </p:stCondLst>
                                  <p:childTnLst>
                                    <p:set>
                                      <p:cBhvr>
                                        <p:cTn id="64" dur="1" fill="hold">
                                          <p:stCondLst>
                                            <p:cond delay="0"/>
                                          </p:stCondLst>
                                        </p:cTn>
                                        <p:tgtEl>
                                          <p:spTgt spid="62"/>
                                        </p:tgtEl>
                                        <p:attrNameLst>
                                          <p:attrName>style.visibility</p:attrName>
                                        </p:attrNameLst>
                                      </p:cBhvr>
                                      <p:to>
                                        <p:strVal val="visible"/>
                                      </p:to>
                                    </p:set>
                                    <p:animEffect transition="in" filter="fade">
                                      <p:cBhvr>
                                        <p:cTn id="65" dur="1000"/>
                                        <p:tgtEl>
                                          <p:spTgt spid="62"/>
                                        </p:tgtEl>
                                      </p:cBhvr>
                                    </p:animEffect>
                                    <p:anim calcmode="lin" valueType="num">
                                      <p:cBhvr>
                                        <p:cTn id="66" dur="1000" fill="hold"/>
                                        <p:tgtEl>
                                          <p:spTgt spid="62"/>
                                        </p:tgtEl>
                                        <p:attrNameLst>
                                          <p:attrName>ppt_x</p:attrName>
                                        </p:attrNameLst>
                                      </p:cBhvr>
                                      <p:tavLst>
                                        <p:tav tm="0">
                                          <p:val>
                                            <p:strVal val="#ppt_x"/>
                                          </p:val>
                                        </p:tav>
                                        <p:tav tm="100000">
                                          <p:val>
                                            <p:strVal val="#ppt_x"/>
                                          </p:val>
                                        </p:tav>
                                      </p:tavLst>
                                    </p:anim>
                                    <p:anim calcmode="lin" valueType="num">
                                      <p:cBhvr>
                                        <p:cTn id="67" dur="1000" fill="hold"/>
                                        <p:tgtEl>
                                          <p:spTgt spid="62"/>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2500"/>
                                  </p:stCondLst>
                                  <p:childTnLst>
                                    <p:set>
                                      <p:cBhvr>
                                        <p:cTn id="69" dur="1" fill="hold">
                                          <p:stCondLst>
                                            <p:cond delay="0"/>
                                          </p:stCondLst>
                                        </p:cTn>
                                        <p:tgtEl>
                                          <p:spTgt spid="65"/>
                                        </p:tgtEl>
                                        <p:attrNameLst>
                                          <p:attrName>style.visibility</p:attrName>
                                        </p:attrNameLst>
                                      </p:cBhvr>
                                      <p:to>
                                        <p:strVal val="visible"/>
                                      </p:to>
                                    </p:set>
                                    <p:animEffect transition="in" filter="fade">
                                      <p:cBhvr>
                                        <p:cTn id="70" dur="1000"/>
                                        <p:tgtEl>
                                          <p:spTgt spid="65"/>
                                        </p:tgtEl>
                                      </p:cBhvr>
                                    </p:animEffect>
                                    <p:anim calcmode="lin" valueType="num">
                                      <p:cBhvr>
                                        <p:cTn id="71" dur="1000" fill="hold"/>
                                        <p:tgtEl>
                                          <p:spTgt spid="65"/>
                                        </p:tgtEl>
                                        <p:attrNameLst>
                                          <p:attrName>ppt_x</p:attrName>
                                        </p:attrNameLst>
                                      </p:cBhvr>
                                      <p:tavLst>
                                        <p:tav tm="0">
                                          <p:val>
                                            <p:strVal val="#ppt_x"/>
                                          </p:val>
                                        </p:tav>
                                        <p:tav tm="100000">
                                          <p:val>
                                            <p:strVal val="#ppt_x"/>
                                          </p:val>
                                        </p:tav>
                                      </p:tavLst>
                                    </p:anim>
                                    <p:anim calcmode="lin" valueType="num">
                                      <p:cBhvr>
                                        <p:cTn id="72" dur="1000" fill="hold"/>
                                        <p:tgtEl>
                                          <p:spTgt spid="65"/>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2500"/>
                                  </p:stCondLst>
                                  <p:childTnLst>
                                    <p:set>
                                      <p:cBhvr>
                                        <p:cTn id="74" dur="1" fill="hold">
                                          <p:stCondLst>
                                            <p:cond delay="0"/>
                                          </p:stCondLst>
                                        </p:cTn>
                                        <p:tgtEl>
                                          <p:spTgt spid="66"/>
                                        </p:tgtEl>
                                        <p:attrNameLst>
                                          <p:attrName>style.visibility</p:attrName>
                                        </p:attrNameLst>
                                      </p:cBhvr>
                                      <p:to>
                                        <p:strVal val="visible"/>
                                      </p:to>
                                    </p:set>
                                    <p:animEffect transition="in" filter="fade">
                                      <p:cBhvr>
                                        <p:cTn id="75" dur="1000"/>
                                        <p:tgtEl>
                                          <p:spTgt spid="66"/>
                                        </p:tgtEl>
                                      </p:cBhvr>
                                    </p:animEffect>
                                    <p:anim calcmode="lin" valueType="num">
                                      <p:cBhvr>
                                        <p:cTn id="76" dur="1000" fill="hold"/>
                                        <p:tgtEl>
                                          <p:spTgt spid="66"/>
                                        </p:tgtEl>
                                        <p:attrNameLst>
                                          <p:attrName>ppt_x</p:attrName>
                                        </p:attrNameLst>
                                      </p:cBhvr>
                                      <p:tavLst>
                                        <p:tav tm="0">
                                          <p:val>
                                            <p:strVal val="#ppt_x"/>
                                          </p:val>
                                        </p:tav>
                                        <p:tav tm="100000">
                                          <p:val>
                                            <p:strVal val="#ppt_x"/>
                                          </p:val>
                                        </p:tav>
                                      </p:tavLst>
                                    </p:anim>
                                    <p:anim calcmode="lin" valueType="num">
                                      <p:cBhvr>
                                        <p:cTn id="77" dur="1000" fill="hold"/>
                                        <p:tgtEl>
                                          <p:spTgt spid="66"/>
                                        </p:tgtEl>
                                        <p:attrNameLst>
                                          <p:attrName>ppt_y</p:attrName>
                                        </p:attrNameLst>
                                      </p:cBhvr>
                                      <p:tavLst>
                                        <p:tav tm="0">
                                          <p:val>
                                            <p:strVal val="#ppt_y+.1"/>
                                          </p:val>
                                        </p:tav>
                                        <p:tav tm="100000">
                                          <p:val>
                                            <p:strVal val="#ppt_y"/>
                                          </p:val>
                                        </p:tav>
                                      </p:tavLst>
                                    </p:anim>
                                  </p:childTnLst>
                                </p:cTn>
                              </p:par>
                              <p:par>
                                <p:cTn id="78" presetID="22" presetClass="entr" presetSubtype="8" fill="hold" nodeType="withEffect">
                                  <p:stCondLst>
                                    <p:cond delay="3000"/>
                                  </p:stCondLst>
                                  <p:childTnLst>
                                    <p:set>
                                      <p:cBhvr>
                                        <p:cTn id="79" dur="1" fill="hold">
                                          <p:stCondLst>
                                            <p:cond delay="0"/>
                                          </p:stCondLst>
                                        </p:cTn>
                                        <p:tgtEl>
                                          <p:spTgt spid="73"/>
                                        </p:tgtEl>
                                        <p:attrNameLst>
                                          <p:attrName>style.visibility</p:attrName>
                                        </p:attrNameLst>
                                      </p:cBhvr>
                                      <p:to>
                                        <p:strVal val="visible"/>
                                      </p:to>
                                    </p:set>
                                    <p:animEffect transition="in" filter="wipe(left)">
                                      <p:cBhvr>
                                        <p:cTn id="80" dur="500"/>
                                        <p:tgtEl>
                                          <p:spTgt spid="73"/>
                                        </p:tgtEl>
                                      </p:cBhvr>
                                    </p:animEffect>
                                  </p:childTnLst>
                                </p:cTn>
                              </p:par>
                              <p:par>
                                <p:cTn id="81" presetID="10" presetClass="entr" presetSubtype="0" fill="hold" grpId="0" nodeType="withEffect">
                                  <p:stCondLst>
                                    <p:cond delay="2500"/>
                                  </p:stCondLst>
                                  <p:childTnLst>
                                    <p:set>
                                      <p:cBhvr>
                                        <p:cTn id="82" dur="1" fill="hold">
                                          <p:stCondLst>
                                            <p:cond delay="0"/>
                                          </p:stCondLst>
                                        </p:cTn>
                                        <p:tgtEl>
                                          <p:spTgt spid="80"/>
                                        </p:tgtEl>
                                        <p:attrNameLst>
                                          <p:attrName>style.visibility</p:attrName>
                                        </p:attrNameLst>
                                      </p:cBhvr>
                                      <p:to>
                                        <p:strVal val="visible"/>
                                      </p:to>
                                    </p:set>
                                    <p:animEffect transition="in" filter="fade">
                                      <p:cBhvr>
                                        <p:cTn id="83" dur="500"/>
                                        <p:tgtEl>
                                          <p:spTgt spid="80"/>
                                        </p:tgtEl>
                                      </p:cBhvr>
                                    </p:animEffect>
                                  </p:childTnLst>
                                </p:cTn>
                              </p:par>
                              <p:par>
                                <p:cTn id="84" presetID="42" presetClass="entr" presetSubtype="0" fill="hold" grpId="0" nodeType="withEffect">
                                  <p:stCondLst>
                                    <p:cond delay="2500"/>
                                  </p:stCondLst>
                                  <p:childTnLst>
                                    <p:set>
                                      <p:cBhvr>
                                        <p:cTn id="85" dur="1" fill="hold">
                                          <p:stCondLst>
                                            <p:cond delay="0"/>
                                          </p:stCondLst>
                                        </p:cTn>
                                        <p:tgtEl>
                                          <p:spTgt spid="85"/>
                                        </p:tgtEl>
                                        <p:attrNameLst>
                                          <p:attrName>style.visibility</p:attrName>
                                        </p:attrNameLst>
                                      </p:cBhvr>
                                      <p:to>
                                        <p:strVal val="visible"/>
                                      </p:to>
                                    </p:set>
                                    <p:animEffect transition="in" filter="fade">
                                      <p:cBhvr>
                                        <p:cTn id="86" dur="500"/>
                                        <p:tgtEl>
                                          <p:spTgt spid="85"/>
                                        </p:tgtEl>
                                      </p:cBhvr>
                                    </p:animEffect>
                                    <p:anim calcmode="lin" valueType="num">
                                      <p:cBhvr>
                                        <p:cTn id="87" dur="500" fill="hold"/>
                                        <p:tgtEl>
                                          <p:spTgt spid="85"/>
                                        </p:tgtEl>
                                        <p:attrNameLst>
                                          <p:attrName>ppt_x</p:attrName>
                                        </p:attrNameLst>
                                      </p:cBhvr>
                                      <p:tavLst>
                                        <p:tav tm="0">
                                          <p:val>
                                            <p:strVal val="#ppt_x"/>
                                          </p:val>
                                        </p:tav>
                                        <p:tav tm="100000">
                                          <p:val>
                                            <p:strVal val="#ppt_x"/>
                                          </p:val>
                                        </p:tav>
                                      </p:tavLst>
                                    </p:anim>
                                    <p:anim calcmode="lin" valueType="num">
                                      <p:cBhvr>
                                        <p:cTn id="88" dur="500" fill="hold"/>
                                        <p:tgtEl>
                                          <p:spTgt spid="85"/>
                                        </p:tgtEl>
                                        <p:attrNameLst>
                                          <p:attrName>ppt_y</p:attrName>
                                        </p:attrNameLst>
                                      </p:cBhvr>
                                      <p:tavLst>
                                        <p:tav tm="0">
                                          <p:val>
                                            <p:strVal val="#ppt_y+.1"/>
                                          </p:val>
                                        </p:tav>
                                        <p:tav tm="100000">
                                          <p:val>
                                            <p:strVal val="#ppt_y"/>
                                          </p:val>
                                        </p:tav>
                                      </p:tavLst>
                                    </p:anim>
                                  </p:childTnLst>
                                </p:cTn>
                              </p:par>
                              <p:par>
                                <p:cTn id="89" presetID="10" presetClass="entr" presetSubtype="0" fill="hold" grpId="0" nodeType="withEffect">
                                  <p:stCondLst>
                                    <p:cond delay="3000"/>
                                  </p:stCondLst>
                                  <p:childTnLst>
                                    <p:set>
                                      <p:cBhvr>
                                        <p:cTn id="90" dur="1" fill="hold">
                                          <p:stCondLst>
                                            <p:cond delay="0"/>
                                          </p:stCondLst>
                                        </p:cTn>
                                        <p:tgtEl>
                                          <p:spTgt spid="81"/>
                                        </p:tgtEl>
                                        <p:attrNameLst>
                                          <p:attrName>style.visibility</p:attrName>
                                        </p:attrNameLst>
                                      </p:cBhvr>
                                      <p:to>
                                        <p:strVal val="visible"/>
                                      </p:to>
                                    </p:set>
                                    <p:animEffect transition="in" filter="fade">
                                      <p:cBhvr>
                                        <p:cTn id="91" dur="500"/>
                                        <p:tgtEl>
                                          <p:spTgt spid="81"/>
                                        </p:tgtEl>
                                      </p:cBhvr>
                                    </p:animEffect>
                                  </p:childTnLst>
                                </p:cTn>
                              </p:par>
                              <p:par>
                                <p:cTn id="92" presetID="10" presetClass="entr" presetSubtype="0" fill="hold" grpId="0" nodeType="withEffect">
                                  <p:stCondLst>
                                    <p:cond delay="3500"/>
                                  </p:stCondLst>
                                  <p:childTnLst>
                                    <p:set>
                                      <p:cBhvr>
                                        <p:cTn id="93" dur="1" fill="hold">
                                          <p:stCondLst>
                                            <p:cond delay="0"/>
                                          </p:stCondLst>
                                        </p:cTn>
                                        <p:tgtEl>
                                          <p:spTgt spid="82"/>
                                        </p:tgtEl>
                                        <p:attrNameLst>
                                          <p:attrName>style.visibility</p:attrName>
                                        </p:attrNameLst>
                                      </p:cBhvr>
                                      <p:to>
                                        <p:strVal val="visible"/>
                                      </p:to>
                                    </p:set>
                                    <p:animEffect transition="in" filter="fade">
                                      <p:cBhvr>
                                        <p:cTn id="94" dur="500"/>
                                        <p:tgtEl>
                                          <p:spTgt spid="82"/>
                                        </p:tgtEl>
                                      </p:cBhvr>
                                    </p:animEffect>
                                  </p:childTnLst>
                                </p:cTn>
                              </p:par>
                              <p:par>
                                <p:cTn id="95" presetID="10" presetClass="entr" presetSubtype="0" fill="hold" grpId="0" nodeType="withEffect">
                                  <p:stCondLst>
                                    <p:cond delay="4000"/>
                                  </p:stCondLst>
                                  <p:childTnLst>
                                    <p:set>
                                      <p:cBhvr>
                                        <p:cTn id="96" dur="1" fill="hold">
                                          <p:stCondLst>
                                            <p:cond delay="0"/>
                                          </p:stCondLst>
                                        </p:cTn>
                                        <p:tgtEl>
                                          <p:spTgt spid="83"/>
                                        </p:tgtEl>
                                        <p:attrNameLst>
                                          <p:attrName>style.visibility</p:attrName>
                                        </p:attrNameLst>
                                      </p:cBhvr>
                                      <p:to>
                                        <p:strVal val="visible"/>
                                      </p:to>
                                    </p:set>
                                    <p:animEffect transition="in" filter="fade">
                                      <p:cBhvr>
                                        <p:cTn id="97" dur="500"/>
                                        <p:tgtEl>
                                          <p:spTgt spid="83"/>
                                        </p:tgtEl>
                                      </p:cBhvr>
                                    </p:animEffect>
                                  </p:childTnLst>
                                </p:cTn>
                              </p:par>
                              <p:par>
                                <p:cTn id="98" presetID="10" presetClass="entr" presetSubtype="0" fill="hold" grpId="0" nodeType="withEffect">
                                  <p:stCondLst>
                                    <p:cond delay="4500"/>
                                  </p:stCondLst>
                                  <p:childTnLst>
                                    <p:set>
                                      <p:cBhvr>
                                        <p:cTn id="99" dur="1" fill="hold">
                                          <p:stCondLst>
                                            <p:cond delay="0"/>
                                          </p:stCondLst>
                                        </p:cTn>
                                        <p:tgtEl>
                                          <p:spTgt spid="84"/>
                                        </p:tgtEl>
                                        <p:attrNameLst>
                                          <p:attrName>style.visibility</p:attrName>
                                        </p:attrNameLst>
                                      </p:cBhvr>
                                      <p:to>
                                        <p:strVal val="visible"/>
                                      </p:to>
                                    </p:set>
                                    <p:animEffect transition="in" filter="fade">
                                      <p:cBhvr>
                                        <p:cTn id="100" dur="500"/>
                                        <p:tgtEl>
                                          <p:spTgt spid="84"/>
                                        </p:tgtEl>
                                      </p:cBhvr>
                                    </p:animEffect>
                                  </p:childTnLst>
                                </p:cTn>
                              </p:par>
                              <p:par>
                                <p:cTn id="101" presetID="42" presetClass="entr" presetSubtype="0" fill="hold" grpId="0" nodeType="withEffect">
                                  <p:stCondLst>
                                    <p:cond delay="3000"/>
                                  </p:stCondLst>
                                  <p:childTnLst>
                                    <p:set>
                                      <p:cBhvr>
                                        <p:cTn id="102" dur="1" fill="hold">
                                          <p:stCondLst>
                                            <p:cond delay="0"/>
                                          </p:stCondLst>
                                        </p:cTn>
                                        <p:tgtEl>
                                          <p:spTgt spid="86"/>
                                        </p:tgtEl>
                                        <p:attrNameLst>
                                          <p:attrName>style.visibility</p:attrName>
                                        </p:attrNameLst>
                                      </p:cBhvr>
                                      <p:to>
                                        <p:strVal val="visible"/>
                                      </p:to>
                                    </p:set>
                                    <p:animEffect transition="in" filter="fade">
                                      <p:cBhvr>
                                        <p:cTn id="103" dur="500"/>
                                        <p:tgtEl>
                                          <p:spTgt spid="86"/>
                                        </p:tgtEl>
                                      </p:cBhvr>
                                    </p:animEffect>
                                    <p:anim calcmode="lin" valueType="num">
                                      <p:cBhvr>
                                        <p:cTn id="104" dur="500" fill="hold"/>
                                        <p:tgtEl>
                                          <p:spTgt spid="86"/>
                                        </p:tgtEl>
                                        <p:attrNameLst>
                                          <p:attrName>ppt_x</p:attrName>
                                        </p:attrNameLst>
                                      </p:cBhvr>
                                      <p:tavLst>
                                        <p:tav tm="0">
                                          <p:val>
                                            <p:strVal val="#ppt_x"/>
                                          </p:val>
                                        </p:tav>
                                        <p:tav tm="100000">
                                          <p:val>
                                            <p:strVal val="#ppt_x"/>
                                          </p:val>
                                        </p:tav>
                                      </p:tavLst>
                                    </p:anim>
                                    <p:anim calcmode="lin" valueType="num">
                                      <p:cBhvr>
                                        <p:cTn id="105" dur="500" fill="hold"/>
                                        <p:tgtEl>
                                          <p:spTgt spid="86"/>
                                        </p:tgtEl>
                                        <p:attrNameLst>
                                          <p:attrName>ppt_y</p:attrName>
                                        </p:attrNameLst>
                                      </p:cBhvr>
                                      <p:tavLst>
                                        <p:tav tm="0">
                                          <p:val>
                                            <p:strVal val="#ppt_y+.1"/>
                                          </p:val>
                                        </p:tav>
                                        <p:tav tm="100000">
                                          <p:val>
                                            <p:strVal val="#ppt_y"/>
                                          </p:val>
                                        </p:tav>
                                      </p:tavLst>
                                    </p:anim>
                                  </p:childTnLst>
                                </p:cTn>
                              </p:par>
                              <p:par>
                                <p:cTn id="106" presetID="42" presetClass="entr" presetSubtype="0" fill="hold" grpId="0" nodeType="withEffect">
                                  <p:stCondLst>
                                    <p:cond delay="3500"/>
                                  </p:stCondLst>
                                  <p:childTnLst>
                                    <p:set>
                                      <p:cBhvr>
                                        <p:cTn id="107" dur="1" fill="hold">
                                          <p:stCondLst>
                                            <p:cond delay="0"/>
                                          </p:stCondLst>
                                        </p:cTn>
                                        <p:tgtEl>
                                          <p:spTgt spid="87"/>
                                        </p:tgtEl>
                                        <p:attrNameLst>
                                          <p:attrName>style.visibility</p:attrName>
                                        </p:attrNameLst>
                                      </p:cBhvr>
                                      <p:to>
                                        <p:strVal val="visible"/>
                                      </p:to>
                                    </p:set>
                                    <p:animEffect transition="in" filter="fade">
                                      <p:cBhvr>
                                        <p:cTn id="108" dur="500"/>
                                        <p:tgtEl>
                                          <p:spTgt spid="87"/>
                                        </p:tgtEl>
                                      </p:cBhvr>
                                    </p:animEffect>
                                    <p:anim calcmode="lin" valueType="num">
                                      <p:cBhvr>
                                        <p:cTn id="109" dur="500" fill="hold"/>
                                        <p:tgtEl>
                                          <p:spTgt spid="87"/>
                                        </p:tgtEl>
                                        <p:attrNameLst>
                                          <p:attrName>ppt_x</p:attrName>
                                        </p:attrNameLst>
                                      </p:cBhvr>
                                      <p:tavLst>
                                        <p:tav tm="0">
                                          <p:val>
                                            <p:strVal val="#ppt_x"/>
                                          </p:val>
                                        </p:tav>
                                        <p:tav tm="100000">
                                          <p:val>
                                            <p:strVal val="#ppt_x"/>
                                          </p:val>
                                        </p:tav>
                                      </p:tavLst>
                                    </p:anim>
                                    <p:anim calcmode="lin" valueType="num">
                                      <p:cBhvr>
                                        <p:cTn id="110" dur="500" fill="hold"/>
                                        <p:tgtEl>
                                          <p:spTgt spid="87"/>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4000"/>
                                  </p:stCondLst>
                                  <p:childTnLst>
                                    <p:set>
                                      <p:cBhvr>
                                        <p:cTn id="112" dur="1" fill="hold">
                                          <p:stCondLst>
                                            <p:cond delay="0"/>
                                          </p:stCondLst>
                                        </p:cTn>
                                        <p:tgtEl>
                                          <p:spTgt spid="88"/>
                                        </p:tgtEl>
                                        <p:attrNameLst>
                                          <p:attrName>style.visibility</p:attrName>
                                        </p:attrNameLst>
                                      </p:cBhvr>
                                      <p:to>
                                        <p:strVal val="visible"/>
                                      </p:to>
                                    </p:set>
                                    <p:animEffect transition="in" filter="fade">
                                      <p:cBhvr>
                                        <p:cTn id="113" dur="500"/>
                                        <p:tgtEl>
                                          <p:spTgt spid="88"/>
                                        </p:tgtEl>
                                      </p:cBhvr>
                                    </p:animEffect>
                                    <p:anim calcmode="lin" valueType="num">
                                      <p:cBhvr>
                                        <p:cTn id="114" dur="500" fill="hold"/>
                                        <p:tgtEl>
                                          <p:spTgt spid="88"/>
                                        </p:tgtEl>
                                        <p:attrNameLst>
                                          <p:attrName>ppt_x</p:attrName>
                                        </p:attrNameLst>
                                      </p:cBhvr>
                                      <p:tavLst>
                                        <p:tav tm="0">
                                          <p:val>
                                            <p:strVal val="#ppt_x"/>
                                          </p:val>
                                        </p:tav>
                                        <p:tav tm="100000">
                                          <p:val>
                                            <p:strVal val="#ppt_x"/>
                                          </p:val>
                                        </p:tav>
                                      </p:tavLst>
                                    </p:anim>
                                    <p:anim calcmode="lin" valueType="num">
                                      <p:cBhvr>
                                        <p:cTn id="115" dur="500" fill="hold"/>
                                        <p:tgtEl>
                                          <p:spTgt spid="88"/>
                                        </p:tgtEl>
                                        <p:attrNameLst>
                                          <p:attrName>ppt_y</p:attrName>
                                        </p:attrNameLst>
                                      </p:cBhvr>
                                      <p:tavLst>
                                        <p:tav tm="0">
                                          <p:val>
                                            <p:strVal val="#ppt_y+.1"/>
                                          </p:val>
                                        </p:tav>
                                        <p:tav tm="100000">
                                          <p:val>
                                            <p:strVal val="#ppt_y"/>
                                          </p:val>
                                        </p:tav>
                                      </p:tavLst>
                                    </p:anim>
                                  </p:childTnLst>
                                </p:cTn>
                              </p:par>
                              <p:par>
                                <p:cTn id="116" presetID="42" presetClass="entr" presetSubtype="0" fill="hold" grpId="0" nodeType="withEffect">
                                  <p:stCondLst>
                                    <p:cond delay="4500"/>
                                  </p:stCondLst>
                                  <p:childTnLst>
                                    <p:set>
                                      <p:cBhvr>
                                        <p:cTn id="117" dur="1" fill="hold">
                                          <p:stCondLst>
                                            <p:cond delay="0"/>
                                          </p:stCondLst>
                                        </p:cTn>
                                        <p:tgtEl>
                                          <p:spTgt spid="89"/>
                                        </p:tgtEl>
                                        <p:attrNameLst>
                                          <p:attrName>style.visibility</p:attrName>
                                        </p:attrNameLst>
                                      </p:cBhvr>
                                      <p:to>
                                        <p:strVal val="visible"/>
                                      </p:to>
                                    </p:set>
                                    <p:animEffect transition="in" filter="fade">
                                      <p:cBhvr>
                                        <p:cTn id="118" dur="500"/>
                                        <p:tgtEl>
                                          <p:spTgt spid="89"/>
                                        </p:tgtEl>
                                      </p:cBhvr>
                                    </p:animEffect>
                                    <p:anim calcmode="lin" valueType="num">
                                      <p:cBhvr>
                                        <p:cTn id="119" dur="500" fill="hold"/>
                                        <p:tgtEl>
                                          <p:spTgt spid="89"/>
                                        </p:tgtEl>
                                        <p:attrNameLst>
                                          <p:attrName>ppt_x</p:attrName>
                                        </p:attrNameLst>
                                      </p:cBhvr>
                                      <p:tavLst>
                                        <p:tav tm="0">
                                          <p:val>
                                            <p:strVal val="#ppt_x"/>
                                          </p:val>
                                        </p:tav>
                                        <p:tav tm="100000">
                                          <p:val>
                                            <p:strVal val="#ppt_x"/>
                                          </p:val>
                                        </p:tav>
                                      </p:tavLst>
                                    </p:anim>
                                    <p:anim calcmode="lin" valueType="num">
                                      <p:cBhvr>
                                        <p:cTn id="120" dur="500" fill="hold"/>
                                        <p:tgtEl>
                                          <p:spTgt spid="89"/>
                                        </p:tgtEl>
                                        <p:attrNameLst>
                                          <p:attrName>ppt_y</p:attrName>
                                        </p:attrNameLst>
                                      </p:cBhvr>
                                      <p:tavLst>
                                        <p:tav tm="0">
                                          <p:val>
                                            <p:strVal val="#ppt_y+.1"/>
                                          </p:val>
                                        </p:tav>
                                        <p:tav tm="100000">
                                          <p:val>
                                            <p:strVal val="#ppt_y"/>
                                          </p:val>
                                        </p:tav>
                                      </p:tavLst>
                                    </p:anim>
                                  </p:childTnLst>
                                </p:cTn>
                              </p:par>
                            </p:childTnLst>
                          </p:cTn>
                        </p:par>
                        <p:par>
                          <p:cTn id="121" fill="hold">
                            <p:stCondLst>
                              <p:cond delay="5450"/>
                            </p:stCondLst>
                            <p:childTnLst>
                              <p:par>
                                <p:cTn id="122" presetID="42" presetClass="entr" presetSubtype="0" fill="hold" grpId="0" nodeType="afterEffect">
                                  <p:stCondLst>
                                    <p:cond delay="0"/>
                                  </p:stCondLst>
                                  <p:childTnLst>
                                    <p:set>
                                      <p:cBhvr>
                                        <p:cTn id="123" dur="1" fill="hold">
                                          <p:stCondLst>
                                            <p:cond delay="0"/>
                                          </p:stCondLst>
                                        </p:cTn>
                                        <p:tgtEl>
                                          <p:spTgt spid="90"/>
                                        </p:tgtEl>
                                        <p:attrNameLst>
                                          <p:attrName>style.visibility</p:attrName>
                                        </p:attrNameLst>
                                      </p:cBhvr>
                                      <p:to>
                                        <p:strVal val="visible"/>
                                      </p:to>
                                    </p:set>
                                    <p:animEffect transition="in" filter="fade">
                                      <p:cBhvr>
                                        <p:cTn id="124" dur="1000"/>
                                        <p:tgtEl>
                                          <p:spTgt spid="90"/>
                                        </p:tgtEl>
                                      </p:cBhvr>
                                    </p:animEffect>
                                    <p:anim calcmode="lin" valueType="num">
                                      <p:cBhvr>
                                        <p:cTn id="125" dur="1000" fill="hold"/>
                                        <p:tgtEl>
                                          <p:spTgt spid="90"/>
                                        </p:tgtEl>
                                        <p:attrNameLst>
                                          <p:attrName>ppt_x</p:attrName>
                                        </p:attrNameLst>
                                      </p:cBhvr>
                                      <p:tavLst>
                                        <p:tav tm="0">
                                          <p:val>
                                            <p:strVal val="#ppt_x"/>
                                          </p:val>
                                        </p:tav>
                                        <p:tav tm="100000">
                                          <p:val>
                                            <p:strVal val="#ppt_x"/>
                                          </p:val>
                                        </p:tav>
                                      </p:tavLst>
                                    </p:anim>
                                    <p:anim calcmode="lin" valueType="num">
                                      <p:cBhvr>
                                        <p:cTn id="126" dur="1000" fill="hold"/>
                                        <p:tgtEl>
                                          <p:spTgt spid="9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61" grpId="0" animBg="1"/>
      <p:bldP spid="65" grpId="0" animBg="1"/>
      <p:bldP spid="80" grpId="0" animBg="1"/>
      <p:bldP spid="81" grpId="0" animBg="1"/>
      <p:bldP spid="82" grpId="0" animBg="1"/>
      <p:bldP spid="83" grpId="0" animBg="1"/>
      <p:bldP spid="84" grpId="0" animBg="1"/>
      <p:bldP spid="85" grpId="0"/>
      <p:bldP spid="86" grpId="0"/>
      <p:bldP spid="87" grpId="0"/>
      <p:bldP spid="88" grpId="0"/>
      <p:bldP spid="89" grpId="0"/>
      <p:bldP spid="90" grpId="0" animBg="1"/>
      <p:bldP spid="9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4"/>
          <p:cNvSpPr>
            <a:spLocks noChangeArrowheads="1"/>
          </p:cNvSpPr>
          <p:nvPr/>
        </p:nvSpPr>
        <p:spPr bwMode="auto">
          <a:xfrm>
            <a:off x="5657719" y="1341251"/>
            <a:ext cx="1275245" cy="1294604"/>
          </a:xfrm>
          <a:prstGeom prst="ellipse">
            <a:avLst/>
          </a:prstGeom>
          <a:solidFill>
            <a:schemeClr val="bg1">
              <a:lumMod val="50000"/>
            </a:schemeClr>
          </a:solidFill>
          <a:ln w="12700">
            <a:noFill/>
            <a:round/>
            <a:headEnd/>
            <a:tailEnd/>
          </a:ln>
          <a:effectLst/>
        </p:spPr>
        <p:txBody>
          <a:bodyPr wrap="none" lIns="96226" tIns="48114" rIns="96226" bIns="48114" anchor="ctr"/>
          <a:lstStyle/>
          <a:p>
            <a:endParaRPr lang="ko-KR" altLang="en-US">
              <a:solidFill>
                <a:srgbClr val="000000"/>
              </a:solidFill>
              <a:latin typeface="굴림" pitchFamily="34" charset="-127"/>
              <a:ea typeface="굴림" pitchFamily="34" charset="-127"/>
            </a:endParaRPr>
          </a:p>
        </p:txBody>
      </p:sp>
      <p:sp>
        <p:nvSpPr>
          <p:cNvPr id="5" name="Oval 4"/>
          <p:cNvSpPr>
            <a:spLocks noChangeArrowheads="1"/>
          </p:cNvSpPr>
          <p:nvPr/>
        </p:nvSpPr>
        <p:spPr bwMode="auto">
          <a:xfrm>
            <a:off x="5657719" y="1341251"/>
            <a:ext cx="1275245" cy="1294604"/>
          </a:xfrm>
          <a:prstGeom prst="ellipse">
            <a:avLst/>
          </a:prstGeom>
          <a:solidFill>
            <a:srgbClr val="C00000"/>
          </a:solidFill>
          <a:ln w="12700">
            <a:noFill/>
            <a:round/>
            <a:headEnd/>
            <a:tailEnd/>
          </a:ln>
        </p:spPr>
        <p:txBody>
          <a:bodyPr wrap="none" lIns="96226" tIns="48114" rIns="96226" bIns="48114" anchor="ctr"/>
          <a:lstStyle/>
          <a:p>
            <a:endParaRPr lang="ko-KR" altLang="en-US">
              <a:solidFill>
                <a:srgbClr val="000000"/>
              </a:solidFill>
              <a:latin typeface="굴림" pitchFamily="34" charset="-127"/>
              <a:ea typeface="굴림" pitchFamily="34" charset="-127"/>
            </a:endParaRPr>
          </a:p>
        </p:txBody>
      </p:sp>
      <p:sp>
        <p:nvSpPr>
          <p:cNvPr id="6" name="Oval 4"/>
          <p:cNvSpPr>
            <a:spLocks noChangeArrowheads="1"/>
          </p:cNvSpPr>
          <p:nvPr/>
        </p:nvSpPr>
        <p:spPr bwMode="auto">
          <a:xfrm>
            <a:off x="4239522" y="1926525"/>
            <a:ext cx="1744690" cy="1771179"/>
          </a:xfrm>
          <a:prstGeom prst="ellipse">
            <a:avLst/>
          </a:prstGeom>
          <a:solidFill>
            <a:srgbClr val="969696"/>
          </a:solidFill>
          <a:ln w="12700">
            <a:noFill/>
            <a:round/>
            <a:headEnd/>
            <a:tailEnd/>
          </a:ln>
          <a:effectLst/>
        </p:spPr>
        <p:txBody>
          <a:bodyPr wrap="none" lIns="96226" tIns="48114" rIns="96226" bIns="48114" anchor="ctr"/>
          <a:lstStyle/>
          <a:p>
            <a:endParaRPr lang="ko-KR" altLang="en-US">
              <a:solidFill>
                <a:srgbClr val="000000"/>
              </a:solidFill>
              <a:latin typeface="굴림" pitchFamily="34" charset="-127"/>
              <a:ea typeface="굴림" pitchFamily="34" charset="-127"/>
            </a:endParaRPr>
          </a:p>
        </p:txBody>
      </p:sp>
      <p:sp>
        <p:nvSpPr>
          <p:cNvPr id="7" name="Oval 4"/>
          <p:cNvSpPr>
            <a:spLocks noChangeArrowheads="1"/>
          </p:cNvSpPr>
          <p:nvPr/>
        </p:nvSpPr>
        <p:spPr bwMode="auto">
          <a:xfrm>
            <a:off x="4239522" y="2455403"/>
            <a:ext cx="1744690" cy="1242302"/>
          </a:xfrm>
          <a:custGeom>
            <a:avLst/>
            <a:gdLst/>
            <a:ahLst/>
            <a:cxnLst/>
            <a:rect l="l" t="t" r="r" b="b"/>
            <a:pathLst>
              <a:path w="1667532" h="1169451">
                <a:moveTo>
                  <a:pt x="71654" y="0"/>
                </a:moveTo>
                <a:lnTo>
                  <a:pt x="1595878" y="0"/>
                </a:lnTo>
                <a:cubicBezTo>
                  <a:pt x="1642324" y="102389"/>
                  <a:pt x="1667532" y="216148"/>
                  <a:pt x="1667532" y="335794"/>
                </a:cubicBezTo>
                <a:cubicBezTo>
                  <a:pt x="1667532" y="796210"/>
                  <a:pt x="1294242" y="1169451"/>
                  <a:pt x="833766" y="1169451"/>
                </a:cubicBezTo>
                <a:cubicBezTo>
                  <a:pt x="373290" y="1169451"/>
                  <a:pt x="0" y="796210"/>
                  <a:pt x="0" y="335794"/>
                </a:cubicBezTo>
                <a:cubicBezTo>
                  <a:pt x="0" y="216148"/>
                  <a:pt x="25208" y="102389"/>
                  <a:pt x="71654" y="0"/>
                </a:cubicBezTo>
                <a:close/>
              </a:path>
            </a:pathLst>
          </a:custGeom>
          <a:solidFill>
            <a:srgbClr val="C00000"/>
          </a:solidFill>
          <a:ln w="12700">
            <a:noFill/>
            <a:round/>
            <a:headEnd/>
            <a:tailEnd/>
          </a:ln>
        </p:spPr>
        <p:txBody>
          <a:bodyPr wrap="none" lIns="96226" tIns="48114" rIns="96226" bIns="48114" anchor="ctr"/>
          <a:lstStyle/>
          <a:p>
            <a:endParaRPr lang="ko-KR" altLang="en-US">
              <a:solidFill>
                <a:srgbClr val="000000"/>
              </a:solidFill>
              <a:latin typeface="굴림" pitchFamily="34" charset="-127"/>
              <a:ea typeface="굴림" pitchFamily="34" charset="-127"/>
            </a:endParaRPr>
          </a:p>
        </p:txBody>
      </p:sp>
      <p:sp>
        <p:nvSpPr>
          <p:cNvPr id="8" name="Oval 4"/>
          <p:cNvSpPr>
            <a:spLocks noChangeArrowheads="1"/>
          </p:cNvSpPr>
          <p:nvPr/>
        </p:nvSpPr>
        <p:spPr bwMode="auto">
          <a:xfrm>
            <a:off x="2593770" y="2740012"/>
            <a:ext cx="2150301" cy="2183233"/>
          </a:xfrm>
          <a:prstGeom prst="ellipse">
            <a:avLst/>
          </a:prstGeom>
          <a:solidFill>
            <a:srgbClr val="969696"/>
          </a:solidFill>
          <a:ln w="12700">
            <a:noFill/>
            <a:round/>
            <a:headEnd/>
            <a:tailEnd/>
          </a:ln>
          <a:effectLst/>
        </p:spPr>
        <p:txBody>
          <a:bodyPr wrap="none" lIns="96226" tIns="48114" rIns="96226" bIns="48114" anchor="ctr"/>
          <a:lstStyle/>
          <a:p>
            <a:endParaRPr lang="ko-KR" altLang="en-US">
              <a:solidFill>
                <a:srgbClr val="000000"/>
              </a:solidFill>
              <a:latin typeface="굴림" pitchFamily="34" charset="-127"/>
              <a:ea typeface="굴림" pitchFamily="34" charset="-127"/>
            </a:endParaRPr>
          </a:p>
        </p:txBody>
      </p:sp>
      <p:sp>
        <p:nvSpPr>
          <p:cNvPr id="9" name="Oval 4"/>
          <p:cNvSpPr>
            <a:spLocks noChangeArrowheads="1"/>
          </p:cNvSpPr>
          <p:nvPr/>
        </p:nvSpPr>
        <p:spPr bwMode="auto">
          <a:xfrm>
            <a:off x="2593770" y="3813304"/>
            <a:ext cx="2150301" cy="1109944"/>
          </a:xfrm>
          <a:custGeom>
            <a:avLst/>
            <a:gdLst/>
            <a:ahLst/>
            <a:cxnLst/>
            <a:rect l="l" t="t" r="r" b="b"/>
            <a:pathLst>
              <a:path w="2055204" h="1044854">
                <a:moveTo>
                  <a:pt x="871" y="0"/>
                </a:moveTo>
                <a:lnTo>
                  <a:pt x="2054333" y="0"/>
                </a:lnTo>
                <a:cubicBezTo>
                  <a:pt x="2055157" y="5732"/>
                  <a:pt x="2055204" y="11487"/>
                  <a:pt x="2055204" y="17253"/>
                </a:cubicBezTo>
                <a:cubicBezTo>
                  <a:pt x="2055204" y="584781"/>
                  <a:pt x="1595131" y="1044854"/>
                  <a:pt x="1027602" y="1044854"/>
                </a:cubicBezTo>
                <a:cubicBezTo>
                  <a:pt x="460073" y="1044854"/>
                  <a:pt x="0" y="584781"/>
                  <a:pt x="0" y="17253"/>
                </a:cubicBezTo>
                <a:close/>
              </a:path>
            </a:pathLst>
          </a:custGeom>
          <a:solidFill>
            <a:srgbClr val="C00000"/>
          </a:solidFill>
          <a:ln w="12700">
            <a:noFill/>
            <a:round/>
            <a:headEnd/>
            <a:tailEnd/>
          </a:ln>
        </p:spPr>
        <p:txBody>
          <a:bodyPr wrap="none" lIns="96226" tIns="48114" rIns="96226" bIns="48114" anchor="ctr"/>
          <a:lstStyle/>
          <a:p>
            <a:endParaRPr lang="ko-KR" altLang="en-US">
              <a:solidFill>
                <a:srgbClr val="000000"/>
              </a:solidFill>
              <a:latin typeface="굴림" pitchFamily="34" charset="-127"/>
              <a:ea typeface="굴림" pitchFamily="34" charset="-127"/>
            </a:endParaRPr>
          </a:p>
        </p:txBody>
      </p:sp>
      <p:sp>
        <p:nvSpPr>
          <p:cNvPr id="10" name="Oval 4"/>
          <p:cNvSpPr>
            <a:spLocks noChangeArrowheads="1"/>
          </p:cNvSpPr>
          <p:nvPr/>
        </p:nvSpPr>
        <p:spPr bwMode="auto">
          <a:xfrm>
            <a:off x="650481" y="3784929"/>
            <a:ext cx="2639260" cy="2679682"/>
          </a:xfrm>
          <a:prstGeom prst="ellipse">
            <a:avLst/>
          </a:prstGeom>
          <a:solidFill>
            <a:srgbClr val="969696"/>
          </a:solidFill>
          <a:ln w="12700">
            <a:noFill/>
            <a:round/>
            <a:headEnd/>
            <a:tailEnd/>
          </a:ln>
          <a:effectLst/>
        </p:spPr>
        <p:txBody>
          <a:bodyPr wrap="none" lIns="96226" tIns="48114" rIns="96226" bIns="48114" anchor="ctr"/>
          <a:lstStyle/>
          <a:p>
            <a:endParaRPr lang="ko-KR" altLang="en-US">
              <a:solidFill>
                <a:srgbClr val="000000"/>
              </a:solidFill>
              <a:latin typeface="굴림" pitchFamily="34" charset="-127"/>
              <a:ea typeface="굴림" pitchFamily="34" charset="-127"/>
            </a:endParaRPr>
          </a:p>
        </p:txBody>
      </p:sp>
      <p:sp>
        <p:nvSpPr>
          <p:cNvPr id="11" name="Oval 4"/>
          <p:cNvSpPr>
            <a:spLocks noChangeArrowheads="1"/>
          </p:cNvSpPr>
          <p:nvPr/>
        </p:nvSpPr>
        <p:spPr bwMode="auto">
          <a:xfrm>
            <a:off x="877870" y="5876624"/>
            <a:ext cx="2184485" cy="587987"/>
          </a:xfrm>
          <a:custGeom>
            <a:avLst/>
            <a:gdLst/>
            <a:ahLst/>
            <a:cxnLst/>
            <a:rect l="l" t="t" r="r" b="b"/>
            <a:pathLst>
              <a:path w="2087877" h="553506">
                <a:moveTo>
                  <a:pt x="0" y="0"/>
                </a:moveTo>
                <a:lnTo>
                  <a:pt x="2087877" y="0"/>
                </a:lnTo>
                <a:cubicBezTo>
                  <a:pt x="1861113" y="334090"/>
                  <a:pt x="1478149" y="553506"/>
                  <a:pt x="1043938" y="553506"/>
                </a:cubicBezTo>
                <a:cubicBezTo>
                  <a:pt x="609727" y="553506"/>
                  <a:pt x="226764" y="334090"/>
                  <a:pt x="0" y="0"/>
                </a:cubicBezTo>
                <a:close/>
              </a:path>
            </a:pathLst>
          </a:custGeom>
          <a:solidFill>
            <a:srgbClr val="C00000"/>
          </a:solidFill>
          <a:ln w="12700">
            <a:noFill/>
            <a:round/>
            <a:headEnd/>
            <a:tailEnd/>
          </a:ln>
        </p:spPr>
        <p:txBody>
          <a:bodyPr wrap="none" lIns="96226" tIns="48114" rIns="96226" bIns="48114" anchor="ctr"/>
          <a:lstStyle/>
          <a:p>
            <a:endParaRPr lang="ko-KR" altLang="en-US">
              <a:solidFill>
                <a:srgbClr val="000000"/>
              </a:solidFill>
              <a:latin typeface="굴림" pitchFamily="34" charset="-127"/>
              <a:ea typeface="굴림" pitchFamily="34" charset="-127"/>
            </a:endParaRPr>
          </a:p>
        </p:txBody>
      </p:sp>
      <p:sp>
        <p:nvSpPr>
          <p:cNvPr id="12" name="TextBox 11"/>
          <p:cNvSpPr txBox="1"/>
          <p:nvPr/>
        </p:nvSpPr>
        <p:spPr>
          <a:xfrm>
            <a:off x="1122133" y="4853099"/>
            <a:ext cx="1680480" cy="543340"/>
          </a:xfrm>
          <a:prstGeom prst="rect">
            <a:avLst/>
          </a:prstGeom>
          <a:noFill/>
        </p:spPr>
        <p:txBody>
          <a:bodyPr wrap="none" lIns="96226" tIns="48114" rIns="96226" bIns="48114" rtlCol="0" anchor="ctr">
            <a:spAutoFit/>
          </a:bodyPr>
          <a:lstStyle/>
          <a:p>
            <a:r>
              <a:rPr lang="zh-CN" altLang="en-US" sz="2899" dirty="0">
                <a:solidFill>
                  <a:schemeClr val="bg1"/>
                </a:solidFill>
                <a:latin typeface="微软雅黑" pitchFamily="34" charset="-122"/>
                <a:ea typeface="微软雅黑" pitchFamily="34" charset="-122"/>
              </a:rPr>
              <a:t>添加文字</a:t>
            </a:r>
          </a:p>
        </p:txBody>
      </p:sp>
      <p:sp>
        <p:nvSpPr>
          <p:cNvPr id="13" name="TextBox 12"/>
          <p:cNvSpPr txBox="1"/>
          <p:nvPr/>
        </p:nvSpPr>
        <p:spPr>
          <a:xfrm>
            <a:off x="2936933" y="3178898"/>
            <a:ext cx="1475475" cy="481799"/>
          </a:xfrm>
          <a:prstGeom prst="rect">
            <a:avLst/>
          </a:prstGeom>
          <a:noFill/>
        </p:spPr>
        <p:txBody>
          <a:bodyPr wrap="none" lIns="96226" tIns="48114" rIns="96226" bIns="48114" rtlCol="0" anchor="ctr">
            <a:spAutoFit/>
          </a:bodyPr>
          <a:lstStyle/>
          <a:p>
            <a:r>
              <a:rPr lang="zh-CN" altLang="en-US" sz="2500" dirty="0">
                <a:solidFill>
                  <a:schemeClr val="bg1"/>
                </a:solidFill>
                <a:latin typeface="微软雅黑" pitchFamily="34" charset="-122"/>
                <a:ea typeface="微软雅黑" pitchFamily="34" charset="-122"/>
              </a:rPr>
              <a:t>添加文字</a:t>
            </a:r>
          </a:p>
        </p:txBody>
      </p:sp>
      <p:sp>
        <p:nvSpPr>
          <p:cNvPr id="14" name="TextBox 13"/>
          <p:cNvSpPr txBox="1"/>
          <p:nvPr/>
        </p:nvSpPr>
        <p:spPr>
          <a:xfrm>
            <a:off x="4478566" y="2644287"/>
            <a:ext cx="1117447" cy="374102"/>
          </a:xfrm>
          <a:prstGeom prst="rect">
            <a:avLst/>
          </a:prstGeom>
          <a:noFill/>
        </p:spPr>
        <p:txBody>
          <a:bodyPr wrap="none" lIns="96226" tIns="48114" rIns="96226" bIns="48114" rtlCol="0" anchor="ctr">
            <a:spAutoFit/>
          </a:bodyPr>
          <a:lstStyle/>
          <a:p>
            <a:r>
              <a:rPr lang="zh-CN" altLang="en-US" dirty="0">
                <a:solidFill>
                  <a:schemeClr val="bg1"/>
                </a:solidFill>
                <a:latin typeface="微软雅黑" pitchFamily="34" charset="-122"/>
                <a:ea typeface="微软雅黑" pitchFamily="34" charset="-122"/>
              </a:rPr>
              <a:t>添加文字</a:t>
            </a:r>
          </a:p>
        </p:txBody>
      </p:sp>
      <p:cxnSp>
        <p:nvCxnSpPr>
          <p:cNvPr id="15" name="直接连接符 14"/>
          <p:cNvCxnSpPr/>
          <p:nvPr/>
        </p:nvCxnSpPr>
        <p:spPr>
          <a:xfrm>
            <a:off x="6297107" y="2168375"/>
            <a:ext cx="1121366"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6" name="直接连接符 15"/>
          <p:cNvCxnSpPr/>
          <p:nvPr/>
        </p:nvCxnSpPr>
        <p:spPr>
          <a:xfrm>
            <a:off x="5100188" y="3144289"/>
            <a:ext cx="2318286"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7" name="直接连接符 16"/>
          <p:cNvCxnSpPr/>
          <p:nvPr/>
        </p:nvCxnSpPr>
        <p:spPr>
          <a:xfrm>
            <a:off x="3619558" y="4256180"/>
            <a:ext cx="3798916"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8" name="直接连接符 17"/>
          <p:cNvCxnSpPr/>
          <p:nvPr/>
        </p:nvCxnSpPr>
        <p:spPr>
          <a:xfrm>
            <a:off x="1970110" y="5414540"/>
            <a:ext cx="5448363"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19" name="TextBox 18"/>
          <p:cNvSpPr txBox="1"/>
          <p:nvPr/>
        </p:nvSpPr>
        <p:spPr>
          <a:xfrm>
            <a:off x="7506413" y="5124771"/>
            <a:ext cx="4038508" cy="764277"/>
          </a:xfrm>
          <a:prstGeom prst="rect">
            <a:avLst/>
          </a:prstGeom>
          <a:noFill/>
        </p:spPr>
        <p:txBody>
          <a:bodyPr wrap="square" lIns="96226" tIns="48114" rIns="96226" bIns="48114" rtlCol="0">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p>
        </p:txBody>
      </p:sp>
      <p:sp>
        <p:nvSpPr>
          <p:cNvPr id="20" name="TextBox 19"/>
          <p:cNvSpPr txBox="1"/>
          <p:nvPr/>
        </p:nvSpPr>
        <p:spPr>
          <a:xfrm>
            <a:off x="7506413" y="3984211"/>
            <a:ext cx="4038508" cy="764277"/>
          </a:xfrm>
          <a:prstGeom prst="rect">
            <a:avLst/>
          </a:prstGeom>
          <a:noFill/>
        </p:spPr>
        <p:txBody>
          <a:bodyPr wrap="square" lIns="96226" tIns="48114" rIns="96226" bIns="48114" rtlCol="0">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p>
        </p:txBody>
      </p:sp>
      <p:sp>
        <p:nvSpPr>
          <p:cNvPr id="21" name="TextBox 20"/>
          <p:cNvSpPr txBox="1"/>
          <p:nvPr/>
        </p:nvSpPr>
        <p:spPr>
          <a:xfrm>
            <a:off x="7506413" y="2843652"/>
            <a:ext cx="4038508" cy="764277"/>
          </a:xfrm>
          <a:prstGeom prst="rect">
            <a:avLst/>
          </a:prstGeom>
          <a:noFill/>
        </p:spPr>
        <p:txBody>
          <a:bodyPr wrap="square" lIns="96226" tIns="48114" rIns="96226" bIns="48114" rtlCol="0">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p>
        </p:txBody>
      </p:sp>
      <p:sp>
        <p:nvSpPr>
          <p:cNvPr id="22" name="TextBox 21"/>
          <p:cNvSpPr txBox="1"/>
          <p:nvPr/>
        </p:nvSpPr>
        <p:spPr>
          <a:xfrm>
            <a:off x="7506413" y="1922347"/>
            <a:ext cx="4038508" cy="764277"/>
          </a:xfrm>
          <a:prstGeom prst="rect">
            <a:avLst/>
          </a:prstGeom>
          <a:noFill/>
        </p:spPr>
        <p:txBody>
          <a:bodyPr wrap="square" lIns="96226" tIns="48114" rIns="96226" bIns="48114" rtlCol="0">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p>
        </p:txBody>
      </p:sp>
      <p:sp>
        <p:nvSpPr>
          <p:cNvPr id="23" name="TextBox 22"/>
          <p:cNvSpPr txBox="1"/>
          <p:nvPr/>
        </p:nvSpPr>
        <p:spPr>
          <a:xfrm>
            <a:off x="5771148" y="1816888"/>
            <a:ext cx="1014218" cy="343332"/>
          </a:xfrm>
          <a:prstGeom prst="rect">
            <a:avLst/>
          </a:prstGeom>
          <a:noFill/>
        </p:spPr>
        <p:txBody>
          <a:bodyPr wrap="none" lIns="96226" tIns="48114" rIns="96226" bIns="48114" rtlCol="0" anchor="ctr">
            <a:spAutoFit/>
          </a:bodyPr>
          <a:lstStyle/>
          <a:p>
            <a:r>
              <a:rPr lang="zh-CN" altLang="en-US" sz="1600" dirty="0">
                <a:solidFill>
                  <a:schemeClr val="bg1"/>
                </a:solidFill>
                <a:latin typeface="微软雅黑" pitchFamily="34" charset="-122"/>
                <a:ea typeface="微软雅黑" pitchFamily="34" charset="-122"/>
              </a:rPr>
              <a:t>添加文字</a:t>
            </a:r>
          </a:p>
        </p:txBody>
      </p:sp>
      <p:sp>
        <p:nvSpPr>
          <p:cNvPr id="25" name="文本框 2"/>
          <p:cNvSpPr txBox="1"/>
          <p:nvPr/>
        </p:nvSpPr>
        <p:spPr>
          <a:xfrm>
            <a:off x="1131508" y="170230"/>
            <a:ext cx="3286051" cy="523099"/>
          </a:xfrm>
          <a:prstGeom prst="rect">
            <a:avLst/>
          </a:prstGeom>
          <a:noFill/>
        </p:spPr>
        <p:txBody>
          <a:bodyPr wrap="square" rtlCol="0">
            <a:spAutoFit/>
          </a:bodyPr>
          <a:lstStyle/>
          <a:p>
            <a:pPr algn="ctr"/>
            <a:r>
              <a:rPr lang="zh-CN" altLang="en-US" sz="2799" b="1" dirty="0" smtClean="0">
                <a:solidFill>
                  <a:srgbClr val="C00000"/>
                </a:solidFill>
                <a:latin typeface="微软雅黑" pitchFamily="34" charset="-122"/>
                <a:ea typeface="微软雅黑" pitchFamily="34" charset="-122"/>
              </a:rPr>
              <a:t> </a:t>
            </a:r>
            <a:endParaRPr lang="zh-CN" altLang="en-US" sz="2799" b="1" dirty="0">
              <a:solidFill>
                <a:srgbClr val="C00000"/>
              </a:solidFill>
              <a:latin typeface="微软雅黑" pitchFamily="34" charset="-122"/>
              <a:ea typeface="微软雅黑" pitchFamily="34" charset="-122"/>
            </a:endParaRPr>
          </a:p>
        </p:txBody>
      </p:sp>
    </p:spTree>
    <p:extLst>
      <p:ext uri="{BB962C8B-B14F-4D97-AF65-F5344CB8AC3E}">
        <p14:creationId xmlns:p14="http://schemas.microsoft.com/office/powerpoint/2010/main" val="112836312"/>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5"/>
                                            </p:tgtEl>
                                            <p:attrNameLst>
                                              <p:attrName>ppt_y</p:attrName>
                                            </p:attrNameLst>
                                          </p:cBhvr>
                                          <p:tavLst>
                                            <p:tav tm="0">
                                              <p:val>
                                                <p:strVal val="#ppt_y"/>
                                              </p:val>
                                            </p:tav>
                                            <p:tav tm="100000">
                                              <p:val>
                                                <p:strVal val="#ppt_y"/>
                                              </p:val>
                                            </p:tav>
                                          </p:tavLst>
                                        </p:anim>
                                        <p:anim calcmode="lin" valueType="num">
                                          <p:cBhvr>
                                            <p:cTn id="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5"/>
                                            </p:tgtEl>
                                          </p:cBhvr>
                                        </p:animEffect>
                                      </p:childTnLst>
                                    </p:cTn>
                                  </p:par>
                                </p:childTnLst>
                              </p:cTn>
                            </p:par>
                            <p:par>
                              <p:cTn id="12" fill="hold">
                                <p:stCondLst>
                                  <p:cond delay="450"/>
                                </p:stCondLst>
                                <p:childTnLst>
                                  <p:par>
                                    <p:cTn id="13" presetID="2" presetClass="entr" presetSubtype="1" fill="hold" grpId="0" nodeType="afterEffect" p14:presetBounceEnd="42000">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14:bounceEnd="42000">
                                          <p:cBhvr additive="base">
                                            <p:cTn id="15" dur="500" fill="hold"/>
                                            <p:tgtEl>
                                              <p:spTgt spid="4"/>
                                            </p:tgtEl>
                                            <p:attrNameLst>
                                              <p:attrName>ppt_x</p:attrName>
                                            </p:attrNameLst>
                                          </p:cBhvr>
                                          <p:tavLst>
                                            <p:tav tm="0">
                                              <p:val>
                                                <p:strVal val="#ppt_x"/>
                                              </p:val>
                                            </p:tav>
                                            <p:tav tm="100000">
                                              <p:val>
                                                <p:strVal val="#ppt_x"/>
                                              </p:val>
                                            </p:tav>
                                          </p:tavLst>
                                        </p:anim>
                                        <p:anim calcmode="lin" valueType="num" p14:bounceEnd="42000">
                                          <p:cBhvr additive="base">
                                            <p:cTn id="16" dur="50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42000">
                                      <p:stCondLst>
                                        <p:cond delay="200"/>
                                      </p:stCondLst>
                                      <p:childTnLst>
                                        <p:set>
                                          <p:cBhvr>
                                            <p:cTn id="18" dur="1" fill="hold">
                                              <p:stCondLst>
                                                <p:cond delay="0"/>
                                              </p:stCondLst>
                                            </p:cTn>
                                            <p:tgtEl>
                                              <p:spTgt spid="6"/>
                                            </p:tgtEl>
                                            <p:attrNameLst>
                                              <p:attrName>style.visibility</p:attrName>
                                            </p:attrNameLst>
                                          </p:cBhvr>
                                          <p:to>
                                            <p:strVal val="visible"/>
                                          </p:to>
                                        </p:set>
                                        <p:anim calcmode="lin" valueType="num" p14:bounceEnd="42000">
                                          <p:cBhvr additive="base">
                                            <p:cTn id="19" dur="500" fill="hold"/>
                                            <p:tgtEl>
                                              <p:spTgt spid="6"/>
                                            </p:tgtEl>
                                            <p:attrNameLst>
                                              <p:attrName>ppt_x</p:attrName>
                                            </p:attrNameLst>
                                          </p:cBhvr>
                                          <p:tavLst>
                                            <p:tav tm="0">
                                              <p:val>
                                                <p:strVal val="#ppt_x"/>
                                              </p:val>
                                            </p:tav>
                                            <p:tav tm="100000">
                                              <p:val>
                                                <p:strVal val="#ppt_x"/>
                                              </p:val>
                                            </p:tav>
                                          </p:tavLst>
                                        </p:anim>
                                        <p:anim calcmode="lin" valueType="num" p14:bounceEnd="42000">
                                          <p:cBhvr additive="base">
                                            <p:cTn id="20" dur="500" fill="hold"/>
                                            <p:tgtEl>
                                              <p:spTgt spid="6"/>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42000">
                                      <p:stCondLst>
                                        <p:cond delay="400"/>
                                      </p:stCondLst>
                                      <p:childTnLst>
                                        <p:set>
                                          <p:cBhvr>
                                            <p:cTn id="22" dur="1" fill="hold">
                                              <p:stCondLst>
                                                <p:cond delay="0"/>
                                              </p:stCondLst>
                                            </p:cTn>
                                            <p:tgtEl>
                                              <p:spTgt spid="8"/>
                                            </p:tgtEl>
                                            <p:attrNameLst>
                                              <p:attrName>style.visibility</p:attrName>
                                            </p:attrNameLst>
                                          </p:cBhvr>
                                          <p:to>
                                            <p:strVal val="visible"/>
                                          </p:to>
                                        </p:set>
                                        <p:anim calcmode="lin" valueType="num" p14:bounceEnd="42000">
                                          <p:cBhvr additive="base">
                                            <p:cTn id="23" dur="500" fill="hold"/>
                                            <p:tgtEl>
                                              <p:spTgt spid="8"/>
                                            </p:tgtEl>
                                            <p:attrNameLst>
                                              <p:attrName>ppt_x</p:attrName>
                                            </p:attrNameLst>
                                          </p:cBhvr>
                                          <p:tavLst>
                                            <p:tav tm="0">
                                              <p:val>
                                                <p:strVal val="#ppt_x"/>
                                              </p:val>
                                            </p:tav>
                                            <p:tav tm="100000">
                                              <p:val>
                                                <p:strVal val="#ppt_x"/>
                                              </p:val>
                                            </p:tav>
                                          </p:tavLst>
                                        </p:anim>
                                        <p:anim calcmode="lin" valueType="num" p14:bounceEnd="42000">
                                          <p:cBhvr additive="base">
                                            <p:cTn id="24" dur="500" fill="hold"/>
                                            <p:tgtEl>
                                              <p:spTgt spid="8"/>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14:presetBounceEnd="42000">
                                      <p:stCondLst>
                                        <p:cond delay="600"/>
                                      </p:stCondLst>
                                      <p:childTnLst>
                                        <p:set>
                                          <p:cBhvr>
                                            <p:cTn id="26" dur="1" fill="hold">
                                              <p:stCondLst>
                                                <p:cond delay="0"/>
                                              </p:stCondLst>
                                            </p:cTn>
                                            <p:tgtEl>
                                              <p:spTgt spid="10"/>
                                            </p:tgtEl>
                                            <p:attrNameLst>
                                              <p:attrName>style.visibility</p:attrName>
                                            </p:attrNameLst>
                                          </p:cBhvr>
                                          <p:to>
                                            <p:strVal val="visible"/>
                                          </p:to>
                                        </p:set>
                                        <p:anim calcmode="lin" valueType="num" p14:bounceEnd="42000">
                                          <p:cBhvr additive="base">
                                            <p:cTn id="27" dur="500" fill="hold"/>
                                            <p:tgtEl>
                                              <p:spTgt spid="10"/>
                                            </p:tgtEl>
                                            <p:attrNameLst>
                                              <p:attrName>ppt_x</p:attrName>
                                            </p:attrNameLst>
                                          </p:cBhvr>
                                          <p:tavLst>
                                            <p:tav tm="0">
                                              <p:val>
                                                <p:strVal val="#ppt_x"/>
                                              </p:val>
                                            </p:tav>
                                            <p:tav tm="100000">
                                              <p:val>
                                                <p:strVal val="#ppt_x"/>
                                              </p:val>
                                            </p:tav>
                                          </p:tavLst>
                                        </p:anim>
                                        <p:anim calcmode="lin" valueType="num" p14:bounceEnd="42000">
                                          <p:cBhvr additive="base">
                                            <p:cTn id="28" dur="500" fill="hold"/>
                                            <p:tgtEl>
                                              <p:spTgt spid="10"/>
                                            </p:tgtEl>
                                            <p:attrNameLst>
                                              <p:attrName>ppt_y</p:attrName>
                                            </p:attrNameLst>
                                          </p:cBhvr>
                                          <p:tavLst>
                                            <p:tav tm="0">
                                              <p:val>
                                                <p:strVal val="0-#ppt_h/2"/>
                                              </p:val>
                                            </p:tav>
                                            <p:tav tm="100000">
                                              <p:val>
                                                <p:strVal val="#ppt_y"/>
                                              </p:val>
                                            </p:tav>
                                          </p:tavLst>
                                        </p:anim>
                                      </p:childTnLst>
                                    </p:cTn>
                                  </p:par>
                                </p:childTnLst>
                              </p:cTn>
                            </p:par>
                            <p:par>
                              <p:cTn id="29" fill="hold">
                                <p:stCondLst>
                                  <p:cond delay="1550"/>
                                </p:stCondLst>
                                <p:childTnLst>
                                  <p:par>
                                    <p:cTn id="30" presetID="22" presetClass="entr" presetSubtype="4"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down)">
                                          <p:cBhvr>
                                            <p:cTn id="32" dur="500"/>
                                            <p:tgtEl>
                                              <p:spTgt spid="11"/>
                                            </p:tgtEl>
                                          </p:cBhvr>
                                        </p:animEffect>
                                      </p:childTnLst>
                                    </p:cTn>
                                  </p:par>
                                </p:childTnLst>
                              </p:cTn>
                            </p:par>
                            <p:par>
                              <p:cTn id="33" fill="hold">
                                <p:stCondLst>
                                  <p:cond delay="2050"/>
                                </p:stCondLst>
                                <p:childTnLst>
                                  <p:par>
                                    <p:cTn id="34" presetID="42"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childTnLst>
                              </p:cTn>
                            </p:par>
                            <p:par>
                              <p:cTn id="39" fill="hold">
                                <p:stCondLst>
                                  <p:cond delay="3050"/>
                                </p:stCondLst>
                                <p:childTnLst>
                                  <p:par>
                                    <p:cTn id="40" presetID="22" presetClass="entr" presetSubtype="8"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left)">
                                          <p:cBhvr>
                                            <p:cTn id="42" dur="500"/>
                                            <p:tgtEl>
                                              <p:spTgt spid="18"/>
                                            </p:tgtEl>
                                          </p:cBhvr>
                                        </p:animEffect>
                                      </p:childTnLst>
                                    </p:cTn>
                                  </p:par>
                                </p:childTnLst>
                              </p:cTn>
                            </p:par>
                            <p:par>
                              <p:cTn id="43" fill="hold">
                                <p:stCondLst>
                                  <p:cond delay="3550"/>
                                </p:stCondLst>
                                <p:childTnLst>
                                  <p:par>
                                    <p:cTn id="44" presetID="22" presetClass="entr" presetSubtype="8"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ipe(left)">
                                          <p:cBhvr>
                                            <p:cTn id="46" dur="500"/>
                                            <p:tgtEl>
                                              <p:spTgt spid="19"/>
                                            </p:tgtEl>
                                          </p:cBhvr>
                                        </p:animEffect>
                                      </p:childTnLst>
                                    </p:cTn>
                                  </p:par>
                                </p:childTnLst>
                              </p:cTn>
                            </p:par>
                            <p:par>
                              <p:cTn id="47" fill="hold">
                                <p:stCondLst>
                                  <p:cond delay="4050"/>
                                </p:stCondLst>
                                <p:childTnLst>
                                  <p:par>
                                    <p:cTn id="48" presetID="22" presetClass="entr" presetSubtype="4"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wipe(down)">
                                          <p:cBhvr>
                                            <p:cTn id="50" dur="500"/>
                                            <p:tgtEl>
                                              <p:spTgt spid="9"/>
                                            </p:tgtEl>
                                          </p:cBhvr>
                                        </p:animEffect>
                                      </p:childTnLst>
                                    </p:cTn>
                                  </p:par>
                                </p:childTnLst>
                              </p:cTn>
                            </p:par>
                            <p:par>
                              <p:cTn id="51" fill="hold">
                                <p:stCondLst>
                                  <p:cond delay="4550"/>
                                </p:stCondLst>
                                <p:childTnLst>
                                  <p:par>
                                    <p:cTn id="52" presetID="42"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1000"/>
                                            <p:tgtEl>
                                              <p:spTgt spid="13"/>
                                            </p:tgtEl>
                                          </p:cBhvr>
                                        </p:animEffect>
                                        <p:anim calcmode="lin" valueType="num">
                                          <p:cBhvr>
                                            <p:cTn id="55" dur="1000" fill="hold"/>
                                            <p:tgtEl>
                                              <p:spTgt spid="13"/>
                                            </p:tgtEl>
                                            <p:attrNameLst>
                                              <p:attrName>ppt_x</p:attrName>
                                            </p:attrNameLst>
                                          </p:cBhvr>
                                          <p:tavLst>
                                            <p:tav tm="0">
                                              <p:val>
                                                <p:strVal val="#ppt_x"/>
                                              </p:val>
                                            </p:tav>
                                            <p:tav tm="100000">
                                              <p:val>
                                                <p:strVal val="#ppt_x"/>
                                              </p:val>
                                            </p:tav>
                                          </p:tavLst>
                                        </p:anim>
                                        <p:anim calcmode="lin" valueType="num">
                                          <p:cBhvr>
                                            <p:cTn id="56" dur="1000" fill="hold"/>
                                            <p:tgtEl>
                                              <p:spTgt spid="13"/>
                                            </p:tgtEl>
                                            <p:attrNameLst>
                                              <p:attrName>ppt_y</p:attrName>
                                            </p:attrNameLst>
                                          </p:cBhvr>
                                          <p:tavLst>
                                            <p:tav tm="0">
                                              <p:val>
                                                <p:strVal val="#ppt_y+.1"/>
                                              </p:val>
                                            </p:tav>
                                            <p:tav tm="100000">
                                              <p:val>
                                                <p:strVal val="#ppt_y"/>
                                              </p:val>
                                            </p:tav>
                                          </p:tavLst>
                                        </p:anim>
                                      </p:childTnLst>
                                    </p:cTn>
                                  </p:par>
                                </p:childTnLst>
                              </p:cTn>
                            </p:par>
                            <p:par>
                              <p:cTn id="57" fill="hold">
                                <p:stCondLst>
                                  <p:cond delay="5550"/>
                                </p:stCondLst>
                                <p:childTnLst>
                                  <p:par>
                                    <p:cTn id="58" presetID="22" presetClass="entr" presetSubtype="8" fill="hold" nodeType="after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ipe(left)">
                                          <p:cBhvr>
                                            <p:cTn id="60" dur="500"/>
                                            <p:tgtEl>
                                              <p:spTgt spid="17"/>
                                            </p:tgtEl>
                                          </p:cBhvr>
                                        </p:animEffect>
                                      </p:childTnLst>
                                    </p:cTn>
                                  </p:par>
                                </p:childTnLst>
                              </p:cTn>
                            </p:par>
                            <p:par>
                              <p:cTn id="61" fill="hold">
                                <p:stCondLst>
                                  <p:cond delay="6050"/>
                                </p:stCondLst>
                                <p:childTnLst>
                                  <p:par>
                                    <p:cTn id="62" presetID="22" presetClass="entr" presetSubtype="8"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wipe(left)">
                                          <p:cBhvr>
                                            <p:cTn id="64" dur="500"/>
                                            <p:tgtEl>
                                              <p:spTgt spid="20"/>
                                            </p:tgtEl>
                                          </p:cBhvr>
                                        </p:animEffect>
                                      </p:childTnLst>
                                    </p:cTn>
                                  </p:par>
                                </p:childTnLst>
                              </p:cTn>
                            </p:par>
                            <p:par>
                              <p:cTn id="65" fill="hold">
                                <p:stCondLst>
                                  <p:cond delay="6550"/>
                                </p:stCondLst>
                                <p:childTnLst>
                                  <p:par>
                                    <p:cTn id="66" presetID="22" presetClass="entr" presetSubtype="4" fill="hold" grpId="0" nodeType="afterEffect">
                                      <p:stCondLst>
                                        <p:cond delay="0"/>
                                      </p:stCondLst>
                                      <p:childTnLst>
                                        <p:set>
                                          <p:cBhvr>
                                            <p:cTn id="67" dur="1" fill="hold">
                                              <p:stCondLst>
                                                <p:cond delay="0"/>
                                              </p:stCondLst>
                                            </p:cTn>
                                            <p:tgtEl>
                                              <p:spTgt spid="7"/>
                                            </p:tgtEl>
                                            <p:attrNameLst>
                                              <p:attrName>style.visibility</p:attrName>
                                            </p:attrNameLst>
                                          </p:cBhvr>
                                          <p:to>
                                            <p:strVal val="visible"/>
                                          </p:to>
                                        </p:set>
                                        <p:animEffect transition="in" filter="wipe(down)">
                                          <p:cBhvr>
                                            <p:cTn id="68" dur="500"/>
                                            <p:tgtEl>
                                              <p:spTgt spid="7"/>
                                            </p:tgtEl>
                                          </p:cBhvr>
                                        </p:animEffect>
                                      </p:childTnLst>
                                    </p:cTn>
                                  </p:par>
                                </p:childTnLst>
                              </p:cTn>
                            </p:par>
                            <p:par>
                              <p:cTn id="69" fill="hold">
                                <p:stCondLst>
                                  <p:cond delay="7050"/>
                                </p:stCondLst>
                                <p:childTnLst>
                                  <p:par>
                                    <p:cTn id="70" presetID="42" presetClass="entr" presetSubtype="0" fill="hold" grpId="0" nodeType="after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fade">
                                          <p:cBhvr>
                                            <p:cTn id="72" dur="1000"/>
                                            <p:tgtEl>
                                              <p:spTgt spid="14"/>
                                            </p:tgtEl>
                                          </p:cBhvr>
                                        </p:animEffect>
                                        <p:anim calcmode="lin" valueType="num">
                                          <p:cBhvr>
                                            <p:cTn id="73" dur="1000" fill="hold"/>
                                            <p:tgtEl>
                                              <p:spTgt spid="14"/>
                                            </p:tgtEl>
                                            <p:attrNameLst>
                                              <p:attrName>ppt_x</p:attrName>
                                            </p:attrNameLst>
                                          </p:cBhvr>
                                          <p:tavLst>
                                            <p:tav tm="0">
                                              <p:val>
                                                <p:strVal val="#ppt_x"/>
                                              </p:val>
                                            </p:tav>
                                            <p:tav tm="100000">
                                              <p:val>
                                                <p:strVal val="#ppt_x"/>
                                              </p:val>
                                            </p:tav>
                                          </p:tavLst>
                                        </p:anim>
                                        <p:anim calcmode="lin" valueType="num">
                                          <p:cBhvr>
                                            <p:cTn id="74" dur="1000" fill="hold"/>
                                            <p:tgtEl>
                                              <p:spTgt spid="14"/>
                                            </p:tgtEl>
                                            <p:attrNameLst>
                                              <p:attrName>ppt_y</p:attrName>
                                            </p:attrNameLst>
                                          </p:cBhvr>
                                          <p:tavLst>
                                            <p:tav tm="0">
                                              <p:val>
                                                <p:strVal val="#ppt_y+.1"/>
                                              </p:val>
                                            </p:tav>
                                            <p:tav tm="100000">
                                              <p:val>
                                                <p:strVal val="#ppt_y"/>
                                              </p:val>
                                            </p:tav>
                                          </p:tavLst>
                                        </p:anim>
                                      </p:childTnLst>
                                    </p:cTn>
                                  </p:par>
                                </p:childTnLst>
                              </p:cTn>
                            </p:par>
                            <p:par>
                              <p:cTn id="75" fill="hold">
                                <p:stCondLst>
                                  <p:cond delay="8050"/>
                                </p:stCondLst>
                                <p:childTnLst>
                                  <p:par>
                                    <p:cTn id="76" presetID="22" presetClass="entr" presetSubtype="8" fill="hold" nodeType="afterEffect">
                                      <p:stCondLst>
                                        <p:cond delay="0"/>
                                      </p:stCondLst>
                                      <p:childTnLst>
                                        <p:set>
                                          <p:cBhvr>
                                            <p:cTn id="77" dur="1" fill="hold">
                                              <p:stCondLst>
                                                <p:cond delay="0"/>
                                              </p:stCondLst>
                                            </p:cTn>
                                            <p:tgtEl>
                                              <p:spTgt spid="16"/>
                                            </p:tgtEl>
                                            <p:attrNameLst>
                                              <p:attrName>style.visibility</p:attrName>
                                            </p:attrNameLst>
                                          </p:cBhvr>
                                          <p:to>
                                            <p:strVal val="visible"/>
                                          </p:to>
                                        </p:set>
                                        <p:animEffect transition="in" filter="wipe(left)">
                                          <p:cBhvr>
                                            <p:cTn id="78" dur="500"/>
                                            <p:tgtEl>
                                              <p:spTgt spid="16"/>
                                            </p:tgtEl>
                                          </p:cBhvr>
                                        </p:animEffect>
                                      </p:childTnLst>
                                    </p:cTn>
                                  </p:par>
                                </p:childTnLst>
                              </p:cTn>
                            </p:par>
                            <p:par>
                              <p:cTn id="79" fill="hold">
                                <p:stCondLst>
                                  <p:cond delay="8550"/>
                                </p:stCondLst>
                                <p:childTnLst>
                                  <p:par>
                                    <p:cTn id="80" presetID="22" presetClass="entr" presetSubtype="8" fill="hold" grpId="0"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wipe(left)">
                                          <p:cBhvr>
                                            <p:cTn id="82" dur="500"/>
                                            <p:tgtEl>
                                              <p:spTgt spid="21"/>
                                            </p:tgtEl>
                                          </p:cBhvr>
                                        </p:animEffect>
                                      </p:childTnLst>
                                    </p:cTn>
                                  </p:par>
                                </p:childTnLst>
                              </p:cTn>
                            </p:par>
                            <p:par>
                              <p:cTn id="83" fill="hold">
                                <p:stCondLst>
                                  <p:cond delay="9050"/>
                                </p:stCondLst>
                                <p:childTnLst>
                                  <p:par>
                                    <p:cTn id="84" presetID="22" presetClass="entr" presetSubtype="4" fill="hold" grpId="0" nodeType="afterEffect">
                                      <p:stCondLst>
                                        <p:cond delay="0"/>
                                      </p:stCondLst>
                                      <p:childTnLst>
                                        <p:set>
                                          <p:cBhvr>
                                            <p:cTn id="85" dur="1" fill="hold">
                                              <p:stCondLst>
                                                <p:cond delay="0"/>
                                              </p:stCondLst>
                                            </p:cTn>
                                            <p:tgtEl>
                                              <p:spTgt spid="5"/>
                                            </p:tgtEl>
                                            <p:attrNameLst>
                                              <p:attrName>style.visibility</p:attrName>
                                            </p:attrNameLst>
                                          </p:cBhvr>
                                          <p:to>
                                            <p:strVal val="visible"/>
                                          </p:to>
                                        </p:set>
                                        <p:animEffect transition="in" filter="wipe(down)">
                                          <p:cBhvr>
                                            <p:cTn id="86" dur="500"/>
                                            <p:tgtEl>
                                              <p:spTgt spid="5"/>
                                            </p:tgtEl>
                                          </p:cBhvr>
                                        </p:animEffect>
                                      </p:childTnLst>
                                    </p:cTn>
                                  </p:par>
                                </p:childTnLst>
                              </p:cTn>
                            </p:par>
                            <p:par>
                              <p:cTn id="87" fill="hold">
                                <p:stCondLst>
                                  <p:cond delay="9550"/>
                                </p:stCondLst>
                                <p:childTnLst>
                                  <p:par>
                                    <p:cTn id="88" presetID="42" presetClass="entr" presetSubtype="0" fill="hold" grpId="0" nodeType="after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fade">
                                          <p:cBhvr>
                                            <p:cTn id="90" dur="1000"/>
                                            <p:tgtEl>
                                              <p:spTgt spid="23"/>
                                            </p:tgtEl>
                                          </p:cBhvr>
                                        </p:animEffect>
                                        <p:anim calcmode="lin" valueType="num">
                                          <p:cBhvr>
                                            <p:cTn id="91" dur="1000" fill="hold"/>
                                            <p:tgtEl>
                                              <p:spTgt spid="23"/>
                                            </p:tgtEl>
                                            <p:attrNameLst>
                                              <p:attrName>ppt_x</p:attrName>
                                            </p:attrNameLst>
                                          </p:cBhvr>
                                          <p:tavLst>
                                            <p:tav tm="0">
                                              <p:val>
                                                <p:strVal val="#ppt_x"/>
                                              </p:val>
                                            </p:tav>
                                            <p:tav tm="100000">
                                              <p:val>
                                                <p:strVal val="#ppt_x"/>
                                              </p:val>
                                            </p:tav>
                                          </p:tavLst>
                                        </p:anim>
                                        <p:anim calcmode="lin" valueType="num">
                                          <p:cBhvr>
                                            <p:cTn id="92" dur="1000" fill="hold"/>
                                            <p:tgtEl>
                                              <p:spTgt spid="23"/>
                                            </p:tgtEl>
                                            <p:attrNameLst>
                                              <p:attrName>ppt_y</p:attrName>
                                            </p:attrNameLst>
                                          </p:cBhvr>
                                          <p:tavLst>
                                            <p:tav tm="0">
                                              <p:val>
                                                <p:strVal val="#ppt_y+.1"/>
                                              </p:val>
                                            </p:tav>
                                            <p:tav tm="100000">
                                              <p:val>
                                                <p:strVal val="#ppt_y"/>
                                              </p:val>
                                            </p:tav>
                                          </p:tavLst>
                                        </p:anim>
                                      </p:childTnLst>
                                    </p:cTn>
                                  </p:par>
                                </p:childTnLst>
                              </p:cTn>
                            </p:par>
                            <p:par>
                              <p:cTn id="93" fill="hold">
                                <p:stCondLst>
                                  <p:cond delay="10550"/>
                                </p:stCondLst>
                                <p:childTnLst>
                                  <p:par>
                                    <p:cTn id="94" presetID="22" presetClass="entr" presetSubtype="8" fill="hold" nodeType="afterEffect">
                                      <p:stCondLst>
                                        <p:cond delay="0"/>
                                      </p:stCondLst>
                                      <p:childTnLst>
                                        <p:set>
                                          <p:cBhvr>
                                            <p:cTn id="95" dur="1" fill="hold">
                                              <p:stCondLst>
                                                <p:cond delay="0"/>
                                              </p:stCondLst>
                                            </p:cTn>
                                            <p:tgtEl>
                                              <p:spTgt spid="15"/>
                                            </p:tgtEl>
                                            <p:attrNameLst>
                                              <p:attrName>style.visibility</p:attrName>
                                            </p:attrNameLst>
                                          </p:cBhvr>
                                          <p:to>
                                            <p:strVal val="visible"/>
                                          </p:to>
                                        </p:set>
                                        <p:animEffect transition="in" filter="wipe(left)">
                                          <p:cBhvr>
                                            <p:cTn id="96" dur="500"/>
                                            <p:tgtEl>
                                              <p:spTgt spid="15"/>
                                            </p:tgtEl>
                                          </p:cBhvr>
                                        </p:animEffect>
                                      </p:childTnLst>
                                    </p:cTn>
                                  </p:par>
                                </p:childTnLst>
                              </p:cTn>
                            </p:par>
                            <p:par>
                              <p:cTn id="97" fill="hold">
                                <p:stCondLst>
                                  <p:cond delay="11050"/>
                                </p:stCondLst>
                                <p:childTnLst>
                                  <p:par>
                                    <p:cTn id="98" presetID="22" presetClass="entr" presetSubtype="8" fill="hold" grpId="0" nodeType="afterEffect">
                                      <p:stCondLst>
                                        <p:cond delay="0"/>
                                      </p:stCondLst>
                                      <p:childTnLst>
                                        <p:set>
                                          <p:cBhvr>
                                            <p:cTn id="99" dur="1" fill="hold">
                                              <p:stCondLst>
                                                <p:cond delay="0"/>
                                              </p:stCondLst>
                                            </p:cTn>
                                            <p:tgtEl>
                                              <p:spTgt spid="22"/>
                                            </p:tgtEl>
                                            <p:attrNameLst>
                                              <p:attrName>style.visibility</p:attrName>
                                            </p:attrNameLst>
                                          </p:cBhvr>
                                          <p:to>
                                            <p:strVal val="visible"/>
                                          </p:to>
                                        </p:set>
                                        <p:animEffect transition="in" filter="wipe(left)">
                                          <p:cBhvr>
                                            <p:cTn id="10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p:bldP spid="13" grpId="0"/>
          <p:bldP spid="14" grpId="0"/>
          <p:bldP spid="19" grpId="0"/>
          <p:bldP spid="20" grpId="0"/>
          <p:bldP spid="21" grpId="0"/>
          <p:bldP spid="22" grpId="0"/>
          <p:bldP spid="23"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5"/>
                                            </p:tgtEl>
                                            <p:attrNameLst>
                                              <p:attrName>ppt_y</p:attrName>
                                            </p:attrNameLst>
                                          </p:cBhvr>
                                          <p:tavLst>
                                            <p:tav tm="0">
                                              <p:val>
                                                <p:strVal val="#ppt_y"/>
                                              </p:val>
                                            </p:tav>
                                            <p:tav tm="100000">
                                              <p:val>
                                                <p:strVal val="#ppt_y"/>
                                              </p:val>
                                            </p:tav>
                                          </p:tavLst>
                                        </p:anim>
                                        <p:anim calcmode="lin" valueType="num">
                                          <p:cBhvr>
                                            <p:cTn id="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5"/>
                                            </p:tgtEl>
                                          </p:cBhvr>
                                        </p:animEffect>
                                      </p:childTnLst>
                                    </p:cTn>
                                  </p:par>
                                </p:childTnLst>
                              </p:cTn>
                            </p:par>
                            <p:par>
                              <p:cTn id="12" fill="hold">
                                <p:stCondLst>
                                  <p:cond delay="450"/>
                                </p:stCondLst>
                                <p:childTnLst>
                                  <p:par>
                                    <p:cTn id="13" presetID="2" presetClass="entr" presetSubtype="1"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2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40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60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ppt_x"/>
                                              </p:val>
                                            </p:tav>
                                            <p:tav tm="100000">
                                              <p:val>
                                                <p:strVal val="#ppt_x"/>
                                              </p:val>
                                            </p:tav>
                                          </p:tavLst>
                                        </p:anim>
                                        <p:anim calcmode="lin" valueType="num">
                                          <p:cBhvr additive="base">
                                            <p:cTn id="28" dur="500" fill="hold"/>
                                            <p:tgtEl>
                                              <p:spTgt spid="10"/>
                                            </p:tgtEl>
                                            <p:attrNameLst>
                                              <p:attrName>ppt_y</p:attrName>
                                            </p:attrNameLst>
                                          </p:cBhvr>
                                          <p:tavLst>
                                            <p:tav tm="0">
                                              <p:val>
                                                <p:strVal val="0-#ppt_h/2"/>
                                              </p:val>
                                            </p:tav>
                                            <p:tav tm="100000">
                                              <p:val>
                                                <p:strVal val="#ppt_y"/>
                                              </p:val>
                                            </p:tav>
                                          </p:tavLst>
                                        </p:anim>
                                      </p:childTnLst>
                                    </p:cTn>
                                  </p:par>
                                </p:childTnLst>
                              </p:cTn>
                            </p:par>
                            <p:par>
                              <p:cTn id="29" fill="hold">
                                <p:stCondLst>
                                  <p:cond delay="1550"/>
                                </p:stCondLst>
                                <p:childTnLst>
                                  <p:par>
                                    <p:cTn id="30" presetID="22" presetClass="entr" presetSubtype="4"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down)">
                                          <p:cBhvr>
                                            <p:cTn id="32" dur="500"/>
                                            <p:tgtEl>
                                              <p:spTgt spid="11"/>
                                            </p:tgtEl>
                                          </p:cBhvr>
                                        </p:animEffect>
                                      </p:childTnLst>
                                    </p:cTn>
                                  </p:par>
                                </p:childTnLst>
                              </p:cTn>
                            </p:par>
                            <p:par>
                              <p:cTn id="33" fill="hold">
                                <p:stCondLst>
                                  <p:cond delay="2050"/>
                                </p:stCondLst>
                                <p:childTnLst>
                                  <p:par>
                                    <p:cTn id="34" presetID="42"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childTnLst>
                              </p:cTn>
                            </p:par>
                            <p:par>
                              <p:cTn id="39" fill="hold">
                                <p:stCondLst>
                                  <p:cond delay="3050"/>
                                </p:stCondLst>
                                <p:childTnLst>
                                  <p:par>
                                    <p:cTn id="40" presetID="22" presetClass="entr" presetSubtype="8"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left)">
                                          <p:cBhvr>
                                            <p:cTn id="42" dur="500"/>
                                            <p:tgtEl>
                                              <p:spTgt spid="18"/>
                                            </p:tgtEl>
                                          </p:cBhvr>
                                        </p:animEffect>
                                      </p:childTnLst>
                                    </p:cTn>
                                  </p:par>
                                </p:childTnLst>
                              </p:cTn>
                            </p:par>
                            <p:par>
                              <p:cTn id="43" fill="hold">
                                <p:stCondLst>
                                  <p:cond delay="3550"/>
                                </p:stCondLst>
                                <p:childTnLst>
                                  <p:par>
                                    <p:cTn id="44" presetID="22" presetClass="entr" presetSubtype="8"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ipe(left)">
                                          <p:cBhvr>
                                            <p:cTn id="46" dur="500"/>
                                            <p:tgtEl>
                                              <p:spTgt spid="19"/>
                                            </p:tgtEl>
                                          </p:cBhvr>
                                        </p:animEffect>
                                      </p:childTnLst>
                                    </p:cTn>
                                  </p:par>
                                </p:childTnLst>
                              </p:cTn>
                            </p:par>
                            <p:par>
                              <p:cTn id="47" fill="hold">
                                <p:stCondLst>
                                  <p:cond delay="4050"/>
                                </p:stCondLst>
                                <p:childTnLst>
                                  <p:par>
                                    <p:cTn id="48" presetID="22" presetClass="entr" presetSubtype="4"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wipe(down)">
                                          <p:cBhvr>
                                            <p:cTn id="50" dur="500"/>
                                            <p:tgtEl>
                                              <p:spTgt spid="9"/>
                                            </p:tgtEl>
                                          </p:cBhvr>
                                        </p:animEffect>
                                      </p:childTnLst>
                                    </p:cTn>
                                  </p:par>
                                </p:childTnLst>
                              </p:cTn>
                            </p:par>
                            <p:par>
                              <p:cTn id="51" fill="hold">
                                <p:stCondLst>
                                  <p:cond delay="4550"/>
                                </p:stCondLst>
                                <p:childTnLst>
                                  <p:par>
                                    <p:cTn id="52" presetID="42"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1000"/>
                                            <p:tgtEl>
                                              <p:spTgt spid="13"/>
                                            </p:tgtEl>
                                          </p:cBhvr>
                                        </p:animEffect>
                                        <p:anim calcmode="lin" valueType="num">
                                          <p:cBhvr>
                                            <p:cTn id="55" dur="1000" fill="hold"/>
                                            <p:tgtEl>
                                              <p:spTgt spid="13"/>
                                            </p:tgtEl>
                                            <p:attrNameLst>
                                              <p:attrName>ppt_x</p:attrName>
                                            </p:attrNameLst>
                                          </p:cBhvr>
                                          <p:tavLst>
                                            <p:tav tm="0">
                                              <p:val>
                                                <p:strVal val="#ppt_x"/>
                                              </p:val>
                                            </p:tav>
                                            <p:tav tm="100000">
                                              <p:val>
                                                <p:strVal val="#ppt_x"/>
                                              </p:val>
                                            </p:tav>
                                          </p:tavLst>
                                        </p:anim>
                                        <p:anim calcmode="lin" valueType="num">
                                          <p:cBhvr>
                                            <p:cTn id="56" dur="1000" fill="hold"/>
                                            <p:tgtEl>
                                              <p:spTgt spid="13"/>
                                            </p:tgtEl>
                                            <p:attrNameLst>
                                              <p:attrName>ppt_y</p:attrName>
                                            </p:attrNameLst>
                                          </p:cBhvr>
                                          <p:tavLst>
                                            <p:tav tm="0">
                                              <p:val>
                                                <p:strVal val="#ppt_y+.1"/>
                                              </p:val>
                                            </p:tav>
                                            <p:tav tm="100000">
                                              <p:val>
                                                <p:strVal val="#ppt_y"/>
                                              </p:val>
                                            </p:tav>
                                          </p:tavLst>
                                        </p:anim>
                                      </p:childTnLst>
                                    </p:cTn>
                                  </p:par>
                                </p:childTnLst>
                              </p:cTn>
                            </p:par>
                            <p:par>
                              <p:cTn id="57" fill="hold">
                                <p:stCondLst>
                                  <p:cond delay="5550"/>
                                </p:stCondLst>
                                <p:childTnLst>
                                  <p:par>
                                    <p:cTn id="58" presetID="22" presetClass="entr" presetSubtype="8" fill="hold" nodeType="after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ipe(left)">
                                          <p:cBhvr>
                                            <p:cTn id="60" dur="500"/>
                                            <p:tgtEl>
                                              <p:spTgt spid="17"/>
                                            </p:tgtEl>
                                          </p:cBhvr>
                                        </p:animEffect>
                                      </p:childTnLst>
                                    </p:cTn>
                                  </p:par>
                                </p:childTnLst>
                              </p:cTn>
                            </p:par>
                            <p:par>
                              <p:cTn id="61" fill="hold">
                                <p:stCondLst>
                                  <p:cond delay="6050"/>
                                </p:stCondLst>
                                <p:childTnLst>
                                  <p:par>
                                    <p:cTn id="62" presetID="22" presetClass="entr" presetSubtype="8"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wipe(left)">
                                          <p:cBhvr>
                                            <p:cTn id="64" dur="500"/>
                                            <p:tgtEl>
                                              <p:spTgt spid="20"/>
                                            </p:tgtEl>
                                          </p:cBhvr>
                                        </p:animEffect>
                                      </p:childTnLst>
                                    </p:cTn>
                                  </p:par>
                                </p:childTnLst>
                              </p:cTn>
                            </p:par>
                            <p:par>
                              <p:cTn id="65" fill="hold">
                                <p:stCondLst>
                                  <p:cond delay="6550"/>
                                </p:stCondLst>
                                <p:childTnLst>
                                  <p:par>
                                    <p:cTn id="66" presetID="22" presetClass="entr" presetSubtype="4" fill="hold" grpId="0" nodeType="afterEffect">
                                      <p:stCondLst>
                                        <p:cond delay="0"/>
                                      </p:stCondLst>
                                      <p:childTnLst>
                                        <p:set>
                                          <p:cBhvr>
                                            <p:cTn id="67" dur="1" fill="hold">
                                              <p:stCondLst>
                                                <p:cond delay="0"/>
                                              </p:stCondLst>
                                            </p:cTn>
                                            <p:tgtEl>
                                              <p:spTgt spid="7"/>
                                            </p:tgtEl>
                                            <p:attrNameLst>
                                              <p:attrName>style.visibility</p:attrName>
                                            </p:attrNameLst>
                                          </p:cBhvr>
                                          <p:to>
                                            <p:strVal val="visible"/>
                                          </p:to>
                                        </p:set>
                                        <p:animEffect transition="in" filter="wipe(down)">
                                          <p:cBhvr>
                                            <p:cTn id="68" dur="500"/>
                                            <p:tgtEl>
                                              <p:spTgt spid="7"/>
                                            </p:tgtEl>
                                          </p:cBhvr>
                                        </p:animEffect>
                                      </p:childTnLst>
                                    </p:cTn>
                                  </p:par>
                                </p:childTnLst>
                              </p:cTn>
                            </p:par>
                            <p:par>
                              <p:cTn id="69" fill="hold">
                                <p:stCondLst>
                                  <p:cond delay="7050"/>
                                </p:stCondLst>
                                <p:childTnLst>
                                  <p:par>
                                    <p:cTn id="70" presetID="42" presetClass="entr" presetSubtype="0" fill="hold" grpId="0" nodeType="after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fade">
                                          <p:cBhvr>
                                            <p:cTn id="72" dur="1000"/>
                                            <p:tgtEl>
                                              <p:spTgt spid="14"/>
                                            </p:tgtEl>
                                          </p:cBhvr>
                                        </p:animEffect>
                                        <p:anim calcmode="lin" valueType="num">
                                          <p:cBhvr>
                                            <p:cTn id="73" dur="1000" fill="hold"/>
                                            <p:tgtEl>
                                              <p:spTgt spid="14"/>
                                            </p:tgtEl>
                                            <p:attrNameLst>
                                              <p:attrName>ppt_x</p:attrName>
                                            </p:attrNameLst>
                                          </p:cBhvr>
                                          <p:tavLst>
                                            <p:tav tm="0">
                                              <p:val>
                                                <p:strVal val="#ppt_x"/>
                                              </p:val>
                                            </p:tav>
                                            <p:tav tm="100000">
                                              <p:val>
                                                <p:strVal val="#ppt_x"/>
                                              </p:val>
                                            </p:tav>
                                          </p:tavLst>
                                        </p:anim>
                                        <p:anim calcmode="lin" valueType="num">
                                          <p:cBhvr>
                                            <p:cTn id="74" dur="1000" fill="hold"/>
                                            <p:tgtEl>
                                              <p:spTgt spid="14"/>
                                            </p:tgtEl>
                                            <p:attrNameLst>
                                              <p:attrName>ppt_y</p:attrName>
                                            </p:attrNameLst>
                                          </p:cBhvr>
                                          <p:tavLst>
                                            <p:tav tm="0">
                                              <p:val>
                                                <p:strVal val="#ppt_y+.1"/>
                                              </p:val>
                                            </p:tav>
                                            <p:tav tm="100000">
                                              <p:val>
                                                <p:strVal val="#ppt_y"/>
                                              </p:val>
                                            </p:tav>
                                          </p:tavLst>
                                        </p:anim>
                                      </p:childTnLst>
                                    </p:cTn>
                                  </p:par>
                                </p:childTnLst>
                              </p:cTn>
                            </p:par>
                            <p:par>
                              <p:cTn id="75" fill="hold">
                                <p:stCondLst>
                                  <p:cond delay="8050"/>
                                </p:stCondLst>
                                <p:childTnLst>
                                  <p:par>
                                    <p:cTn id="76" presetID="22" presetClass="entr" presetSubtype="8" fill="hold" nodeType="afterEffect">
                                      <p:stCondLst>
                                        <p:cond delay="0"/>
                                      </p:stCondLst>
                                      <p:childTnLst>
                                        <p:set>
                                          <p:cBhvr>
                                            <p:cTn id="77" dur="1" fill="hold">
                                              <p:stCondLst>
                                                <p:cond delay="0"/>
                                              </p:stCondLst>
                                            </p:cTn>
                                            <p:tgtEl>
                                              <p:spTgt spid="16"/>
                                            </p:tgtEl>
                                            <p:attrNameLst>
                                              <p:attrName>style.visibility</p:attrName>
                                            </p:attrNameLst>
                                          </p:cBhvr>
                                          <p:to>
                                            <p:strVal val="visible"/>
                                          </p:to>
                                        </p:set>
                                        <p:animEffect transition="in" filter="wipe(left)">
                                          <p:cBhvr>
                                            <p:cTn id="78" dur="500"/>
                                            <p:tgtEl>
                                              <p:spTgt spid="16"/>
                                            </p:tgtEl>
                                          </p:cBhvr>
                                        </p:animEffect>
                                      </p:childTnLst>
                                    </p:cTn>
                                  </p:par>
                                </p:childTnLst>
                              </p:cTn>
                            </p:par>
                            <p:par>
                              <p:cTn id="79" fill="hold">
                                <p:stCondLst>
                                  <p:cond delay="8550"/>
                                </p:stCondLst>
                                <p:childTnLst>
                                  <p:par>
                                    <p:cTn id="80" presetID="22" presetClass="entr" presetSubtype="8" fill="hold" grpId="0"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wipe(left)">
                                          <p:cBhvr>
                                            <p:cTn id="82" dur="500"/>
                                            <p:tgtEl>
                                              <p:spTgt spid="21"/>
                                            </p:tgtEl>
                                          </p:cBhvr>
                                        </p:animEffect>
                                      </p:childTnLst>
                                    </p:cTn>
                                  </p:par>
                                </p:childTnLst>
                              </p:cTn>
                            </p:par>
                            <p:par>
                              <p:cTn id="83" fill="hold">
                                <p:stCondLst>
                                  <p:cond delay="9050"/>
                                </p:stCondLst>
                                <p:childTnLst>
                                  <p:par>
                                    <p:cTn id="84" presetID="22" presetClass="entr" presetSubtype="4" fill="hold" grpId="0" nodeType="afterEffect">
                                      <p:stCondLst>
                                        <p:cond delay="0"/>
                                      </p:stCondLst>
                                      <p:childTnLst>
                                        <p:set>
                                          <p:cBhvr>
                                            <p:cTn id="85" dur="1" fill="hold">
                                              <p:stCondLst>
                                                <p:cond delay="0"/>
                                              </p:stCondLst>
                                            </p:cTn>
                                            <p:tgtEl>
                                              <p:spTgt spid="5"/>
                                            </p:tgtEl>
                                            <p:attrNameLst>
                                              <p:attrName>style.visibility</p:attrName>
                                            </p:attrNameLst>
                                          </p:cBhvr>
                                          <p:to>
                                            <p:strVal val="visible"/>
                                          </p:to>
                                        </p:set>
                                        <p:animEffect transition="in" filter="wipe(down)">
                                          <p:cBhvr>
                                            <p:cTn id="86" dur="500"/>
                                            <p:tgtEl>
                                              <p:spTgt spid="5"/>
                                            </p:tgtEl>
                                          </p:cBhvr>
                                        </p:animEffect>
                                      </p:childTnLst>
                                    </p:cTn>
                                  </p:par>
                                </p:childTnLst>
                              </p:cTn>
                            </p:par>
                            <p:par>
                              <p:cTn id="87" fill="hold">
                                <p:stCondLst>
                                  <p:cond delay="9550"/>
                                </p:stCondLst>
                                <p:childTnLst>
                                  <p:par>
                                    <p:cTn id="88" presetID="42" presetClass="entr" presetSubtype="0" fill="hold" grpId="0" nodeType="after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fade">
                                          <p:cBhvr>
                                            <p:cTn id="90" dur="1000"/>
                                            <p:tgtEl>
                                              <p:spTgt spid="23"/>
                                            </p:tgtEl>
                                          </p:cBhvr>
                                        </p:animEffect>
                                        <p:anim calcmode="lin" valueType="num">
                                          <p:cBhvr>
                                            <p:cTn id="91" dur="1000" fill="hold"/>
                                            <p:tgtEl>
                                              <p:spTgt spid="23"/>
                                            </p:tgtEl>
                                            <p:attrNameLst>
                                              <p:attrName>ppt_x</p:attrName>
                                            </p:attrNameLst>
                                          </p:cBhvr>
                                          <p:tavLst>
                                            <p:tav tm="0">
                                              <p:val>
                                                <p:strVal val="#ppt_x"/>
                                              </p:val>
                                            </p:tav>
                                            <p:tav tm="100000">
                                              <p:val>
                                                <p:strVal val="#ppt_x"/>
                                              </p:val>
                                            </p:tav>
                                          </p:tavLst>
                                        </p:anim>
                                        <p:anim calcmode="lin" valueType="num">
                                          <p:cBhvr>
                                            <p:cTn id="92" dur="1000" fill="hold"/>
                                            <p:tgtEl>
                                              <p:spTgt spid="23"/>
                                            </p:tgtEl>
                                            <p:attrNameLst>
                                              <p:attrName>ppt_y</p:attrName>
                                            </p:attrNameLst>
                                          </p:cBhvr>
                                          <p:tavLst>
                                            <p:tav tm="0">
                                              <p:val>
                                                <p:strVal val="#ppt_y+.1"/>
                                              </p:val>
                                            </p:tav>
                                            <p:tav tm="100000">
                                              <p:val>
                                                <p:strVal val="#ppt_y"/>
                                              </p:val>
                                            </p:tav>
                                          </p:tavLst>
                                        </p:anim>
                                      </p:childTnLst>
                                    </p:cTn>
                                  </p:par>
                                </p:childTnLst>
                              </p:cTn>
                            </p:par>
                            <p:par>
                              <p:cTn id="93" fill="hold">
                                <p:stCondLst>
                                  <p:cond delay="10550"/>
                                </p:stCondLst>
                                <p:childTnLst>
                                  <p:par>
                                    <p:cTn id="94" presetID="22" presetClass="entr" presetSubtype="8" fill="hold" nodeType="afterEffect">
                                      <p:stCondLst>
                                        <p:cond delay="0"/>
                                      </p:stCondLst>
                                      <p:childTnLst>
                                        <p:set>
                                          <p:cBhvr>
                                            <p:cTn id="95" dur="1" fill="hold">
                                              <p:stCondLst>
                                                <p:cond delay="0"/>
                                              </p:stCondLst>
                                            </p:cTn>
                                            <p:tgtEl>
                                              <p:spTgt spid="15"/>
                                            </p:tgtEl>
                                            <p:attrNameLst>
                                              <p:attrName>style.visibility</p:attrName>
                                            </p:attrNameLst>
                                          </p:cBhvr>
                                          <p:to>
                                            <p:strVal val="visible"/>
                                          </p:to>
                                        </p:set>
                                        <p:animEffect transition="in" filter="wipe(left)">
                                          <p:cBhvr>
                                            <p:cTn id="96" dur="500"/>
                                            <p:tgtEl>
                                              <p:spTgt spid="15"/>
                                            </p:tgtEl>
                                          </p:cBhvr>
                                        </p:animEffect>
                                      </p:childTnLst>
                                    </p:cTn>
                                  </p:par>
                                </p:childTnLst>
                              </p:cTn>
                            </p:par>
                            <p:par>
                              <p:cTn id="97" fill="hold">
                                <p:stCondLst>
                                  <p:cond delay="11050"/>
                                </p:stCondLst>
                                <p:childTnLst>
                                  <p:par>
                                    <p:cTn id="98" presetID="22" presetClass="entr" presetSubtype="8" fill="hold" grpId="0" nodeType="afterEffect">
                                      <p:stCondLst>
                                        <p:cond delay="0"/>
                                      </p:stCondLst>
                                      <p:childTnLst>
                                        <p:set>
                                          <p:cBhvr>
                                            <p:cTn id="99" dur="1" fill="hold">
                                              <p:stCondLst>
                                                <p:cond delay="0"/>
                                              </p:stCondLst>
                                            </p:cTn>
                                            <p:tgtEl>
                                              <p:spTgt spid="22"/>
                                            </p:tgtEl>
                                            <p:attrNameLst>
                                              <p:attrName>style.visibility</p:attrName>
                                            </p:attrNameLst>
                                          </p:cBhvr>
                                          <p:to>
                                            <p:strVal val="visible"/>
                                          </p:to>
                                        </p:set>
                                        <p:animEffect transition="in" filter="wipe(left)">
                                          <p:cBhvr>
                                            <p:cTn id="10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p:bldP spid="13" grpId="0"/>
          <p:bldP spid="14" grpId="0"/>
          <p:bldP spid="19" grpId="0"/>
          <p:bldP spid="20" grpId="0"/>
          <p:bldP spid="21" grpId="0"/>
          <p:bldP spid="22" grpId="0"/>
          <p:bldP spid="23" grpId="0"/>
          <p:bldP spid="25"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等腰三角形 21"/>
          <p:cNvSpPr/>
          <p:nvPr/>
        </p:nvSpPr>
        <p:spPr bwMode="auto">
          <a:xfrm rot="16200000" flipH="1">
            <a:off x="6107752" y="2148748"/>
            <a:ext cx="2837935" cy="2889672"/>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rgbClr val="969696"/>
          </a:solidFill>
          <a:ln w="9525" cap="rnd">
            <a:solidFill>
              <a:srgbClr val="969696"/>
            </a:solidFill>
            <a:prstDash val="solid"/>
            <a:round/>
            <a:headEnd/>
            <a:tailEnd/>
          </a:ln>
        </p:spPr>
        <p:txBody>
          <a:bodyPr vert="eaVert" lIns="89456" tIns="44728" rIns="89456" bIns="44728" anchor="ctr"/>
          <a:lstStyle/>
          <a:p>
            <a:pPr>
              <a:defRPr/>
            </a:pPr>
            <a:endParaRPr lang="zh-CN" altLang="en-US" sz="1500" kern="0">
              <a:solidFill>
                <a:sysClr val="window" lastClr="FFFFFF"/>
              </a:solidFill>
              <a:latin typeface="微软雅黑" pitchFamily="34" charset="-122"/>
              <a:ea typeface="微软雅黑" pitchFamily="34" charset="-122"/>
            </a:endParaRPr>
          </a:p>
        </p:txBody>
      </p:sp>
      <p:sp>
        <p:nvSpPr>
          <p:cNvPr id="5" name="等腰三角形 21"/>
          <p:cNvSpPr/>
          <p:nvPr/>
        </p:nvSpPr>
        <p:spPr bwMode="auto">
          <a:xfrm rot="5400000">
            <a:off x="3309652" y="2148748"/>
            <a:ext cx="2837935" cy="2889672"/>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rgbClr val="969696"/>
          </a:solidFill>
          <a:ln w="9525" cap="rnd">
            <a:solidFill>
              <a:srgbClr val="969696"/>
            </a:solidFill>
            <a:prstDash val="solid"/>
            <a:round/>
            <a:headEnd/>
            <a:tailEnd/>
          </a:ln>
        </p:spPr>
        <p:txBody>
          <a:bodyPr vert="eaVert" lIns="89456" tIns="44728" rIns="89456" bIns="44728" anchor="ctr"/>
          <a:lstStyle/>
          <a:p>
            <a:pPr>
              <a:defRPr/>
            </a:pPr>
            <a:endParaRPr lang="zh-CN" altLang="en-US" sz="1500" kern="0">
              <a:solidFill>
                <a:sysClr val="window" lastClr="FFFFFF"/>
              </a:solidFill>
              <a:latin typeface="微软雅黑" pitchFamily="34" charset="-122"/>
              <a:ea typeface="微软雅黑" pitchFamily="34" charset="-122"/>
            </a:endParaRPr>
          </a:p>
        </p:txBody>
      </p:sp>
      <p:sp>
        <p:nvSpPr>
          <p:cNvPr id="6" name="椭圆 5"/>
          <p:cNvSpPr/>
          <p:nvPr/>
        </p:nvSpPr>
        <p:spPr bwMode="auto">
          <a:xfrm>
            <a:off x="3285570" y="1937894"/>
            <a:ext cx="3562194" cy="3578855"/>
          </a:xfrm>
          <a:prstGeom prst="ellipse">
            <a:avLst/>
          </a:prstGeom>
          <a:solidFill>
            <a:srgbClr val="969696"/>
          </a:solidFill>
          <a:ln w="25400" cap="flat" cmpd="sng" algn="ctr">
            <a:solidFill>
              <a:schemeClr val="bg1">
                <a:lumMod val="50000"/>
              </a:schemeClr>
            </a:solidFill>
            <a:prstDash val="solid"/>
          </a:ln>
          <a:effectLst/>
        </p:spPr>
        <p:txBody>
          <a:bodyPr lIns="89456" tIns="44728" rIns="89456" bIns="44728" anchor="ctr"/>
          <a:lstStyle/>
          <a:p>
            <a:pPr algn="ctr">
              <a:defRPr/>
            </a:pPr>
            <a:endParaRPr lang="zh-CN" altLang="en-US" kern="0" dirty="0">
              <a:solidFill>
                <a:sysClr val="window" lastClr="FFFFFF"/>
              </a:solidFill>
              <a:latin typeface="Calibri"/>
              <a:ea typeface="微软雅黑" pitchFamily="34" charset="-122"/>
            </a:endParaRPr>
          </a:p>
        </p:txBody>
      </p:sp>
      <p:sp>
        <p:nvSpPr>
          <p:cNvPr id="7" name="椭圆 6"/>
          <p:cNvSpPr/>
          <p:nvPr/>
        </p:nvSpPr>
        <p:spPr bwMode="auto">
          <a:xfrm>
            <a:off x="5416997" y="1937894"/>
            <a:ext cx="3563744" cy="3578855"/>
          </a:xfrm>
          <a:prstGeom prst="ellipse">
            <a:avLst/>
          </a:prstGeom>
          <a:noFill/>
          <a:ln w="25400" cap="flat" cmpd="sng" algn="ctr">
            <a:solidFill>
              <a:srgbClr val="969696"/>
            </a:solidFill>
            <a:prstDash val="solid"/>
          </a:ln>
          <a:effectLst/>
        </p:spPr>
        <p:txBody>
          <a:bodyPr lIns="89456" tIns="44728" rIns="89456" bIns="44728" anchor="ctr"/>
          <a:lstStyle/>
          <a:p>
            <a:pPr algn="ctr">
              <a:defRPr/>
            </a:pPr>
            <a:endParaRPr lang="zh-CN" altLang="en-US" kern="0" dirty="0">
              <a:solidFill>
                <a:sysClr val="window" lastClr="FFFFFF"/>
              </a:solidFill>
              <a:latin typeface="Calibri"/>
              <a:ea typeface="微软雅黑" pitchFamily="34" charset="-122"/>
            </a:endParaRPr>
          </a:p>
        </p:txBody>
      </p:sp>
      <p:cxnSp>
        <p:nvCxnSpPr>
          <p:cNvPr id="8" name="直接连接符 7"/>
          <p:cNvCxnSpPr>
            <a:cxnSpLocks noChangeShapeType="1"/>
          </p:cNvCxnSpPr>
          <p:nvPr/>
        </p:nvCxnSpPr>
        <p:spPr bwMode="auto">
          <a:xfrm>
            <a:off x="4263700" y="2811584"/>
            <a:ext cx="558047" cy="263196"/>
          </a:xfrm>
          <a:prstGeom prst="line">
            <a:avLst/>
          </a:prstGeom>
          <a:noFill/>
          <a:ln w="28575" algn="ctr">
            <a:solidFill>
              <a:schemeClr val="bg1">
                <a:lumMod val="50000"/>
              </a:schemeClr>
            </a:solidFill>
            <a:round/>
            <a:headEnd type="none" w="med" len="med"/>
            <a:tailEnd type="arrow" w="med" len="med"/>
          </a:ln>
        </p:spPr>
      </p:cxnSp>
      <p:cxnSp>
        <p:nvCxnSpPr>
          <p:cNvPr id="9" name="直接连接符 8"/>
          <p:cNvCxnSpPr>
            <a:cxnSpLocks noChangeShapeType="1"/>
          </p:cNvCxnSpPr>
          <p:nvPr/>
        </p:nvCxnSpPr>
        <p:spPr bwMode="auto">
          <a:xfrm>
            <a:off x="3966075" y="3619861"/>
            <a:ext cx="576647" cy="0"/>
          </a:xfrm>
          <a:prstGeom prst="line">
            <a:avLst/>
          </a:prstGeom>
          <a:noFill/>
          <a:ln w="28575" algn="ctr">
            <a:solidFill>
              <a:schemeClr val="bg1">
                <a:lumMod val="50000"/>
              </a:schemeClr>
            </a:solidFill>
            <a:round/>
            <a:headEnd type="none" w="med" len="med"/>
            <a:tailEnd type="arrow" w="med" len="med"/>
          </a:ln>
        </p:spPr>
      </p:cxnSp>
      <p:cxnSp>
        <p:nvCxnSpPr>
          <p:cNvPr id="10" name="直接连接符 9"/>
          <p:cNvCxnSpPr>
            <a:cxnSpLocks noChangeShapeType="1"/>
          </p:cNvCxnSpPr>
          <p:nvPr/>
        </p:nvCxnSpPr>
        <p:spPr bwMode="auto">
          <a:xfrm flipV="1">
            <a:off x="4263699" y="4143142"/>
            <a:ext cx="576647" cy="306804"/>
          </a:xfrm>
          <a:prstGeom prst="line">
            <a:avLst/>
          </a:prstGeom>
          <a:noFill/>
          <a:ln w="28575" algn="ctr">
            <a:solidFill>
              <a:schemeClr val="bg1">
                <a:lumMod val="50000"/>
              </a:schemeClr>
            </a:solidFill>
            <a:round/>
            <a:headEnd type="none" w="med" len="med"/>
            <a:tailEnd type="arrow" w="med" len="med"/>
          </a:ln>
        </p:spPr>
      </p:cxnSp>
      <p:cxnSp>
        <p:nvCxnSpPr>
          <p:cNvPr id="11" name="直接连接符 10"/>
          <p:cNvCxnSpPr>
            <a:cxnSpLocks noChangeShapeType="1"/>
          </p:cNvCxnSpPr>
          <p:nvPr/>
        </p:nvCxnSpPr>
        <p:spPr bwMode="auto">
          <a:xfrm flipH="1" flipV="1">
            <a:off x="7517418" y="4130683"/>
            <a:ext cx="576647" cy="306804"/>
          </a:xfrm>
          <a:prstGeom prst="line">
            <a:avLst/>
          </a:prstGeom>
          <a:noFill/>
          <a:ln w="28575" algn="ctr">
            <a:solidFill>
              <a:schemeClr val="bg1">
                <a:lumMod val="50000"/>
              </a:schemeClr>
            </a:solidFill>
            <a:round/>
            <a:headEnd type="none" w="med" len="med"/>
            <a:tailEnd type="arrow" w="med" len="med"/>
          </a:ln>
        </p:spPr>
      </p:cxnSp>
      <p:cxnSp>
        <p:nvCxnSpPr>
          <p:cNvPr id="12" name="直接连接符 11"/>
          <p:cNvCxnSpPr>
            <a:cxnSpLocks noChangeShapeType="1"/>
          </p:cNvCxnSpPr>
          <p:nvPr/>
        </p:nvCxnSpPr>
        <p:spPr bwMode="auto">
          <a:xfrm flipH="1">
            <a:off x="7805741" y="3616747"/>
            <a:ext cx="576647" cy="0"/>
          </a:xfrm>
          <a:prstGeom prst="line">
            <a:avLst/>
          </a:prstGeom>
          <a:noFill/>
          <a:ln w="28575" algn="ctr">
            <a:solidFill>
              <a:schemeClr val="bg1">
                <a:lumMod val="50000"/>
              </a:schemeClr>
            </a:solidFill>
            <a:round/>
            <a:headEnd type="none" w="med" len="med"/>
            <a:tailEnd type="arrow" w="med" len="med"/>
          </a:ln>
        </p:spPr>
      </p:cxnSp>
      <p:cxnSp>
        <p:nvCxnSpPr>
          <p:cNvPr id="13" name="直接连接符 12"/>
          <p:cNvCxnSpPr>
            <a:cxnSpLocks noChangeShapeType="1"/>
          </p:cNvCxnSpPr>
          <p:nvPr/>
        </p:nvCxnSpPr>
        <p:spPr bwMode="auto">
          <a:xfrm flipH="1">
            <a:off x="7536020" y="2811584"/>
            <a:ext cx="558047" cy="263196"/>
          </a:xfrm>
          <a:prstGeom prst="line">
            <a:avLst/>
          </a:prstGeom>
          <a:noFill/>
          <a:ln w="28575" algn="ctr">
            <a:solidFill>
              <a:schemeClr val="bg1">
                <a:lumMod val="50000"/>
              </a:schemeClr>
            </a:solidFill>
            <a:round/>
            <a:headEnd type="none" w="med" len="med"/>
            <a:tailEnd type="arrow" w="med" len="med"/>
          </a:ln>
        </p:spPr>
      </p:cxnSp>
      <p:grpSp>
        <p:nvGrpSpPr>
          <p:cNvPr id="14" name="组合 13"/>
          <p:cNvGrpSpPr/>
          <p:nvPr/>
        </p:nvGrpSpPr>
        <p:grpSpPr>
          <a:xfrm>
            <a:off x="5106971" y="2593551"/>
            <a:ext cx="2055468" cy="2065083"/>
            <a:chOff x="5014912" y="2584450"/>
            <a:chExt cx="2105025" cy="2105025"/>
          </a:xfrm>
        </p:grpSpPr>
        <p:sp>
          <p:nvSpPr>
            <p:cNvPr id="15" name="Oval 19"/>
            <p:cNvSpPr>
              <a:spLocks noChangeArrowheads="1"/>
            </p:cNvSpPr>
            <p:nvPr/>
          </p:nvSpPr>
          <p:spPr bwMode="auto">
            <a:xfrm>
              <a:off x="5014912" y="2584450"/>
              <a:ext cx="2105025" cy="2105025"/>
            </a:xfrm>
            <a:prstGeom prst="ellipse">
              <a:avLst/>
            </a:prstGeom>
            <a:solidFill>
              <a:srgbClr val="C00000"/>
            </a:solidFill>
            <a:ln w="3175" cap="flat" cmpd="sng" algn="ctr">
              <a:noFill/>
              <a:prstDash val="solid"/>
            </a:ln>
            <a:effectLst/>
          </p:spPr>
          <p:txBody>
            <a:bodyPr anchor="ctr"/>
            <a:lstStyle/>
            <a:p>
              <a:pPr algn="ctr">
                <a:lnSpc>
                  <a:spcPct val="120000"/>
                </a:lnSpc>
                <a:defRPr/>
              </a:pPr>
              <a:endParaRPr lang="zh-CN" altLang="en-US" sz="900" kern="0" dirty="0">
                <a:solidFill>
                  <a:srgbClr val="4D4D4D"/>
                </a:solidFill>
                <a:latin typeface="微软雅黑" pitchFamily="34" charset="-122"/>
                <a:ea typeface="微软雅黑" pitchFamily="34" charset="-122"/>
              </a:endParaRPr>
            </a:p>
          </p:txBody>
        </p:sp>
        <p:sp>
          <p:nvSpPr>
            <p:cNvPr id="16" name="Oval 19"/>
            <p:cNvSpPr>
              <a:spLocks noChangeArrowheads="1"/>
            </p:cNvSpPr>
            <p:nvPr/>
          </p:nvSpPr>
          <p:spPr bwMode="auto">
            <a:xfrm>
              <a:off x="5497512" y="3066331"/>
              <a:ext cx="1139825" cy="1139825"/>
            </a:xfrm>
            <a:prstGeom prst="ellipse">
              <a:avLst/>
            </a:prstGeom>
            <a:solidFill>
              <a:srgbClr val="969696"/>
            </a:solidFill>
            <a:ln w="3175" cap="flat" cmpd="sng" algn="ctr">
              <a:solidFill>
                <a:srgbClr val="D7D7D7"/>
              </a:solidFill>
              <a:prstDash val="solid"/>
            </a:ln>
            <a:effectLst/>
          </p:spPr>
          <p:txBody>
            <a:bodyPr anchor="ctr"/>
            <a:lstStyle/>
            <a:p>
              <a:pPr algn="ctr">
                <a:defRPr/>
              </a:pPr>
              <a:r>
                <a:rPr lang="zh-CN" altLang="en-US" sz="2100" b="1" kern="0" dirty="0">
                  <a:solidFill>
                    <a:srgbClr val="4D4D4D"/>
                  </a:solidFill>
                  <a:latin typeface="Impact" pitchFamily="34" charset="0"/>
                  <a:ea typeface="微软雅黑" pitchFamily="34" charset="-122"/>
                </a:rPr>
                <a:t>存在不足</a:t>
              </a:r>
            </a:p>
          </p:txBody>
        </p:sp>
      </p:grpSp>
      <p:sp>
        <p:nvSpPr>
          <p:cNvPr id="17" name="Oval 19"/>
          <p:cNvSpPr>
            <a:spLocks noChangeArrowheads="1"/>
          </p:cNvSpPr>
          <p:nvPr/>
        </p:nvSpPr>
        <p:spPr bwMode="auto">
          <a:xfrm>
            <a:off x="3302620" y="2021994"/>
            <a:ext cx="968831" cy="973360"/>
          </a:xfrm>
          <a:prstGeom prst="ellipse">
            <a:avLst/>
          </a:prstGeom>
          <a:solidFill>
            <a:srgbClr val="C00000"/>
          </a:solidFill>
          <a:ln w="9525">
            <a:noFill/>
            <a:round/>
            <a:headEnd/>
            <a:tailEnd/>
          </a:ln>
          <a:effectLst/>
        </p:spPr>
        <p:txBody>
          <a:bodyPr lIns="89456" tIns="44728" rIns="89456" bIns="44728" anchor="ctr"/>
          <a:lstStyle/>
          <a:p>
            <a:pPr algn="ctr">
              <a:lnSpc>
                <a:spcPct val="120000"/>
              </a:lnSpc>
              <a:defRPr/>
            </a:pPr>
            <a:r>
              <a:rPr lang="zh-CN" altLang="en-US" sz="1900" kern="0" dirty="0">
                <a:solidFill>
                  <a:sysClr val="window" lastClr="FFFFFF"/>
                </a:solidFill>
                <a:latin typeface="Arial" pitchFamily="34" charset="0"/>
                <a:ea typeface="微软雅黑" pitchFamily="34" charset="-122"/>
              </a:rPr>
              <a:t>添加文本</a:t>
            </a:r>
          </a:p>
        </p:txBody>
      </p:sp>
      <p:sp>
        <p:nvSpPr>
          <p:cNvPr id="18" name="Oval 19"/>
          <p:cNvSpPr>
            <a:spLocks noChangeArrowheads="1"/>
          </p:cNvSpPr>
          <p:nvPr/>
        </p:nvSpPr>
        <p:spPr bwMode="auto">
          <a:xfrm>
            <a:off x="8044463" y="2037566"/>
            <a:ext cx="968830" cy="974918"/>
          </a:xfrm>
          <a:prstGeom prst="ellipse">
            <a:avLst/>
          </a:prstGeom>
          <a:solidFill>
            <a:srgbClr val="C00000"/>
          </a:solidFill>
          <a:ln w="9525">
            <a:noFill/>
            <a:round/>
            <a:headEnd/>
            <a:tailEnd/>
          </a:ln>
          <a:effectLst/>
        </p:spPr>
        <p:txBody>
          <a:bodyPr lIns="89456" tIns="44728" rIns="89456" bIns="44728" anchor="ctr"/>
          <a:lstStyle/>
          <a:p>
            <a:pPr algn="ctr">
              <a:lnSpc>
                <a:spcPct val="120000"/>
              </a:lnSpc>
              <a:defRPr/>
            </a:pPr>
            <a:r>
              <a:rPr lang="zh-CN" altLang="en-US" sz="1900" kern="0" dirty="0">
                <a:solidFill>
                  <a:schemeClr val="bg1"/>
                </a:solidFill>
                <a:latin typeface="Arial" pitchFamily="34" charset="0"/>
                <a:ea typeface="微软雅黑" pitchFamily="34" charset="-122"/>
              </a:rPr>
              <a:t>添加文本</a:t>
            </a:r>
          </a:p>
        </p:txBody>
      </p:sp>
      <p:sp>
        <p:nvSpPr>
          <p:cNvPr id="19" name="Oval 19"/>
          <p:cNvSpPr>
            <a:spLocks noChangeArrowheads="1"/>
          </p:cNvSpPr>
          <p:nvPr/>
        </p:nvSpPr>
        <p:spPr bwMode="auto">
          <a:xfrm>
            <a:off x="8484699" y="3168224"/>
            <a:ext cx="970379" cy="974918"/>
          </a:xfrm>
          <a:prstGeom prst="ellipse">
            <a:avLst/>
          </a:prstGeom>
          <a:solidFill>
            <a:srgbClr val="C00000"/>
          </a:solidFill>
          <a:ln w="9525">
            <a:noFill/>
            <a:round/>
            <a:headEnd/>
            <a:tailEnd/>
          </a:ln>
          <a:effectLst/>
        </p:spPr>
        <p:txBody>
          <a:bodyPr lIns="89456" tIns="44728" rIns="89456" bIns="44728" anchor="ctr"/>
          <a:lstStyle/>
          <a:p>
            <a:pPr algn="ctr">
              <a:lnSpc>
                <a:spcPct val="120000"/>
              </a:lnSpc>
              <a:defRPr/>
            </a:pPr>
            <a:r>
              <a:rPr lang="zh-CN" altLang="en-US" sz="1900" kern="0" dirty="0">
                <a:solidFill>
                  <a:schemeClr val="bg1"/>
                </a:solidFill>
                <a:latin typeface="Arial" pitchFamily="34" charset="0"/>
                <a:ea typeface="微软雅黑" pitchFamily="34" charset="-122"/>
              </a:rPr>
              <a:t>添加文本</a:t>
            </a:r>
          </a:p>
        </p:txBody>
      </p:sp>
      <p:sp>
        <p:nvSpPr>
          <p:cNvPr id="20" name="Oval 19"/>
          <p:cNvSpPr>
            <a:spLocks noChangeArrowheads="1"/>
          </p:cNvSpPr>
          <p:nvPr/>
        </p:nvSpPr>
        <p:spPr bwMode="auto">
          <a:xfrm>
            <a:off x="8092515" y="4286421"/>
            <a:ext cx="970379" cy="974918"/>
          </a:xfrm>
          <a:prstGeom prst="ellipse">
            <a:avLst/>
          </a:prstGeom>
          <a:solidFill>
            <a:srgbClr val="C00000"/>
          </a:solidFill>
          <a:ln w="9525">
            <a:noFill/>
            <a:round/>
            <a:headEnd/>
            <a:tailEnd/>
          </a:ln>
          <a:effectLst/>
        </p:spPr>
        <p:txBody>
          <a:bodyPr lIns="89456" tIns="44728" rIns="89456" bIns="44728" anchor="ctr"/>
          <a:lstStyle/>
          <a:p>
            <a:pPr algn="ctr">
              <a:lnSpc>
                <a:spcPct val="120000"/>
              </a:lnSpc>
              <a:defRPr/>
            </a:pPr>
            <a:r>
              <a:rPr lang="zh-CN" altLang="en-US" sz="1900" kern="0" dirty="0">
                <a:solidFill>
                  <a:schemeClr val="bg1"/>
                </a:solidFill>
                <a:latin typeface="Arial" pitchFamily="34" charset="0"/>
                <a:ea typeface="微软雅黑" pitchFamily="34" charset="-122"/>
              </a:rPr>
              <a:t>添加文本</a:t>
            </a:r>
          </a:p>
        </p:txBody>
      </p:sp>
      <p:sp>
        <p:nvSpPr>
          <p:cNvPr id="21" name="Oval 19"/>
          <p:cNvSpPr>
            <a:spLocks noChangeArrowheads="1"/>
          </p:cNvSpPr>
          <p:nvPr/>
        </p:nvSpPr>
        <p:spPr bwMode="auto">
          <a:xfrm>
            <a:off x="2868584" y="3130846"/>
            <a:ext cx="970379" cy="974918"/>
          </a:xfrm>
          <a:prstGeom prst="ellipse">
            <a:avLst/>
          </a:prstGeom>
          <a:solidFill>
            <a:srgbClr val="C00000"/>
          </a:solidFill>
          <a:ln w="9525">
            <a:noFill/>
            <a:round/>
            <a:headEnd/>
            <a:tailEnd/>
          </a:ln>
          <a:effectLst/>
        </p:spPr>
        <p:txBody>
          <a:bodyPr lIns="89456" tIns="44728" rIns="89456" bIns="44728" anchor="ctr"/>
          <a:lstStyle/>
          <a:p>
            <a:pPr algn="ctr">
              <a:lnSpc>
                <a:spcPct val="120000"/>
              </a:lnSpc>
              <a:defRPr/>
            </a:pPr>
            <a:r>
              <a:rPr lang="zh-CN" altLang="en-US" sz="1900" kern="0" dirty="0">
                <a:solidFill>
                  <a:sysClr val="window" lastClr="FFFFFF"/>
                </a:solidFill>
                <a:latin typeface="Arial" pitchFamily="34" charset="0"/>
                <a:ea typeface="微软雅黑" pitchFamily="34" charset="-122"/>
              </a:rPr>
              <a:t>添加文本</a:t>
            </a:r>
          </a:p>
        </p:txBody>
      </p:sp>
      <p:sp>
        <p:nvSpPr>
          <p:cNvPr id="22" name="Oval 19"/>
          <p:cNvSpPr>
            <a:spLocks noChangeArrowheads="1"/>
          </p:cNvSpPr>
          <p:nvPr/>
        </p:nvSpPr>
        <p:spPr bwMode="auto">
          <a:xfrm>
            <a:off x="3265418" y="4280190"/>
            <a:ext cx="970379" cy="974918"/>
          </a:xfrm>
          <a:prstGeom prst="ellipse">
            <a:avLst/>
          </a:prstGeom>
          <a:solidFill>
            <a:srgbClr val="C00000"/>
          </a:solidFill>
          <a:ln w="9525">
            <a:noFill/>
            <a:round/>
            <a:headEnd/>
            <a:tailEnd/>
          </a:ln>
          <a:effectLst/>
        </p:spPr>
        <p:txBody>
          <a:bodyPr lIns="89456" tIns="44728" rIns="89456" bIns="44728" anchor="ctr"/>
          <a:lstStyle/>
          <a:p>
            <a:pPr algn="ctr">
              <a:lnSpc>
                <a:spcPct val="120000"/>
              </a:lnSpc>
              <a:defRPr/>
            </a:pPr>
            <a:r>
              <a:rPr lang="zh-CN" altLang="en-US" sz="1900" kern="0" dirty="0">
                <a:solidFill>
                  <a:sysClr val="window" lastClr="FFFFFF"/>
                </a:solidFill>
                <a:latin typeface="Arial" pitchFamily="34" charset="0"/>
                <a:ea typeface="微软雅黑" pitchFamily="34" charset="-122"/>
              </a:rPr>
              <a:t>添加文本</a:t>
            </a:r>
          </a:p>
        </p:txBody>
      </p:sp>
      <p:sp>
        <p:nvSpPr>
          <p:cNvPr id="23" name="TextBox 22"/>
          <p:cNvSpPr txBox="1"/>
          <p:nvPr/>
        </p:nvSpPr>
        <p:spPr>
          <a:xfrm>
            <a:off x="929942" y="2051521"/>
            <a:ext cx="2123641" cy="690354"/>
          </a:xfrm>
          <a:prstGeom prst="rect">
            <a:avLst/>
          </a:prstGeom>
          <a:noFill/>
        </p:spPr>
        <p:txBody>
          <a:bodyPr wrap="square" lIns="89456" tIns="44728" rIns="89456" bIns="44728" rtlCol="0">
            <a:spAutoFit/>
          </a:bodyPr>
          <a:lstStyle/>
          <a:p>
            <a:pPr>
              <a:lnSpc>
                <a:spcPct val="130000"/>
              </a:lnSpc>
            </a:pPr>
            <a:r>
              <a:rPr lang="zh-CN" altLang="en-US" sz="1500" dirty="0">
                <a:solidFill>
                  <a:sysClr val="windowText" lastClr="000000"/>
                </a:solidFill>
                <a:latin typeface="微软雅黑" pitchFamily="34" charset="-122"/>
                <a:ea typeface="微软雅黑" pitchFamily="34" charset="-122"/>
              </a:rPr>
              <a:t>您的内容打在这里，或者通过复制您的文本后。</a:t>
            </a:r>
          </a:p>
        </p:txBody>
      </p:sp>
      <p:sp>
        <p:nvSpPr>
          <p:cNvPr id="24" name="TextBox 23"/>
          <p:cNvSpPr txBox="1"/>
          <p:nvPr/>
        </p:nvSpPr>
        <p:spPr>
          <a:xfrm>
            <a:off x="9228312" y="2051521"/>
            <a:ext cx="2094900" cy="690354"/>
          </a:xfrm>
          <a:prstGeom prst="rect">
            <a:avLst/>
          </a:prstGeom>
          <a:noFill/>
        </p:spPr>
        <p:txBody>
          <a:bodyPr wrap="square" lIns="89456" tIns="44728" rIns="89456" bIns="44728" rtlCol="0">
            <a:spAutoFit/>
          </a:bodyPr>
          <a:lstStyle/>
          <a:p>
            <a:pPr>
              <a:lnSpc>
                <a:spcPct val="130000"/>
              </a:lnSpc>
            </a:pPr>
            <a:r>
              <a:rPr lang="zh-CN" altLang="en-US" sz="1500" dirty="0">
                <a:solidFill>
                  <a:sysClr val="windowText" lastClr="000000"/>
                </a:solidFill>
                <a:latin typeface="微软雅黑" pitchFamily="34" charset="-122"/>
                <a:ea typeface="微软雅黑" pitchFamily="34" charset="-122"/>
              </a:rPr>
              <a:t>您的内容打在这里，或者通过复制您的</a:t>
            </a:r>
            <a:r>
              <a:rPr lang="zh-CN" altLang="en-US" sz="1500">
                <a:solidFill>
                  <a:sysClr val="windowText" lastClr="000000"/>
                </a:solidFill>
                <a:latin typeface="微软雅黑" pitchFamily="34" charset="-122"/>
                <a:ea typeface="微软雅黑" pitchFamily="34" charset="-122"/>
              </a:rPr>
              <a:t>文本后。</a:t>
            </a:r>
          </a:p>
        </p:txBody>
      </p:sp>
      <p:sp>
        <p:nvSpPr>
          <p:cNvPr id="25" name="TextBox 24"/>
          <p:cNvSpPr txBox="1"/>
          <p:nvPr/>
        </p:nvSpPr>
        <p:spPr>
          <a:xfrm>
            <a:off x="536806" y="3335628"/>
            <a:ext cx="2094900" cy="690354"/>
          </a:xfrm>
          <a:prstGeom prst="rect">
            <a:avLst/>
          </a:prstGeom>
          <a:noFill/>
        </p:spPr>
        <p:txBody>
          <a:bodyPr wrap="square" lIns="89456" tIns="44728" rIns="89456" bIns="44728" rtlCol="0">
            <a:spAutoFit/>
          </a:bodyPr>
          <a:lstStyle/>
          <a:p>
            <a:pPr>
              <a:lnSpc>
                <a:spcPct val="130000"/>
              </a:lnSpc>
            </a:pPr>
            <a:r>
              <a:rPr lang="zh-CN" altLang="en-US" sz="1500" dirty="0">
                <a:solidFill>
                  <a:sysClr val="windowText" lastClr="000000"/>
                </a:solidFill>
                <a:latin typeface="微软雅黑" pitchFamily="34" charset="-122"/>
                <a:ea typeface="微软雅黑" pitchFamily="34" charset="-122"/>
              </a:rPr>
              <a:t>您的内容打在这里，或者通过复制您的文本后。</a:t>
            </a:r>
          </a:p>
        </p:txBody>
      </p:sp>
      <p:sp>
        <p:nvSpPr>
          <p:cNvPr id="26" name="TextBox 25"/>
          <p:cNvSpPr txBox="1"/>
          <p:nvPr/>
        </p:nvSpPr>
        <p:spPr>
          <a:xfrm>
            <a:off x="9684717" y="3335628"/>
            <a:ext cx="2094900" cy="690354"/>
          </a:xfrm>
          <a:prstGeom prst="rect">
            <a:avLst/>
          </a:prstGeom>
          <a:noFill/>
        </p:spPr>
        <p:txBody>
          <a:bodyPr wrap="square" lIns="89456" tIns="44728" rIns="89456" bIns="44728" rtlCol="0">
            <a:spAutoFit/>
          </a:bodyPr>
          <a:lstStyle/>
          <a:p>
            <a:pPr>
              <a:lnSpc>
                <a:spcPct val="130000"/>
              </a:lnSpc>
            </a:pPr>
            <a:r>
              <a:rPr lang="zh-CN" altLang="en-US" sz="1500" dirty="0">
                <a:solidFill>
                  <a:sysClr val="windowText" lastClr="000000"/>
                </a:solidFill>
                <a:latin typeface="微软雅黑" pitchFamily="34" charset="-122"/>
                <a:ea typeface="微软雅黑" pitchFamily="34" charset="-122"/>
              </a:rPr>
              <a:t>您的内容打在这里，或者通过复制您的</a:t>
            </a:r>
            <a:r>
              <a:rPr lang="zh-CN" altLang="en-US" sz="1500">
                <a:solidFill>
                  <a:sysClr val="windowText" lastClr="000000"/>
                </a:solidFill>
                <a:latin typeface="微软雅黑" pitchFamily="34" charset="-122"/>
                <a:ea typeface="微软雅黑" pitchFamily="34" charset="-122"/>
              </a:rPr>
              <a:t>文本后。</a:t>
            </a:r>
          </a:p>
        </p:txBody>
      </p:sp>
      <p:sp>
        <p:nvSpPr>
          <p:cNvPr id="27" name="TextBox 26"/>
          <p:cNvSpPr txBox="1"/>
          <p:nvPr/>
        </p:nvSpPr>
        <p:spPr>
          <a:xfrm>
            <a:off x="9253511" y="4453826"/>
            <a:ext cx="2094900" cy="690354"/>
          </a:xfrm>
          <a:prstGeom prst="rect">
            <a:avLst/>
          </a:prstGeom>
          <a:noFill/>
        </p:spPr>
        <p:txBody>
          <a:bodyPr wrap="square" lIns="89456" tIns="44728" rIns="89456" bIns="44728" rtlCol="0">
            <a:spAutoFit/>
          </a:bodyPr>
          <a:lstStyle/>
          <a:p>
            <a:pPr>
              <a:lnSpc>
                <a:spcPct val="130000"/>
              </a:lnSpc>
            </a:pPr>
            <a:r>
              <a:rPr lang="zh-CN" altLang="en-US" sz="1500" dirty="0">
                <a:solidFill>
                  <a:sysClr val="windowText" lastClr="000000"/>
                </a:solidFill>
                <a:latin typeface="微软雅黑" pitchFamily="34" charset="-122"/>
                <a:ea typeface="微软雅黑" pitchFamily="34" charset="-122"/>
              </a:rPr>
              <a:t>您的内容打在这里，或者通过复制您的</a:t>
            </a:r>
            <a:r>
              <a:rPr lang="zh-CN" altLang="en-US" sz="1500">
                <a:solidFill>
                  <a:sysClr val="windowText" lastClr="000000"/>
                </a:solidFill>
                <a:latin typeface="微软雅黑" pitchFamily="34" charset="-122"/>
                <a:ea typeface="微软雅黑" pitchFamily="34" charset="-122"/>
              </a:rPr>
              <a:t>文本后。</a:t>
            </a:r>
          </a:p>
        </p:txBody>
      </p:sp>
      <p:sp>
        <p:nvSpPr>
          <p:cNvPr id="28" name="TextBox 27"/>
          <p:cNvSpPr txBox="1"/>
          <p:nvPr/>
        </p:nvSpPr>
        <p:spPr>
          <a:xfrm>
            <a:off x="929941" y="4453826"/>
            <a:ext cx="2094900" cy="690354"/>
          </a:xfrm>
          <a:prstGeom prst="rect">
            <a:avLst/>
          </a:prstGeom>
          <a:noFill/>
        </p:spPr>
        <p:txBody>
          <a:bodyPr wrap="square" lIns="89456" tIns="44728" rIns="89456" bIns="44728" rtlCol="0">
            <a:spAutoFit/>
          </a:bodyPr>
          <a:lstStyle/>
          <a:p>
            <a:pPr>
              <a:lnSpc>
                <a:spcPct val="130000"/>
              </a:lnSpc>
            </a:pPr>
            <a:r>
              <a:rPr lang="zh-CN" altLang="en-US" sz="1500" dirty="0">
                <a:solidFill>
                  <a:sysClr val="windowText" lastClr="000000"/>
                </a:solidFill>
                <a:latin typeface="微软雅黑" pitchFamily="34" charset="-122"/>
                <a:ea typeface="微软雅黑" pitchFamily="34" charset="-122"/>
              </a:rPr>
              <a:t>您的内容打在这里，或者通过复制您的</a:t>
            </a:r>
            <a:r>
              <a:rPr lang="zh-CN" altLang="en-US" sz="1500">
                <a:solidFill>
                  <a:sysClr val="windowText" lastClr="000000"/>
                </a:solidFill>
                <a:latin typeface="微软雅黑" pitchFamily="34" charset="-122"/>
                <a:ea typeface="微软雅黑" pitchFamily="34" charset="-122"/>
              </a:rPr>
              <a:t>文本后。</a:t>
            </a:r>
          </a:p>
        </p:txBody>
      </p:sp>
      <p:sp>
        <p:nvSpPr>
          <p:cNvPr id="30" name="文本框 2"/>
          <p:cNvSpPr txBox="1"/>
          <p:nvPr/>
        </p:nvSpPr>
        <p:spPr>
          <a:xfrm>
            <a:off x="1131508" y="170230"/>
            <a:ext cx="3286051" cy="523099"/>
          </a:xfrm>
          <a:prstGeom prst="rect">
            <a:avLst/>
          </a:prstGeom>
          <a:noFill/>
        </p:spPr>
        <p:txBody>
          <a:bodyPr wrap="square" rtlCol="0">
            <a:spAutoFit/>
          </a:bodyPr>
          <a:lstStyle/>
          <a:p>
            <a:pPr algn="ctr"/>
            <a:r>
              <a:rPr lang="zh-CN" altLang="en-US" sz="2799" b="1" dirty="0" smtClean="0">
                <a:solidFill>
                  <a:srgbClr val="C00000"/>
                </a:solidFill>
                <a:latin typeface="微软雅黑" pitchFamily="34" charset="-122"/>
                <a:ea typeface="微软雅黑" pitchFamily="34" charset="-122"/>
              </a:rPr>
              <a:t> </a:t>
            </a:r>
            <a:endParaRPr lang="zh-CN" altLang="en-US" sz="2799" b="1" dirty="0">
              <a:solidFill>
                <a:srgbClr val="C00000"/>
              </a:solidFill>
              <a:latin typeface="微软雅黑" pitchFamily="34" charset="-122"/>
              <a:ea typeface="微软雅黑" pitchFamily="34" charset="-122"/>
            </a:endParaRPr>
          </a:p>
        </p:txBody>
      </p:sp>
    </p:spTree>
    <p:extLst>
      <p:ext uri="{BB962C8B-B14F-4D97-AF65-F5344CB8AC3E}">
        <p14:creationId xmlns:p14="http://schemas.microsoft.com/office/powerpoint/2010/main" val="4285576933"/>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0"/>
                                        </p:tgtEl>
                                        <p:attrNameLst>
                                          <p:attrName>ppt_y</p:attrName>
                                        </p:attrNameLst>
                                      </p:cBhvr>
                                      <p:tavLst>
                                        <p:tav tm="0">
                                          <p:val>
                                            <p:strVal val="#ppt_y"/>
                                          </p:val>
                                        </p:tav>
                                        <p:tav tm="100000">
                                          <p:val>
                                            <p:strVal val="#ppt_y"/>
                                          </p:val>
                                        </p:tav>
                                      </p:tavLst>
                                    </p:anim>
                                    <p:anim calcmode="lin" valueType="num">
                                      <p:cBhvr>
                                        <p:cTn id="9"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0"/>
                                        </p:tgtEl>
                                      </p:cBhvr>
                                    </p:animEffect>
                                  </p:childTnLst>
                                </p:cTn>
                              </p:par>
                            </p:childTnLst>
                          </p:cTn>
                        </p:par>
                        <p:par>
                          <p:cTn id="12" fill="hold">
                            <p:stCondLst>
                              <p:cond delay="450"/>
                            </p:stCondLst>
                            <p:childTnLst>
                              <p:par>
                                <p:cTn id="13" presetID="49" presetClass="entr" presetSubtype="0" decel="100000"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500" fill="hold"/>
                                        <p:tgtEl>
                                          <p:spTgt spid="14"/>
                                        </p:tgtEl>
                                        <p:attrNameLst>
                                          <p:attrName>ppt_w</p:attrName>
                                        </p:attrNameLst>
                                      </p:cBhvr>
                                      <p:tavLst>
                                        <p:tav tm="0">
                                          <p:val>
                                            <p:fltVal val="0"/>
                                          </p:val>
                                        </p:tav>
                                        <p:tav tm="100000">
                                          <p:val>
                                            <p:strVal val="#ppt_w"/>
                                          </p:val>
                                        </p:tav>
                                      </p:tavLst>
                                    </p:anim>
                                    <p:anim calcmode="lin" valueType="num">
                                      <p:cBhvr>
                                        <p:cTn id="16" dur="500" fill="hold"/>
                                        <p:tgtEl>
                                          <p:spTgt spid="14"/>
                                        </p:tgtEl>
                                        <p:attrNameLst>
                                          <p:attrName>ppt_h</p:attrName>
                                        </p:attrNameLst>
                                      </p:cBhvr>
                                      <p:tavLst>
                                        <p:tav tm="0">
                                          <p:val>
                                            <p:fltVal val="0"/>
                                          </p:val>
                                        </p:tav>
                                        <p:tav tm="100000">
                                          <p:val>
                                            <p:strVal val="#ppt_h"/>
                                          </p:val>
                                        </p:tav>
                                      </p:tavLst>
                                    </p:anim>
                                    <p:anim calcmode="lin" valueType="num">
                                      <p:cBhvr>
                                        <p:cTn id="17" dur="500" fill="hold"/>
                                        <p:tgtEl>
                                          <p:spTgt spid="14"/>
                                        </p:tgtEl>
                                        <p:attrNameLst>
                                          <p:attrName>style.rotation</p:attrName>
                                        </p:attrNameLst>
                                      </p:cBhvr>
                                      <p:tavLst>
                                        <p:tav tm="0">
                                          <p:val>
                                            <p:fltVal val="360"/>
                                          </p:val>
                                        </p:tav>
                                        <p:tav tm="100000">
                                          <p:val>
                                            <p:fltVal val="0"/>
                                          </p:val>
                                        </p:tav>
                                      </p:tavLst>
                                    </p:anim>
                                    <p:animEffect transition="in" filter="fade">
                                      <p:cBhvr>
                                        <p:cTn id="18" dur="500"/>
                                        <p:tgtEl>
                                          <p:spTgt spid="14"/>
                                        </p:tgtEl>
                                      </p:cBhvr>
                                    </p:animEffect>
                                  </p:childTnLst>
                                </p:cTn>
                              </p:par>
                            </p:childTnLst>
                          </p:cTn>
                        </p:par>
                        <p:par>
                          <p:cTn id="19" fill="hold">
                            <p:stCondLst>
                              <p:cond delay="950"/>
                            </p:stCondLst>
                            <p:childTnLst>
                              <p:par>
                                <p:cTn id="20" presetID="2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500"/>
                                        <p:tgtEl>
                                          <p:spTgt spid="7"/>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right)">
                                      <p:cBhvr>
                                        <p:cTn id="25" dur="500"/>
                                        <p:tgtEl>
                                          <p:spTgt spid="6"/>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right)">
                                      <p:cBhvr>
                                        <p:cTn id="28" dur="500"/>
                                        <p:tgtEl>
                                          <p:spTgt spid="4"/>
                                        </p:tgtEl>
                                      </p:cBhvr>
                                    </p:animEffect>
                                  </p:childTnLst>
                                </p:cTn>
                              </p:par>
                              <p:par>
                                <p:cTn id="29" presetID="22" presetClass="entr" presetSubtype="2"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right)">
                                      <p:cBhvr>
                                        <p:cTn id="31" dur="500"/>
                                        <p:tgtEl>
                                          <p:spTgt spid="5"/>
                                        </p:tgtEl>
                                      </p:cBhvr>
                                    </p:animEffect>
                                  </p:childTnLst>
                                </p:cTn>
                              </p:par>
                            </p:childTnLst>
                          </p:cTn>
                        </p:par>
                        <p:par>
                          <p:cTn id="32" fill="hold">
                            <p:stCondLst>
                              <p:cond delay="1450"/>
                            </p:stCondLst>
                            <p:childTnLst>
                              <p:par>
                                <p:cTn id="33" presetID="52" presetClass="entr" presetSubtype="0"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Scale>
                                      <p:cBhvr>
                                        <p:cTn id="35"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17"/>
                                        </p:tgtEl>
                                        <p:attrNameLst>
                                          <p:attrName>ppt_x</p:attrName>
                                          <p:attrName>ppt_y</p:attrName>
                                        </p:attrNameLst>
                                      </p:cBhvr>
                                    </p:animMotion>
                                    <p:animEffect transition="in" filter="fade">
                                      <p:cBhvr>
                                        <p:cTn id="37" dur="1000"/>
                                        <p:tgtEl>
                                          <p:spTgt spid="17"/>
                                        </p:tgtEl>
                                      </p:cBhvr>
                                    </p:animEffect>
                                  </p:childTnLst>
                                </p:cTn>
                              </p:par>
                              <p:par>
                                <p:cTn id="38" presetID="52" presetClass="entr" presetSubtype="0" fill="hold" grpId="0" nodeType="withEffect">
                                  <p:stCondLst>
                                    <p:cond delay="200"/>
                                  </p:stCondLst>
                                  <p:childTnLst>
                                    <p:set>
                                      <p:cBhvr>
                                        <p:cTn id="39" dur="1" fill="hold">
                                          <p:stCondLst>
                                            <p:cond delay="0"/>
                                          </p:stCondLst>
                                        </p:cTn>
                                        <p:tgtEl>
                                          <p:spTgt spid="18"/>
                                        </p:tgtEl>
                                        <p:attrNameLst>
                                          <p:attrName>style.visibility</p:attrName>
                                        </p:attrNameLst>
                                      </p:cBhvr>
                                      <p:to>
                                        <p:strVal val="visible"/>
                                      </p:to>
                                    </p:set>
                                    <p:animScale>
                                      <p:cBhvr>
                                        <p:cTn id="40"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18"/>
                                        </p:tgtEl>
                                        <p:attrNameLst>
                                          <p:attrName>ppt_x</p:attrName>
                                          <p:attrName>ppt_y</p:attrName>
                                        </p:attrNameLst>
                                      </p:cBhvr>
                                    </p:animMotion>
                                    <p:animEffect transition="in" filter="fade">
                                      <p:cBhvr>
                                        <p:cTn id="42" dur="1000"/>
                                        <p:tgtEl>
                                          <p:spTgt spid="18"/>
                                        </p:tgtEl>
                                      </p:cBhvr>
                                    </p:animEffect>
                                  </p:childTnLst>
                                </p:cTn>
                              </p:par>
                              <p:par>
                                <p:cTn id="43" presetID="52" presetClass="entr" presetSubtype="0" fill="hold" grpId="0" nodeType="withEffect">
                                  <p:stCondLst>
                                    <p:cond delay="400"/>
                                  </p:stCondLst>
                                  <p:childTnLst>
                                    <p:set>
                                      <p:cBhvr>
                                        <p:cTn id="44" dur="1" fill="hold">
                                          <p:stCondLst>
                                            <p:cond delay="0"/>
                                          </p:stCondLst>
                                        </p:cTn>
                                        <p:tgtEl>
                                          <p:spTgt spid="21"/>
                                        </p:tgtEl>
                                        <p:attrNameLst>
                                          <p:attrName>style.visibility</p:attrName>
                                        </p:attrNameLst>
                                      </p:cBhvr>
                                      <p:to>
                                        <p:strVal val="visible"/>
                                      </p:to>
                                    </p:set>
                                    <p:animScale>
                                      <p:cBhvr>
                                        <p:cTn id="45"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6" dur="1000" decel="50000" fill="hold">
                                          <p:stCondLst>
                                            <p:cond delay="0"/>
                                          </p:stCondLst>
                                        </p:cTn>
                                        <p:tgtEl>
                                          <p:spTgt spid="21"/>
                                        </p:tgtEl>
                                        <p:attrNameLst>
                                          <p:attrName>ppt_x</p:attrName>
                                          <p:attrName>ppt_y</p:attrName>
                                        </p:attrNameLst>
                                      </p:cBhvr>
                                    </p:animMotion>
                                    <p:animEffect transition="in" filter="fade">
                                      <p:cBhvr>
                                        <p:cTn id="47" dur="1000"/>
                                        <p:tgtEl>
                                          <p:spTgt spid="21"/>
                                        </p:tgtEl>
                                      </p:cBhvr>
                                    </p:animEffect>
                                  </p:childTnLst>
                                </p:cTn>
                              </p:par>
                              <p:par>
                                <p:cTn id="48" presetID="52" presetClass="entr" presetSubtype="0" fill="hold" grpId="0" nodeType="withEffect">
                                  <p:stCondLst>
                                    <p:cond delay="600"/>
                                  </p:stCondLst>
                                  <p:childTnLst>
                                    <p:set>
                                      <p:cBhvr>
                                        <p:cTn id="49" dur="1" fill="hold">
                                          <p:stCondLst>
                                            <p:cond delay="0"/>
                                          </p:stCondLst>
                                        </p:cTn>
                                        <p:tgtEl>
                                          <p:spTgt spid="19"/>
                                        </p:tgtEl>
                                        <p:attrNameLst>
                                          <p:attrName>style.visibility</p:attrName>
                                        </p:attrNameLst>
                                      </p:cBhvr>
                                      <p:to>
                                        <p:strVal val="visible"/>
                                      </p:to>
                                    </p:set>
                                    <p:animScale>
                                      <p:cBhvr>
                                        <p:cTn id="50"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1" dur="1000" decel="50000" fill="hold">
                                          <p:stCondLst>
                                            <p:cond delay="0"/>
                                          </p:stCondLst>
                                        </p:cTn>
                                        <p:tgtEl>
                                          <p:spTgt spid="19"/>
                                        </p:tgtEl>
                                        <p:attrNameLst>
                                          <p:attrName>ppt_x</p:attrName>
                                          <p:attrName>ppt_y</p:attrName>
                                        </p:attrNameLst>
                                      </p:cBhvr>
                                    </p:animMotion>
                                    <p:animEffect transition="in" filter="fade">
                                      <p:cBhvr>
                                        <p:cTn id="52" dur="1000"/>
                                        <p:tgtEl>
                                          <p:spTgt spid="19"/>
                                        </p:tgtEl>
                                      </p:cBhvr>
                                    </p:animEffect>
                                  </p:childTnLst>
                                </p:cTn>
                              </p:par>
                              <p:par>
                                <p:cTn id="53" presetID="52" presetClass="entr" presetSubtype="0" fill="hold" grpId="0" nodeType="withEffect">
                                  <p:stCondLst>
                                    <p:cond delay="800"/>
                                  </p:stCondLst>
                                  <p:childTnLst>
                                    <p:set>
                                      <p:cBhvr>
                                        <p:cTn id="54" dur="1" fill="hold">
                                          <p:stCondLst>
                                            <p:cond delay="0"/>
                                          </p:stCondLst>
                                        </p:cTn>
                                        <p:tgtEl>
                                          <p:spTgt spid="22"/>
                                        </p:tgtEl>
                                        <p:attrNameLst>
                                          <p:attrName>style.visibility</p:attrName>
                                        </p:attrNameLst>
                                      </p:cBhvr>
                                      <p:to>
                                        <p:strVal val="visible"/>
                                      </p:to>
                                    </p:set>
                                    <p:animScale>
                                      <p:cBhvr>
                                        <p:cTn id="55"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6" dur="1000" decel="50000" fill="hold">
                                          <p:stCondLst>
                                            <p:cond delay="0"/>
                                          </p:stCondLst>
                                        </p:cTn>
                                        <p:tgtEl>
                                          <p:spTgt spid="22"/>
                                        </p:tgtEl>
                                        <p:attrNameLst>
                                          <p:attrName>ppt_x</p:attrName>
                                          <p:attrName>ppt_y</p:attrName>
                                        </p:attrNameLst>
                                      </p:cBhvr>
                                    </p:animMotion>
                                    <p:animEffect transition="in" filter="fade">
                                      <p:cBhvr>
                                        <p:cTn id="57" dur="1000"/>
                                        <p:tgtEl>
                                          <p:spTgt spid="22"/>
                                        </p:tgtEl>
                                      </p:cBhvr>
                                    </p:animEffect>
                                  </p:childTnLst>
                                </p:cTn>
                              </p:par>
                              <p:par>
                                <p:cTn id="58" presetID="52" presetClass="entr" presetSubtype="0" fill="hold" grpId="0" nodeType="withEffect">
                                  <p:stCondLst>
                                    <p:cond delay="1000"/>
                                  </p:stCondLst>
                                  <p:childTnLst>
                                    <p:set>
                                      <p:cBhvr>
                                        <p:cTn id="59" dur="1" fill="hold">
                                          <p:stCondLst>
                                            <p:cond delay="0"/>
                                          </p:stCondLst>
                                        </p:cTn>
                                        <p:tgtEl>
                                          <p:spTgt spid="20"/>
                                        </p:tgtEl>
                                        <p:attrNameLst>
                                          <p:attrName>style.visibility</p:attrName>
                                        </p:attrNameLst>
                                      </p:cBhvr>
                                      <p:to>
                                        <p:strVal val="visible"/>
                                      </p:to>
                                    </p:set>
                                    <p:animScale>
                                      <p:cBhvr>
                                        <p:cTn id="60"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1" dur="1000" decel="50000" fill="hold">
                                          <p:stCondLst>
                                            <p:cond delay="0"/>
                                          </p:stCondLst>
                                        </p:cTn>
                                        <p:tgtEl>
                                          <p:spTgt spid="20"/>
                                        </p:tgtEl>
                                        <p:attrNameLst>
                                          <p:attrName>ppt_x</p:attrName>
                                          <p:attrName>ppt_y</p:attrName>
                                        </p:attrNameLst>
                                      </p:cBhvr>
                                    </p:animMotion>
                                    <p:animEffect transition="in" filter="fade">
                                      <p:cBhvr>
                                        <p:cTn id="62" dur="1000"/>
                                        <p:tgtEl>
                                          <p:spTgt spid="20"/>
                                        </p:tgtEl>
                                      </p:cBhvr>
                                    </p:animEffect>
                                  </p:childTnLst>
                                </p:cTn>
                              </p:par>
                            </p:childTnLst>
                          </p:cTn>
                        </p:par>
                        <p:par>
                          <p:cTn id="63" fill="hold">
                            <p:stCondLst>
                              <p:cond delay="3450"/>
                            </p:stCondLst>
                            <p:childTnLst>
                              <p:par>
                                <p:cTn id="64" presetID="12" presetClass="entr" presetSubtype="8" fill="hold" nodeType="afterEffect">
                                  <p:stCondLst>
                                    <p:cond delay="0"/>
                                  </p:stCondLst>
                                  <p:childTnLst>
                                    <p:set>
                                      <p:cBhvr>
                                        <p:cTn id="65" dur="1" fill="hold">
                                          <p:stCondLst>
                                            <p:cond delay="0"/>
                                          </p:stCondLst>
                                        </p:cTn>
                                        <p:tgtEl>
                                          <p:spTgt spid="8"/>
                                        </p:tgtEl>
                                        <p:attrNameLst>
                                          <p:attrName>style.visibility</p:attrName>
                                        </p:attrNameLst>
                                      </p:cBhvr>
                                      <p:to>
                                        <p:strVal val="visible"/>
                                      </p:to>
                                    </p:set>
                                    <p:anim calcmode="lin" valueType="num">
                                      <p:cBhvr additive="base">
                                        <p:cTn id="66" dur="500"/>
                                        <p:tgtEl>
                                          <p:spTgt spid="8"/>
                                        </p:tgtEl>
                                        <p:attrNameLst>
                                          <p:attrName>ppt_x</p:attrName>
                                        </p:attrNameLst>
                                      </p:cBhvr>
                                      <p:tavLst>
                                        <p:tav tm="0">
                                          <p:val>
                                            <p:strVal val="#ppt_x-#ppt_w*1.125000"/>
                                          </p:val>
                                        </p:tav>
                                        <p:tav tm="100000">
                                          <p:val>
                                            <p:strVal val="#ppt_x"/>
                                          </p:val>
                                        </p:tav>
                                      </p:tavLst>
                                    </p:anim>
                                    <p:animEffect transition="in" filter="wipe(right)">
                                      <p:cBhvr>
                                        <p:cTn id="67" dur="500"/>
                                        <p:tgtEl>
                                          <p:spTgt spid="8"/>
                                        </p:tgtEl>
                                      </p:cBhvr>
                                    </p:animEffect>
                                  </p:childTnLst>
                                </p:cTn>
                              </p:par>
                              <p:par>
                                <p:cTn id="68" presetID="12" presetClass="entr" presetSubtype="8" fill="hold" nodeType="withEffect">
                                  <p:stCondLst>
                                    <p:cond delay="0"/>
                                  </p:stCondLst>
                                  <p:childTnLst>
                                    <p:set>
                                      <p:cBhvr>
                                        <p:cTn id="69" dur="1" fill="hold">
                                          <p:stCondLst>
                                            <p:cond delay="0"/>
                                          </p:stCondLst>
                                        </p:cTn>
                                        <p:tgtEl>
                                          <p:spTgt spid="9"/>
                                        </p:tgtEl>
                                        <p:attrNameLst>
                                          <p:attrName>style.visibility</p:attrName>
                                        </p:attrNameLst>
                                      </p:cBhvr>
                                      <p:to>
                                        <p:strVal val="visible"/>
                                      </p:to>
                                    </p:set>
                                    <p:anim calcmode="lin" valueType="num">
                                      <p:cBhvr additive="base">
                                        <p:cTn id="70" dur="500"/>
                                        <p:tgtEl>
                                          <p:spTgt spid="9"/>
                                        </p:tgtEl>
                                        <p:attrNameLst>
                                          <p:attrName>ppt_x</p:attrName>
                                        </p:attrNameLst>
                                      </p:cBhvr>
                                      <p:tavLst>
                                        <p:tav tm="0">
                                          <p:val>
                                            <p:strVal val="#ppt_x-#ppt_w*1.125000"/>
                                          </p:val>
                                        </p:tav>
                                        <p:tav tm="100000">
                                          <p:val>
                                            <p:strVal val="#ppt_x"/>
                                          </p:val>
                                        </p:tav>
                                      </p:tavLst>
                                    </p:anim>
                                    <p:animEffect transition="in" filter="wipe(right)">
                                      <p:cBhvr>
                                        <p:cTn id="71" dur="500"/>
                                        <p:tgtEl>
                                          <p:spTgt spid="9"/>
                                        </p:tgtEl>
                                      </p:cBhvr>
                                    </p:animEffect>
                                  </p:childTnLst>
                                </p:cTn>
                              </p:par>
                              <p:par>
                                <p:cTn id="72" presetID="12" presetClass="entr" presetSubtype="8" fill="hold" nodeType="withEffect">
                                  <p:stCondLst>
                                    <p:cond delay="0"/>
                                  </p:stCondLst>
                                  <p:childTnLst>
                                    <p:set>
                                      <p:cBhvr>
                                        <p:cTn id="73" dur="1" fill="hold">
                                          <p:stCondLst>
                                            <p:cond delay="0"/>
                                          </p:stCondLst>
                                        </p:cTn>
                                        <p:tgtEl>
                                          <p:spTgt spid="10"/>
                                        </p:tgtEl>
                                        <p:attrNameLst>
                                          <p:attrName>style.visibility</p:attrName>
                                        </p:attrNameLst>
                                      </p:cBhvr>
                                      <p:to>
                                        <p:strVal val="visible"/>
                                      </p:to>
                                    </p:set>
                                    <p:anim calcmode="lin" valueType="num">
                                      <p:cBhvr additive="base">
                                        <p:cTn id="74" dur="500"/>
                                        <p:tgtEl>
                                          <p:spTgt spid="10"/>
                                        </p:tgtEl>
                                        <p:attrNameLst>
                                          <p:attrName>ppt_x</p:attrName>
                                        </p:attrNameLst>
                                      </p:cBhvr>
                                      <p:tavLst>
                                        <p:tav tm="0">
                                          <p:val>
                                            <p:strVal val="#ppt_x-#ppt_w*1.125000"/>
                                          </p:val>
                                        </p:tav>
                                        <p:tav tm="100000">
                                          <p:val>
                                            <p:strVal val="#ppt_x"/>
                                          </p:val>
                                        </p:tav>
                                      </p:tavLst>
                                    </p:anim>
                                    <p:animEffect transition="in" filter="wipe(right)">
                                      <p:cBhvr>
                                        <p:cTn id="75" dur="500"/>
                                        <p:tgtEl>
                                          <p:spTgt spid="10"/>
                                        </p:tgtEl>
                                      </p:cBhvr>
                                    </p:animEffect>
                                  </p:childTnLst>
                                </p:cTn>
                              </p:par>
                              <p:par>
                                <p:cTn id="76" presetID="12" presetClass="entr" presetSubtype="2" fill="hold" nodeType="withEffect">
                                  <p:stCondLst>
                                    <p:cond delay="0"/>
                                  </p:stCondLst>
                                  <p:childTnLst>
                                    <p:set>
                                      <p:cBhvr>
                                        <p:cTn id="77" dur="1" fill="hold">
                                          <p:stCondLst>
                                            <p:cond delay="0"/>
                                          </p:stCondLst>
                                        </p:cTn>
                                        <p:tgtEl>
                                          <p:spTgt spid="13"/>
                                        </p:tgtEl>
                                        <p:attrNameLst>
                                          <p:attrName>style.visibility</p:attrName>
                                        </p:attrNameLst>
                                      </p:cBhvr>
                                      <p:to>
                                        <p:strVal val="visible"/>
                                      </p:to>
                                    </p:set>
                                    <p:anim calcmode="lin" valueType="num">
                                      <p:cBhvr additive="base">
                                        <p:cTn id="78" dur="500"/>
                                        <p:tgtEl>
                                          <p:spTgt spid="13"/>
                                        </p:tgtEl>
                                        <p:attrNameLst>
                                          <p:attrName>ppt_x</p:attrName>
                                        </p:attrNameLst>
                                      </p:cBhvr>
                                      <p:tavLst>
                                        <p:tav tm="0">
                                          <p:val>
                                            <p:strVal val="#ppt_x+#ppt_w*1.125000"/>
                                          </p:val>
                                        </p:tav>
                                        <p:tav tm="100000">
                                          <p:val>
                                            <p:strVal val="#ppt_x"/>
                                          </p:val>
                                        </p:tav>
                                      </p:tavLst>
                                    </p:anim>
                                    <p:animEffect transition="in" filter="wipe(left)">
                                      <p:cBhvr>
                                        <p:cTn id="79" dur="500"/>
                                        <p:tgtEl>
                                          <p:spTgt spid="13"/>
                                        </p:tgtEl>
                                      </p:cBhvr>
                                    </p:animEffect>
                                  </p:childTnLst>
                                </p:cTn>
                              </p:par>
                              <p:par>
                                <p:cTn id="80" presetID="12" presetClass="entr" presetSubtype="2" fill="hold" nodeType="withEffect">
                                  <p:stCondLst>
                                    <p:cond delay="0"/>
                                  </p:stCondLst>
                                  <p:childTnLst>
                                    <p:set>
                                      <p:cBhvr>
                                        <p:cTn id="81" dur="1" fill="hold">
                                          <p:stCondLst>
                                            <p:cond delay="0"/>
                                          </p:stCondLst>
                                        </p:cTn>
                                        <p:tgtEl>
                                          <p:spTgt spid="12"/>
                                        </p:tgtEl>
                                        <p:attrNameLst>
                                          <p:attrName>style.visibility</p:attrName>
                                        </p:attrNameLst>
                                      </p:cBhvr>
                                      <p:to>
                                        <p:strVal val="visible"/>
                                      </p:to>
                                    </p:set>
                                    <p:anim calcmode="lin" valueType="num">
                                      <p:cBhvr additive="base">
                                        <p:cTn id="82" dur="500"/>
                                        <p:tgtEl>
                                          <p:spTgt spid="12"/>
                                        </p:tgtEl>
                                        <p:attrNameLst>
                                          <p:attrName>ppt_x</p:attrName>
                                        </p:attrNameLst>
                                      </p:cBhvr>
                                      <p:tavLst>
                                        <p:tav tm="0">
                                          <p:val>
                                            <p:strVal val="#ppt_x+#ppt_w*1.125000"/>
                                          </p:val>
                                        </p:tav>
                                        <p:tav tm="100000">
                                          <p:val>
                                            <p:strVal val="#ppt_x"/>
                                          </p:val>
                                        </p:tav>
                                      </p:tavLst>
                                    </p:anim>
                                    <p:animEffect transition="in" filter="wipe(left)">
                                      <p:cBhvr>
                                        <p:cTn id="83" dur="500"/>
                                        <p:tgtEl>
                                          <p:spTgt spid="12"/>
                                        </p:tgtEl>
                                      </p:cBhvr>
                                    </p:animEffect>
                                  </p:childTnLst>
                                </p:cTn>
                              </p:par>
                              <p:par>
                                <p:cTn id="84" presetID="12" presetClass="entr" presetSubtype="2" fill="hold" nodeType="withEffect">
                                  <p:stCondLst>
                                    <p:cond delay="0"/>
                                  </p:stCondLst>
                                  <p:childTnLst>
                                    <p:set>
                                      <p:cBhvr>
                                        <p:cTn id="85" dur="1" fill="hold">
                                          <p:stCondLst>
                                            <p:cond delay="0"/>
                                          </p:stCondLst>
                                        </p:cTn>
                                        <p:tgtEl>
                                          <p:spTgt spid="11"/>
                                        </p:tgtEl>
                                        <p:attrNameLst>
                                          <p:attrName>style.visibility</p:attrName>
                                        </p:attrNameLst>
                                      </p:cBhvr>
                                      <p:to>
                                        <p:strVal val="visible"/>
                                      </p:to>
                                    </p:set>
                                    <p:anim calcmode="lin" valueType="num">
                                      <p:cBhvr additive="base">
                                        <p:cTn id="86" dur="500"/>
                                        <p:tgtEl>
                                          <p:spTgt spid="11"/>
                                        </p:tgtEl>
                                        <p:attrNameLst>
                                          <p:attrName>ppt_x</p:attrName>
                                        </p:attrNameLst>
                                      </p:cBhvr>
                                      <p:tavLst>
                                        <p:tav tm="0">
                                          <p:val>
                                            <p:strVal val="#ppt_x+#ppt_w*1.125000"/>
                                          </p:val>
                                        </p:tav>
                                        <p:tav tm="100000">
                                          <p:val>
                                            <p:strVal val="#ppt_x"/>
                                          </p:val>
                                        </p:tav>
                                      </p:tavLst>
                                    </p:anim>
                                    <p:animEffect transition="in" filter="wipe(left)">
                                      <p:cBhvr>
                                        <p:cTn id="87" dur="500"/>
                                        <p:tgtEl>
                                          <p:spTgt spid="11"/>
                                        </p:tgtEl>
                                      </p:cBhvr>
                                    </p:animEffect>
                                  </p:childTnLst>
                                </p:cTn>
                              </p:par>
                            </p:childTnLst>
                          </p:cTn>
                        </p:par>
                        <p:par>
                          <p:cTn id="88" fill="hold">
                            <p:stCondLst>
                              <p:cond delay="3950"/>
                            </p:stCondLst>
                            <p:childTnLst>
                              <p:par>
                                <p:cTn id="89" presetID="22" presetClass="entr" presetSubtype="8" fill="hold" grpId="0" nodeType="afterEffect">
                                  <p:stCondLst>
                                    <p:cond delay="0"/>
                                  </p:stCondLst>
                                  <p:childTnLst>
                                    <p:set>
                                      <p:cBhvr>
                                        <p:cTn id="90" dur="1" fill="hold">
                                          <p:stCondLst>
                                            <p:cond delay="0"/>
                                          </p:stCondLst>
                                        </p:cTn>
                                        <p:tgtEl>
                                          <p:spTgt spid="23"/>
                                        </p:tgtEl>
                                        <p:attrNameLst>
                                          <p:attrName>style.visibility</p:attrName>
                                        </p:attrNameLst>
                                      </p:cBhvr>
                                      <p:to>
                                        <p:strVal val="visible"/>
                                      </p:to>
                                    </p:set>
                                    <p:animEffect transition="in" filter="wipe(left)">
                                      <p:cBhvr>
                                        <p:cTn id="91" dur="500"/>
                                        <p:tgtEl>
                                          <p:spTgt spid="23"/>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24"/>
                                        </p:tgtEl>
                                        <p:attrNameLst>
                                          <p:attrName>style.visibility</p:attrName>
                                        </p:attrNameLst>
                                      </p:cBhvr>
                                      <p:to>
                                        <p:strVal val="visible"/>
                                      </p:to>
                                    </p:set>
                                    <p:animEffect transition="in" filter="wipe(left)">
                                      <p:cBhvr>
                                        <p:cTn id="94" dur="500"/>
                                        <p:tgtEl>
                                          <p:spTgt spid="24"/>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25"/>
                                        </p:tgtEl>
                                        <p:attrNameLst>
                                          <p:attrName>style.visibility</p:attrName>
                                        </p:attrNameLst>
                                      </p:cBhvr>
                                      <p:to>
                                        <p:strVal val="visible"/>
                                      </p:to>
                                    </p:set>
                                    <p:animEffect transition="in" filter="wipe(left)">
                                      <p:cBhvr>
                                        <p:cTn id="97" dur="500"/>
                                        <p:tgtEl>
                                          <p:spTgt spid="25"/>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26"/>
                                        </p:tgtEl>
                                        <p:attrNameLst>
                                          <p:attrName>style.visibility</p:attrName>
                                        </p:attrNameLst>
                                      </p:cBhvr>
                                      <p:to>
                                        <p:strVal val="visible"/>
                                      </p:to>
                                    </p:set>
                                    <p:animEffect transition="in" filter="wipe(left)">
                                      <p:cBhvr>
                                        <p:cTn id="100" dur="500"/>
                                        <p:tgtEl>
                                          <p:spTgt spid="26"/>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27"/>
                                        </p:tgtEl>
                                        <p:attrNameLst>
                                          <p:attrName>style.visibility</p:attrName>
                                        </p:attrNameLst>
                                      </p:cBhvr>
                                      <p:to>
                                        <p:strVal val="visible"/>
                                      </p:to>
                                    </p:set>
                                    <p:animEffect transition="in" filter="wipe(left)">
                                      <p:cBhvr>
                                        <p:cTn id="103" dur="500"/>
                                        <p:tgtEl>
                                          <p:spTgt spid="27"/>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28"/>
                                        </p:tgtEl>
                                        <p:attrNameLst>
                                          <p:attrName>style.visibility</p:attrName>
                                        </p:attrNameLst>
                                      </p:cBhvr>
                                      <p:to>
                                        <p:strVal val="visible"/>
                                      </p:to>
                                    </p:set>
                                    <p:animEffect transition="in" filter="wipe(left)">
                                      <p:cBhvr>
                                        <p:cTn id="10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17" grpId="0" animBg="1"/>
      <p:bldP spid="18" grpId="0" animBg="1"/>
      <p:bldP spid="19" grpId="0" animBg="1"/>
      <p:bldP spid="20" grpId="0" animBg="1"/>
      <p:bldP spid="21" grpId="0" animBg="1"/>
      <p:bldP spid="22" grpId="0" animBg="1"/>
      <p:bldP spid="23" grpId="0"/>
      <p:bldP spid="24" grpId="0"/>
      <p:bldP spid="25" grpId="0"/>
      <p:bldP spid="26" grpId="0"/>
      <p:bldP spid="27" grpId="0"/>
      <p:bldP spid="28" grpId="0"/>
      <p:bldP spid="3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2204" y="5285286"/>
            <a:ext cx="9548930" cy="850452"/>
          </a:xfrm>
          <a:prstGeom prst="rect">
            <a:avLst/>
          </a:prstGeom>
          <a:solidFill>
            <a:srgbClr val="969696"/>
          </a:solidFill>
          <a:ln w="9525">
            <a:solidFill>
              <a:srgbClr val="EAEAEA"/>
            </a:solidFill>
            <a:miter lim="800000"/>
            <a:headEnd/>
            <a:tailEnd/>
          </a:ln>
          <a:extLst/>
        </p:spPr>
        <p:txBody>
          <a:bodyPr wrap="none" lIns="89456" tIns="44728" rIns="89456" bIns="44728" anchor="ctr"/>
          <a:lstStyle/>
          <a:p>
            <a:endParaRPr lang="zh-CN" altLang="en-US" kern="0" dirty="0">
              <a:solidFill>
                <a:sysClr val="windowText" lastClr="000000"/>
              </a:solidFill>
              <a:ea typeface="微软雅黑" pitchFamily="34" charset="-122"/>
            </a:endParaRPr>
          </a:p>
        </p:txBody>
      </p:sp>
      <p:sp>
        <p:nvSpPr>
          <p:cNvPr id="5" name="Line 43"/>
          <p:cNvSpPr>
            <a:spLocks noChangeShapeType="1"/>
          </p:cNvSpPr>
          <p:nvPr/>
        </p:nvSpPr>
        <p:spPr bwMode="auto">
          <a:xfrm rot="5400000">
            <a:off x="4378766" y="2175890"/>
            <a:ext cx="0" cy="7357204"/>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89456" tIns="44728" rIns="89456" bIns="44728"/>
          <a:lstStyle/>
          <a:p>
            <a:pPr>
              <a:defRPr/>
            </a:pPr>
            <a:endParaRPr lang="zh-CN" altLang="en-US" kern="0" dirty="0">
              <a:solidFill>
                <a:sysClr val="windowText" lastClr="000000"/>
              </a:solidFill>
              <a:ea typeface="微软雅黑" pitchFamily="34" charset="-122"/>
            </a:endParaRPr>
          </a:p>
        </p:txBody>
      </p:sp>
      <p:sp>
        <p:nvSpPr>
          <p:cNvPr id="6" name="Rectangle 6"/>
          <p:cNvSpPr>
            <a:spLocks noChangeArrowheads="1"/>
          </p:cNvSpPr>
          <p:nvPr/>
        </p:nvSpPr>
        <p:spPr bwMode="auto">
          <a:xfrm>
            <a:off x="3700854" y="3444214"/>
            <a:ext cx="5850280" cy="844989"/>
          </a:xfrm>
          <a:prstGeom prst="rect">
            <a:avLst/>
          </a:prstGeom>
          <a:solidFill>
            <a:srgbClr val="969696"/>
          </a:solidFill>
          <a:ln w="9525">
            <a:solidFill>
              <a:srgbClr val="EAEAEA"/>
            </a:solidFill>
            <a:miter lim="800000"/>
            <a:headEnd/>
            <a:tailEnd/>
          </a:ln>
          <a:extLst/>
        </p:spPr>
        <p:txBody>
          <a:bodyPr wrap="none" lIns="89456" tIns="44728" rIns="89456" bIns="44728" anchor="ctr"/>
          <a:lstStyle/>
          <a:p>
            <a:pPr>
              <a:defRPr/>
            </a:pPr>
            <a:endParaRPr lang="zh-CN" altLang="en-US" kern="0" dirty="0">
              <a:solidFill>
                <a:sysClr val="windowText" lastClr="000000"/>
              </a:solidFill>
              <a:ea typeface="微软雅黑" pitchFamily="34" charset="-122"/>
            </a:endParaRPr>
          </a:p>
        </p:txBody>
      </p:sp>
      <p:sp>
        <p:nvSpPr>
          <p:cNvPr id="7" name="Line 43"/>
          <p:cNvSpPr>
            <a:spLocks noChangeShapeType="1"/>
          </p:cNvSpPr>
          <p:nvPr/>
        </p:nvSpPr>
        <p:spPr bwMode="auto">
          <a:xfrm rot="16200000" flipH="1">
            <a:off x="6526270" y="2298840"/>
            <a:ext cx="0" cy="3367754"/>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89456" tIns="44728" rIns="89456" bIns="44728"/>
          <a:lstStyle/>
          <a:p>
            <a:pPr>
              <a:defRPr/>
            </a:pPr>
            <a:endParaRPr lang="zh-CN" altLang="en-US" kern="0" dirty="0">
              <a:solidFill>
                <a:sysClr val="windowText" lastClr="000000"/>
              </a:solidFill>
              <a:ea typeface="微软雅黑" pitchFamily="34" charset="-122"/>
            </a:endParaRPr>
          </a:p>
        </p:txBody>
      </p:sp>
      <p:sp>
        <p:nvSpPr>
          <p:cNvPr id="8" name="Rectangle 5"/>
          <p:cNvSpPr>
            <a:spLocks noChangeArrowheads="1"/>
          </p:cNvSpPr>
          <p:nvPr/>
        </p:nvSpPr>
        <p:spPr bwMode="auto">
          <a:xfrm rot="5400000">
            <a:off x="7969626" y="4589402"/>
            <a:ext cx="2325495" cy="841055"/>
          </a:xfrm>
          <a:prstGeom prst="rect">
            <a:avLst/>
          </a:prstGeom>
          <a:solidFill>
            <a:srgbClr val="FFFFFF"/>
          </a:solidFill>
          <a:ln w="9525">
            <a:solidFill>
              <a:srgbClr val="EAEAEA"/>
            </a:solidFill>
            <a:miter lim="800000"/>
            <a:headEnd/>
            <a:tailEnd/>
          </a:ln>
          <a:extLst/>
        </p:spPr>
        <p:txBody>
          <a:bodyPr wrap="none" lIns="89456" tIns="44728" rIns="89456" bIns="44728" anchor="ctr"/>
          <a:lstStyle/>
          <a:p>
            <a:pPr>
              <a:defRPr/>
            </a:pPr>
            <a:endParaRPr lang="zh-CN" altLang="en-US" kern="0" dirty="0">
              <a:solidFill>
                <a:sysClr val="windowText" lastClr="000000"/>
              </a:solidFill>
              <a:ea typeface="微软雅黑" pitchFamily="34" charset="-122"/>
            </a:endParaRPr>
          </a:p>
        </p:txBody>
      </p:sp>
      <p:sp>
        <p:nvSpPr>
          <p:cNvPr id="9" name="Line 44"/>
          <p:cNvSpPr>
            <a:spLocks noChangeShapeType="1"/>
          </p:cNvSpPr>
          <p:nvPr/>
        </p:nvSpPr>
        <p:spPr bwMode="auto">
          <a:xfrm>
            <a:off x="9150041" y="4571457"/>
            <a:ext cx="0" cy="402968"/>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89456" tIns="44728" rIns="89456" bIns="44728"/>
          <a:lstStyle/>
          <a:p>
            <a:pPr>
              <a:defRPr/>
            </a:pPr>
            <a:endParaRPr lang="zh-CN" altLang="en-US" kern="0" dirty="0">
              <a:solidFill>
                <a:sysClr val="windowText" lastClr="000000"/>
              </a:solidFill>
              <a:ea typeface="微软雅黑" pitchFamily="34" charset="-122"/>
            </a:endParaRPr>
          </a:p>
        </p:txBody>
      </p:sp>
      <p:sp>
        <p:nvSpPr>
          <p:cNvPr id="10" name="Rectangle 7"/>
          <p:cNvSpPr>
            <a:spLocks noChangeArrowheads="1"/>
          </p:cNvSpPr>
          <p:nvPr/>
        </p:nvSpPr>
        <p:spPr bwMode="auto">
          <a:xfrm>
            <a:off x="4181457" y="1672580"/>
            <a:ext cx="5369678" cy="850452"/>
          </a:xfrm>
          <a:prstGeom prst="rect">
            <a:avLst/>
          </a:prstGeom>
          <a:solidFill>
            <a:srgbClr val="969696"/>
          </a:solidFill>
          <a:ln w="9525">
            <a:solidFill>
              <a:srgbClr val="EAEAEA"/>
            </a:solidFill>
            <a:miter lim="800000"/>
            <a:headEnd/>
            <a:tailEnd/>
          </a:ln>
          <a:extLst/>
        </p:spPr>
        <p:txBody>
          <a:bodyPr wrap="none" lIns="89456" tIns="44728" rIns="89456" bIns="44728" anchor="ctr"/>
          <a:lstStyle/>
          <a:p>
            <a:endParaRPr lang="zh-CN" altLang="en-US" kern="0" dirty="0">
              <a:solidFill>
                <a:sysClr val="windowText" lastClr="000000"/>
              </a:solidFill>
              <a:ea typeface="微软雅黑" pitchFamily="34" charset="-122"/>
            </a:endParaRPr>
          </a:p>
        </p:txBody>
      </p:sp>
      <p:sp>
        <p:nvSpPr>
          <p:cNvPr id="11" name="Line 43"/>
          <p:cNvSpPr>
            <a:spLocks noChangeShapeType="1"/>
          </p:cNvSpPr>
          <p:nvPr/>
        </p:nvSpPr>
        <p:spPr bwMode="auto">
          <a:xfrm rot="5400000">
            <a:off x="6373490" y="499056"/>
            <a:ext cx="0" cy="3367754"/>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89456" tIns="44728" rIns="89456" bIns="44728"/>
          <a:lstStyle/>
          <a:p>
            <a:pPr>
              <a:defRPr/>
            </a:pPr>
            <a:endParaRPr lang="zh-CN" altLang="en-US" kern="0" dirty="0">
              <a:solidFill>
                <a:sysClr val="windowText" lastClr="000000"/>
              </a:solidFill>
              <a:ea typeface="微软雅黑" pitchFamily="34" charset="-122"/>
            </a:endParaRPr>
          </a:p>
        </p:txBody>
      </p:sp>
      <p:sp>
        <p:nvSpPr>
          <p:cNvPr id="12" name="Rectangle 8"/>
          <p:cNvSpPr>
            <a:spLocks noChangeArrowheads="1"/>
          </p:cNvSpPr>
          <p:nvPr/>
        </p:nvSpPr>
        <p:spPr bwMode="auto">
          <a:xfrm rot="5400000">
            <a:off x="2491493" y="2560362"/>
            <a:ext cx="2616623" cy="841055"/>
          </a:xfrm>
          <a:prstGeom prst="rect">
            <a:avLst/>
          </a:prstGeom>
          <a:solidFill>
            <a:srgbClr val="969696"/>
          </a:solidFill>
          <a:ln w="9525">
            <a:solidFill>
              <a:srgbClr val="EAEAEA"/>
            </a:solidFill>
            <a:miter lim="800000"/>
            <a:headEnd/>
            <a:tailEnd/>
          </a:ln>
          <a:extLst/>
        </p:spPr>
        <p:txBody>
          <a:bodyPr wrap="none" lIns="89456" tIns="44728" rIns="89456" bIns="44728" anchor="ctr"/>
          <a:lstStyle/>
          <a:p>
            <a:pPr>
              <a:defRPr/>
            </a:pPr>
            <a:endParaRPr lang="zh-CN" altLang="en-US" kern="0" dirty="0">
              <a:solidFill>
                <a:sysClr val="windowText" lastClr="000000"/>
              </a:solidFill>
              <a:ea typeface="微软雅黑" pitchFamily="34" charset="-122"/>
            </a:endParaRPr>
          </a:p>
        </p:txBody>
      </p:sp>
      <p:sp>
        <p:nvSpPr>
          <p:cNvPr id="13" name="Line 42"/>
          <p:cNvSpPr>
            <a:spLocks noChangeShapeType="1"/>
          </p:cNvSpPr>
          <p:nvPr/>
        </p:nvSpPr>
        <p:spPr bwMode="auto">
          <a:xfrm>
            <a:off x="3780366" y="2749189"/>
            <a:ext cx="0" cy="453415"/>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89456" tIns="44728" rIns="89456" bIns="44728"/>
          <a:lstStyle/>
          <a:p>
            <a:pPr>
              <a:defRPr/>
            </a:pPr>
            <a:endParaRPr lang="zh-CN" altLang="en-US" kern="0" dirty="0">
              <a:solidFill>
                <a:sysClr val="windowText" lastClr="000000"/>
              </a:solidFill>
              <a:ea typeface="微软雅黑" pitchFamily="34" charset="-122"/>
            </a:endParaRPr>
          </a:p>
        </p:txBody>
      </p:sp>
      <p:sp>
        <p:nvSpPr>
          <p:cNvPr id="14" name="Oval 38"/>
          <p:cNvSpPr>
            <a:spLocks noChangeArrowheads="1"/>
          </p:cNvSpPr>
          <p:nvPr/>
        </p:nvSpPr>
        <p:spPr bwMode="auto">
          <a:xfrm>
            <a:off x="8452473" y="1391029"/>
            <a:ext cx="1374146" cy="1358160"/>
          </a:xfrm>
          <a:prstGeom prst="ellipse">
            <a:avLst/>
          </a:prstGeom>
          <a:solidFill>
            <a:srgbClr val="C00000"/>
          </a:solidFill>
          <a:ln w="19050">
            <a:noFill/>
            <a:round/>
            <a:headEnd/>
            <a:tailEnd/>
          </a:ln>
        </p:spPr>
        <p:txBody>
          <a:bodyPr wrap="none" lIns="89456" tIns="44728" rIns="89456" bIns="44728" anchor="ctr"/>
          <a:lstStyle/>
          <a:p>
            <a:pPr algn="ctr">
              <a:defRPr/>
            </a:pPr>
            <a:r>
              <a:rPr lang="zh-CN" altLang="en-US" sz="2000" kern="0" dirty="0">
                <a:solidFill>
                  <a:schemeClr val="bg1"/>
                </a:solidFill>
                <a:ea typeface="微软雅黑" pitchFamily="34" charset="-122"/>
              </a:rPr>
              <a:t>起点</a:t>
            </a:r>
          </a:p>
        </p:txBody>
      </p:sp>
      <p:sp>
        <p:nvSpPr>
          <p:cNvPr id="16" name="矩形 15"/>
          <p:cNvSpPr/>
          <p:nvPr/>
        </p:nvSpPr>
        <p:spPr>
          <a:xfrm>
            <a:off x="4715235" y="1723284"/>
            <a:ext cx="3549563" cy="459651"/>
          </a:xfrm>
          <a:prstGeom prst="rect">
            <a:avLst/>
          </a:prstGeom>
        </p:spPr>
        <p:txBody>
          <a:bodyPr wrap="square" lIns="89456" tIns="44728" rIns="89456" bIns="44728" anchor="ctr">
            <a:spAutoFit/>
          </a:bodyPr>
          <a:lstStyle/>
          <a:p>
            <a:pPr algn="ctr">
              <a:lnSpc>
                <a:spcPct val="150000"/>
              </a:lnSpc>
            </a:pPr>
            <a:r>
              <a:rPr lang="zh-CN" altLang="en-US" sz="1600" dirty="0">
                <a:latin typeface="微软雅黑" pitchFamily="34" charset="-122"/>
                <a:ea typeface="微软雅黑" pitchFamily="34" charset="-122"/>
                <a:cs typeface="华文黑体" pitchFamily="2" charset="-122"/>
              </a:rPr>
              <a:t>点击添加文本点击添加文本点击添加</a:t>
            </a:r>
            <a:endParaRPr lang="zh-CN" altLang="en-US" sz="1600" dirty="0">
              <a:latin typeface="微软雅黑" pitchFamily="34" charset="-122"/>
              <a:ea typeface="微软雅黑" pitchFamily="34" charset="-122"/>
            </a:endParaRPr>
          </a:p>
        </p:txBody>
      </p:sp>
      <p:sp>
        <p:nvSpPr>
          <p:cNvPr id="17" name="Oval 38"/>
          <p:cNvSpPr>
            <a:spLocks noChangeArrowheads="1"/>
          </p:cNvSpPr>
          <p:nvPr/>
        </p:nvSpPr>
        <p:spPr bwMode="auto">
          <a:xfrm>
            <a:off x="3112729" y="1391029"/>
            <a:ext cx="1374146" cy="1358160"/>
          </a:xfrm>
          <a:prstGeom prst="ellipse">
            <a:avLst/>
          </a:prstGeom>
          <a:solidFill>
            <a:srgbClr val="C00000"/>
          </a:solidFill>
          <a:ln w="19050">
            <a:noFill/>
            <a:round/>
            <a:headEnd/>
            <a:tailEnd/>
          </a:ln>
        </p:spPr>
        <p:txBody>
          <a:bodyPr wrap="none" lIns="89456" tIns="44728" rIns="89456" bIns="44728" anchor="ctr"/>
          <a:lstStyle/>
          <a:p>
            <a:pPr algn="ctr">
              <a:defRPr/>
            </a:pPr>
            <a:r>
              <a:rPr lang="zh-CN" altLang="en-US" sz="2000" kern="0" dirty="0">
                <a:solidFill>
                  <a:schemeClr val="bg1"/>
                </a:solidFill>
                <a:ea typeface="微软雅黑" pitchFamily="34" charset="-122"/>
              </a:rPr>
              <a:t>第一季度</a:t>
            </a:r>
          </a:p>
        </p:txBody>
      </p:sp>
      <p:sp>
        <p:nvSpPr>
          <p:cNvPr id="18" name="Oval 38"/>
          <p:cNvSpPr>
            <a:spLocks noChangeArrowheads="1"/>
          </p:cNvSpPr>
          <p:nvPr/>
        </p:nvSpPr>
        <p:spPr bwMode="auto">
          <a:xfrm>
            <a:off x="3112729" y="3168101"/>
            <a:ext cx="1374146" cy="1358160"/>
          </a:xfrm>
          <a:prstGeom prst="ellipse">
            <a:avLst/>
          </a:prstGeom>
          <a:solidFill>
            <a:srgbClr val="C00000"/>
          </a:solidFill>
          <a:ln w="19050">
            <a:noFill/>
            <a:round/>
            <a:headEnd/>
            <a:tailEnd/>
          </a:ln>
        </p:spPr>
        <p:txBody>
          <a:bodyPr wrap="none" lIns="89456" tIns="44728" rIns="89456" bIns="44728" anchor="ctr"/>
          <a:lstStyle/>
          <a:p>
            <a:pPr algn="ctr">
              <a:defRPr/>
            </a:pPr>
            <a:r>
              <a:rPr lang="zh-CN" altLang="en-US" sz="2000" kern="0" dirty="0">
                <a:solidFill>
                  <a:schemeClr val="bg1"/>
                </a:solidFill>
                <a:ea typeface="微软雅黑" pitchFamily="34" charset="-122"/>
              </a:rPr>
              <a:t>第二季度</a:t>
            </a:r>
          </a:p>
        </p:txBody>
      </p:sp>
      <p:sp>
        <p:nvSpPr>
          <p:cNvPr id="19" name="矩形 18"/>
          <p:cNvSpPr/>
          <p:nvPr/>
        </p:nvSpPr>
        <p:spPr>
          <a:xfrm>
            <a:off x="4715235" y="3523068"/>
            <a:ext cx="3549563" cy="459651"/>
          </a:xfrm>
          <a:prstGeom prst="rect">
            <a:avLst/>
          </a:prstGeom>
        </p:spPr>
        <p:txBody>
          <a:bodyPr wrap="square" lIns="89456" tIns="44728" rIns="89456" bIns="44728" anchor="ctr">
            <a:spAutoFit/>
          </a:bodyPr>
          <a:lstStyle/>
          <a:p>
            <a:pPr algn="ctr">
              <a:lnSpc>
                <a:spcPct val="150000"/>
              </a:lnSpc>
            </a:pPr>
            <a:r>
              <a:rPr lang="zh-CN" altLang="en-US" sz="1600" dirty="0">
                <a:latin typeface="微软雅黑" pitchFamily="34" charset="-122"/>
                <a:ea typeface="微软雅黑" pitchFamily="34" charset="-122"/>
                <a:cs typeface="华文黑体" pitchFamily="2" charset="-122"/>
              </a:rPr>
              <a:t>点击添加文本点击添加文本点击添加</a:t>
            </a:r>
            <a:endParaRPr lang="zh-CN" altLang="en-US" sz="1600" dirty="0">
              <a:latin typeface="微软雅黑" pitchFamily="34" charset="-122"/>
              <a:ea typeface="微软雅黑" pitchFamily="34" charset="-122"/>
            </a:endParaRPr>
          </a:p>
        </p:txBody>
      </p:sp>
      <p:sp>
        <p:nvSpPr>
          <p:cNvPr id="20" name="Oval 38"/>
          <p:cNvSpPr>
            <a:spLocks noChangeArrowheads="1"/>
          </p:cNvSpPr>
          <p:nvPr/>
        </p:nvSpPr>
        <p:spPr bwMode="auto">
          <a:xfrm>
            <a:off x="8462969" y="3168101"/>
            <a:ext cx="1374146" cy="1358160"/>
          </a:xfrm>
          <a:prstGeom prst="ellipse">
            <a:avLst/>
          </a:prstGeom>
          <a:solidFill>
            <a:srgbClr val="C00000"/>
          </a:solidFill>
          <a:ln w="19050">
            <a:noFill/>
            <a:round/>
            <a:headEnd/>
            <a:tailEnd/>
          </a:ln>
        </p:spPr>
        <p:txBody>
          <a:bodyPr wrap="none" lIns="89456" tIns="44728" rIns="89456" bIns="44728" anchor="ctr"/>
          <a:lstStyle/>
          <a:p>
            <a:pPr algn="ctr">
              <a:defRPr/>
            </a:pPr>
            <a:r>
              <a:rPr lang="zh-CN" altLang="en-US" sz="2000" kern="0" dirty="0">
                <a:solidFill>
                  <a:schemeClr val="bg1"/>
                </a:solidFill>
                <a:ea typeface="微软雅黑" pitchFamily="34" charset="-122"/>
              </a:rPr>
              <a:t>第三季度</a:t>
            </a:r>
          </a:p>
        </p:txBody>
      </p:sp>
      <p:sp>
        <p:nvSpPr>
          <p:cNvPr id="21" name="Oval 38"/>
          <p:cNvSpPr>
            <a:spLocks noChangeArrowheads="1"/>
          </p:cNvSpPr>
          <p:nvPr/>
        </p:nvSpPr>
        <p:spPr bwMode="auto">
          <a:xfrm>
            <a:off x="8462969" y="5022485"/>
            <a:ext cx="1374146" cy="1358160"/>
          </a:xfrm>
          <a:prstGeom prst="ellipse">
            <a:avLst/>
          </a:prstGeom>
          <a:solidFill>
            <a:srgbClr val="C00000"/>
          </a:solidFill>
          <a:ln w="19050">
            <a:noFill/>
            <a:round/>
            <a:headEnd/>
            <a:tailEnd/>
          </a:ln>
        </p:spPr>
        <p:txBody>
          <a:bodyPr wrap="none" lIns="89456" tIns="44728" rIns="89456" bIns="44728" anchor="ctr"/>
          <a:lstStyle/>
          <a:p>
            <a:pPr algn="ctr">
              <a:defRPr/>
            </a:pPr>
            <a:r>
              <a:rPr lang="zh-CN" altLang="en-US" sz="2000" kern="0" dirty="0">
                <a:solidFill>
                  <a:schemeClr val="bg1"/>
                </a:solidFill>
                <a:ea typeface="微软雅黑" pitchFamily="34" charset="-122"/>
              </a:rPr>
              <a:t>第四季度</a:t>
            </a:r>
          </a:p>
        </p:txBody>
      </p:sp>
      <p:sp>
        <p:nvSpPr>
          <p:cNvPr id="22" name="矩形 21"/>
          <p:cNvSpPr/>
          <p:nvPr/>
        </p:nvSpPr>
        <p:spPr>
          <a:xfrm>
            <a:off x="1165669" y="5394842"/>
            <a:ext cx="6891700" cy="459651"/>
          </a:xfrm>
          <a:prstGeom prst="rect">
            <a:avLst/>
          </a:prstGeom>
        </p:spPr>
        <p:txBody>
          <a:bodyPr wrap="square" lIns="89456" tIns="44728" rIns="89456" bIns="44728" anchor="ctr">
            <a:spAutoFit/>
          </a:bodyPr>
          <a:lstStyle/>
          <a:p>
            <a:pPr algn="ctr">
              <a:lnSpc>
                <a:spcPct val="150000"/>
              </a:lnSpc>
            </a:pPr>
            <a:r>
              <a:rPr lang="zh-CN" altLang="en-US" sz="1600" dirty="0">
                <a:latin typeface="微软雅黑" pitchFamily="34" charset="-122"/>
                <a:ea typeface="微软雅黑" pitchFamily="34" charset="-122"/>
                <a:cs typeface="华文黑体" pitchFamily="2" charset="-122"/>
              </a:rPr>
              <a:t>点击添加文本点击添加文本点击添加文本点击添加文本</a:t>
            </a:r>
            <a:endParaRPr lang="zh-CN" altLang="en-US" sz="1600" dirty="0">
              <a:latin typeface="微软雅黑" pitchFamily="34" charset="-122"/>
              <a:ea typeface="微软雅黑" pitchFamily="34" charset="-122"/>
            </a:endParaRPr>
          </a:p>
        </p:txBody>
      </p:sp>
      <p:sp>
        <p:nvSpPr>
          <p:cNvPr id="24" name="文本框 2"/>
          <p:cNvSpPr txBox="1"/>
          <p:nvPr/>
        </p:nvSpPr>
        <p:spPr>
          <a:xfrm>
            <a:off x="1131508" y="170230"/>
            <a:ext cx="3286051" cy="523099"/>
          </a:xfrm>
          <a:prstGeom prst="rect">
            <a:avLst/>
          </a:prstGeom>
          <a:noFill/>
        </p:spPr>
        <p:txBody>
          <a:bodyPr wrap="square" rtlCol="0">
            <a:spAutoFit/>
          </a:bodyPr>
          <a:lstStyle/>
          <a:p>
            <a:pPr algn="ctr"/>
            <a:r>
              <a:rPr lang="zh-CN" altLang="en-US" sz="2799" b="1" dirty="0" smtClean="0">
                <a:solidFill>
                  <a:srgbClr val="C00000"/>
                </a:solidFill>
                <a:latin typeface="微软雅黑" pitchFamily="34" charset="-122"/>
                <a:ea typeface="微软雅黑" pitchFamily="34" charset="-122"/>
              </a:rPr>
              <a:t> </a:t>
            </a:r>
            <a:endParaRPr lang="zh-CN" altLang="en-US" sz="2799" b="1" dirty="0">
              <a:solidFill>
                <a:srgbClr val="C00000"/>
              </a:solidFill>
              <a:latin typeface="微软雅黑" pitchFamily="34" charset="-122"/>
              <a:ea typeface="微软雅黑" pitchFamily="34" charset="-122"/>
            </a:endParaRPr>
          </a:p>
        </p:txBody>
      </p:sp>
    </p:spTree>
    <p:extLst>
      <p:ext uri="{BB962C8B-B14F-4D97-AF65-F5344CB8AC3E}">
        <p14:creationId xmlns:p14="http://schemas.microsoft.com/office/powerpoint/2010/main" val="4287895794"/>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4"/>
                                            </p:tgtEl>
                                            <p:attrNameLst>
                                              <p:attrName>ppt_y</p:attrName>
                                            </p:attrNameLst>
                                          </p:cBhvr>
                                          <p:tavLst>
                                            <p:tav tm="0">
                                              <p:val>
                                                <p:strVal val="#ppt_y"/>
                                              </p:val>
                                            </p:tav>
                                            <p:tav tm="100000">
                                              <p:val>
                                                <p:strVal val="#ppt_y"/>
                                              </p:val>
                                            </p:tav>
                                          </p:tavLst>
                                        </p:anim>
                                        <p:anim calcmode="lin" valueType="num">
                                          <p:cBhvr>
                                            <p:cTn id="9"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4"/>
                                            </p:tgtEl>
                                          </p:cBhvr>
                                        </p:animEffect>
                                      </p:childTnLst>
                                    </p:cTn>
                                  </p:par>
                                </p:childTnLst>
                              </p:cTn>
                            </p:par>
                            <p:par>
                              <p:cTn id="12" fill="hold">
                                <p:stCondLst>
                                  <p:cond delay="450"/>
                                </p:stCondLst>
                                <p:childTnLst>
                                  <p:par>
                                    <p:cTn id="13" presetID="2" presetClass="entr" presetSubtype="1" fill="hold" grpId="0" nodeType="after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5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6" dur="500" fill="hold"/>
                                            <p:tgtEl>
                                              <p:spTgt spid="14"/>
                                            </p:tgtEl>
                                            <p:attrNameLst>
                                              <p:attrName>ppt_y</p:attrName>
                                            </p:attrNameLst>
                                          </p:cBhvr>
                                          <p:tavLst>
                                            <p:tav tm="0">
                                              <p:val>
                                                <p:strVal val="0-#ppt_h/2"/>
                                              </p:val>
                                            </p:tav>
                                            <p:tav tm="100000">
                                              <p:val>
                                                <p:strVal val="#ppt_y"/>
                                              </p:val>
                                            </p:tav>
                                          </p:tavLst>
                                        </p:anim>
                                      </p:childTnLst>
                                    </p:cTn>
                                  </p:par>
                                </p:childTnLst>
                              </p:cTn>
                            </p:par>
                            <p:par>
                              <p:cTn id="17" fill="hold">
                                <p:stCondLst>
                                  <p:cond delay="950"/>
                                </p:stCondLst>
                                <p:childTnLst>
                                  <p:par>
                                    <p:cTn id="18" presetID="22" presetClass="entr" presetSubtype="2"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right)">
                                          <p:cBhvr>
                                            <p:cTn id="20" dur="500"/>
                                            <p:tgtEl>
                                              <p:spTgt spid="10"/>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right)">
                                          <p:cBhvr>
                                            <p:cTn id="23" dur="500"/>
                                            <p:tgtEl>
                                              <p:spTgt spid="11"/>
                                            </p:tgtEl>
                                          </p:cBhvr>
                                        </p:animEffect>
                                      </p:childTnLst>
                                    </p:cTn>
                                  </p:par>
                                </p:childTnLst>
                              </p:cTn>
                            </p:par>
                            <p:par>
                              <p:cTn id="24" fill="hold">
                                <p:stCondLst>
                                  <p:cond delay="1450"/>
                                </p:stCondLst>
                                <p:childTnLst>
                                  <p:par>
                                    <p:cTn id="25" presetID="2" presetClass="entr" presetSubtype="1" fill="hold" grpId="0" nodeType="afterEffect" p14:presetBounceEnd="50000">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14:bounceEnd="50000">
                                          <p:cBhvr additive="base">
                                            <p:cTn id="27" dur="5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28" dur="500" fill="hold"/>
                                            <p:tgtEl>
                                              <p:spTgt spid="17"/>
                                            </p:tgtEl>
                                            <p:attrNameLst>
                                              <p:attrName>ppt_y</p:attrName>
                                            </p:attrNameLst>
                                          </p:cBhvr>
                                          <p:tavLst>
                                            <p:tav tm="0">
                                              <p:val>
                                                <p:strVal val="0-#ppt_h/2"/>
                                              </p:val>
                                            </p:tav>
                                            <p:tav tm="100000">
                                              <p:val>
                                                <p:strVal val="#ppt_y"/>
                                              </p:val>
                                            </p:tav>
                                          </p:tavLst>
                                        </p:anim>
                                      </p:childTnLst>
                                    </p:cTn>
                                  </p:par>
                                </p:childTnLst>
                              </p:cTn>
                            </p:par>
                            <p:par>
                              <p:cTn id="29" fill="hold">
                                <p:stCondLst>
                                  <p:cond delay="1950"/>
                                </p:stCondLst>
                                <p:childTnLst>
                                  <p:par>
                                    <p:cTn id="30" presetID="22" presetClass="entr" presetSubtype="8" fill="hold" grpId="0" nodeType="afterEffect">
                                      <p:stCondLst>
                                        <p:cond delay="0"/>
                                      </p:stCondLst>
                                      <p:iterate type="lt">
                                        <p:tmPct val="30000"/>
                                      </p:iterate>
                                      <p:childTnLst>
                                        <p:set>
                                          <p:cBhvr>
                                            <p:cTn id="31" dur="1" fill="hold">
                                              <p:stCondLst>
                                                <p:cond delay="0"/>
                                              </p:stCondLst>
                                            </p:cTn>
                                            <p:tgtEl>
                                              <p:spTgt spid="16"/>
                                            </p:tgtEl>
                                            <p:attrNameLst>
                                              <p:attrName>style.visibility</p:attrName>
                                            </p:attrNameLst>
                                          </p:cBhvr>
                                          <p:to>
                                            <p:strVal val="visible"/>
                                          </p:to>
                                        </p:set>
                                        <p:animEffect transition="in" filter="wipe(left)">
                                          <p:cBhvr>
                                            <p:cTn id="32" dur="100"/>
                                            <p:tgtEl>
                                              <p:spTgt spid="16"/>
                                            </p:tgtEl>
                                          </p:cBhvr>
                                        </p:animEffect>
                                      </p:childTnLst>
                                    </p:cTn>
                                  </p:par>
                                  <p:par>
                                    <p:cTn id="33" presetID="36" presetClass="emph" presetSubtype="0" fill="hold" grpId="1" nodeType="withEffect">
                                      <p:stCondLst>
                                        <p:cond delay="0"/>
                                      </p:stCondLst>
                                      <p:iterate type="lt">
                                        <p:tmPct val="30000"/>
                                      </p:iterate>
                                      <p:childTnLst>
                                        <p:animScale>
                                          <p:cBhvr>
                                            <p:cTn id="34" dur="50" autoRev="1" fill="hold">
                                              <p:stCondLst>
                                                <p:cond delay="0"/>
                                              </p:stCondLst>
                                            </p:cTn>
                                            <p:tgtEl>
                                              <p:spTgt spid="16"/>
                                            </p:tgtEl>
                                          </p:cBhvr>
                                          <p:to x="80000" y="100000"/>
                                        </p:animScale>
                                        <p:anim by="(#ppt_w*0.10)" calcmode="lin" valueType="num">
                                          <p:cBhvr>
                                            <p:cTn id="35" dur="50" autoRev="1" fill="hold">
                                              <p:stCondLst>
                                                <p:cond delay="0"/>
                                              </p:stCondLst>
                                            </p:cTn>
                                            <p:tgtEl>
                                              <p:spTgt spid="16"/>
                                            </p:tgtEl>
                                            <p:attrNameLst>
                                              <p:attrName>ppt_x</p:attrName>
                                            </p:attrNameLst>
                                          </p:cBhvr>
                                        </p:anim>
                                        <p:anim by="(-#ppt_w*0.10)" calcmode="lin" valueType="num">
                                          <p:cBhvr>
                                            <p:cTn id="36" dur="50" autoRev="1" fill="hold">
                                              <p:stCondLst>
                                                <p:cond delay="0"/>
                                              </p:stCondLst>
                                            </p:cTn>
                                            <p:tgtEl>
                                              <p:spTgt spid="16"/>
                                            </p:tgtEl>
                                            <p:attrNameLst>
                                              <p:attrName>ppt_y</p:attrName>
                                            </p:attrNameLst>
                                          </p:cBhvr>
                                        </p:anim>
                                        <p:animRot by="-480000">
                                          <p:cBhvr>
                                            <p:cTn id="37" dur="50" autoRev="1" fill="hold">
                                              <p:stCondLst>
                                                <p:cond delay="0"/>
                                              </p:stCondLst>
                                            </p:cTn>
                                            <p:tgtEl>
                                              <p:spTgt spid="16"/>
                                            </p:tgtEl>
                                            <p:attrNameLst>
                                              <p:attrName>r</p:attrName>
                                            </p:attrNameLst>
                                          </p:cBhvr>
                                        </p:animRot>
                                      </p:childTnLst>
                                    </p:cTn>
                                  </p:par>
                                </p:childTnLst>
                              </p:cTn>
                            </p:par>
                            <p:par>
                              <p:cTn id="38" fill="hold">
                                <p:stCondLst>
                                  <p:cond delay="2500"/>
                                </p:stCondLst>
                                <p:childTnLst>
                                  <p:par>
                                    <p:cTn id="39" presetID="22" presetClass="entr" presetSubtype="1"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up)">
                                          <p:cBhvr>
                                            <p:cTn id="41" dur="500"/>
                                            <p:tgtEl>
                                              <p:spTgt spid="13"/>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up)">
                                          <p:cBhvr>
                                            <p:cTn id="44" dur="500"/>
                                            <p:tgtEl>
                                              <p:spTgt spid="12"/>
                                            </p:tgtEl>
                                          </p:cBhvr>
                                        </p:animEffect>
                                      </p:childTnLst>
                                    </p:cTn>
                                  </p:par>
                                </p:childTnLst>
                              </p:cTn>
                            </p:par>
                            <p:par>
                              <p:cTn id="45" fill="hold">
                                <p:stCondLst>
                                  <p:cond delay="3000"/>
                                </p:stCondLst>
                                <p:childTnLst>
                                  <p:par>
                                    <p:cTn id="46" presetID="2" presetClass="entr" presetSubtype="1" fill="hold" grpId="0" nodeType="afterEffect" p14:presetBounceEnd="50000">
                                      <p:stCondLst>
                                        <p:cond delay="0"/>
                                      </p:stCondLst>
                                      <p:childTnLst>
                                        <p:set>
                                          <p:cBhvr>
                                            <p:cTn id="47" dur="1" fill="hold">
                                              <p:stCondLst>
                                                <p:cond delay="0"/>
                                              </p:stCondLst>
                                            </p:cTn>
                                            <p:tgtEl>
                                              <p:spTgt spid="18"/>
                                            </p:tgtEl>
                                            <p:attrNameLst>
                                              <p:attrName>style.visibility</p:attrName>
                                            </p:attrNameLst>
                                          </p:cBhvr>
                                          <p:to>
                                            <p:strVal val="visible"/>
                                          </p:to>
                                        </p:set>
                                        <p:anim calcmode="lin" valueType="num" p14:bounceEnd="50000">
                                          <p:cBhvr additive="base">
                                            <p:cTn id="48" dur="5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49" dur="500" fill="hold"/>
                                            <p:tgtEl>
                                              <p:spTgt spid="18"/>
                                            </p:tgtEl>
                                            <p:attrNameLst>
                                              <p:attrName>ppt_y</p:attrName>
                                            </p:attrNameLst>
                                          </p:cBhvr>
                                          <p:tavLst>
                                            <p:tav tm="0">
                                              <p:val>
                                                <p:strVal val="0-#ppt_h/2"/>
                                              </p:val>
                                            </p:tav>
                                            <p:tav tm="100000">
                                              <p:val>
                                                <p:strVal val="#ppt_y"/>
                                              </p:val>
                                            </p:tav>
                                          </p:tavLst>
                                        </p:anim>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wipe(left)">
                                          <p:cBhvr>
                                            <p:cTn id="53" dur="500"/>
                                            <p:tgtEl>
                                              <p:spTgt spid="6"/>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wipe(left)">
                                          <p:cBhvr>
                                            <p:cTn id="56" dur="500"/>
                                            <p:tgtEl>
                                              <p:spTgt spid="7"/>
                                            </p:tgtEl>
                                          </p:cBhvr>
                                        </p:animEffect>
                                      </p:childTnLst>
                                    </p:cTn>
                                  </p:par>
                                </p:childTnLst>
                              </p:cTn>
                            </p:par>
                            <p:par>
                              <p:cTn id="57" fill="hold">
                                <p:stCondLst>
                                  <p:cond delay="4000"/>
                                </p:stCondLst>
                                <p:childTnLst>
                                  <p:par>
                                    <p:cTn id="58" presetID="2" presetClass="entr" presetSubtype="1" fill="hold" grpId="0" nodeType="afterEffect" p14:presetBounceEnd="50000">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14:bounceEnd="50000">
                                          <p:cBhvr additive="base">
                                            <p:cTn id="60" dur="5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61" dur="500" fill="hold"/>
                                            <p:tgtEl>
                                              <p:spTgt spid="20"/>
                                            </p:tgtEl>
                                            <p:attrNameLst>
                                              <p:attrName>ppt_y</p:attrName>
                                            </p:attrNameLst>
                                          </p:cBhvr>
                                          <p:tavLst>
                                            <p:tav tm="0">
                                              <p:val>
                                                <p:strVal val="0-#ppt_h/2"/>
                                              </p:val>
                                            </p:tav>
                                            <p:tav tm="100000">
                                              <p:val>
                                                <p:strVal val="#ppt_y"/>
                                              </p:val>
                                            </p:tav>
                                          </p:tavLst>
                                        </p:anim>
                                      </p:childTnLst>
                                    </p:cTn>
                                  </p:par>
                                </p:childTnLst>
                              </p:cTn>
                            </p:par>
                            <p:par>
                              <p:cTn id="62" fill="hold">
                                <p:stCondLst>
                                  <p:cond delay="45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9"/>
                                            </p:tgtEl>
                                            <p:attrNameLst>
                                              <p:attrName>style.visibility</p:attrName>
                                            </p:attrNameLst>
                                          </p:cBhvr>
                                          <p:to>
                                            <p:strVal val="visible"/>
                                          </p:to>
                                        </p:set>
                                        <p:animEffect transition="in" filter="wipe(left)">
                                          <p:cBhvr>
                                            <p:cTn id="65" dur="100"/>
                                            <p:tgtEl>
                                              <p:spTgt spid="19"/>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9"/>
                                            </p:tgtEl>
                                          </p:cBhvr>
                                          <p:to x="80000" y="100000"/>
                                        </p:animScale>
                                        <p:anim by="(#ppt_w*0.10)" calcmode="lin" valueType="num">
                                          <p:cBhvr>
                                            <p:cTn id="68" dur="50" autoRev="1" fill="hold">
                                              <p:stCondLst>
                                                <p:cond delay="0"/>
                                              </p:stCondLst>
                                            </p:cTn>
                                            <p:tgtEl>
                                              <p:spTgt spid="19"/>
                                            </p:tgtEl>
                                            <p:attrNameLst>
                                              <p:attrName>ppt_x</p:attrName>
                                            </p:attrNameLst>
                                          </p:cBhvr>
                                        </p:anim>
                                        <p:anim by="(-#ppt_w*0.10)" calcmode="lin" valueType="num">
                                          <p:cBhvr>
                                            <p:cTn id="69" dur="50" autoRev="1" fill="hold">
                                              <p:stCondLst>
                                                <p:cond delay="0"/>
                                              </p:stCondLst>
                                            </p:cTn>
                                            <p:tgtEl>
                                              <p:spTgt spid="19"/>
                                            </p:tgtEl>
                                            <p:attrNameLst>
                                              <p:attrName>ppt_y</p:attrName>
                                            </p:attrNameLst>
                                          </p:cBhvr>
                                        </p:anim>
                                        <p:animRot by="-480000">
                                          <p:cBhvr>
                                            <p:cTn id="70" dur="50" autoRev="1" fill="hold">
                                              <p:stCondLst>
                                                <p:cond delay="0"/>
                                              </p:stCondLst>
                                            </p:cTn>
                                            <p:tgtEl>
                                              <p:spTgt spid="19"/>
                                            </p:tgtEl>
                                            <p:attrNameLst>
                                              <p:attrName>r</p:attrName>
                                            </p:attrNameLst>
                                          </p:cBhvr>
                                        </p:animRot>
                                      </p:childTnLst>
                                    </p:cTn>
                                  </p:par>
                                </p:childTnLst>
                              </p:cTn>
                            </p:par>
                            <p:par>
                              <p:cTn id="71" fill="hold">
                                <p:stCondLst>
                                  <p:cond delay="5050"/>
                                </p:stCondLst>
                                <p:childTnLst>
                                  <p:par>
                                    <p:cTn id="72" presetID="22" presetClass="entr" presetSubtype="1" fill="hold" grpId="0" nodeType="afterEffect">
                                      <p:stCondLst>
                                        <p:cond delay="0"/>
                                      </p:stCondLst>
                                      <p:childTnLst>
                                        <p:set>
                                          <p:cBhvr>
                                            <p:cTn id="73" dur="1" fill="hold">
                                              <p:stCondLst>
                                                <p:cond delay="0"/>
                                              </p:stCondLst>
                                            </p:cTn>
                                            <p:tgtEl>
                                              <p:spTgt spid="9"/>
                                            </p:tgtEl>
                                            <p:attrNameLst>
                                              <p:attrName>style.visibility</p:attrName>
                                            </p:attrNameLst>
                                          </p:cBhvr>
                                          <p:to>
                                            <p:strVal val="visible"/>
                                          </p:to>
                                        </p:set>
                                        <p:animEffect transition="in" filter="wipe(up)">
                                          <p:cBhvr>
                                            <p:cTn id="74" dur="500"/>
                                            <p:tgtEl>
                                              <p:spTgt spid="9"/>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wipe(up)">
                                          <p:cBhvr>
                                            <p:cTn id="77" dur="500"/>
                                            <p:tgtEl>
                                              <p:spTgt spid="8"/>
                                            </p:tgtEl>
                                          </p:cBhvr>
                                        </p:animEffect>
                                      </p:childTnLst>
                                    </p:cTn>
                                  </p:par>
                                </p:childTnLst>
                              </p:cTn>
                            </p:par>
                            <p:par>
                              <p:cTn id="78" fill="hold">
                                <p:stCondLst>
                                  <p:cond delay="5550"/>
                                </p:stCondLst>
                                <p:childTnLst>
                                  <p:par>
                                    <p:cTn id="79" presetID="2" presetClass="entr" presetSubtype="1" fill="hold" grpId="0" nodeType="afterEffect" p14:presetBounceEnd="50000">
                                      <p:stCondLst>
                                        <p:cond delay="0"/>
                                      </p:stCondLst>
                                      <p:childTnLst>
                                        <p:set>
                                          <p:cBhvr>
                                            <p:cTn id="80" dur="1" fill="hold">
                                              <p:stCondLst>
                                                <p:cond delay="0"/>
                                              </p:stCondLst>
                                            </p:cTn>
                                            <p:tgtEl>
                                              <p:spTgt spid="21"/>
                                            </p:tgtEl>
                                            <p:attrNameLst>
                                              <p:attrName>style.visibility</p:attrName>
                                            </p:attrNameLst>
                                          </p:cBhvr>
                                          <p:to>
                                            <p:strVal val="visible"/>
                                          </p:to>
                                        </p:set>
                                        <p:anim calcmode="lin" valueType="num" p14:bounceEnd="50000">
                                          <p:cBhvr additive="base">
                                            <p:cTn id="81" dur="500" fill="hold"/>
                                            <p:tgtEl>
                                              <p:spTgt spid="21"/>
                                            </p:tgtEl>
                                            <p:attrNameLst>
                                              <p:attrName>ppt_x</p:attrName>
                                            </p:attrNameLst>
                                          </p:cBhvr>
                                          <p:tavLst>
                                            <p:tav tm="0">
                                              <p:val>
                                                <p:strVal val="#ppt_x"/>
                                              </p:val>
                                            </p:tav>
                                            <p:tav tm="100000">
                                              <p:val>
                                                <p:strVal val="#ppt_x"/>
                                              </p:val>
                                            </p:tav>
                                          </p:tavLst>
                                        </p:anim>
                                        <p:anim calcmode="lin" valueType="num" p14:bounceEnd="50000">
                                          <p:cBhvr additive="base">
                                            <p:cTn id="82" dur="500" fill="hold"/>
                                            <p:tgtEl>
                                              <p:spTgt spid="21"/>
                                            </p:tgtEl>
                                            <p:attrNameLst>
                                              <p:attrName>ppt_y</p:attrName>
                                            </p:attrNameLst>
                                          </p:cBhvr>
                                          <p:tavLst>
                                            <p:tav tm="0">
                                              <p:val>
                                                <p:strVal val="0-#ppt_h/2"/>
                                              </p:val>
                                            </p:tav>
                                            <p:tav tm="100000">
                                              <p:val>
                                                <p:strVal val="#ppt_y"/>
                                              </p:val>
                                            </p:tav>
                                          </p:tavLst>
                                        </p:anim>
                                      </p:childTnLst>
                                    </p:cTn>
                                  </p:par>
                                </p:childTnLst>
                              </p:cTn>
                            </p:par>
                            <p:par>
                              <p:cTn id="83" fill="hold">
                                <p:stCondLst>
                                  <p:cond delay="6050"/>
                                </p:stCondLst>
                                <p:childTnLst>
                                  <p:par>
                                    <p:cTn id="84" presetID="22" presetClass="entr" presetSubtype="2" fill="hold" grpId="0" nodeType="afterEffect">
                                      <p:stCondLst>
                                        <p:cond delay="0"/>
                                      </p:stCondLst>
                                      <p:childTnLst>
                                        <p:set>
                                          <p:cBhvr>
                                            <p:cTn id="85" dur="1" fill="hold">
                                              <p:stCondLst>
                                                <p:cond delay="0"/>
                                              </p:stCondLst>
                                            </p:cTn>
                                            <p:tgtEl>
                                              <p:spTgt spid="4"/>
                                            </p:tgtEl>
                                            <p:attrNameLst>
                                              <p:attrName>style.visibility</p:attrName>
                                            </p:attrNameLst>
                                          </p:cBhvr>
                                          <p:to>
                                            <p:strVal val="visible"/>
                                          </p:to>
                                        </p:set>
                                        <p:animEffect transition="in" filter="wipe(right)">
                                          <p:cBhvr>
                                            <p:cTn id="86" dur="500"/>
                                            <p:tgtEl>
                                              <p:spTgt spid="4"/>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5"/>
                                            </p:tgtEl>
                                            <p:attrNameLst>
                                              <p:attrName>style.visibility</p:attrName>
                                            </p:attrNameLst>
                                          </p:cBhvr>
                                          <p:to>
                                            <p:strVal val="visible"/>
                                          </p:to>
                                        </p:set>
                                        <p:animEffect transition="in" filter="wipe(right)">
                                          <p:cBhvr>
                                            <p:cTn id="89" dur="500"/>
                                            <p:tgtEl>
                                              <p:spTgt spid="5"/>
                                            </p:tgtEl>
                                          </p:cBhvr>
                                        </p:animEffect>
                                      </p:childTnLst>
                                    </p:cTn>
                                  </p:par>
                                </p:childTnLst>
                              </p:cTn>
                            </p:par>
                            <p:par>
                              <p:cTn id="90" fill="hold">
                                <p:stCondLst>
                                  <p:cond delay="6550"/>
                                </p:stCondLst>
                                <p:childTnLst>
                                  <p:par>
                                    <p:cTn id="91" presetID="22" presetClass="entr" presetSubtype="8" fill="hold" grpId="0" nodeType="afterEffect">
                                      <p:stCondLst>
                                        <p:cond delay="0"/>
                                      </p:stCondLst>
                                      <p:iterate type="lt">
                                        <p:tmPct val="30000"/>
                                      </p:iterate>
                                      <p:childTnLst>
                                        <p:set>
                                          <p:cBhvr>
                                            <p:cTn id="92" dur="1" fill="hold">
                                              <p:stCondLst>
                                                <p:cond delay="0"/>
                                              </p:stCondLst>
                                            </p:cTn>
                                            <p:tgtEl>
                                              <p:spTgt spid="22"/>
                                            </p:tgtEl>
                                            <p:attrNameLst>
                                              <p:attrName>style.visibility</p:attrName>
                                            </p:attrNameLst>
                                          </p:cBhvr>
                                          <p:to>
                                            <p:strVal val="visible"/>
                                          </p:to>
                                        </p:set>
                                        <p:animEffect transition="in" filter="wipe(left)">
                                          <p:cBhvr>
                                            <p:cTn id="93" dur="100"/>
                                            <p:tgtEl>
                                              <p:spTgt spid="22"/>
                                            </p:tgtEl>
                                          </p:cBhvr>
                                        </p:animEffect>
                                      </p:childTnLst>
                                    </p:cTn>
                                  </p:par>
                                  <p:par>
                                    <p:cTn id="94" presetID="36" presetClass="emph" presetSubtype="0" fill="hold" grpId="1" nodeType="withEffect">
                                      <p:stCondLst>
                                        <p:cond delay="0"/>
                                      </p:stCondLst>
                                      <p:iterate type="lt">
                                        <p:tmPct val="30000"/>
                                      </p:iterate>
                                      <p:childTnLst>
                                        <p:animScale>
                                          <p:cBhvr>
                                            <p:cTn id="95" dur="50" autoRev="1" fill="hold">
                                              <p:stCondLst>
                                                <p:cond delay="0"/>
                                              </p:stCondLst>
                                            </p:cTn>
                                            <p:tgtEl>
                                              <p:spTgt spid="22"/>
                                            </p:tgtEl>
                                          </p:cBhvr>
                                          <p:to x="80000" y="100000"/>
                                        </p:animScale>
                                        <p:anim by="(#ppt_w*0.10)" calcmode="lin" valueType="num">
                                          <p:cBhvr>
                                            <p:cTn id="96" dur="50" autoRev="1" fill="hold">
                                              <p:stCondLst>
                                                <p:cond delay="0"/>
                                              </p:stCondLst>
                                            </p:cTn>
                                            <p:tgtEl>
                                              <p:spTgt spid="22"/>
                                            </p:tgtEl>
                                            <p:attrNameLst>
                                              <p:attrName>ppt_x</p:attrName>
                                            </p:attrNameLst>
                                          </p:cBhvr>
                                        </p:anim>
                                        <p:anim by="(-#ppt_w*0.10)" calcmode="lin" valueType="num">
                                          <p:cBhvr>
                                            <p:cTn id="97" dur="50" autoRev="1" fill="hold">
                                              <p:stCondLst>
                                                <p:cond delay="0"/>
                                              </p:stCondLst>
                                            </p:cTn>
                                            <p:tgtEl>
                                              <p:spTgt spid="22"/>
                                            </p:tgtEl>
                                            <p:attrNameLst>
                                              <p:attrName>ppt_y</p:attrName>
                                            </p:attrNameLst>
                                          </p:cBhvr>
                                        </p:anim>
                                        <p:animRot by="-480000">
                                          <p:cBhvr>
                                            <p:cTn id="98" dur="50" autoRev="1" fill="hold">
                                              <p:stCondLst>
                                                <p:cond delay="0"/>
                                              </p:stCondLst>
                                            </p:cTn>
                                            <p:tgtEl>
                                              <p:spTgt spid="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6" grpId="0"/>
          <p:bldP spid="16" grpId="1"/>
          <p:bldP spid="17" grpId="0" animBg="1"/>
          <p:bldP spid="18" grpId="0" animBg="1"/>
          <p:bldP spid="19" grpId="0"/>
          <p:bldP spid="19" grpId="1"/>
          <p:bldP spid="20" grpId="0" animBg="1"/>
          <p:bldP spid="21" grpId="0" animBg="1"/>
          <p:bldP spid="22" grpId="0"/>
          <p:bldP spid="22" grpId="1"/>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4"/>
                                            </p:tgtEl>
                                            <p:attrNameLst>
                                              <p:attrName>ppt_y</p:attrName>
                                            </p:attrNameLst>
                                          </p:cBhvr>
                                          <p:tavLst>
                                            <p:tav tm="0">
                                              <p:val>
                                                <p:strVal val="#ppt_y"/>
                                              </p:val>
                                            </p:tav>
                                            <p:tav tm="100000">
                                              <p:val>
                                                <p:strVal val="#ppt_y"/>
                                              </p:val>
                                            </p:tav>
                                          </p:tavLst>
                                        </p:anim>
                                        <p:anim calcmode="lin" valueType="num">
                                          <p:cBhvr>
                                            <p:cTn id="9"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4"/>
                                            </p:tgtEl>
                                          </p:cBhvr>
                                        </p:animEffect>
                                      </p:childTnLst>
                                    </p:cTn>
                                  </p:par>
                                </p:childTnLst>
                              </p:cTn>
                            </p:par>
                            <p:par>
                              <p:cTn id="12" fill="hold">
                                <p:stCondLst>
                                  <p:cond delay="450"/>
                                </p:stCondLst>
                                <p:childTnLst>
                                  <p:par>
                                    <p:cTn id="13" presetID="2"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0-#ppt_h/2"/>
                                              </p:val>
                                            </p:tav>
                                            <p:tav tm="100000">
                                              <p:val>
                                                <p:strVal val="#ppt_y"/>
                                              </p:val>
                                            </p:tav>
                                          </p:tavLst>
                                        </p:anim>
                                      </p:childTnLst>
                                    </p:cTn>
                                  </p:par>
                                </p:childTnLst>
                              </p:cTn>
                            </p:par>
                            <p:par>
                              <p:cTn id="17" fill="hold">
                                <p:stCondLst>
                                  <p:cond delay="950"/>
                                </p:stCondLst>
                                <p:childTnLst>
                                  <p:par>
                                    <p:cTn id="18" presetID="22" presetClass="entr" presetSubtype="2"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right)">
                                          <p:cBhvr>
                                            <p:cTn id="20" dur="500"/>
                                            <p:tgtEl>
                                              <p:spTgt spid="10"/>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right)">
                                          <p:cBhvr>
                                            <p:cTn id="23" dur="500"/>
                                            <p:tgtEl>
                                              <p:spTgt spid="11"/>
                                            </p:tgtEl>
                                          </p:cBhvr>
                                        </p:animEffect>
                                      </p:childTnLst>
                                    </p:cTn>
                                  </p:par>
                                </p:childTnLst>
                              </p:cTn>
                            </p:par>
                            <p:par>
                              <p:cTn id="24" fill="hold">
                                <p:stCondLst>
                                  <p:cond delay="1450"/>
                                </p:stCondLst>
                                <p:childTnLst>
                                  <p:par>
                                    <p:cTn id="25" presetID="2" presetClass="entr" presetSubtype="1"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0-#ppt_h/2"/>
                                              </p:val>
                                            </p:tav>
                                            <p:tav tm="100000">
                                              <p:val>
                                                <p:strVal val="#ppt_y"/>
                                              </p:val>
                                            </p:tav>
                                          </p:tavLst>
                                        </p:anim>
                                      </p:childTnLst>
                                    </p:cTn>
                                  </p:par>
                                </p:childTnLst>
                              </p:cTn>
                            </p:par>
                            <p:par>
                              <p:cTn id="29" fill="hold">
                                <p:stCondLst>
                                  <p:cond delay="1950"/>
                                </p:stCondLst>
                                <p:childTnLst>
                                  <p:par>
                                    <p:cTn id="30" presetID="22" presetClass="entr" presetSubtype="8" fill="hold" grpId="0" nodeType="afterEffect">
                                      <p:stCondLst>
                                        <p:cond delay="0"/>
                                      </p:stCondLst>
                                      <p:iterate type="lt">
                                        <p:tmPct val="30000"/>
                                      </p:iterate>
                                      <p:childTnLst>
                                        <p:set>
                                          <p:cBhvr>
                                            <p:cTn id="31" dur="1" fill="hold">
                                              <p:stCondLst>
                                                <p:cond delay="0"/>
                                              </p:stCondLst>
                                            </p:cTn>
                                            <p:tgtEl>
                                              <p:spTgt spid="16"/>
                                            </p:tgtEl>
                                            <p:attrNameLst>
                                              <p:attrName>style.visibility</p:attrName>
                                            </p:attrNameLst>
                                          </p:cBhvr>
                                          <p:to>
                                            <p:strVal val="visible"/>
                                          </p:to>
                                        </p:set>
                                        <p:animEffect transition="in" filter="wipe(left)">
                                          <p:cBhvr>
                                            <p:cTn id="32" dur="100"/>
                                            <p:tgtEl>
                                              <p:spTgt spid="16"/>
                                            </p:tgtEl>
                                          </p:cBhvr>
                                        </p:animEffect>
                                      </p:childTnLst>
                                    </p:cTn>
                                  </p:par>
                                  <p:par>
                                    <p:cTn id="33" presetID="36" presetClass="emph" presetSubtype="0" fill="hold" grpId="1" nodeType="withEffect">
                                      <p:stCondLst>
                                        <p:cond delay="0"/>
                                      </p:stCondLst>
                                      <p:iterate type="lt">
                                        <p:tmPct val="30000"/>
                                      </p:iterate>
                                      <p:childTnLst>
                                        <p:animScale>
                                          <p:cBhvr>
                                            <p:cTn id="34" dur="50" autoRev="1" fill="hold">
                                              <p:stCondLst>
                                                <p:cond delay="0"/>
                                              </p:stCondLst>
                                            </p:cTn>
                                            <p:tgtEl>
                                              <p:spTgt spid="16"/>
                                            </p:tgtEl>
                                          </p:cBhvr>
                                          <p:to x="80000" y="100000"/>
                                        </p:animScale>
                                        <p:anim by="(#ppt_w*0.10)" calcmode="lin" valueType="num">
                                          <p:cBhvr>
                                            <p:cTn id="35" dur="50" autoRev="1" fill="hold">
                                              <p:stCondLst>
                                                <p:cond delay="0"/>
                                              </p:stCondLst>
                                            </p:cTn>
                                            <p:tgtEl>
                                              <p:spTgt spid="16"/>
                                            </p:tgtEl>
                                            <p:attrNameLst>
                                              <p:attrName>ppt_x</p:attrName>
                                            </p:attrNameLst>
                                          </p:cBhvr>
                                        </p:anim>
                                        <p:anim by="(-#ppt_w*0.10)" calcmode="lin" valueType="num">
                                          <p:cBhvr>
                                            <p:cTn id="36" dur="50" autoRev="1" fill="hold">
                                              <p:stCondLst>
                                                <p:cond delay="0"/>
                                              </p:stCondLst>
                                            </p:cTn>
                                            <p:tgtEl>
                                              <p:spTgt spid="16"/>
                                            </p:tgtEl>
                                            <p:attrNameLst>
                                              <p:attrName>ppt_y</p:attrName>
                                            </p:attrNameLst>
                                          </p:cBhvr>
                                        </p:anim>
                                        <p:animRot by="-480000">
                                          <p:cBhvr>
                                            <p:cTn id="37" dur="50" autoRev="1" fill="hold">
                                              <p:stCondLst>
                                                <p:cond delay="0"/>
                                              </p:stCondLst>
                                            </p:cTn>
                                            <p:tgtEl>
                                              <p:spTgt spid="16"/>
                                            </p:tgtEl>
                                            <p:attrNameLst>
                                              <p:attrName>r</p:attrName>
                                            </p:attrNameLst>
                                          </p:cBhvr>
                                        </p:animRot>
                                      </p:childTnLst>
                                    </p:cTn>
                                  </p:par>
                                </p:childTnLst>
                              </p:cTn>
                            </p:par>
                            <p:par>
                              <p:cTn id="38" fill="hold">
                                <p:stCondLst>
                                  <p:cond delay="2500"/>
                                </p:stCondLst>
                                <p:childTnLst>
                                  <p:par>
                                    <p:cTn id="39" presetID="22" presetClass="entr" presetSubtype="1"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up)">
                                          <p:cBhvr>
                                            <p:cTn id="41" dur="500"/>
                                            <p:tgtEl>
                                              <p:spTgt spid="13"/>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up)">
                                          <p:cBhvr>
                                            <p:cTn id="44" dur="500"/>
                                            <p:tgtEl>
                                              <p:spTgt spid="12"/>
                                            </p:tgtEl>
                                          </p:cBhvr>
                                        </p:animEffect>
                                      </p:childTnLst>
                                    </p:cTn>
                                  </p:par>
                                </p:childTnLst>
                              </p:cTn>
                            </p:par>
                            <p:par>
                              <p:cTn id="45" fill="hold">
                                <p:stCondLst>
                                  <p:cond delay="3000"/>
                                </p:stCondLst>
                                <p:childTnLst>
                                  <p:par>
                                    <p:cTn id="46" presetID="2" presetClass="entr" presetSubtype="1" fill="hold" grpId="0" nodeType="afterEffect">
                                      <p:stCondLst>
                                        <p:cond delay="0"/>
                                      </p:stCondLst>
                                      <p:childTnLst>
                                        <p:set>
                                          <p:cBhvr>
                                            <p:cTn id="47" dur="1" fill="hold">
                                              <p:stCondLst>
                                                <p:cond delay="0"/>
                                              </p:stCondLst>
                                            </p:cTn>
                                            <p:tgtEl>
                                              <p:spTgt spid="18"/>
                                            </p:tgtEl>
                                            <p:attrNameLst>
                                              <p:attrName>style.visibility</p:attrName>
                                            </p:attrNameLst>
                                          </p:cBhvr>
                                          <p:to>
                                            <p:strVal val="visible"/>
                                          </p:to>
                                        </p:set>
                                        <p:anim calcmode="lin" valueType="num">
                                          <p:cBhvr additive="base">
                                            <p:cTn id="48" dur="500" fill="hold"/>
                                            <p:tgtEl>
                                              <p:spTgt spid="18"/>
                                            </p:tgtEl>
                                            <p:attrNameLst>
                                              <p:attrName>ppt_x</p:attrName>
                                            </p:attrNameLst>
                                          </p:cBhvr>
                                          <p:tavLst>
                                            <p:tav tm="0">
                                              <p:val>
                                                <p:strVal val="#ppt_x"/>
                                              </p:val>
                                            </p:tav>
                                            <p:tav tm="100000">
                                              <p:val>
                                                <p:strVal val="#ppt_x"/>
                                              </p:val>
                                            </p:tav>
                                          </p:tavLst>
                                        </p:anim>
                                        <p:anim calcmode="lin" valueType="num">
                                          <p:cBhvr additive="base">
                                            <p:cTn id="49" dur="500" fill="hold"/>
                                            <p:tgtEl>
                                              <p:spTgt spid="18"/>
                                            </p:tgtEl>
                                            <p:attrNameLst>
                                              <p:attrName>ppt_y</p:attrName>
                                            </p:attrNameLst>
                                          </p:cBhvr>
                                          <p:tavLst>
                                            <p:tav tm="0">
                                              <p:val>
                                                <p:strVal val="0-#ppt_h/2"/>
                                              </p:val>
                                            </p:tav>
                                            <p:tav tm="100000">
                                              <p:val>
                                                <p:strVal val="#ppt_y"/>
                                              </p:val>
                                            </p:tav>
                                          </p:tavLst>
                                        </p:anim>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wipe(left)">
                                          <p:cBhvr>
                                            <p:cTn id="53" dur="500"/>
                                            <p:tgtEl>
                                              <p:spTgt spid="6"/>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wipe(left)">
                                          <p:cBhvr>
                                            <p:cTn id="56" dur="500"/>
                                            <p:tgtEl>
                                              <p:spTgt spid="7"/>
                                            </p:tgtEl>
                                          </p:cBhvr>
                                        </p:animEffect>
                                      </p:childTnLst>
                                    </p:cTn>
                                  </p:par>
                                </p:childTnLst>
                              </p:cTn>
                            </p:par>
                            <p:par>
                              <p:cTn id="57" fill="hold">
                                <p:stCondLst>
                                  <p:cond delay="4000"/>
                                </p:stCondLst>
                                <p:childTnLst>
                                  <p:par>
                                    <p:cTn id="58" presetID="2" presetClass="entr" presetSubtype="1"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cBhvr additive="base">
                                            <p:cTn id="60" dur="500" fill="hold"/>
                                            <p:tgtEl>
                                              <p:spTgt spid="20"/>
                                            </p:tgtEl>
                                            <p:attrNameLst>
                                              <p:attrName>ppt_x</p:attrName>
                                            </p:attrNameLst>
                                          </p:cBhvr>
                                          <p:tavLst>
                                            <p:tav tm="0">
                                              <p:val>
                                                <p:strVal val="#ppt_x"/>
                                              </p:val>
                                            </p:tav>
                                            <p:tav tm="100000">
                                              <p:val>
                                                <p:strVal val="#ppt_x"/>
                                              </p:val>
                                            </p:tav>
                                          </p:tavLst>
                                        </p:anim>
                                        <p:anim calcmode="lin" valueType="num">
                                          <p:cBhvr additive="base">
                                            <p:cTn id="61" dur="500" fill="hold"/>
                                            <p:tgtEl>
                                              <p:spTgt spid="20"/>
                                            </p:tgtEl>
                                            <p:attrNameLst>
                                              <p:attrName>ppt_y</p:attrName>
                                            </p:attrNameLst>
                                          </p:cBhvr>
                                          <p:tavLst>
                                            <p:tav tm="0">
                                              <p:val>
                                                <p:strVal val="0-#ppt_h/2"/>
                                              </p:val>
                                            </p:tav>
                                            <p:tav tm="100000">
                                              <p:val>
                                                <p:strVal val="#ppt_y"/>
                                              </p:val>
                                            </p:tav>
                                          </p:tavLst>
                                        </p:anim>
                                      </p:childTnLst>
                                    </p:cTn>
                                  </p:par>
                                </p:childTnLst>
                              </p:cTn>
                            </p:par>
                            <p:par>
                              <p:cTn id="62" fill="hold">
                                <p:stCondLst>
                                  <p:cond delay="45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9"/>
                                            </p:tgtEl>
                                            <p:attrNameLst>
                                              <p:attrName>style.visibility</p:attrName>
                                            </p:attrNameLst>
                                          </p:cBhvr>
                                          <p:to>
                                            <p:strVal val="visible"/>
                                          </p:to>
                                        </p:set>
                                        <p:animEffect transition="in" filter="wipe(left)">
                                          <p:cBhvr>
                                            <p:cTn id="65" dur="100"/>
                                            <p:tgtEl>
                                              <p:spTgt spid="19"/>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9"/>
                                            </p:tgtEl>
                                          </p:cBhvr>
                                          <p:to x="80000" y="100000"/>
                                        </p:animScale>
                                        <p:anim by="(#ppt_w*0.10)" calcmode="lin" valueType="num">
                                          <p:cBhvr>
                                            <p:cTn id="68" dur="50" autoRev="1" fill="hold">
                                              <p:stCondLst>
                                                <p:cond delay="0"/>
                                              </p:stCondLst>
                                            </p:cTn>
                                            <p:tgtEl>
                                              <p:spTgt spid="19"/>
                                            </p:tgtEl>
                                            <p:attrNameLst>
                                              <p:attrName>ppt_x</p:attrName>
                                            </p:attrNameLst>
                                          </p:cBhvr>
                                        </p:anim>
                                        <p:anim by="(-#ppt_w*0.10)" calcmode="lin" valueType="num">
                                          <p:cBhvr>
                                            <p:cTn id="69" dur="50" autoRev="1" fill="hold">
                                              <p:stCondLst>
                                                <p:cond delay="0"/>
                                              </p:stCondLst>
                                            </p:cTn>
                                            <p:tgtEl>
                                              <p:spTgt spid="19"/>
                                            </p:tgtEl>
                                            <p:attrNameLst>
                                              <p:attrName>ppt_y</p:attrName>
                                            </p:attrNameLst>
                                          </p:cBhvr>
                                        </p:anim>
                                        <p:animRot by="-480000">
                                          <p:cBhvr>
                                            <p:cTn id="70" dur="50" autoRev="1" fill="hold">
                                              <p:stCondLst>
                                                <p:cond delay="0"/>
                                              </p:stCondLst>
                                            </p:cTn>
                                            <p:tgtEl>
                                              <p:spTgt spid="19"/>
                                            </p:tgtEl>
                                            <p:attrNameLst>
                                              <p:attrName>r</p:attrName>
                                            </p:attrNameLst>
                                          </p:cBhvr>
                                        </p:animRot>
                                      </p:childTnLst>
                                    </p:cTn>
                                  </p:par>
                                </p:childTnLst>
                              </p:cTn>
                            </p:par>
                            <p:par>
                              <p:cTn id="71" fill="hold">
                                <p:stCondLst>
                                  <p:cond delay="5050"/>
                                </p:stCondLst>
                                <p:childTnLst>
                                  <p:par>
                                    <p:cTn id="72" presetID="22" presetClass="entr" presetSubtype="1" fill="hold" grpId="0" nodeType="afterEffect">
                                      <p:stCondLst>
                                        <p:cond delay="0"/>
                                      </p:stCondLst>
                                      <p:childTnLst>
                                        <p:set>
                                          <p:cBhvr>
                                            <p:cTn id="73" dur="1" fill="hold">
                                              <p:stCondLst>
                                                <p:cond delay="0"/>
                                              </p:stCondLst>
                                            </p:cTn>
                                            <p:tgtEl>
                                              <p:spTgt spid="9"/>
                                            </p:tgtEl>
                                            <p:attrNameLst>
                                              <p:attrName>style.visibility</p:attrName>
                                            </p:attrNameLst>
                                          </p:cBhvr>
                                          <p:to>
                                            <p:strVal val="visible"/>
                                          </p:to>
                                        </p:set>
                                        <p:animEffect transition="in" filter="wipe(up)">
                                          <p:cBhvr>
                                            <p:cTn id="74" dur="500"/>
                                            <p:tgtEl>
                                              <p:spTgt spid="9"/>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wipe(up)">
                                          <p:cBhvr>
                                            <p:cTn id="77" dur="500"/>
                                            <p:tgtEl>
                                              <p:spTgt spid="8"/>
                                            </p:tgtEl>
                                          </p:cBhvr>
                                        </p:animEffect>
                                      </p:childTnLst>
                                    </p:cTn>
                                  </p:par>
                                </p:childTnLst>
                              </p:cTn>
                            </p:par>
                            <p:par>
                              <p:cTn id="78" fill="hold">
                                <p:stCondLst>
                                  <p:cond delay="5550"/>
                                </p:stCondLst>
                                <p:childTnLst>
                                  <p:par>
                                    <p:cTn id="79" presetID="2" presetClass="entr" presetSubtype="1"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 calcmode="lin" valueType="num">
                                          <p:cBhvr additive="base">
                                            <p:cTn id="81" dur="500" fill="hold"/>
                                            <p:tgtEl>
                                              <p:spTgt spid="21"/>
                                            </p:tgtEl>
                                            <p:attrNameLst>
                                              <p:attrName>ppt_x</p:attrName>
                                            </p:attrNameLst>
                                          </p:cBhvr>
                                          <p:tavLst>
                                            <p:tav tm="0">
                                              <p:val>
                                                <p:strVal val="#ppt_x"/>
                                              </p:val>
                                            </p:tav>
                                            <p:tav tm="100000">
                                              <p:val>
                                                <p:strVal val="#ppt_x"/>
                                              </p:val>
                                            </p:tav>
                                          </p:tavLst>
                                        </p:anim>
                                        <p:anim calcmode="lin" valueType="num">
                                          <p:cBhvr additive="base">
                                            <p:cTn id="82" dur="500" fill="hold"/>
                                            <p:tgtEl>
                                              <p:spTgt spid="21"/>
                                            </p:tgtEl>
                                            <p:attrNameLst>
                                              <p:attrName>ppt_y</p:attrName>
                                            </p:attrNameLst>
                                          </p:cBhvr>
                                          <p:tavLst>
                                            <p:tav tm="0">
                                              <p:val>
                                                <p:strVal val="0-#ppt_h/2"/>
                                              </p:val>
                                            </p:tav>
                                            <p:tav tm="100000">
                                              <p:val>
                                                <p:strVal val="#ppt_y"/>
                                              </p:val>
                                            </p:tav>
                                          </p:tavLst>
                                        </p:anim>
                                      </p:childTnLst>
                                    </p:cTn>
                                  </p:par>
                                </p:childTnLst>
                              </p:cTn>
                            </p:par>
                            <p:par>
                              <p:cTn id="83" fill="hold">
                                <p:stCondLst>
                                  <p:cond delay="6050"/>
                                </p:stCondLst>
                                <p:childTnLst>
                                  <p:par>
                                    <p:cTn id="84" presetID="22" presetClass="entr" presetSubtype="2" fill="hold" grpId="0" nodeType="afterEffect">
                                      <p:stCondLst>
                                        <p:cond delay="0"/>
                                      </p:stCondLst>
                                      <p:childTnLst>
                                        <p:set>
                                          <p:cBhvr>
                                            <p:cTn id="85" dur="1" fill="hold">
                                              <p:stCondLst>
                                                <p:cond delay="0"/>
                                              </p:stCondLst>
                                            </p:cTn>
                                            <p:tgtEl>
                                              <p:spTgt spid="4"/>
                                            </p:tgtEl>
                                            <p:attrNameLst>
                                              <p:attrName>style.visibility</p:attrName>
                                            </p:attrNameLst>
                                          </p:cBhvr>
                                          <p:to>
                                            <p:strVal val="visible"/>
                                          </p:to>
                                        </p:set>
                                        <p:animEffect transition="in" filter="wipe(right)">
                                          <p:cBhvr>
                                            <p:cTn id="86" dur="500"/>
                                            <p:tgtEl>
                                              <p:spTgt spid="4"/>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5"/>
                                            </p:tgtEl>
                                            <p:attrNameLst>
                                              <p:attrName>style.visibility</p:attrName>
                                            </p:attrNameLst>
                                          </p:cBhvr>
                                          <p:to>
                                            <p:strVal val="visible"/>
                                          </p:to>
                                        </p:set>
                                        <p:animEffect transition="in" filter="wipe(right)">
                                          <p:cBhvr>
                                            <p:cTn id="89" dur="500"/>
                                            <p:tgtEl>
                                              <p:spTgt spid="5"/>
                                            </p:tgtEl>
                                          </p:cBhvr>
                                        </p:animEffect>
                                      </p:childTnLst>
                                    </p:cTn>
                                  </p:par>
                                </p:childTnLst>
                              </p:cTn>
                            </p:par>
                            <p:par>
                              <p:cTn id="90" fill="hold">
                                <p:stCondLst>
                                  <p:cond delay="6550"/>
                                </p:stCondLst>
                                <p:childTnLst>
                                  <p:par>
                                    <p:cTn id="91" presetID="22" presetClass="entr" presetSubtype="8" fill="hold" grpId="0" nodeType="afterEffect">
                                      <p:stCondLst>
                                        <p:cond delay="0"/>
                                      </p:stCondLst>
                                      <p:iterate type="lt">
                                        <p:tmPct val="30000"/>
                                      </p:iterate>
                                      <p:childTnLst>
                                        <p:set>
                                          <p:cBhvr>
                                            <p:cTn id="92" dur="1" fill="hold">
                                              <p:stCondLst>
                                                <p:cond delay="0"/>
                                              </p:stCondLst>
                                            </p:cTn>
                                            <p:tgtEl>
                                              <p:spTgt spid="22"/>
                                            </p:tgtEl>
                                            <p:attrNameLst>
                                              <p:attrName>style.visibility</p:attrName>
                                            </p:attrNameLst>
                                          </p:cBhvr>
                                          <p:to>
                                            <p:strVal val="visible"/>
                                          </p:to>
                                        </p:set>
                                        <p:animEffect transition="in" filter="wipe(left)">
                                          <p:cBhvr>
                                            <p:cTn id="93" dur="100"/>
                                            <p:tgtEl>
                                              <p:spTgt spid="22"/>
                                            </p:tgtEl>
                                          </p:cBhvr>
                                        </p:animEffect>
                                      </p:childTnLst>
                                    </p:cTn>
                                  </p:par>
                                  <p:par>
                                    <p:cTn id="94" presetID="36" presetClass="emph" presetSubtype="0" fill="hold" grpId="1" nodeType="withEffect">
                                      <p:stCondLst>
                                        <p:cond delay="0"/>
                                      </p:stCondLst>
                                      <p:iterate type="lt">
                                        <p:tmPct val="30000"/>
                                      </p:iterate>
                                      <p:childTnLst>
                                        <p:animScale>
                                          <p:cBhvr>
                                            <p:cTn id="95" dur="50" autoRev="1" fill="hold">
                                              <p:stCondLst>
                                                <p:cond delay="0"/>
                                              </p:stCondLst>
                                            </p:cTn>
                                            <p:tgtEl>
                                              <p:spTgt spid="22"/>
                                            </p:tgtEl>
                                          </p:cBhvr>
                                          <p:to x="80000" y="100000"/>
                                        </p:animScale>
                                        <p:anim by="(#ppt_w*0.10)" calcmode="lin" valueType="num">
                                          <p:cBhvr>
                                            <p:cTn id="96" dur="50" autoRev="1" fill="hold">
                                              <p:stCondLst>
                                                <p:cond delay="0"/>
                                              </p:stCondLst>
                                            </p:cTn>
                                            <p:tgtEl>
                                              <p:spTgt spid="22"/>
                                            </p:tgtEl>
                                            <p:attrNameLst>
                                              <p:attrName>ppt_x</p:attrName>
                                            </p:attrNameLst>
                                          </p:cBhvr>
                                        </p:anim>
                                        <p:anim by="(-#ppt_w*0.10)" calcmode="lin" valueType="num">
                                          <p:cBhvr>
                                            <p:cTn id="97" dur="50" autoRev="1" fill="hold">
                                              <p:stCondLst>
                                                <p:cond delay="0"/>
                                              </p:stCondLst>
                                            </p:cTn>
                                            <p:tgtEl>
                                              <p:spTgt spid="22"/>
                                            </p:tgtEl>
                                            <p:attrNameLst>
                                              <p:attrName>ppt_y</p:attrName>
                                            </p:attrNameLst>
                                          </p:cBhvr>
                                        </p:anim>
                                        <p:animRot by="-480000">
                                          <p:cBhvr>
                                            <p:cTn id="98" dur="50" autoRev="1" fill="hold">
                                              <p:stCondLst>
                                                <p:cond delay="0"/>
                                              </p:stCondLst>
                                            </p:cTn>
                                            <p:tgtEl>
                                              <p:spTgt spid="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6" grpId="0"/>
          <p:bldP spid="16" grpId="1"/>
          <p:bldP spid="17" grpId="0" animBg="1"/>
          <p:bldP spid="18" grpId="0" animBg="1"/>
          <p:bldP spid="19" grpId="0"/>
          <p:bldP spid="19" grpId="1"/>
          <p:bldP spid="20" grpId="0" animBg="1"/>
          <p:bldP spid="21" grpId="0" animBg="1"/>
          <p:bldP spid="22" grpId="0"/>
          <p:bldP spid="22" grpId="1"/>
          <p:bldP spid="24"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44612" y="3222173"/>
            <a:ext cx="4947388" cy="3635827"/>
          </a:xfrm>
          <a:prstGeom prst="rect">
            <a:avLst/>
          </a:prstGeom>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875314"/>
            <a:ext cx="4857214" cy="2982686"/>
          </a:xfrm>
          <a:prstGeom prst="rect">
            <a:avLst/>
          </a:prstGeom>
        </p:spPr>
      </p:pic>
      <p:pic>
        <p:nvPicPr>
          <p:cNvPr id="7" name="图片 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24772" y="4731657"/>
            <a:ext cx="3550355" cy="2126343"/>
          </a:xfrm>
          <a:prstGeom prst="rect">
            <a:avLst/>
          </a:prstGeom>
        </p:spPr>
      </p:pic>
      <p:pic>
        <p:nvPicPr>
          <p:cNvPr id="8" name="图片 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0"/>
            <a:ext cx="4484914" cy="2561920"/>
          </a:xfrm>
          <a:prstGeom prst="rect">
            <a:avLst/>
          </a:prstGeom>
        </p:spPr>
      </p:pic>
      <p:grpSp>
        <p:nvGrpSpPr>
          <p:cNvPr id="10" name="组合 9"/>
          <p:cNvGrpSpPr/>
          <p:nvPr/>
        </p:nvGrpSpPr>
        <p:grpSpPr>
          <a:xfrm>
            <a:off x="5205586" y="966243"/>
            <a:ext cx="1521549" cy="1766146"/>
            <a:chOff x="1109756" y="3090803"/>
            <a:chExt cx="583096" cy="676392"/>
          </a:xfrm>
          <a:solidFill>
            <a:srgbClr val="C00000"/>
          </a:solidFill>
        </p:grpSpPr>
        <p:sp>
          <p:nvSpPr>
            <p:cNvPr id="14" name="六边形 13"/>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endParaRPr>
            </a:p>
          </p:txBody>
        </p:sp>
        <p:sp>
          <p:nvSpPr>
            <p:cNvPr id="15" name="文本框 64"/>
            <p:cNvSpPr txBox="1"/>
            <p:nvPr/>
          </p:nvSpPr>
          <p:spPr>
            <a:xfrm>
              <a:off x="1109756" y="3198166"/>
              <a:ext cx="577850" cy="506846"/>
            </a:xfrm>
            <a:prstGeom prst="rect">
              <a:avLst/>
            </a:prstGeom>
            <a:noFill/>
          </p:spPr>
          <p:txBody>
            <a:bodyPr wrap="square" rtlCol="0">
              <a:spAutoFit/>
            </a:bodyPr>
            <a:lstStyle/>
            <a:p>
              <a:pPr algn="ctr"/>
              <a:r>
                <a:rPr lang="en-US" altLang="zh-CN" sz="8000" b="1" dirty="0" smtClean="0">
                  <a:solidFill>
                    <a:schemeClr val="bg1"/>
                  </a:solidFill>
                  <a:latin typeface="微软雅黑" panose="020B0503020204020204" pitchFamily="34" charset="-122"/>
                  <a:ea typeface="微软雅黑" panose="020B0503020204020204" pitchFamily="34" charset="-122"/>
                </a:rPr>
                <a:t>03</a:t>
              </a:r>
              <a:endParaRPr lang="zh-CN" altLang="en-US" sz="8000" b="1" dirty="0">
                <a:solidFill>
                  <a:schemeClr val="bg1"/>
                </a:solidFill>
                <a:latin typeface="微软雅黑" panose="020B0503020204020204" pitchFamily="34" charset="-122"/>
                <a:ea typeface="微软雅黑" panose="020B0503020204020204" pitchFamily="34" charset="-122"/>
              </a:endParaRPr>
            </a:p>
          </p:txBody>
        </p:sp>
      </p:grpSp>
      <p:sp>
        <p:nvSpPr>
          <p:cNvPr id="2" name="矩形 1"/>
          <p:cNvSpPr/>
          <p:nvPr/>
        </p:nvSpPr>
        <p:spPr>
          <a:xfrm>
            <a:off x="2817752" y="3048001"/>
            <a:ext cx="6297217" cy="1016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latin typeface="微软雅黑" panose="020B0503020204020204" pitchFamily="34" charset="-122"/>
                <a:ea typeface="微软雅黑" panose="020B0503020204020204" pitchFamily="34" charset="-122"/>
              </a:rPr>
              <a:t>第一部分：单击此处添加文字标题</a:t>
            </a:r>
            <a:endParaRPr lang="zh-CN" altLang="en-US" sz="32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31836942"/>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 name="Group 2"/>
          <p:cNvGrpSpPr>
            <a:grpSpLocks/>
          </p:cNvGrpSpPr>
          <p:nvPr/>
        </p:nvGrpSpPr>
        <p:grpSpPr bwMode="auto">
          <a:xfrm>
            <a:off x="5845910" y="2493113"/>
            <a:ext cx="2190292" cy="2320169"/>
            <a:chOff x="0" y="0"/>
            <a:chExt cx="1186" cy="1256"/>
          </a:xfrm>
        </p:grpSpPr>
        <p:sp>
          <p:nvSpPr>
            <p:cNvPr id="67" name="Freeform 9"/>
            <p:cNvSpPr>
              <a:spLocks noChangeArrowheads="1"/>
            </p:cNvSpPr>
            <p:nvPr/>
          </p:nvSpPr>
          <p:spPr bwMode="auto">
            <a:xfrm>
              <a:off x="0" y="0"/>
              <a:ext cx="1186" cy="837"/>
            </a:xfrm>
            <a:custGeom>
              <a:avLst/>
              <a:gdLst>
                <a:gd name="T0" fmla="*/ 0 w 1186"/>
                <a:gd name="T1" fmla="*/ 246 h 837"/>
                <a:gd name="T2" fmla="*/ 0 w 1186"/>
                <a:gd name="T3" fmla="*/ 246 h 837"/>
                <a:gd name="T4" fmla="*/ 58 w 1186"/>
                <a:gd name="T5" fmla="*/ 218 h 837"/>
                <a:gd name="T6" fmla="*/ 120 w 1186"/>
                <a:gd name="T7" fmla="*/ 192 h 837"/>
                <a:gd name="T8" fmla="*/ 182 w 1186"/>
                <a:gd name="T9" fmla="*/ 167 h 837"/>
                <a:gd name="T10" fmla="*/ 248 w 1186"/>
                <a:gd name="T11" fmla="*/ 144 h 837"/>
                <a:gd name="T12" fmla="*/ 316 w 1186"/>
                <a:gd name="T13" fmla="*/ 121 h 837"/>
                <a:gd name="T14" fmla="*/ 386 w 1186"/>
                <a:gd name="T15" fmla="*/ 101 h 837"/>
                <a:gd name="T16" fmla="*/ 459 w 1186"/>
                <a:gd name="T17" fmla="*/ 82 h 837"/>
                <a:gd name="T18" fmla="*/ 533 w 1186"/>
                <a:gd name="T19" fmla="*/ 65 h 837"/>
                <a:gd name="T20" fmla="*/ 610 w 1186"/>
                <a:gd name="T21" fmla="*/ 51 h 837"/>
                <a:gd name="T22" fmla="*/ 687 w 1186"/>
                <a:gd name="T23" fmla="*/ 38 h 837"/>
                <a:gd name="T24" fmla="*/ 767 w 1186"/>
                <a:gd name="T25" fmla="*/ 27 h 837"/>
                <a:gd name="T26" fmla="*/ 848 w 1186"/>
                <a:gd name="T27" fmla="*/ 17 h 837"/>
                <a:gd name="T28" fmla="*/ 930 w 1186"/>
                <a:gd name="T29" fmla="*/ 10 h 837"/>
                <a:gd name="T30" fmla="*/ 1015 w 1186"/>
                <a:gd name="T31" fmla="*/ 4 h 837"/>
                <a:gd name="T32" fmla="*/ 1099 w 1186"/>
                <a:gd name="T33" fmla="*/ 1 h 837"/>
                <a:gd name="T34" fmla="*/ 1186 w 1186"/>
                <a:gd name="T35" fmla="*/ 0 h 837"/>
                <a:gd name="T36" fmla="*/ 1186 w 1186"/>
                <a:gd name="T37" fmla="*/ 837 h 837"/>
                <a:gd name="T38" fmla="*/ 0 w 1186"/>
                <a:gd name="T39" fmla="*/ 246 h 83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186"/>
                <a:gd name="T61" fmla="*/ 0 h 837"/>
                <a:gd name="T62" fmla="*/ 1186 w 1186"/>
                <a:gd name="T63" fmla="*/ 837 h 83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186" h="837">
                  <a:moveTo>
                    <a:pt x="0" y="246"/>
                  </a:moveTo>
                  <a:lnTo>
                    <a:pt x="0" y="246"/>
                  </a:lnTo>
                  <a:lnTo>
                    <a:pt x="58" y="218"/>
                  </a:lnTo>
                  <a:lnTo>
                    <a:pt x="120" y="192"/>
                  </a:lnTo>
                  <a:lnTo>
                    <a:pt x="182" y="167"/>
                  </a:lnTo>
                  <a:lnTo>
                    <a:pt x="248" y="144"/>
                  </a:lnTo>
                  <a:lnTo>
                    <a:pt x="316" y="121"/>
                  </a:lnTo>
                  <a:lnTo>
                    <a:pt x="386" y="101"/>
                  </a:lnTo>
                  <a:lnTo>
                    <a:pt x="459" y="82"/>
                  </a:lnTo>
                  <a:lnTo>
                    <a:pt x="533" y="65"/>
                  </a:lnTo>
                  <a:lnTo>
                    <a:pt x="610" y="51"/>
                  </a:lnTo>
                  <a:lnTo>
                    <a:pt x="687" y="38"/>
                  </a:lnTo>
                  <a:lnTo>
                    <a:pt x="767" y="27"/>
                  </a:lnTo>
                  <a:lnTo>
                    <a:pt x="848" y="17"/>
                  </a:lnTo>
                  <a:lnTo>
                    <a:pt x="930" y="10"/>
                  </a:lnTo>
                  <a:lnTo>
                    <a:pt x="1015" y="4"/>
                  </a:lnTo>
                  <a:lnTo>
                    <a:pt x="1099" y="1"/>
                  </a:lnTo>
                  <a:lnTo>
                    <a:pt x="1186" y="0"/>
                  </a:lnTo>
                  <a:lnTo>
                    <a:pt x="1186" y="837"/>
                  </a:lnTo>
                  <a:lnTo>
                    <a:pt x="0" y="246"/>
                  </a:ln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68" name="Freeform 10"/>
            <p:cNvSpPr>
              <a:spLocks noChangeArrowheads="1"/>
            </p:cNvSpPr>
            <p:nvPr/>
          </p:nvSpPr>
          <p:spPr bwMode="auto">
            <a:xfrm>
              <a:off x="0" y="246"/>
              <a:ext cx="1186" cy="1010"/>
            </a:xfrm>
            <a:custGeom>
              <a:avLst/>
              <a:gdLst>
                <a:gd name="T0" fmla="*/ 1186 w 1186"/>
                <a:gd name="T1" fmla="*/ 591 h 1010"/>
                <a:gd name="T2" fmla="*/ 0 w 1186"/>
                <a:gd name="T3" fmla="*/ 0 h 1010"/>
                <a:gd name="T4" fmla="*/ 0 w 1186"/>
                <a:gd name="T5" fmla="*/ 419 h 1010"/>
                <a:gd name="T6" fmla="*/ 1186 w 1186"/>
                <a:gd name="T7" fmla="*/ 1010 h 1010"/>
                <a:gd name="T8" fmla="*/ 1186 w 1186"/>
                <a:gd name="T9" fmla="*/ 591 h 1010"/>
                <a:gd name="T10" fmla="*/ 0 60000 65536"/>
                <a:gd name="T11" fmla="*/ 0 60000 65536"/>
                <a:gd name="T12" fmla="*/ 0 60000 65536"/>
                <a:gd name="T13" fmla="*/ 0 60000 65536"/>
                <a:gd name="T14" fmla="*/ 0 60000 65536"/>
                <a:gd name="T15" fmla="*/ 0 w 1186"/>
                <a:gd name="T16" fmla="*/ 0 h 1010"/>
                <a:gd name="T17" fmla="*/ 1186 w 1186"/>
                <a:gd name="T18" fmla="*/ 1010 h 1010"/>
              </a:gdLst>
              <a:ahLst/>
              <a:cxnLst>
                <a:cxn ang="T10">
                  <a:pos x="T0" y="T1"/>
                </a:cxn>
                <a:cxn ang="T11">
                  <a:pos x="T2" y="T3"/>
                </a:cxn>
                <a:cxn ang="T12">
                  <a:pos x="T4" y="T5"/>
                </a:cxn>
                <a:cxn ang="T13">
                  <a:pos x="T6" y="T7"/>
                </a:cxn>
                <a:cxn ang="T14">
                  <a:pos x="T8" y="T9"/>
                </a:cxn>
              </a:cxnLst>
              <a:rect l="T15" t="T16" r="T17" b="T18"/>
              <a:pathLst>
                <a:path w="1186" h="1010">
                  <a:moveTo>
                    <a:pt x="1186" y="591"/>
                  </a:moveTo>
                  <a:lnTo>
                    <a:pt x="0" y="0"/>
                  </a:lnTo>
                  <a:lnTo>
                    <a:pt x="0" y="419"/>
                  </a:lnTo>
                  <a:lnTo>
                    <a:pt x="1186" y="1010"/>
                  </a:lnTo>
                  <a:lnTo>
                    <a:pt x="1186" y="591"/>
                  </a:lnTo>
                  <a:close/>
                </a:path>
              </a:pathLst>
            </a:cu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grpSp>
        <p:nvGrpSpPr>
          <p:cNvPr id="69" name="Group 5"/>
          <p:cNvGrpSpPr>
            <a:grpSpLocks/>
          </p:cNvGrpSpPr>
          <p:nvPr/>
        </p:nvGrpSpPr>
        <p:grpSpPr bwMode="auto">
          <a:xfrm>
            <a:off x="8036201" y="2687798"/>
            <a:ext cx="2190292" cy="2125484"/>
            <a:chOff x="0" y="0"/>
            <a:chExt cx="1185" cy="1151"/>
          </a:xfrm>
        </p:grpSpPr>
        <p:sp>
          <p:nvSpPr>
            <p:cNvPr id="70" name="Freeform 12"/>
            <p:cNvSpPr>
              <a:spLocks noChangeArrowheads="1"/>
            </p:cNvSpPr>
            <p:nvPr/>
          </p:nvSpPr>
          <p:spPr bwMode="auto">
            <a:xfrm>
              <a:off x="0" y="0"/>
              <a:ext cx="1185" cy="838"/>
            </a:xfrm>
            <a:custGeom>
              <a:avLst/>
              <a:gdLst>
                <a:gd name="T0" fmla="*/ 1185 w 1185"/>
                <a:gd name="T1" fmla="*/ 245 h 838"/>
                <a:gd name="T2" fmla="*/ 1185 w 1185"/>
                <a:gd name="T3" fmla="*/ 245 h 838"/>
                <a:gd name="T4" fmla="*/ 1127 w 1185"/>
                <a:gd name="T5" fmla="*/ 218 h 838"/>
                <a:gd name="T6" fmla="*/ 1065 w 1185"/>
                <a:gd name="T7" fmla="*/ 191 h 838"/>
                <a:gd name="T8" fmla="*/ 1003 w 1185"/>
                <a:gd name="T9" fmla="*/ 167 h 838"/>
                <a:gd name="T10" fmla="*/ 937 w 1185"/>
                <a:gd name="T11" fmla="*/ 143 h 838"/>
                <a:gd name="T12" fmla="*/ 869 w 1185"/>
                <a:gd name="T13" fmla="*/ 121 h 838"/>
                <a:gd name="T14" fmla="*/ 799 w 1185"/>
                <a:gd name="T15" fmla="*/ 101 h 838"/>
                <a:gd name="T16" fmla="*/ 726 w 1185"/>
                <a:gd name="T17" fmla="*/ 83 h 838"/>
                <a:gd name="T18" fmla="*/ 652 w 1185"/>
                <a:gd name="T19" fmla="*/ 66 h 838"/>
                <a:gd name="T20" fmla="*/ 575 w 1185"/>
                <a:gd name="T21" fmla="*/ 50 h 838"/>
                <a:gd name="T22" fmla="*/ 498 w 1185"/>
                <a:gd name="T23" fmla="*/ 37 h 838"/>
                <a:gd name="T24" fmla="*/ 418 w 1185"/>
                <a:gd name="T25" fmla="*/ 26 h 838"/>
                <a:gd name="T26" fmla="*/ 337 w 1185"/>
                <a:gd name="T27" fmla="*/ 17 h 838"/>
                <a:gd name="T28" fmla="*/ 255 w 1185"/>
                <a:gd name="T29" fmla="*/ 10 h 838"/>
                <a:gd name="T30" fmla="*/ 170 w 1185"/>
                <a:gd name="T31" fmla="*/ 5 h 838"/>
                <a:gd name="T32" fmla="*/ 86 w 1185"/>
                <a:gd name="T33" fmla="*/ 2 h 838"/>
                <a:gd name="T34" fmla="*/ 0 w 1185"/>
                <a:gd name="T35" fmla="*/ 0 h 838"/>
                <a:gd name="T36" fmla="*/ 0 w 1185"/>
                <a:gd name="T37" fmla="*/ 838 h 838"/>
                <a:gd name="T38" fmla="*/ 1185 w 1185"/>
                <a:gd name="T39" fmla="*/ 245 h 83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185"/>
                <a:gd name="T61" fmla="*/ 0 h 838"/>
                <a:gd name="T62" fmla="*/ 1185 w 1185"/>
                <a:gd name="T63" fmla="*/ 838 h 83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185" h="838">
                  <a:moveTo>
                    <a:pt x="1185" y="245"/>
                  </a:moveTo>
                  <a:lnTo>
                    <a:pt x="1185" y="245"/>
                  </a:lnTo>
                  <a:lnTo>
                    <a:pt x="1127" y="218"/>
                  </a:lnTo>
                  <a:lnTo>
                    <a:pt x="1065" y="191"/>
                  </a:lnTo>
                  <a:lnTo>
                    <a:pt x="1003" y="167"/>
                  </a:lnTo>
                  <a:lnTo>
                    <a:pt x="937" y="143"/>
                  </a:lnTo>
                  <a:lnTo>
                    <a:pt x="869" y="121"/>
                  </a:lnTo>
                  <a:lnTo>
                    <a:pt x="799" y="101"/>
                  </a:lnTo>
                  <a:lnTo>
                    <a:pt x="726" y="83"/>
                  </a:lnTo>
                  <a:lnTo>
                    <a:pt x="652" y="66"/>
                  </a:lnTo>
                  <a:lnTo>
                    <a:pt x="575" y="50"/>
                  </a:lnTo>
                  <a:lnTo>
                    <a:pt x="498" y="37"/>
                  </a:lnTo>
                  <a:lnTo>
                    <a:pt x="418" y="26"/>
                  </a:lnTo>
                  <a:lnTo>
                    <a:pt x="337" y="17"/>
                  </a:lnTo>
                  <a:lnTo>
                    <a:pt x="255" y="10"/>
                  </a:lnTo>
                  <a:lnTo>
                    <a:pt x="170" y="5"/>
                  </a:lnTo>
                  <a:lnTo>
                    <a:pt x="86" y="2"/>
                  </a:lnTo>
                  <a:lnTo>
                    <a:pt x="0" y="0"/>
                  </a:lnTo>
                  <a:lnTo>
                    <a:pt x="0" y="838"/>
                  </a:lnTo>
                  <a:lnTo>
                    <a:pt x="1185" y="245"/>
                  </a:lnTo>
                  <a:close/>
                </a:path>
              </a:pathLst>
            </a:cu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1" name="Freeform 13"/>
            <p:cNvSpPr>
              <a:spLocks noChangeArrowheads="1"/>
            </p:cNvSpPr>
            <p:nvPr/>
          </p:nvSpPr>
          <p:spPr bwMode="auto">
            <a:xfrm>
              <a:off x="0" y="245"/>
              <a:ext cx="1185" cy="906"/>
            </a:xfrm>
            <a:custGeom>
              <a:avLst/>
              <a:gdLst>
                <a:gd name="T0" fmla="*/ 0 w 1185"/>
                <a:gd name="T1" fmla="*/ 593 h 906"/>
                <a:gd name="T2" fmla="*/ 1185 w 1185"/>
                <a:gd name="T3" fmla="*/ 0 h 906"/>
                <a:gd name="T4" fmla="*/ 1185 w 1185"/>
                <a:gd name="T5" fmla="*/ 315 h 906"/>
                <a:gd name="T6" fmla="*/ 0 w 1185"/>
                <a:gd name="T7" fmla="*/ 906 h 906"/>
                <a:gd name="T8" fmla="*/ 0 w 1185"/>
                <a:gd name="T9" fmla="*/ 593 h 906"/>
                <a:gd name="T10" fmla="*/ 0 60000 65536"/>
                <a:gd name="T11" fmla="*/ 0 60000 65536"/>
                <a:gd name="T12" fmla="*/ 0 60000 65536"/>
                <a:gd name="T13" fmla="*/ 0 60000 65536"/>
                <a:gd name="T14" fmla="*/ 0 60000 65536"/>
                <a:gd name="T15" fmla="*/ 0 w 1185"/>
                <a:gd name="T16" fmla="*/ 0 h 906"/>
                <a:gd name="T17" fmla="*/ 1185 w 1185"/>
                <a:gd name="T18" fmla="*/ 906 h 906"/>
              </a:gdLst>
              <a:ahLst/>
              <a:cxnLst>
                <a:cxn ang="T10">
                  <a:pos x="T0" y="T1"/>
                </a:cxn>
                <a:cxn ang="T11">
                  <a:pos x="T2" y="T3"/>
                </a:cxn>
                <a:cxn ang="T12">
                  <a:pos x="T4" y="T5"/>
                </a:cxn>
                <a:cxn ang="T13">
                  <a:pos x="T6" y="T7"/>
                </a:cxn>
                <a:cxn ang="T14">
                  <a:pos x="T8" y="T9"/>
                </a:cxn>
              </a:cxnLst>
              <a:rect l="T15" t="T16" r="T17" b="T18"/>
              <a:pathLst>
                <a:path w="1185" h="906">
                  <a:moveTo>
                    <a:pt x="0" y="593"/>
                  </a:moveTo>
                  <a:lnTo>
                    <a:pt x="1185" y="0"/>
                  </a:lnTo>
                  <a:lnTo>
                    <a:pt x="1185" y="315"/>
                  </a:lnTo>
                  <a:lnTo>
                    <a:pt x="0" y="906"/>
                  </a:lnTo>
                  <a:lnTo>
                    <a:pt x="0" y="593"/>
                  </a:lnTo>
                  <a:close/>
                </a:path>
              </a:pathLst>
            </a:cu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grpSp>
        <p:nvGrpSpPr>
          <p:cNvPr id="72" name="Group 8"/>
          <p:cNvGrpSpPr>
            <a:grpSpLocks/>
          </p:cNvGrpSpPr>
          <p:nvPr/>
        </p:nvGrpSpPr>
        <p:grpSpPr bwMode="auto">
          <a:xfrm>
            <a:off x="4937301" y="2752025"/>
            <a:ext cx="3096895" cy="2059250"/>
            <a:chOff x="0" y="0"/>
            <a:chExt cx="1676" cy="1115"/>
          </a:xfrm>
        </p:grpSpPr>
        <p:sp>
          <p:nvSpPr>
            <p:cNvPr id="73" name="Freeform 15"/>
            <p:cNvSpPr>
              <a:spLocks noChangeArrowheads="1"/>
            </p:cNvSpPr>
            <p:nvPr/>
          </p:nvSpPr>
          <p:spPr bwMode="auto">
            <a:xfrm>
              <a:off x="0" y="0"/>
              <a:ext cx="1676" cy="592"/>
            </a:xfrm>
            <a:custGeom>
              <a:avLst/>
              <a:gdLst>
                <a:gd name="T0" fmla="*/ 1676 w 1676"/>
                <a:gd name="T1" fmla="*/ 592 h 592"/>
                <a:gd name="T2" fmla="*/ 490 w 1676"/>
                <a:gd name="T3" fmla="*/ 0 h 592"/>
                <a:gd name="T4" fmla="*/ 490 w 1676"/>
                <a:gd name="T5" fmla="*/ 0 h 592"/>
                <a:gd name="T6" fmla="*/ 436 w 1676"/>
                <a:gd name="T7" fmla="*/ 28 h 592"/>
                <a:gd name="T8" fmla="*/ 383 w 1676"/>
                <a:gd name="T9" fmla="*/ 60 h 592"/>
                <a:gd name="T10" fmla="*/ 333 w 1676"/>
                <a:gd name="T11" fmla="*/ 91 h 592"/>
                <a:gd name="T12" fmla="*/ 286 w 1676"/>
                <a:gd name="T13" fmla="*/ 124 h 592"/>
                <a:gd name="T14" fmla="*/ 242 w 1676"/>
                <a:gd name="T15" fmla="*/ 158 h 592"/>
                <a:gd name="T16" fmla="*/ 202 w 1676"/>
                <a:gd name="T17" fmla="*/ 194 h 592"/>
                <a:gd name="T18" fmla="*/ 165 w 1676"/>
                <a:gd name="T19" fmla="*/ 229 h 592"/>
                <a:gd name="T20" fmla="*/ 131 w 1676"/>
                <a:gd name="T21" fmla="*/ 266 h 592"/>
                <a:gd name="T22" fmla="*/ 101 w 1676"/>
                <a:gd name="T23" fmla="*/ 305 h 592"/>
                <a:gd name="T24" fmla="*/ 88 w 1676"/>
                <a:gd name="T25" fmla="*/ 323 h 592"/>
                <a:gd name="T26" fmla="*/ 75 w 1676"/>
                <a:gd name="T27" fmla="*/ 343 h 592"/>
                <a:gd name="T28" fmla="*/ 64 w 1676"/>
                <a:gd name="T29" fmla="*/ 363 h 592"/>
                <a:gd name="T30" fmla="*/ 53 w 1676"/>
                <a:gd name="T31" fmla="*/ 383 h 592"/>
                <a:gd name="T32" fmla="*/ 43 w 1676"/>
                <a:gd name="T33" fmla="*/ 403 h 592"/>
                <a:gd name="T34" fmla="*/ 34 w 1676"/>
                <a:gd name="T35" fmla="*/ 423 h 592"/>
                <a:gd name="T36" fmla="*/ 25 w 1676"/>
                <a:gd name="T37" fmla="*/ 444 h 592"/>
                <a:gd name="T38" fmla="*/ 20 w 1676"/>
                <a:gd name="T39" fmla="*/ 464 h 592"/>
                <a:gd name="T40" fmla="*/ 13 w 1676"/>
                <a:gd name="T41" fmla="*/ 486 h 592"/>
                <a:gd name="T42" fmla="*/ 8 w 1676"/>
                <a:gd name="T43" fmla="*/ 507 h 592"/>
                <a:gd name="T44" fmla="*/ 4 w 1676"/>
                <a:gd name="T45" fmla="*/ 528 h 592"/>
                <a:gd name="T46" fmla="*/ 3 w 1676"/>
                <a:gd name="T47" fmla="*/ 550 h 592"/>
                <a:gd name="T48" fmla="*/ 0 w 1676"/>
                <a:gd name="T49" fmla="*/ 571 h 592"/>
                <a:gd name="T50" fmla="*/ 0 w 1676"/>
                <a:gd name="T51" fmla="*/ 592 h 592"/>
                <a:gd name="T52" fmla="*/ 1676 w 1676"/>
                <a:gd name="T53" fmla="*/ 592 h 59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6"/>
                <a:gd name="T82" fmla="*/ 0 h 592"/>
                <a:gd name="T83" fmla="*/ 1676 w 1676"/>
                <a:gd name="T84" fmla="*/ 592 h 59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6" h="592">
                  <a:moveTo>
                    <a:pt x="1676" y="592"/>
                  </a:moveTo>
                  <a:lnTo>
                    <a:pt x="490" y="0"/>
                  </a:lnTo>
                  <a:lnTo>
                    <a:pt x="436" y="28"/>
                  </a:lnTo>
                  <a:lnTo>
                    <a:pt x="383" y="60"/>
                  </a:lnTo>
                  <a:lnTo>
                    <a:pt x="333" y="91"/>
                  </a:lnTo>
                  <a:lnTo>
                    <a:pt x="286" y="124"/>
                  </a:lnTo>
                  <a:lnTo>
                    <a:pt x="242" y="158"/>
                  </a:lnTo>
                  <a:lnTo>
                    <a:pt x="202" y="194"/>
                  </a:lnTo>
                  <a:lnTo>
                    <a:pt x="165" y="229"/>
                  </a:lnTo>
                  <a:lnTo>
                    <a:pt x="131" y="266"/>
                  </a:lnTo>
                  <a:lnTo>
                    <a:pt x="101" y="305"/>
                  </a:lnTo>
                  <a:lnTo>
                    <a:pt x="88" y="323"/>
                  </a:lnTo>
                  <a:lnTo>
                    <a:pt x="75" y="343"/>
                  </a:lnTo>
                  <a:lnTo>
                    <a:pt x="64" y="363"/>
                  </a:lnTo>
                  <a:lnTo>
                    <a:pt x="53" y="383"/>
                  </a:lnTo>
                  <a:lnTo>
                    <a:pt x="43" y="403"/>
                  </a:lnTo>
                  <a:lnTo>
                    <a:pt x="34" y="423"/>
                  </a:lnTo>
                  <a:lnTo>
                    <a:pt x="25" y="444"/>
                  </a:lnTo>
                  <a:lnTo>
                    <a:pt x="20" y="464"/>
                  </a:lnTo>
                  <a:lnTo>
                    <a:pt x="13" y="486"/>
                  </a:lnTo>
                  <a:lnTo>
                    <a:pt x="8" y="507"/>
                  </a:lnTo>
                  <a:lnTo>
                    <a:pt x="4" y="528"/>
                  </a:lnTo>
                  <a:lnTo>
                    <a:pt x="3" y="550"/>
                  </a:lnTo>
                  <a:lnTo>
                    <a:pt x="0" y="571"/>
                  </a:lnTo>
                  <a:lnTo>
                    <a:pt x="0" y="592"/>
                  </a:lnTo>
                  <a:lnTo>
                    <a:pt x="1676" y="592"/>
                  </a:lnTo>
                  <a:close/>
                </a:path>
              </a:pathLst>
            </a:cu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74" name="Rectangle 16"/>
            <p:cNvSpPr>
              <a:spLocks noChangeArrowheads="1"/>
            </p:cNvSpPr>
            <p:nvPr/>
          </p:nvSpPr>
          <p:spPr bwMode="auto">
            <a:xfrm>
              <a:off x="0" y="592"/>
              <a:ext cx="1676" cy="523"/>
            </a:xfrm>
            <a:prstGeom prst="rect">
              <a:avLst/>
            </a:prstGeom>
            <a:gradFill rotWithShape="1">
              <a:gsLst>
                <a:gs pos="0">
                  <a:srgbClr val="969696"/>
                </a:gs>
                <a:gs pos="100000">
                  <a:srgbClr val="80808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latinLnBrk="1"/>
              <a:endParaRPr lang="zh-CN" altLang="en-US" b="1">
                <a:solidFill>
                  <a:srgbClr val="000000"/>
                </a:solidFill>
                <a:latin typeface="Gulim" pitchFamily="34" charset="-127"/>
                <a:sym typeface="Gulim" pitchFamily="34" charset="-127"/>
              </a:endParaRPr>
            </a:p>
          </p:txBody>
        </p:sp>
      </p:grpSp>
      <p:grpSp>
        <p:nvGrpSpPr>
          <p:cNvPr id="75" name="Group 11"/>
          <p:cNvGrpSpPr>
            <a:grpSpLocks/>
          </p:cNvGrpSpPr>
          <p:nvPr/>
        </p:nvGrpSpPr>
        <p:grpSpPr bwMode="auto">
          <a:xfrm>
            <a:off x="8036201" y="3336081"/>
            <a:ext cx="3094890" cy="1477201"/>
            <a:chOff x="0" y="0"/>
            <a:chExt cx="1675" cy="800"/>
          </a:xfrm>
        </p:grpSpPr>
        <p:sp>
          <p:nvSpPr>
            <p:cNvPr id="76" name="Freeform 18"/>
            <p:cNvSpPr>
              <a:spLocks noChangeArrowheads="1"/>
            </p:cNvSpPr>
            <p:nvPr/>
          </p:nvSpPr>
          <p:spPr bwMode="auto">
            <a:xfrm>
              <a:off x="0" y="0"/>
              <a:ext cx="1675" cy="591"/>
            </a:xfrm>
            <a:custGeom>
              <a:avLst/>
              <a:gdLst>
                <a:gd name="T0" fmla="*/ 0 w 1675"/>
                <a:gd name="T1" fmla="*/ 591 h 591"/>
                <a:gd name="T2" fmla="*/ 1185 w 1675"/>
                <a:gd name="T3" fmla="*/ 0 h 591"/>
                <a:gd name="T4" fmla="*/ 1185 w 1675"/>
                <a:gd name="T5" fmla="*/ 0 h 591"/>
                <a:gd name="T6" fmla="*/ 1239 w 1675"/>
                <a:gd name="T7" fmla="*/ 28 h 591"/>
                <a:gd name="T8" fmla="*/ 1292 w 1675"/>
                <a:gd name="T9" fmla="*/ 58 h 591"/>
                <a:gd name="T10" fmla="*/ 1342 w 1675"/>
                <a:gd name="T11" fmla="*/ 89 h 591"/>
                <a:gd name="T12" fmla="*/ 1389 w 1675"/>
                <a:gd name="T13" fmla="*/ 124 h 591"/>
                <a:gd name="T14" fmla="*/ 1433 w 1675"/>
                <a:gd name="T15" fmla="*/ 156 h 591"/>
                <a:gd name="T16" fmla="*/ 1473 w 1675"/>
                <a:gd name="T17" fmla="*/ 192 h 591"/>
                <a:gd name="T18" fmla="*/ 1510 w 1675"/>
                <a:gd name="T19" fmla="*/ 228 h 591"/>
                <a:gd name="T20" fmla="*/ 1544 w 1675"/>
                <a:gd name="T21" fmla="*/ 265 h 591"/>
                <a:gd name="T22" fmla="*/ 1574 w 1675"/>
                <a:gd name="T23" fmla="*/ 303 h 591"/>
                <a:gd name="T24" fmla="*/ 1587 w 1675"/>
                <a:gd name="T25" fmla="*/ 323 h 591"/>
                <a:gd name="T26" fmla="*/ 1600 w 1675"/>
                <a:gd name="T27" fmla="*/ 342 h 591"/>
                <a:gd name="T28" fmla="*/ 1611 w 1675"/>
                <a:gd name="T29" fmla="*/ 361 h 591"/>
                <a:gd name="T30" fmla="*/ 1622 w 1675"/>
                <a:gd name="T31" fmla="*/ 381 h 591"/>
                <a:gd name="T32" fmla="*/ 1632 w 1675"/>
                <a:gd name="T33" fmla="*/ 401 h 591"/>
                <a:gd name="T34" fmla="*/ 1641 w 1675"/>
                <a:gd name="T35" fmla="*/ 423 h 591"/>
                <a:gd name="T36" fmla="*/ 1650 w 1675"/>
                <a:gd name="T37" fmla="*/ 443 h 591"/>
                <a:gd name="T38" fmla="*/ 1655 w 1675"/>
                <a:gd name="T39" fmla="*/ 464 h 591"/>
                <a:gd name="T40" fmla="*/ 1662 w 1675"/>
                <a:gd name="T41" fmla="*/ 484 h 591"/>
                <a:gd name="T42" fmla="*/ 1667 w 1675"/>
                <a:gd name="T43" fmla="*/ 505 h 591"/>
                <a:gd name="T44" fmla="*/ 1671 w 1675"/>
                <a:gd name="T45" fmla="*/ 527 h 591"/>
                <a:gd name="T46" fmla="*/ 1672 w 1675"/>
                <a:gd name="T47" fmla="*/ 548 h 591"/>
                <a:gd name="T48" fmla="*/ 1675 w 1675"/>
                <a:gd name="T49" fmla="*/ 569 h 591"/>
                <a:gd name="T50" fmla="*/ 1675 w 1675"/>
                <a:gd name="T51" fmla="*/ 591 h 591"/>
                <a:gd name="T52" fmla="*/ 0 w 1675"/>
                <a:gd name="T53" fmla="*/ 591 h 59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5"/>
                <a:gd name="T82" fmla="*/ 0 h 591"/>
                <a:gd name="T83" fmla="*/ 1675 w 1675"/>
                <a:gd name="T84" fmla="*/ 591 h 591"/>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5" h="591">
                  <a:moveTo>
                    <a:pt x="0" y="591"/>
                  </a:moveTo>
                  <a:lnTo>
                    <a:pt x="1185" y="0"/>
                  </a:lnTo>
                  <a:lnTo>
                    <a:pt x="1239" y="28"/>
                  </a:lnTo>
                  <a:lnTo>
                    <a:pt x="1292" y="58"/>
                  </a:lnTo>
                  <a:lnTo>
                    <a:pt x="1342" y="89"/>
                  </a:lnTo>
                  <a:lnTo>
                    <a:pt x="1389" y="124"/>
                  </a:lnTo>
                  <a:lnTo>
                    <a:pt x="1433" y="156"/>
                  </a:lnTo>
                  <a:lnTo>
                    <a:pt x="1473" y="192"/>
                  </a:lnTo>
                  <a:lnTo>
                    <a:pt x="1510" y="228"/>
                  </a:lnTo>
                  <a:lnTo>
                    <a:pt x="1544" y="265"/>
                  </a:lnTo>
                  <a:lnTo>
                    <a:pt x="1574" y="303"/>
                  </a:lnTo>
                  <a:lnTo>
                    <a:pt x="1587" y="323"/>
                  </a:lnTo>
                  <a:lnTo>
                    <a:pt x="1600" y="342"/>
                  </a:lnTo>
                  <a:lnTo>
                    <a:pt x="1611" y="361"/>
                  </a:lnTo>
                  <a:lnTo>
                    <a:pt x="1622" y="381"/>
                  </a:lnTo>
                  <a:lnTo>
                    <a:pt x="1632" y="401"/>
                  </a:lnTo>
                  <a:lnTo>
                    <a:pt x="1641" y="423"/>
                  </a:lnTo>
                  <a:lnTo>
                    <a:pt x="1650" y="443"/>
                  </a:lnTo>
                  <a:lnTo>
                    <a:pt x="1655" y="464"/>
                  </a:lnTo>
                  <a:lnTo>
                    <a:pt x="1662" y="484"/>
                  </a:lnTo>
                  <a:lnTo>
                    <a:pt x="1667" y="505"/>
                  </a:lnTo>
                  <a:lnTo>
                    <a:pt x="1671" y="527"/>
                  </a:lnTo>
                  <a:lnTo>
                    <a:pt x="1672" y="548"/>
                  </a:lnTo>
                  <a:lnTo>
                    <a:pt x="1675" y="569"/>
                  </a:lnTo>
                  <a:lnTo>
                    <a:pt x="1675" y="591"/>
                  </a:lnTo>
                  <a:lnTo>
                    <a:pt x="0" y="591"/>
                  </a:lnTo>
                  <a:close/>
                </a:path>
              </a:pathLst>
            </a:cu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77" name="Rectangle 19"/>
            <p:cNvSpPr>
              <a:spLocks noChangeArrowheads="1"/>
            </p:cNvSpPr>
            <p:nvPr/>
          </p:nvSpPr>
          <p:spPr bwMode="auto">
            <a:xfrm>
              <a:off x="0" y="591"/>
              <a:ext cx="1675" cy="209"/>
            </a:xfrm>
            <a:prstGeom prst="rect">
              <a:avLst/>
            </a:prstGeom>
            <a:solidFill>
              <a:srgbClr val="E36C0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latinLnBrk="1"/>
              <a:endParaRPr lang="zh-CN" altLang="en-US" b="1">
                <a:solidFill>
                  <a:srgbClr val="000000"/>
                </a:solidFill>
                <a:latin typeface="Gulim" pitchFamily="34" charset="-127"/>
                <a:sym typeface="Gulim" pitchFamily="34" charset="-127"/>
              </a:endParaRPr>
            </a:p>
          </p:txBody>
        </p:sp>
      </p:grpSp>
      <p:grpSp>
        <p:nvGrpSpPr>
          <p:cNvPr id="78" name="Group 14"/>
          <p:cNvGrpSpPr>
            <a:grpSpLocks/>
          </p:cNvGrpSpPr>
          <p:nvPr/>
        </p:nvGrpSpPr>
        <p:grpSpPr bwMode="auto">
          <a:xfrm>
            <a:off x="4945224" y="3653199"/>
            <a:ext cx="3094889" cy="2253935"/>
            <a:chOff x="0" y="0"/>
            <a:chExt cx="1676" cy="1221"/>
          </a:xfrm>
        </p:grpSpPr>
        <p:sp>
          <p:nvSpPr>
            <p:cNvPr id="79" name="Freeform 21"/>
            <p:cNvSpPr>
              <a:spLocks noChangeArrowheads="1"/>
            </p:cNvSpPr>
            <p:nvPr/>
          </p:nvSpPr>
          <p:spPr bwMode="auto">
            <a:xfrm>
              <a:off x="0" y="0"/>
              <a:ext cx="1676" cy="593"/>
            </a:xfrm>
            <a:custGeom>
              <a:avLst/>
              <a:gdLst>
                <a:gd name="T0" fmla="*/ 1676 w 1676"/>
                <a:gd name="T1" fmla="*/ 0 h 593"/>
                <a:gd name="T2" fmla="*/ 490 w 1676"/>
                <a:gd name="T3" fmla="*/ 593 h 593"/>
                <a:gd name="T4" fmla="*/ 490 w 1676"/>
                <a:gd name="T5" fmla="*/ 593 h 593"/>
                <a:gd name="T6" fmla="*/ 436 w 1676"/>
                <a:gd name="T7" fmla="*/ 564 h 593"/>
                <a:gd name="T8" fmla="*/ 383 w 1676"/>
                <a:gd name="T9" fmla="*/ 533 h 593"/>
                <a:gd name="T10" fmla="*/ 333 w 1676"/>
                <a:gd name="T11" fmla="*/ 501 h 593"/>
                <a:gd name="T12" fmla="*/ 286 w 1676"/>
                <a:gd name="T13" fmla="*/ 469 h 593"/>
                <a:gd name="T14" fmla="*/ 242 w 1676"/>
                <a:gd name="T15" fmla="*/ 434 h 593"/>
                <a:gd name="T16" fmla="*/ 202 w 1676"/>
                <a:gd name="T17" fmla="*/ 400 h 593"/>
                <a:gd name="T18" fmla="*/ 165 w 1676"/>
                <a:gd name="T19" fmla="*/ 363 h 593"/>
                <a:gd name="T20" fmla="*/ 131 w 1676"/>
                <a:gd name="T21" fmla="*/ 326 h 593"/>
                <a:gd name="T22" fmla="*/ 101 w 1676"/>
                <a:gd name="T23" fmla="*/ 288 h 593"/>
                <a:gd name="T24" fmla="*/ 88 w 1676"/>
                <a:gd name="T25" fmla="*/ 269 h 593"/>
                <a:gd name="T26" fmla="*/ 75 w 1676"/>
                <a:gd name="T27" fmla="*/ 249 h 593"/>
                <a:gd name="T28" fmla="*/ 64 w 1676"/>
                <a:gd name="T29" fmla="*/ 229 h 593"/>
                <a:gd name="T30" fmla="*/ 53 w 1676"/>
                <a:gd name="T31" fmla="*/ 209 h 593"/>
                <a:gd name="T32" fmla="*/ 43 w 1676"/>
                <a:gd name="T33" fmla="*/ 189 h 593"/>
                <a:gd name="T34" fmla="*/ 34 w 1676"/>
                <a:gd name="T35" fmla="*/ 170 h 593"/>
                <a:gd name="T36" fmla="*/ 25 w 1676"/>
                <a:gd name="T37" fmla="*/ 148 h 593"/>
                <a:gd name="T38" fmla="*/ 20 w 1676"/>
                <a:gd name="T39" fmla="*/ 128 h 593"/>
                <a:gd name="T40" fmla="*/ 13 w 1676"/>
                <a:gd name="T41" fmla="*/ 107 h 593"/>
                <a:gd name="T42" fmla="*/ 8 w 1676"/>
                <a:gd name="T43" fmla="*/ 85 h 593"/>
                <a:gd name="T44" fmla="*/ 4 w 1676"/>
                <a:gd name="T45" fmla="*/ 66 h 593"/>
                <a:gd name="T46" fmla="*/ 3 w 1676"/>
                <a:gd name="T47" fmla="*/ 44 h 593"/>
                <a:gd name="T48" fmla="*/ 0 w 1676"/>
                <a:gd name="T49" fmla="*/ 21 h 593"/>
                <a:gd name="T50" fmla="*/ 0 w 1676"/>
                <a:gd name="T51" fmla="*/ 0 h 593"/>
                <a:gd name="T52" fmla="*/ 1676 w 1676"/>
                <a:gd name="T53" fmla="*/ 0 h 59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6"/>
                <a:gd name="T82" fmla="*/ 0 h 593"/>
                <a:gd name="T83" fmla="*/ 1676 w 1676"/>
                <a:gd name="T84" fmla="*/ 593 h 59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6" h="593">
                  <a:moveTo>
                    <a:pt x="1676" y="0"/>
                  </a:moveTo>
                  <a:lnTo>
                    <a:pt x="490" y="593"/>
                  </a:lnTo>
                  <a:lnTo>
                    <a:pt x="436" y="564"/>
                  </a:lnTo>
                  <a:lnTo>
                    <a:pt x="383" y="533"/>
                  </a:lnTo>
                  <a:lnTo>
                    <a:pt x="333" y="501"/>
                  </a:lnTo>
                  <a:lnTo>
                    <a:pt x="286" y="469"/>
                  </a:lnTo>
                  <a:lnTo>
                    <a:pt x="242" y="434"/>
                  </a:lnTo>
                  <a:lnTo>
                    <a:pt x="202" y="400"/>
                  </a:lnTo>
                  <a:lnTo>
                    <a:pt x="165" y="363"/>
                  </a:lnTo>
                  <a:lnTo>
                    <a:pt x="131" y="326"/>
                  </a:lnTo>
                  <a:lnTo>
                    <a:pt x="101" y="288"/>
                  </a:lnTo>
                  <a:lnTo>
                    <a:pt x="88" y="269"/>
                  </a:lnTo>
                  <a:lnTo>
                    <a:pt x="75" y="249"/>
                  </a:lnTo>
                  <a:lnTo>
                    <a:pt x="64" y="229"/>
                  </a:lnTo>
                  <a:lnTo>
                    <a:pt x="53" y="209"/>
                  </a:lnTo>
                  <a:lnTo>
                    <a:pt x="43" y="189"/>
                  </a:lnTo>
                  <a:lnTo>
                    <a:pt x="34" y="170"/>
                  </a:lnTo>
                  <a:lnTo>
                    <a:pt x="25" y="148"/>
                  </a:lnTo>
                  <a:lnTo>
                    <a:pt x="20" y="128"/>
                  </a:lnTo>
                  <a:lnTo>
                    <a:pt x="13" y="107"/>
                  </a:lnTo>
                  <a:lnTo>
                    <a:pt x="8" y="85"/>
                  </a:lnTo>
                  <a:lnTo>
                    <a:pt x="4" y="66"/>
                  </a:lnTo>
                  <a:lnTo>
                    <a:pt x="3" y="44"/>
                  </a:lnTo>
                  <a:lnTo>
                    <a:pt x="0" y="21"/>
                  </a:lnTo>
                  <a:lnTo>
                    <a:pt x="0" y="0"/>
                  </a:lnTo>
                  <a:lnTo>
                    <a:pt x="1676"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80" name="Freeform 22"/>
            <p:cNvSpPr>
              <a:spLocks noChangeArrowheads="1"/>
            </p:cNvSpPr>
            <p:nvPr/>
          </p:nvSpPr>
          <p:spPr bwMode="auto">
            <a:xfrm>
              <a:off x="0" y="0"/>
              <a:ext cx="490" cy="1221"/>
            </a:xfrm>
            <a:custGeom>
              <a:avLst/>
              <a:gdLst>
                <a:gd name="T0" fmla="*/ 490 w 490"/>
                <a:gd name="T1" fmla="*/ 593 h 1221"/>
                <a:gd name="T2" fmla="*/ 490 w 490"/>
                <a:gd name="T3" fmla="*/ 593 h 1221"/>
                <a:gd name="T4" fmla="*/ 436 w 490"/>
                <a:gd name="T5" fmla="*/ 564 h 1221"/>
                <a:gd name="T6" fmla="*/ 383 w 490"/>
                <a:gd name="T7" fmla="*/ 533 h 1221"/>
                <a:gd name="T8" fmla="*/ 333 w 490"/>
                <a:gd name="T9" fmla="*/ 501 h 1221"/>
                <a:gd name="T10" fmla="*/ 286 w 490"/>
                <a:gd name="T11" fmla="*/ 469 h 1221"/>
                <a:gd name="T12" fmla="*/ 242 w 490"/>
                <a:gd name="T13" fmla="*/ 434 h 1221"/>
                <a:gd name="T14" fmla="*/ 202 w 490"/>
                <a:gd name="T15" fmla="*/ 400 h 1221"/>
                <a:gd name="T16" fmla="*/ 165 w 490"/>
                <a:gd name="T17" fmla="*/ 363 h 1221"/>
                <a:gd name="T18" fmla="*/ 131 w 490"/>
                <a:gd name="T19" fmla="*/ 326 h 1221"/>
                <a:gd name="T20" fmla="*/ 101 w 490"/>
                <a:gd name="T21" fmla="*/ 288 h 1221"/>
                <a:gd name="T22" fmla="*/ 88 w 490"/>
                <a:gd name="T23" fmla="*/ 269 h 1221"/>
                <a:gd name="T24" fmla="*/ 75 w 490"/>
                <a:gd name="T25" fmla="*/ 249 h 1221"/>
                <a:gd name="T26" fmla="*/ 64 w 490"/>
                <a:gd name="T27" fmla="*/ 229 h 1221"/>
                <a:gd name="T28" fmla="*/ 53 w 490"/>
                <a:gd name="T29" fmla="*/ 209 h 1221"/>
                <a:gd name="T30" fmla="*/ 43 w 490"/>
                <a:gd name="T31" fmla="*/ 189 h 1221"/>
                <a:gd name="T32" fmla="*/ 34 w 490"/>
                <a:gd name="T33" fmla="*/ 170 h 1221"/>
                <a:gd name="T34" fmla="*/ 25 w 490"/>
                <a:gd name="T35" fmla="*/ 148 h 1221"/>
                <a:gd name="T36" fmla="*/ 20 w 490"/>
                <a:gd name="T37" fmla="*/ 128 h 1221"/>
                <a:gd name="T38" fmla="*/ 13 w 490"/>
                <a:gd name="T39" fmla="*/ 107 h 1221"/>
                <a:gd name="T40" fmla="*/ 8 w 490"/>
                <a:gd name="T41" fmla="*/ 85 h 1221"/>
                <a:gd name="T42" fmla="*/ 4 w 490"/>
                <a:gd name="T43" fmla="*/ 66 h 1221"/>
                <a:gd name="T44" fmla="*/ 3 w 490"/>
                <a:gd name="T45" fmla="*/ 44 h 1221"/>
                <a:gd name="T46" fmla="*/ 0 w 490"/>
                <a:gd name="T47" fmla="*/ 21 h 1221"/>
                <a:gd name="T48" fmla="*/ 0 w 490"/>
                <a:gd name="T49" fmla="*/ 0 h 1221"/>
                <a:gd name="T50" fmla="*/ 0 w 490"/>
                <a:gd name="T51" fmla="*/ 628 h 1221"/>
                <a:gd name="T52" fmla="*/ 0 w 490"/>
                <a:gd name="T53" fmla="*/ 628 h 1221"/>
                <a:gd name="T54" fmla="*/ 0 w 490"/>
                <a:gd name="T55" fmla="*/ 650 h 1221"/>
                <a:gd name="T56" fmla="*/ 3 w 490"/>
                <a:gd name="T57" fmla="*/ 672 h 1221"/>
                <a:gd name="T58" fmla="*/ 4 w 490"/>
                <a:gd name="T59" fmla="*/ 694 h 1221"/>
                <a:gd name="T60" fmla="*/ 8 w 490"/>
                <a:gd name="T61" fmla="*/ 714 h 1221"/>
                <a:gd name="T62" fmla="*/ 13 w 490"/>
                <a:gd name="T63" fmla="*/ 735 h 1221"/>
                <a:gd name="T64" fmla="*/ 20 w 490"/>
                <a:gd name="T65" fmla="*/ 756 h 1221"/>
                <a:gd name="T66" fmla="*/ 25 w 490"/>
                <a:gd name="T67" fmla="*/ 776 h 1221"/>
                <a:gd name="T68" fmla="*/ 34 w 490"/>
                <a:gd name="T69" fmla="*/ 798 h 1221"/>
                <a:gd name="T70" fmla="*/ 43 w 490"/>
                <a:gd name="T71" fmla="*/ 818 h 1221"/>
                <a:gd name="T72" fmla="*/ 53 w 490"/>
                <a:gd name="T73" fmla="*/ 838 h 1221"/>
                <a:gd name="T74" fmla="*/ 64 w 490"/>
                <a:gd name="T75" fmla="*/ 858 h 1221"/>
                <a:gd name="T76" fmla="*/ 75 w 490"/>
                <a:gd name="T77" fmla="*/ 877 h 1221"/>
                <a:gd name="T78" fmla="*/ 88 w 490"/>
                <a:gd name="T79" fmla="*/ 897 h 1221"/>
                <a:gd name="T80" fmla="*/ 101 w 490"/>
                <a:gd name="T81" fmla="*/ 916 h 1221"/>
                <a:gd name="T82" fmla="*/ 131 w 490"/>
                <a:gd name="T83" fmla="*/ 954 h 1221"/>
                <a:gd name="T84" fmla="*/ 165 w 490"/>
                <a:gd name="T85" fmla="*/ 991 h 1221"/>
                <a:gd name="T86" fmla="*/ 202 w 490"/>
                <a:gd name="T87" fmla="*/ 1028 h 1221"/>
                <a:gd name="T88" fmla="*/ 242 w 490"/>
                <a:gd name="T89" fmla="*/ 1063 h 1221"/>
                <a:gd name="T90" fmla="*/ 286 w 490"/>
                <a:gd name="T91" fmla="*/ 1097 h 1221"/>
                <a:gd name="T92" fmla="*/ 333 w 490"/>
                <a:gd name="T93" fmla="*/ 1130 h 1221"/>
                <a:gd name="T94" fmla="*/ 383 w 490"/>
                <a:gd name="T95" fmla="*/ 1161 h 1221"/>
                <a:gd name="T96" fmla="*/ 436 w 490"/>
                <a:gd name="T97" fmla="*/ 1192 h 1221"/>
                <a:gd name="T98" fmla="*/ 490 w 490"/>
                <a:gd name="T99" fmla="*/ 1221 h 1221"/>
                <a:gd name="T100" fmla="*/ 490 w 490"/>
                <a:gd name="T101" fmla="*/ 593 h 122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90"/>
                <a:gd name="T154" fmla="*/ 0 h 1221"/>
                <a:gd name="T155" fmla="*/ 490 w 490"/>
                <a:gd name="T156" fmla="*/ 1221 h 122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90" h="1221">
                  <a:moveTo>
                    <a:pt x="490" y="593"/>
                  </a:moveTo>
                  <a:lnTo>
                    <a:pt x="490" y="593"/>
                  </a:lnTo>
                  <a:lnTo>
                    <a:pt x="436" y="564"/>
                  </a:lnTo>
                  <a:lnTo>
                    <a:pt x="383" y="533"/>
                  </a:lnTo>
                  <a:lnTo>
                    <a:pt x="333" y="501"/>
                  </a:lnTo>
                  <a:lnTo>
                    <a:pt x="286" y="469"/>
                  </a:lnTo>
                  <a:lnTo>
                    <a:pt x="242" y="434"/>
                  </a:lnTo>
                  <a:lnTo>
                    <a:pt x="202" y="400"/>
                  </a:lnTo>
                  <a:lnTo>
                    <a:pt x="165" y="363"/>
                  </a:lnTo>
                  <a:lnTo>
                    <a:pt x="131" y="326"/>
                  </a:lnTo>
                  <a:lnTo>
                    <a:pt x="101" y="288"/>
                  </a:lnTo>
                  <a:lnTo>
                    <a:pt x="88" y="269"/>
                  </a:lnTo>
                  <a:lnTo>
                    <a:pt x="75" y="249"/>
                  </a:lnTo>
                  <a:lnTo>
                    <a:pt x="64" y="229"/>
                  </a:lnTo>
                  <a:lnTo>
                    <a:pt x="53" y="209"/>
                  </a:lnTo>
                  <a:lnTo>
                    <a:pt x="43" y="189"/>
                  </a:lnTo>
                  <a:lnTo>
                    <a:pt x="34" y="170"/>
                  </a:lnTo>
                  <a:lnTo>
                    <a:pt x="25" y="148"/>
                  </a:lnTo>
                  <a:lnTo>
                    <a:pt x="20" y="128"/>
                  </a:lnTo>
                  <a:lnTo>
                    <a:pt x="13" y="107"/>
                  </a:lnTo>
                  <a:lnTo>
                    <a:pt x="8" y="85"/>
                  </a:lnTo>
                  <a:lnTo>
                    <a:pt x="4" y="66"/>
                  </a:lnTo>
                  <a:lnTo>
                    <a:pt x="3" y="44"/>
                  </a:lnTo>
                  <a:lnTo>
                    <a:pt x="0" y="21"/>
                  </a:lnTo>
                  <a:lnTo>
                    <a:pt x="0" y="0"/>
                  </a:lnTo>
                  <a:lnTo>
                    <a:pt x="0" y="628"/>
                  </a:lnTo>
                  <a:lnTo>
                    <a:pt x="0" y="650"/>
                  </a:lnTo>
                  <a:lnTo>
                    <a:pt x="3" y="672"/>
                  </a:lnTo>
                  <a:lnTo>
                    <a:pt x="4" y="694"/>
                  </a:lnTo>
                  <a:lnTo>
                    <a:pt x="8" y="714"/>
                  </a:lnTo>
                  <a:lnTo>
                    <a:pt x="13" y="735"/>
                  </a:lnTo>
                  <a:lnTo>
                    <a:pt x="20" y="756"/>
                  </a:lnTo>
                  <a:lnTo>
                    <a:pt x="25" y="776"/>
                  </a:lnTo>
                  <a:lnTo>
                    <a:pt x="34" y="798"/>
                  </a:lnTo>
                  <a:lnTo>
                    <a:pt x="43" y="818"/>
                  </a:lnTo>
                  <a:lnTo>
                    <a:pt x="53" y="838"/>
                  </a:lnTo>
                  <a:lnTo>
                    <a:pt x="64" y="858"/>
                  </a:lnTo>
                  <a:lnTo>
                    <a:pt x="75" y="877"/>
                  </a:lnTo>
                  <a:lnTo>
                    <a:pt x="88" y="897"/>
                  </a:lnTo>
                  <a:lnTo>
                    <a:pt x="101" y="916"/>
                  </a:lnTo>
                  <a:lnTo>
                    <a:pt x="131" y="954"/>
                  </a:lnTo>
                  <a:lnTo>
                    <a:pt x="165" y="991"/>
                  </a:lnTo>
                  <a:lnTo>
                    <a:pt x="202" y="1028"/>
                  </a:lnTo>
                  <a:lnTo>
                    <a:pt x="242" y="1063"/>
                  </a:lnTo>
                  <a:lnTo>
                    <a:pt x="286" y="1097"/>
                  </a:lnTo>
                  <a:lnTo>
                    <a:pt x="333" y="1130"/>
                  </a:lnTo>
                  <a:lnTo>
                    <a:pt x="383" y="1161"/>
                  </a:lnTo>
                  <a:lnTo>
                    <a:pt x="436" y="1192"/>
                  </a:lnTo>
                  <a:lnTo>
                    <a:pt x="490" y="1221"/>
                  </a:lnTo>
                  <a:lnTo>
                    <a:pt x="490" y="593"/>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81" name="Freeform 23"/>
            <p:cNvSpPr>
              <a:spLocks noChangeArrowheads="1"/>
            </p:cNvSpPr>
            <p:nvPr/>
          </p:nvSpPr>
          <p:spPr bwMode="auto">
            <a:xfrm>
              <a:off x="490" y="0"/>
              <a:ext cx="1186" cy="1221"/>
            </a:xfrm>
            <a:custGeom>
              <a:avLst/>
              <a:gdLst>
                <a:gd name="T0" fmla="*/ 1186 w 1186"/>
                <a:gd name="T1" fmla="*/ 628 h 1221"/>
                <a:gd name="T2" fmla="*/ 0 w 1186"/>
                <a:gd name="T3" fmla="*/ 1221 h 1221"/>
                <a:gd name="T4" fmla="*/ 0 w 1186"/>
                <a:gd name="T5" fmla="*/ 593 h 1221"/>
                <a:gd name="T6" fmla="*/ 1186 w 1186"/>
                <a:gd name="T7" fmla="*/ 0 h 1221"/>
                <a:gd name="T8" fmla="*/ 1186 w 1186"/>
                <a:gd name="T9" fmla="*/ 628 h 1221"/>
                <a:gd name="T10" fmla="*/ 0 60000 65536"/>
                <a:gd name="T11" fmla="*/ 0 60000 65536"/>
                <a:gd name="T12" fmla="*/ 0 60000 65536"/>
                <a:gd name="T13" fmla="*/ 0 60000 65536"/>
                <a:gd name="T14" fmla="*/ 0 60000 65536"/>
                <a:gd name="T15" fmla="*/ 0 w 1186"/>
                <a:gd name="T16" fmla="*/ 0 h 1221"/>
                <a:gd name="T17" fmla="*/ 1186 w 1186"/>
                <a:gd name="T18" fmla="*/ 1221 h 1221"/>
              </a:gdLst>
              <a:ahLst/>
              <a:cxnLst>
                <a:cxn ang="T10">
                  <a:pos x="T0" y="T1"/>
                </a:cxn>
                <a:cxn ang="T11">
                  <a:pos x="T2" y="T3"/>
                </a:cxn>
                <a:cxn ang="T12">
                  <a:pos x="T4" y="T5"/>
                </a:cxn>
                <a:cxn ang="T13">
                  <a:pos x="T6" y="T7"/>
                </a:cxn>
                <a:cxn ang="T14">
                  <a:pos x="T8" y="T9"/>
                </a:cxn>
              </a:cxnLst>
              <a:rect l="T15" t="T16" r="T17" b="T18"/>
              <a:pathLst>
                <a:path w="1186" h="1221">
                  <a:moveTo>
                    <a:pt x="1186" y="628"/>
                  </a:moveTo>
                  <a:lnTo>
                    <a:pt x="0" y="1221"/>
                  </a:lnTo>
                  <a:lnTo>
                    <a:pt x="0" y="593"/>
                  </a:lnTo>
                  <a:lnTo>
                    <a:pt x="1186" y="0"/>
                  </a:lnTo>
                  <a:lnTo>
                    <a:pt x="1186" y="628"/>
                  </a:lnTo>
                  <a:close/>
                </a:path>
              </a:pathLst>
            </a:cu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grpSp>
        <p:nvGrpSpPr>
          <p:cNvPr id="82" name="Group 18"/>
          <p:cNvGrpSpPr>
            <a:grpSpLocks/>
          </p:cNvGrpSpPr>
          <p:nvPr/>
        </p:nvGrpSpPr>
        <p:grpSpPr bwMode="auto">
          <a:xfrm>
            <a:off x="8040504" y="4620605"/>
            <a:ext cx="3094890" cy="1286529"/>
            <a:chOff x="0" y="0"/>
            <a:chExt cx="1675" cy="697"/>
          </a:xfrm>
        </p:grpSpPr>
        <p:sp>
          <p:nvSpPr>
            <p:cNvPr id="83" name="Freeform 25"/>
            <p:cNvSpPr>
              <a:spLocks noChangeArrowheads="1"/>
            </p:cNvSpPr>
            <p:nvPr/>
          </p:nvSpPr>
          <p:spPr bwMode="auto">
            <a:xfrm>
              <a:off x="0" y="0"/>
              <a:ext cx="1675" cy="593"/>
            </a:xfrm>
            <a:custGeom>
              <a:avLst/>
              <a:gdLst>
                <a:gd name="T0" fmla="*/ 0 w 1675"/>
                <a:gd name="T1" fmla="*/ 0 h 593"/>
                <a:gd name="T2" fmla="*/ 1185 w 1675"/>
                <a:gd name="T3" fmla="*/ 593 h 593"/>
                <a:gd name="T4" fmla="*/ 1185 w 1675"/>
                <a:gd name="T5" fmla="*/ 593 h 593"/>
                <a:gd name="T6" fmla="*/ 1239 w 1675"/>
                <a:gd name="T7" fmla="*/ 563 h 593"/>
                <a:gd name="T8" fmla="*/ 1292 w 1675"/>
                <a:gd name="T9" fmla="*/ 533 h 593"/>
                <a:gd name="T10" fmla="*/ 1342 w 1675"/>
                <a:gd name="T11" fmla="*/ 502 h 593"/>
                <a:gd name="T12" fmla="*/ 1389 w 1675"/>
                <a:gd name="T13" fmla="*/ 469 h 593"/>
                <a:gd name="T14" fmla="*/ 1433 w 1675"/>
                <a:gd name="T15" fmla="*/ 435 h 593"/>
                <a:gd name="T16" fmla="*/ 1473 w 1675"/>
                <a:gd name="T17" fmla="*/ 399 h 593"/>
                <a:gd name="T18" fmla="*/ 1510 w 1675"/>
                <a:gd name="T19" fmla="*/ 363 h 593"/>
                <a:gd name="T20" fmla="*/ 1544 w 1675"/>
                <a:gd name="T21" fmla="*/ 326 h 593"/>
                <a:gd name="T22" fmla="*/ 1574 w 1675"/>
                <a:gd name="T23" fmla="*/ 288 h 593"/>
                <a:gd name="T24" fmla="*/ 1587 w 1675"/>
                <a:gd name="T25" fmla="*/ 268 h 593"/>
                <a:gd name="T26" fmla="*/ 1600 w 1675"/>
                <a:gd name="T27" fmla="*/ 249 h 593"/>
                <a:gd name="T28" fmla="*/ 1611 w 1675"/>
                <a:gd name="T29" fmla="*/ 230 h 593"/>
                <a:gd name="T30" fmla="*/ 1622 w 1675"/>
                <a:gd name="T31" fmla="*/ 210 h 593"/>
                <a:gd name="T32" fmla="*/ 1632 w 1675"/>
                <a:gd name="T33" fmla="*/ 190 h 593"/>
                <a:gd name="T34" fmla="*/ 1641 w 1675"/>
                <a:gd name="T35" fmla="*/ 168 h 593"/>
                <a:gd name="T36" fmla="*/ 1650 w 1675"/>
                <a:gd name="T37" fmla="*/ 148 h 593"/>
                <a:gd name="T38" fmla="*/ 1655 w 1675"/>
                <a:gd name="T39" fmla="*/ 127 h 593"/>
                <a:gd name="T40" fmla="*/ 1662 w 1675"/>
                <a:gd name="T41" fmla="*/ 107 h 593"/>
                <a:gd name="T42" fmla="*/ 1667 w 1675"/>
                <a:gd name="T43" fmla="*/ 86 h 593"/>
                <a:gd name="T44" fmla="*/ 1671 w 1675"/>
                <a:gd name="T45" fmla="*/ 64 h 593"/>
                <a:gd name="T46" fmla="*/ 1672 w 1675"/>
                <a:gd name="T47" fmla="*/ 43 h 593"/>
                <a:gd name="T48" fmla="*/ 1675 w 1675"/>
                <a:gd name="T49" fmla="*/ 22 h 593"/>
                <a:gd name="T50" fmla="*/ 1675 w 1675"/>
                <a:gd name="T51" fmla="*/ 0 h 593"/>
                <a:gd name="T52" fmla="*/ 0 w 1675"/>
                <a:gd name="T53" fmla="*/ 0 h 59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5"/>
                <a:gd name="T82" fmla="*/ 0 h 593"/>
                <a:gd name="T83" fmla="*/ 1675 w 1675"/>
                <a:gd name="T84" fmla="*/ 593 h 59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5" h="593">
                  <a:moveTo>
                    <a:pt x="0" y="0"/>
                  </a:moveTo>
                  <a:lnTo>
                    <a:pt x="1185" y="593"/>
                  </a:lnTo>
                  <a:lnTo>
                    <a:pt x="1239" y="563"/>
                  </a:lnTo>
                  <a:lnTo>
                    <a:pt x="1292" y="533"/>
                  </a:lnTo>
                  <a:lnTo>
                    <a:pt x="1342" y="502"/>
                  </a:lnTo>
                  <a:lnTo>
                    <a:pt x="1389" y="469"/>
                  </a:lnTo>
                  <a:lnTo>
                    <a:pt x="1433" y="435"/>
                  </a:lnTo>
                  <a:lnTo>
                    <a:pt x="1473" y="399"/>
                  </a:lnTo>
                  <a:lnTo>
                    <a:pt x="1510" y="363"/>
                  </a:lnTo>
                  <a:lnTo>
                    <a:pt x="1544" y="326"/>
                  </a:lnTo>
                  <a:lnTo>
                    <a:pt x="1574" y="288"/>
                  </a:lnTo>
                  <a:lnTo>
                    <a:pt x="1587" y="268"/>
                  </a:lnTo>
                  <a:lnTo>
                    <a:pt x="1600" y="249"/>
                  </a:lnTo>
                  <a:lnTo>
                    <a:pt x="1611" y="230"/>
                  </a:lnTo>
                  <a:lnTo>
                    <a:pt x="1622" y="210"/>
                  </a:lnTo>
                  <a:lnTo>
                    <a:pt x="1632" y="190"/>
                  </a:lnTo>
                  <a:lnTo>
                    <a:pt x="1641" y="168"/>
                  </a:lnTo>
                  <a:lnTo>
                    <a:pt x="1650" y="148"/>
                  </a:lnTo>
                  <a:lnTo>
                    <a:pt x="1655" y="127"/>
                  </a:lnTo>
                  <a:lnTo>
                    <a:pt x="1662" y="107"/>
                  </a:lnTo>
                  <a:lnTo>
                    <a:pt x="1667" y="86"/>
                  </a:lnTo>
                  <a:lnTo>
                    <a:pt x="1671" y="64"/>
                  </a:lnTo>
                  <a:lnTo>
                    <a:pt x="1672" y="43"/>
                  </a:lnTo>
                  <a:lnTo>
                    <a:pt x="1675" y="22"/>
                  </a:lnTo>
                  <a:lnTo>
                    <a:pt x="1675" y="0"/>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84" name="Freeform 26"/>
            <p:cNvSpPr>
              <a:spLocks noChangeArrowheads="1"/>
            </p:cNvSpPr>
            <p:nvPr/>
          </p:nvSpPr>
          <p:spPr bwMode="auto">
            <a:xfrm>
              <a:off x="1185" y="0"/>
              <a:ext cx="490" cy="697"/>
            </a:xfrm>
            <a:custGeom>
              <a:avLst/>
              <a:gdLst>
                <a:gd name="T0" fmla="*/ 0 w 490"/>
                <a:gd name="T1" fmla="*/ 593 h 697"/>
                <a:gd name="T2" fmla="*/ 0 w 490"/>
                <a:gd name="T3" fmla="*/ 593 h 697"/>
                <a:gd name="T4" fmla="*/ 54 w 490"/>
                <a:gd name="T5" fmla="*/ 563 h 697"/>
                <a:gd name="T6" fmla="*/ 107 w 490"/>
                <a:gd name="T7" fmla="*/ 533 h 697"/>
                <a:gd name="T8" fmla="*/ 157 w 490"/>
                <a:gd name="T9" fmla="*/ 502 h 697"/>
                <a:gd name="T10" fmla="*/ 204 w 490"/>
                <a:gd name="T11" fmla="*/ 469 h 697"/>
                <a:gd name="T12" fmla="*/ 248 w 490"/>
                <a:gd name="T13" fmla="*/ 435 h 697"/>
                <a:gd name="T14" fmla="*/ 288 w 490"/>
                <a:gd name="T15" fmla="*/ 399 h 697"/>
                <a:gd name="T16" fmla="*/ 325 w 490"/>
                <a:gd name="T17" fmla="*/ 363 h 697"/>
                <a:gd name="T18" fmla="*/ 359 w 490"/>
                <a:gd name="T19" fmla="*/ 326 h 697"/>
                <a:gd name="T20" fmla="*/ 389 w 490"/>
                <a:gd name="T21" fmla="*/ 288 h 697"/>
                <a:gd name="T22" fmla="*/ 402 w 490"/>
                <a:gd name="T23" fmla="*/ 268 h 697"/>
                <a:gd name="T24" fmla="*/ 415 w 490"/>
                <a:gd name="T25" fmla="*/ 249 h 697"/>
                <a:gd name="T26" fmla="*/ 426 w 490"/>
                <a:gd name="T27" fmla="*/ 230 h 697"/>
                <a:gd name="T28" fmla="*/ 437 w 490"/>
                <a:gd name="T29" fmla="*/ 210 h 697"/>
                <a:gd name="T30" fmla="*/ 447 w 490"/>
                <a:gd name="T31" fmla="*/ 190 h 697"/>
                <a:gd name="T32" fmla="*/ 456 w 490"/>
                <a:gd name="T33" fmla="*/ 168 h 697"/>
                <a:gd name="T34" fmla="*/ 465 w 490"/>
                <a:gd name="T35" fmla="*/ 148 h 697"/>
                <a:gd name="T36" fmla="*/ 470 w 490"/>
                <a:gd name="T37" fmla="*/ 127 h 697"/>
                <a:gd name="T38" fmla="*/ 477 w 490"/>
                <a:gd name="T39" fmla="*/ 107 h 697"/>
                <a:gd name="T40" fmla="*/ 482 w 490"/>
                <a:gd name="T41" fmla="*/ 86 h 697"/>
                <a:gd name="T42" fmla="*/ 486 w 490"/>
                <a:gd name="T43" fmla="*/ 64 h 697"/>
                <a:gd name="T44" fmla="*/ 487 w 490"/>
                <a:gd name="T45" fmla="*/ 43 h 697"/>
                <a:gd name="T46" fmla="*/ 490 w 490"/>
                <a:gd name="T47" fmla="*/ 22 h 697"/>
                <a:gd name="T48" fmla="*/ 490 w 490"/>
                <a:gd name="T49" fmla="*/ 0 h 697"/>
                <a:gd name="T50" fmla="*/ 490 w 490"/>
                <a:gd name="T51" fmla="*/ 104 h 697"/>
                <a:gd name="T52" fmla="*/ 490 w 490"/>
                <a:gd name="T53" fmla="*/ 104 h 697"/>
                <a:gd name="T54" fmla="*/ 490 w 490"/>
                <a:gd name="T55" fmla="*/ 126 h 697"/>
                <a:gd name="T56" fmla="*/ 487 w 490"/>
                <a:gd name="T57" fmla="*/ 148 h 697"/>
                <a:gd name="T58" fmla="*/ 486 w 490"/>
                <a:gd name="T59" fmla="*/ 170 h 697"/>
                <a:gd name="T60" fmla="*/ 482 w 490"/>
                <a:gd name="T61" fmla="*/ 190 h 697"/>
                <a:gd name="T62" fmla="*/ 477 w 490"/>
                <a:gd name="T63" fmla="*/ 211 h 697"/>
                <a:gd name="T64" fmla="*/ 470 w 490"/>
                <a:gd name="T65" fmla="*/ 232 h 697"/>
                <a:gd name="T66" fmla="*/ 465 w 490"/>
                <a:gd name="T67" fmla="*/ 252 h 697"/>
                <a:gd name="T68" fmla="*/ 456 w 490"/>
                <a:gd name="T69" fmla="*/ 274 h 697"/>
                <a:gd name="T70" fmla="*/ 447 w 490"/>
                <a:gd name="T71" fmla="*/ 294 h 697"/>
                <a:gd name="T72" fmla="*/ 437 w 490"/>
                <a:gd name="T73" fmla="*/ 314 h 697"/>
                <a:gd name="T74" fmla="*/ 426 w 490"/>
                <a:gd name="T75" fmla="*/ 334 h 697"/>
                <a:gd name="T76" fmla="*/ 415 w 490"/>
                <a:gd name="T77" fmla="*/ 353 h 697"/>
                <a:gd name="T78" fmla="*/ 402 w 490"/>
                <a:gd name="T79" fmla="*/ 373 h 697"/>
                <a:gd name="T80" fmla="*/ 389 w 490"/>
                <a:gd name="T81" fmla="*/ 392 h 697"/>
                <a:gd name="T82" fmla="*/ 359 w 490"/>
                <a:gd name="T83" fmla="*/ 430 h 697"/>
                <a:gd name="T84" fmla="*/ 325 w 490"/>
                <a:gd name="T85" fmla="*/ 467 h 697"/>
                <a:gd name="T86" fmla="*/ 288 w 490"/>
                <a:gd name="T87" fmla="*/ 504 h 697"/>
                <a:gd name="T88" fmla="*/ 248 w 490"/>
                <a:gd name="T89" fmla="*/ 539 h 697"/>
                <a:gd name="T90" fmla="*/ 204 w 490"/>
                <a:gd name="T91" fmla="*/ 573 h 697"/>
                <a:gd name="T92" fmla="*/ 157 w 490"/>
                <a:gd name="T93" fmla="*/ 606 h 697"/>
                <a:gd name="T94" fmla="*/ 107 w 490"/>
                <a:gd name="T95" fmla="*/ 637 h 697"/>
                <a:gd name="T96" fmla="*/ 54 w 490"/>
                <a:gd name="T97" fmla="*/ 668 h 697"/>
                <a:gd name="T98" fmla="*/ 0 w 490"/>
                <a:gd name="T99" fmla="*/ 697 h 697"/>
                <a:gd name="T100" fmla="*/ 0 w 490"/>
                <a:gd name="T101" fmla="*/ 593 h 69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90"/>
                <a:gd name="T154" fmla="*/ 0 h 697"/>
                <a:gd name="T155" fmla="*/ 490 w 490"/>
                <a:gd name="T156" fmla="*/ 697 h 69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90" h="697">
                  <a:moveTo>
                    <a:pt x="0" y="593"/>
                  </a:moveTo>
                  <a:lnTo>
                    <a:pt x="0" y="593"/>
                  </a:lnTo>
                  <a:lnTo>
                    <a:pt x="54" y="563"/>
                  </a:lnTo>
                  <a:lnTo>
                    <a:pt x="107" y="533"/>
                  </a:lnTo>
                  <a:lnTo>
                    <a:pt x="157" y="502"/>
                  </a:lnTo>
                  <a:lnTo>
                    <a:pt x="204" y="469"/>
                  </a:lnTo>
                  <a:lnTo>
                    <a:pt x="248" y="435"/>
                  </a:lnTo>
                  <a:lnTo>
                    <a:pt x="288" y="399"/>
                  </a:lnTo>
                  <a:lnTo>
                    <a:pt x="325" y="363"/>
                  </a:lnTo>
                  <a:lnTo>
                    <a:pt x="359" y="326"/>
                  </a:lnTo>
                  <a:lnTo>
                    <a:pt x="389" y="288"/>
                  </a:lnTo>
                  <a:lnTo>
                    <a:pt x="402" y="268"/>
                  </a:lnTo>
                  <a:lnTo>
                    <a:pt x="415" y="249"/>
                  </a:lnTo>
                  <a:lnTo>
                    <a:pt x="426" y="230"/>
                  </a:lnTo>
                  <a:lnTo>
                    <a:pt x="437" y="210"/>
                  </a:lnTo>
                  <a:lnTo>
                    <a:pt x="447" y="190"/>
                  </a:lnTo>
                  <a:lnTo>
                    <a:pt x="456" y="168"/>
                  </a:lnTo>
                  <a:lnTo>
                    <a:pt x="465" y="148"/>
                  </a:lnTo>
                  <a:lnTo>
                    <a:pt x="470" y="127"/>
                  </a:lnTo>
                  <a:lnTo>
                    <a:pt x="477" y="107"/>
                  </a:lnTo>
                  <a:lnTo>
                    <a:pt x="482" y="86"/>
                  </a:lnTo>
                  <a:lnTo>
                    <a:pt x="486" y="64"/>
                  </a:lnTo>
                  <a:lnTo>
                    <a:pt x="487" y="43"/>
                  </a:lnTo>
                  <a:lnTo>
                    <a:pt x="490" y="22"/>
                  </a:lnTo>
                  <a:lnTo>
                    <a:pt x="490" y="0"/>
                  </a:lnTo>
                  <a:lnTo>
                    <a:pt x="490" y="104"/>
                  </a:lnTo>
                  <a:lnTo>
                    <a:pt x="490" y="126"/>
                  </a:lnTo>
                  <a:lnTo>
                    <a:pt x="487" y="148"/>
                  </a:lnTo>
                  <a:lnTo>
                    <a:pt x="486" y="170"/>
                  </a:lnTo>
                  <a:lnTo>
                    <a:pt x="482" y="190"/>
                  </a:lnTo>
                  <a:lnTo>
                    <a:pt x="477" y="211"/>
                  </a:lnTo>
                  <a:lnTo>
                    <a:pt x="470" y="232"/>
                  </a:lnTo>
                  <a:lnTo>
                    <a:pt x="465" y="252"/>
                  </a:lnTo>
                  <a:lnTo>
                    <a:pt x="456" y="274"/>
                  </a:lnTo>
                  <a:lnTo>
                    <a:pt x="447" y="294"/>
                  </a:lnTo>
                  <a:lnTo>
                    <a:pt x="437" y="314"/>
                  </a:lnTo>
                  <a:lnTo>
                    <a:pt x="426" y="334"/>
                  </a:lnTo>
                  <a:lnTo>
                    <a:pt x="415" y="353"/>
                  </a:lnTo>
                  <a:lnTo>
                    <a:pt x="402" y="373"/>
                  </a:lnTo>
                  <a:lnTo>
                    <a:pt x="389" y="392"/>
                  </a:lnTo>
                  <a:lnTo>
                    <a:pt x="359" y="430"/>
                  </a:lnTo>
                  <a:lnTo>
                    <a:pt x="325" y="467"/>
                  </a:lnTo>
                  <a:lnTo>
                    <a:pt x="288" y="504"/>
                  </a:lnTo>
                  <a:lnTo>
                    <a:pt x="248" y="539"/>
                  </a:lnTo>
                  <a:lnTo>
                    <a:pt x="204" y="573"/>
                  </a:lnTo>
                  <a:lnTo>
                    <a:pt x="157" y="606"/>
                  </a:lnTo>
                  <a:lnTo>
                    <a:pt x="107" y="637"/>
                  </a:lnTo>
                  <a:lnTo>
                    <a:pt x="54" y="668"/>
                  </a:lnTo>
                  <a:lnTo>
                    <a:pt x="0" y="697"/>
                  </a:lnTo>
                  <a:lnTo>
                    <a:pt x="0" y="593"/>
                  </a:lnTo>
                  <a:close/>
                </a:path>
              </a:pathLst>
            </a:custGeom>
            <a:solidFill>
              <a:srgbClr val="77777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85" name="Freeform 27"/>
            <p:cNvSpPr>
              <a:spLocks noChangeArrowheads="1"/>
            </p:cNvSpPr>
            <p:nvPr/>
          </p:nvSpPr>
          <p:spPr bwMode="auto">
            <a:xfrm>
              <a:off x="0" y="0"/>
              <a:ext cx="1185" cy="697"/>
            </a:xfrm>
            <a:custGeom>
              <a:avLst/>
              <a:gdLst>
                <a:gd name="T0" fmla="*/ 0 w 1185"/>
                <a:gd name="T1" fmla="*/ 104 h 697"/>
                <a:gd name="T2" fmla="*/ 1185 w 1185"/>
                <a:gd name="T3" fmla="*/ 697 h 697"/>
                <a:gd name="T4" fmla="*/ 1185 w 1185"/>
                <a:gd name="T5" fmla="*/ 593 h 697"/>
                <a:gd name="T6" fmla="*/ 0 w 1185"/>
                <a:gd name="T7" fmla="*/ 0 h 697"/>
                <a:gd name="T8" fmla="*/ 0 w 1185"/>
                <a:gd name="T9" fmla="*/ 104 h 697"/>
                <a:gd name="T10" fmla="*/ 0 60000 65536"/>
                <a:gd name="T11" fmla="*/ 0 60000 65536"/>
                <a:gd name="T12" fmla="*/ 0 60000 65536"/>
                <a:gd name="T13" fmla="*/ 0 60000 65536"/>
                <a:gd name="T14" fmla="*/ 0 60000 65536"/>
                <a:gd name="T15" fmla="*/ 0 w 1185"/>
                <a:gd name="T16" fmla="*/ 0 h 697"/>
                <a:gd name="T17" fmla="*/ 1185 w 1185"/>
                <a:gd name="T18" fmla="*/ 697 h 697"/>
              </a:gdLst>
              <a:ahLst/>
              <a:cxnLst>
                <a:cxn ang="T10">
                  <a:pos x="T0" y="T1"/>
                </a:cxn>
                <a:cxn ang="T11">
                  <a:pos x="T2" y="T3"/>
                </a:cxn>
                <a:cxn ang="T12">
                  <a:pos x="T4" y="T5"/>
                </a:cxn>
                <a:cxn ang="T13">
                  <a:pos x="T6" y="T7"/>
                </a:cxn>
                <a:cxn ang="T14">
                  <a:pos x="T8" y="T9"/>
                </a:cxn>
              </a:cxnLst>
              <a:rect l="T15" t="T16" r="T17" b="T18"/>
              <a:pathLst>
                <a:path w="1185" h="697">
                  <a:moveTo>
                    <a:pt x="0" y="104"/>
                  </a:moveTo>
                  <a:lnTo>
                    <a:pt x="1185" y="697"/>
                  </a:lnTo>
                  <a:lnTo>
                    <a:pt x="1185" y="593"/>
                  </a:lnTo>
                  <a:lnTo>
                    <a:pt x="0" y="0"/>
                  </a:lnTo>
                  <a:lnTo>
                    <a:pt x="0" y="104"/>
                  </a:lnTo>
                  <a:close/>
                </a:path>
              </a:pathLst>
            </a:custGeom>
            <a:gradFill rotWithShape="1">
              <a:gsLst>
                <a:gs pos="0">
                  <a:srgbClr val="969696"/>
                </a:gs>
                <a:gs pos="100000">
                  <a:srgbClr val="80808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sp>
        <p:nvSpPr>
          <p:cNvPr id="88" name="Text Box 30"/>
          <p:cNvSpPr>
            <a:spLocks noChangeArrowheads="1"/>
          </p:cNvSpPr>
          <p:nvPr/>
        </p:nvSpPr>
        <p:spPr bwMode="auto">
          <a:xfrm>
            <a:off x="9432907" y="4776752"/>
            <a:ext cx="1539408" cy="338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latinLnBrk="1"/>
            <a:r>
              <a:rPr lang="zh-CN" altLang="en-US" sz="1600" dirty="0">
                <a:solidFill>
                  <a:sysClr val="windowText" lastClr="000000"/>
                </a:solidFill>
                <a:latin typeface="微软雅黑" pitchFamily="34" charset="-122"/>
                <a:ea typeface="微软雅黑" pitchFamily="34" charset="-122"/>
                <a:sym typeface="Arial Black" pitchFamily="34" charset="0"/>
              </a:rPr>
              <a:t>在此插入内容</a:t>
            </a:r>
            <a:endParaRPr lang="zh-CN" altLang="en-US" sz="1600" dirty="0">
              <a:solidFill>
                <a:sysClr val="windowText" lastClr="000000"/>
              </a:solidFill>
              <a:latin typeface="微软雅黑" pitchFamily="34" charset="-122"/>
              <a:ea typeface="微软雅黑" pitchFamily="34" charset="-122"/>
            </a:endParaRPr>
          </a:p>
        </p:txBody>
      </p:sp>
      <p:sp>
        <p:nvSpPr>
          <p:cNvPr id="89" name="Text Box 31"/>
          <p:cNvSpPr>
            <a:spLocks noChangeArrowheads="1"/>
          </p:cNvSpPr>
          <p:nvPr/>
        </p:nvSpPr>
        <p:spPr bwMode="auto">
          <a:xfrm>
            <a:off x="9331943" y="3819383"/>
            <a:ext cx="1438593" cy="338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dirty="0">
                <a:solidFill>
                  <a:sysClr val="windowText" lastClr="000000"/>
                </a:solidFill>
                <a:latin typeface="微软雅黑" pitchFamily="34" charset="-122"/>
                <a:ea typeface="微软雅黑" pitchFamily="34" charset="-122"/>
                <a:sym typeface="微软雅黑" pitchFamily="34" charset="-122"/>
              </a:rPr>
              <a:t>在此插入内容</a:t>
            </a:r>
            <a:endParaRPr lang="en-US" sz="1600" dirty="0">
              <a:solidFill>
                <a:sysClr val="windowText" lastClr="000000"/>
              </a:solidFill>
              <a:latin typeface="微软雅黑" pitchFamily="34" charset="-122"/>
              <a:ea typeface="微软雅黑" pitchFamily="34" charset="-122"/>
              <a:sym typeface="微软雅黑" pitchFamily="34" charset="-122"/>
            </a:endParaRPr>
          </a:p>
        </p:txBody>
      </p:sp>
      <p:sp>
        <p:nvSpPr>
          <p:cNvPr id="90" name="Text Box 32"/>
          <p:cNvSpPr>
            <a:spLocks noChangeArrowheads="1"/>
          </p:cNvSpPr>
          <p:nvPr/>
        </p:nvSpPr>
        <p:spPr bwMode="auto">
          <a:xfrm>
            <a:off x="5475960" y="3840864"/>
            <a:ext cx="1559136" cy="338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dirty="0">
                <a:solidFill>
                  <a:sysClr val="windowText" lastClr="000000"/>
                </a:solidFill>
                <a:latin typeface="微软雅黑" pitchFamily="34" charset="-122"/>
                <a:ea typeface="微软雅黑" pitchFamily="34" charset="-122"/>
                <a:sym typeface="微软雅黑" pitchFamily="34" charset="-122"/>
              </a:rPr>
              <a:t>在此插入内容</a:t>
            </a:r>
            <a:endParaRPr lang="en-US" sz="1600" dirty="0">
              <a:solidFill>
                <a:sysClr val="windowText" lastClr="000000"/>
              </a:solidFill>
              <a:latin typeface="微软雅黑" pitchFamily="34" charset="-122"/>
              <a:ea typeface="微软雅黑" pitchFamily="34" charset="-122"/>
              <a:sym typeface="微软雅黑" pitchFamily="34" charset="-122"/>
            </a:endParaRPr>
          </a:p>
        </p:txBody>
      </p:sp>
      <p:sp>
        <p:nvSpPr>
          <p:cNvPr id="91" name="Text Box 33"/>
          <p:cNvSpPr>
            <a:spLocks noChangeArrowheads="1"/>
          </p:cNvSpPr>
          <p:nvPr/>
        </p:nvSpPr>
        <p:spPr bwMode="auto">
          <a:xfrm>
            <a:off x="6553838" y="2778302"/>
            <a:ext cx="1440179" cy="338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dirty="0">
                <a:solidFill>
                  <a:sysClr val="windowText" lastClr="000000"/>
                </a:solidFill>
                <a:latin typeface="微软雅黑" pitchFamily="34" charset="-122"/>
                <a:ea typeface="微软雅黑" pitchFamily="34" charset="-122"/>
                <a:sym typeface="微软雅黑" pitchFamily="34" charset="-122"/>
              </a:rPr>
              <a:t>在此插入内容</a:t>
            </a:r>
            <a:endParaRPr lang="en-US" sz="1600" dirty="0">
              <a:solidFill>
                <a:sysClr val="windowText" lastClr="000000"/>
              </a:solidFill>
              <a:latin typeface="微软雅黑" pitchFamily="34" charset="-122"/>
              <a:ea typeface="微软雅黑" pitchFamily="34" charset="-122"/>
              <a:sym typeface="微软雅黑" pitchFamily="34" charset="-122"/>
            </a:endParaRPr>
          </a:p>
        </p:txBody>
      </p:sp>
      <p:sp>
        <p:nvSpPr>
          <p:cNvPr id="92" name="Text Box 34"/>
          <p:cNvSpPr>
            <a:spLocks noChangeArrowheads="1"/>
          </p:cNvSpPr>
          <p:nvPr/>
        </p:nvSpPr>
        <p:spPr bwMode="auto">
          <a:xfrm>
            <a:off x="5260127" y="3192942"/>
            <a:ext cx="1624167" cy="338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latinLnBrk="1"/>
            <a:r>
              <a:rPr lang="zh-CN" altLang="en-US" sz="1600" dirty="0">
                <a:solidFill>
                  <a:sysClr val="windowText" lastClr="000000"/>
                </a:solidFill>
                <a:latin typeface="微软雅黑" pitchFamily="34" charset="-122"/>
                <a:ea typeface="微软雅黑" pitchFamily="34" charset="-122"/>
                <a:sym typeface="Arial Black" pitchFamily="34" charset="0"/>
              </a:rPr>
              <a:t>在此插入内容</a:t>
            </a:r>
            <a:endParaRPr lang="zh-CN" altLang="en-US" sz="1600" dirty="0">
              <a:solidFill>
                <a:sysClr val="windowText" lastClr="000000"/>
              </a:solidFill>
              <a:latin typeface="微软雅黑" pitchFamily="34" charset="-122"/>
              <a:ea typeface="微软雅黑" pitchFamily="34" charset="-122"/>
            </a:endParaRPr>
          </a:p>
        </p:txBody>
      </p:sp>
      <p:sp>
        <p:nvSpPr>
          <p:cNvPr id="93" name="Text Box 35"/>
          <p:cNvSpPr>
            <a:spLocks noChangeArrowheads="1"/>
          </p:cNvSpPr>
          <p:nvPr/>
        </p:nvSpPr>
        <p:spPr bwMode="auto">
          <a:xfrm>
            <a:off x="8209851" y="3027479"/>
            <a:ext cx="1467414" cy="338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latinLnBrk="1"/>
            <a:r>
              <a:rPr lang="zh-CN" altLang="en-US" sz="1600" dirty="0">
                <a:solidFill>
                  <a:sysClr val="windowText" lastClr="000000"/>
                </a:solidFill>
                <a:latin typeface="微软雅黑" pitchFamily="34" charset="-122"/>
                <a:ea typeface="微软雅黑" pitchFamily="34" charset="-122"/>
                <a:sym typeface="Arial Black" pitchFamily="34" charset="0"/>
              </a:rPr>
              <a:t>在此插入内容</a:t>
            </a:r>
            <a:endParaRPr lang="zh-CN" altLang="en-US" sz="1600" dirty="0">
              <a:solidFill>
                <a:sysClr val="windowText" lastClr="000000"/>
              </a:solidFill>
              <a:latin typeface="微软雅黑" pitchFamily="34" charset="-122"/>
              <a:ea typeface="微软雅黑" pitchFamily="34" charset="-122"/>
            </a:endParaRPr>
          </a:p>
        </p:txBody>
      </p:sp>
      <p:sp>
        <p:nvSpPr>
          <p:cNvPr id="94" name="Text Box 36"/>
          <p:cNvSpPr>
            <a:spLocks noChangeArrowheads="1"/>
          </p:cNvSpPr>
          <p:nvPr/>
        </p:nvSpPr>
        <p:spPr bwMode="auto">
          <a:xfrm>
            <a:off x="5150188" y="1413244"/>
            <a:ext cx="4483414" cy="830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b="1" dirty="0">
                <a:solidFill>
                  <a:sysClr val="windowText" lastClr="000000"/>
                </a:solidFill>
                <a:latin typeface="微软雅黑" pitchFamily="34" charset="-122"/>
                <a:ea typeface="微软雅黑" pitchFamily="34" charset="-122"/>
                <a:sym typeface="微软雅黑" pitchFamily="34" charset="-122"/>
              </a:rPr>
              <a:t>在此添加标题内容</a:t>
            </a:r>
            <a:endParaRPr lang="en-US" sz="2000" b="1"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sz="1400"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sz="1400" dirty="0">
              <a:solidFill>
                <a:sysClr val="windowText" lastClr="000000"/>
              </a:solidFill>
              <a:latin typeface="微软雅黑" pitchFamily="34" charset="-122"/>
              <a:ea typeface="微软雅黑" pitchFamily="34" charset="-122"/>
              <a:sym typeface="微软雅黑" pitchFamily="34" charset="-122"/>
            </a:endParaRPr>
          </a:p>
        </p:txBody>
      </p:sp>
      <p:sp>
        <p:nvSpPr>
          <p:cNvPr id="31" name="Text Box 36"/>
          <p:cNvSpPr>
            <a:spLocks noChangeArrowheads="1"/>
          </p:cNvSpPr>
          <p:nvPr/>
        </p:nvSpPr>
        <p:spPr bwMode="auto">
          <a:xfrm>
            <a:off x="836465" y="2349125"/>
            <a:ext cx="3384737" cy="3815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dirty="0">
                <a:solidFill>
                  <a:sysClr val="windowText" lastClr="000000"/>
                </a:solidFill>
                <a:latin typeface="微软雅黑" pitchFamily="34" charset="-122"/>
                <a:ea typeface="微软雅黑" pitchFamily="34" charset="-122"/>
                <a:sym typeface="微软雅黑" pitchFamily="34" charset="-122"/>
              </a:rPr>
              <a:t>在此插入内容</a:t>
            </a:r>
            <a:endParaRPr lang="en-US" b="1"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sz="1400"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在此插入内容在此插入内容在此插入内容在此插入内容在此插入内容在此插入内容在此插入内容在此插入内容</a:t>
            </a:r>
            <a:endParaRPr lang="en-US" altLang="zh-CN" sz="1400"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400"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400"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400"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400"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400" dirty="0">
              <a:solidFill>
                <a:sysClr val="windowText" lastClr="000000"/>
              </a:solidFill>
              <a:latin typeface="微软雅黑" pitchFamily="34" charset="-122"/>
              <a:ea typeface="微软雅黑" pitchFamily="34" charset="-122"/>
              <a:sym typeface="微软雅黑" pitchFamily="34" charset="-122"/>
            </a:endParaRPr>
          </a:p>
          <a:p>
            <a:endParaRPr lang="zh-CN" altLang="en-US" sz="1400" dirty="0">
              <a:solidFill>
                <a:sysClr val="windowText" lastClr="000000"/>
              </a:solidFill>
              <a:latin typeface="微软雅黑" pitchFamily="34" charset="-122"/>
              <a:ea typeface="微软雅黑" pitchFamily="34" charset="-122"/>
              <a:sym typeface="微软雅黑" pitchFamily="34" charset="-122"/>
            </a:endParaRPr>
          </a:p>
        </p:txBody>
      </p:sp>
      <p:sp>
        <p:nvSpPr>
          <p:cNvPr id="32" name="文本框 2"/>
          <p:cNvSpPr txBox="1"/>
          <p:nvPr/>
        </p:nvSpPr>
        <p:spPr>
          <a:xfrm>
            <a:off x="1131508" y="170230"/>
            <a:ext cx="3286051" cy="523099"/>
          </a:xfrm>
          <a:prstGeom prst="rect">
            <a:avLst/>
          </a:prstGeom>
          <a:noFill/>
        </p:spPr>
        <p:txBody>
          <a:bodyPr wrap="square" rtlCol="0">
            <a:spAutoFit/>
          </a:bodyPr>
          <a:lstStyle/>
          <a:p>
            <a:pPr algn="ctr"/>
            <a:r>
              <a:rPr lang="zh-CN" altLang="en-US" sz="2799" b="1" dirty="0" smtClean="0">
                <a:solidFill>
                  <a:srgbClr val="C00000"/>
                </a:solidFill>
                <a:latin typeface="微软雅黑" pitchFamily="34" charset="-122"/>
                <a:ea typeface="微软雅黑" pitchFamily="34" charset="-122"/>
              </a:rPr>
              <a:t> </a:t>
            </a:r>
            <a:endParaRPr lang="zh-CN" altLang="en-US" sz="2799" b="1" dirty="0">
              <a:solidFill>
                <a:srgbClr val="C00000"/>
              </a:solidFill>
              <a:latin typeface="微软雅黑" pitchFamily="34" charset="-122"/>
              <a:ea typeface="微软雅黑" pitchFamily="34" charset="-122"/>
            </a:endParaRPr>
          </a:p>
        </p:txBody>
      </p:sp>
    </p:spTree>
    <p:extLst>
      <p:ext uri="{BB962C8B-B14F-4D97-AF65-F5344CB8AC3E}">
        <p14:creationId xmlns:p14="http://schemas.microsoft.com/office/powerpoint/2010/main" val="1449801595"/>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
                                        </p:tgtEl>
                                        <p:attrNameLst>
                                          <p:attrName>ppt_y</p:attrName>
                                        </p:attrNameLst>
                                      </p:cBhvr>
                                      <p:tavLst>
                                        <p:tav tm="0">
                                          <p:val>
                                            <p:strVal val="#ppt_y"/>
                                          </p:val>
                                        </p:tav>
                                        <p:tav tm="100000">
                                          <p:val>
                                            <p:strVal val="#ppt_y"/>
                                          </p:val>
                                        </p:tav>
                                      </p:tavLst>
                                    </p:anim>
                                    <p:anim calcmode="lin" valueType="num">
                                      <p:cBhvr>
                                        <p:cTn id="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2"/>
                                        </p:tgtEl>
                                      </p:cBhvr>
                                    </p:animEffect>
                                  </p:childTnLst>
                                </p:cTn>
                              </p:par>
                            </p:childTnLst>
                          </p:cTn>
                        </p:par>
                        <p:par>
                          <p:cTn id="12" fill="hold">
                            <p:stCondLst>
                              <p:cond delay="450"/>
                            </p:stCondLst>
                            <p:childTnLst>
                              <p:par>
                                <p:cTn id="13" presetID="10" presetClass="entr" presetSubtype="0" fill="hold" nodeType="afterEffect">
                                  <p:stCondLst>
                                    <p:cond delay="0"/>
                                  </p:stCondLst>
                                  <p:childTnLst>
                                    <p:set>
                                      <p:cBhvr>
                                        <p:cTn id="14" dur="1" fill="hold">
                                          <p:stCondLst>
                                            <p:cond delay="0"/>
                                          </p:stCondLst>
                                        </p:cTn>
                                        <p:tgtEl>
                                          <p:spTgt spid="82"/>
                                        </p:tgtEl>
                                        <p:attrNameLst>
                                          <p:attrName>style.visibility</p:attrName>
                                        </p:attrNameLst>
                                      </p:cBhvr>
                                      <p:to>
                                        <p:strVal val="visible"/>
                                      </p:to>
                                    </p:set>
                                    <p:animEffect transition="in" filter="fade">
                                      <p:cBhvr>
                                        <p:cTn id="15" dur="500"/>
                                        <p:tgtEl>
                                          <p:spTgt spid="82"/>
                                        </p:tgtEl>
                                      </p:cBhvr>
                                    </p:animEffect>
                                  </p:childTnLst>
                                </p:cTn>
                              </p:par>
                            </p:childTnLst>
                          </p:cTn>
                        </p:par>
                        <p:par>
                          <p:cTn id="16" fill="hold">
                            <p:stCondLst>
                              <p:cond delay="950"/>
                            </p:stCondLst>
                            <p:childTnLst>
                              <p:par>
                                <p:cTn id="17" presetID="10" presetClass="entr" presetSubtype="0" fill="hold" nodeType="afterEffect">
                                  <p:stCondLst>
                                    <p:cond delay="0"/>
                                  </p:stCondLst>
                                  <p:childTnLst>
                                    <p:set>
                                      <p:cBhvr>
                                        <p:cTn id="18" dur="1" fill="hold">
                                          <p:stCondLst>
                                            <p:cond delay="0"/>
                                          </p:stCondLst>
                                        </p:cTn>
                                        <p:tgtEl>
                                          <p:spTgt spid="75"/>
                                        </p:tgtEl>
                                        <p:attrNameLst>
                                          <p:attrName>style.visibility</p:attrName>
                                        </p:attrNameLst>
                                      </p:cBhvr>
                                      <p:to>
                                        <p:strVal val="visible"/>
                                      </p:to>
                                    </p:set>
                                    <p:animEffect transition="in" filter="fade">
                                      <p:cBhvr>
                                        <p:cTn id="19" dur="500"/>
                                        <p:tgtEl>
                                          <p:spTgt spid="75"/>
                                        </p:tgtEl>
                                      </p:cBhvr>
                                    </p:animEffect>
                                  </p:childTnLst>
                                </p:cTn>
                              </p:par>
                            </p:childTnLst>
                          </p:cTn>
                        </p:par>
                        <p:par>
                          <p:cTn id="20" fill="hold">
                            <p:stCondLst>
                              <p:cond delay="1450"/>
                            </p:stCondLst>
                            <p:childTnLst>
                              <p:par>
                                <p:cTn id="21" presetID="10" presetClass="entr" presetSubtype="0" fill="hold" nodeType="afterEffect">
                                  <p:stCondLst>
                                    <p:cond delay="0"/>
                                  </p:stCondLst>
                                  <p:childTnLst>
                                    <p:set>
                                      <p:cBhvr>
                                        <p:cTn id="22" dur="1" fill="hold">
                                          <p:stCondLst>
                                            <p:cond delay="0"/>
                                          </p:stCondLst>
                                        </p:cTn>
                                        <p:tgtEl>
                                          <p:spTgt spid="69"/>
                                        </p:tgtEl>
                                        <p:attrNameLst>
                                          <p:attrName>style.visibility</p:attrName>
                                        </p:attrNameLst>
                                      </p:cBhvr>
                                      <p:to>
                                        <p:strVal val="visible"/>
                                      </p:to>
                                    </p:set>
                                    <p:animEffect transition="in" filter="fade">
                                      <p:cBhvr>
                                        <p:cTn id="23" dur="500"/>
                                        <p:tgtEl>
                                          <p:spTgt spid="69"/>
                                        </p:tgtEl>
                                      </p:cBhvr>
                                    </p:animEffect>
                                  </p:childTnLst>
                                </p:cTn>
                              </p:par>
                            </p:childTnLst>
                          </p:cTn>
                        </p:par>
                        <p:par>
                          <p:cTn id="24" fill="hold">
                            <p:stCondLst>
                              <p:cond delay="1950"/>
                            </p:stCondLst>
                            <p:childTnLst>
                              <p:par>
                                <p:cTn id="25" presetID="10" presetClass="entr" presetSubtype="0" fill="hold" nodeType="afterEffect">
                                  <p:stCondLst>
                                    <p:cond delay="0"/>
                                  </p:stCondLst>
                                  <p:childTnLst>
                                    <p:set>
                                      <p:cBhvr>
                                        <p:cTn id="26" dur="1" fill="hold">
                                          <p:stCondLst>
                                            <p:cond delay="0"/>
                                          </p:stCondLst>
                                        </p:cTn>
                                        <p:tgtEl>
                                          <p:spTgt spid="66"/>
                                        </p:tgtEl>
                                        <p:attrNameLst>
                                          <p:attrName>style.visibility</p:attrName>
                                        </p:attrNameLst>
                                      </p:cBhvr>
                                      <p:to>
                                        <p:strVal val="visible"/>
                                      </p:to>
                                    </p:set>
                                    <p:animEffect transition="in" filter="fade">
                                      <p:cBhvr>
                                        <p:cTn id="27" dur="500"/>
                                        <p:tgtEl>
                                          <p:spTgt spid="66"/>
                                        </p:tgtEl>
                                      </p:cBhvr>
                                    </p:animEffect>
                                  </p:childTnLst>
                                </p:cTn>
                              </p:par>
                            </p:childTnLst>
                          </p:cTn>
                        </p:par>
                        <p:par>
                          <p:cTn id="28" fill="hold">
                            <p:stCondLst>
                              <p:cond delay="2450"/>
                            </p:stCondLst>
                            <p:childTnLst>
                              <p:par>
                                <p:cTn id="29" presetID="10" presetClass="entr" presetSubtype="0" fill="hold" nodeType="after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fade">
                                      <p:cBhvr>
                                        <p:cTn id="31" dur="500"/>
                                        <p:tgtEl>
                                          <p:spTgt spid="72"/>
                                        </p:tgtEl>
                                      </p:cBhvr>
                                    </p:animEffect>
                                  </p:childTnLst>
                                </p:cTn>
                              </p:par>
                            </p:childTnLst>
                          </p:cTn>
                        </p:par>
                        <p:par>
                          <p:cTn id="32" fill="hold">
                            <p:stCondLst>
                              <p:cond delay="2950"/>
                            </p:stCondLst>
                            <p:childTnLst>
                              <p:par>
                                <p:cTn id="33" presetID="10" presetClass="entr" presetSubtype="0" fill="hold" nodeType="afterEffect">
                                  <p:stCondLst>
                                    <p:cond delay="0"/>
                                  </p:stCondLst>
                                  <p:childTnLst>
                                    <p:set>
                                      <p:cBhvr>
                                        <p:cTn id="34" dur="1" fill="hold">
                                          <p:stCondLst>
                                            <p:cond delay="0"/>
                                          </p:stCondLst>
                                        </p:cTn>
                                        <p:tgtEl>
                                          <p:spTgt spid="78"/>
                                        </p:tgtEl>
                                        <p:attrNameLst>
                                          <p:attrName>style.visibility</p:attrName>
                                        </p:attrNameLst>
                                      </p:cBhvr>
                                      <p:to>
                                        <p:strVal val="visible"/>
                                      </p:to>
                                    </p:set>
                                    <p:animEffect transition="in" filter="fade">
                                      <p:cBhvr>
                                        <p:cTn id="35" dur="500"/>
                                        <p:tgtEl>
                                          <p:spTgt spid="78"/>
                                        </p:tgtEl>
                                      </p:cBhvr>
                                    </p:animEffect>
                                  </p:childTnLst>
                                </p:cTn>
                              </p:par>
                            </p:childTnLst>
                          </p:cTn>
                        </p:par>
                        <p:par>
                          <p:cTn id="36" fill="hold">
                            <p:stCondLst>
                              <p:cond delay="3450"/>
                            </p:stCondLst>
                            <p:childTnLst>
                              <p:par>
                                <p:cTn id="37" presetID="22" presetClass="entr" presetSubtype="8" fill="hold" grpId="0" nodeType="afterEffect">
                                  <p:stCondLst>
                                    <p:cond delay="0"/>
                                  </p:stCondLst>
                                  <p:childTnLst>
                                    <p:set>
                                      <p:cBhvr>
                                        <p:cTn id="38" dur="1" fill="hold">
                                          <p:stCondLst>
                                            <p:cond delay="0"/>
                                          </p:stCondLst>
                                        </p:cTn>
                                        <p:tgtEl>
                                          <p:spTgt spid="88"/>
                                        </p:tgtEl>
                                        <p:attrNameLst>
                                          <p:attrName>style.visibility</p:attrName>
                                        </p:attrNameLst>
                                      </p:cBhvr>
                                      <p:to>
                                        <p:strVal val="visible"/>
                                      </p:to>
                                    </p:set>
                                    <p:animEffect transition="in" filter="wipe(left)">
                                      <p:cBhvr>
                                        <p:cTn id="39" dur="500"/>
                                        <p:tgtEl>
                                          <p:spTgt spid="88"/>
                                        </p:tgtEl>
                                      </p:cBhvr>
                                    </p:animEffect>
                                  </p:childTnLst>
                                </p:cTn>
                              </p:par>
                            </p:childTnLst>
                          </p:cTn>
                        </p:par>
                        <p:par>
                          <p:cTn id="40" fill="hold">
                            <p:stCondLst>
                              <p:cond delay="3950"/>
                            </p:stCondLst>
                            <p:childTnLst>
                              <p:par>
                                <p:cTn id="41" presetID="22" presetClass="entr" presetSubtype="8" fill="hold" grpId="0" nodeType="afterEffect">
                                  <p:stCondLst>
                                    <p:cond delay="0"/>
                                  </p:stCondLst>
                                  <p:childTnLst>
                                    <p:set>
                                      <p:cBhvr>
                                        <p:cTn id="42" dur="1" fill="hold">
                                          <p:stCondLst>
                                            <p:cond delay="0"/>
                                          </p:stCondLst>
                                        </p:cTn>
                                        <p:tgtEl>
                                          <p:spTgt spid="89"/>
                                        </p:tgtEl>
                                        <p:attrNameLst>
                                          <p:attrName>style.visibility</p:attrName>
                                        </p:attrNameLst>
                                      </p:cBhvr>
                                      <p:to>
                                        <p:strVal val="visible"/>
                                      </p:to>
                                    </p:set>
                                    <p:animEffect transition="in" filter="wipe(left)">
                                      <p:cBhvr>
                                        <p:cTn id="43" dur="500"/>
                                        <p:tgtEl>
                                          <p:spTgt spid="89"/>
                                        </p:tgtEl>
                                      </p:cBhvr>
                                    </p:animEffect>
                                  </p:childTnLst>
                                </p:cTn>
                              </p:par>
                            </p:childTnLst>
                          </p:cTn>
                        </p:par>
                        <p:par>
                          <p:cTn id="44" fill="hold">
                            <p:stCondLst>
                              <p:cond delay="4450"/>
                            </p:stCondLst>
                            <p:childTnLst>
                              <p:par>
                                <p:cTn id="45" presetID="22" presetClass="entr" presetSubtype="8" fill="hold" grpId="0" nodeType="afterEffect">
                                  <p:stCondLst>
                                    <p:cond delay="0"/>
                                  </p:stCondLst>
                                  <p:childTnLst>
                                    <p:set>
                                      <p:cBhvr>
                                        <p:cTn id="46" dur="1" fill="hold">
                                          <p:stCondLst>
                                            <p:cond delay="0"/>
                                          </p:stCondLst>
                                        </p:cTn>
                                        <p:tgtEl>
                                          <p:spTgt spid="93"/>
                                        </p:tgtEl>
                                        <p:attrNameLst>
                                          <p:attrName>style.visibility</p:attrName>
                                        </p:attrNameLst>
                                      </p:cBhvr>
                                      <p:to>
                                        <p:strVal val="visible"/>
                                      </p:to>
                                    </p:set>
                                    <p:animEffect transition="in" filter="wipe(left)">
                                      <p:cBhvr>
                                        <p:cTn id="47" dur="500"/>
                                        <p:tgtEl>
                                          <p:spTgt spid="93"/>
                                        </p:tgtEl>
                                      </p:cBhvr>
                                    </p:animEffect>
                                  </p:childTnLst>
                                </p:cTn>
                              </p:par>
                            </p:childTnLst>
                          </p:cTn>
                        </p:par>
                        <p:par>
                          <p:cTn id="48" fill="hold">
                            <p:stCondLst>
                              <p:cond delay="4950"/>
                            </p:stCondLst>
                            <p:childTnLst>
                              <p:par>
                                <p:cTn id="49" presetID="22" presetClass="entr" presetSubtype="8" fill="hold" grpId="0" nodeType="afterEffect">
                                  <p:stCondLst>
                                    <p:cond delay="0"/>
                                  </p:stCondLst>
                                  <p:childTnLst>
                                    <p:set>
                                      <p:cBhvr>
                                        <p:cTn id="50" dur="1" fill="hold">
                                          <p:stCondLst>
                                            <p:cond delay="0"/>
                                          </p:stCondLst>
                                        </p:cTn>
                                        <p:tgtEl>
                                          <p:spTgt spid="91"/>
                                        </p:tgtEl>
                                        <p:attrNameLst>
                                          <p:attrName>style.visibility</p:attrName>
                                        </p:attrNameLst>
                                      </p:cBhvr>
                                      <p:to>
                                        <p:strVal val="visible"/>
                                      </p:to>
                                    </p:set>
                                    <p:animEffect transition="in" filter="wipe(left)">
                                      <p:cBhvr>
                                        <p:cTn id="51" dur="500"/>
                                        <p:tgtEl>
                                          <p:spTgt spid="91"/>
                                        </p:tgtEl>
                                      </p:cBhvr>
                                    </p:animEffect>
                                  </p:childTnLst>
                                </p:cTn>
                              </p:par>
                            </p:childTnLst>
                          </p:cTn>
                        </p:par>
                        <p:par>
                          <p:cTn id="52" fill="hold">
                            <p:stCondLst>
                              <p:cond delay="5450"/>
                            </p:stCondLst>
                            <p:childTnLst>
                              <p:par>
                                <p:cTn id="53" presetID="22" presetClass="entr" presetSubtype="8" fill="hold" grpId="0" nodeType="afterEffect">
                                  <p:stCondLst>
                                    <p:cond delay="0"/>
                                  </p:stCondLst>
                                  <p:childTnLst>
                                    <p:set>
                                      <p:cBhvr>
                                        <p:cTn id="54" dur="1" fill="hold">
                                          <p:stCondLst>
                                            <p:cond delay="0"/>
                                          </p:stCondLst>
                                        </p:cTn>
                                        <p:tgtEl>
                                          <p:spTgt spid="92"/>
                                        </p:tgtEl>
                                        <p:attrNameLst>
                                          <p:attrName>style.visibility</p:attrName>
                                        </p:attrNameLst>
                                      </p:cBhvr>
                                      <p:to>
                                        <p:strVal val="visible"/>
                                      </p:to>
                                    </p:set>
                                    <p:animEffect transition="in" filter="wipe(left)">
                                      <p:cBhvr>
                                        <p:cTn id="55" dur="500"/>
                                        <p:tgtEl>
                                          <p:spTgt spid="92"/>
                                        </p:tgtEl>
                                      </p:cBhvr>
                                    </p:animEffect>
                                  </p:childTnLst>
                                </p:cTn>
                              </p:par>
                            </p:childTnLst>
                          </p:cTn>
                        </p:par>
                        <p:par>
                          <p:cTn id="56" fill="hold">
                            <p:stCondLst>
                              <p:cond delay="5950"/>
                            </p:stCondLst>
                            <p:childTnLst>
                              <p:par>
                                <p:cTn id="57" presetID="22" presetClass="entr" presetSubtype="8" fill="hold" grpId="0" nodeType="afterEffect">
                                  <p:stCondLst>
                                    <p:cond delay="0"/>
                                  </p:stCondLst>
                                  <p:childTnLst>
                                    <p:set>
                                      <p:cBhvr>
                                        <p:cTn id="58" dur="1" fill="hold">
                                          <p:stCondLst>
                                            <p:cond delay="0"/>
                                          </p:stCondLst>
                                        </p:cTn>
                                        <p:tgtEl>
                                          <p:spTgt spid="90"/>
                                        </p:tgtEl>
                                        <p:attrNameLst>
                                          <p:attrName>style.visibility</p:attrName>
                                        </p:attrNameLst>
                                      </p:cBhvr>
                                      <p:to>
                                        <p:strVal val="visible"/>
                                      </p:to>
                                    </p:set>
                                    <p:animEffect transition="in" filter="wipe(left)">
                                      <p:cBhvr>
                                        <p:cTn id="59" dur="500"/>
                                        <p:tgtEl>
                                          <p:spTgt spid="90"/>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grpId="0" nodeType="clickEffect">
                                  <p:stCondLst>
                                    <p:cond delay="0"/>
                                  </p:stCondLst>
                                  <p:childTnLst>
                                    <p:set>
                                      <p:cBhvr>
                                        <p:cTn id="63" dur="1" fill="hold">
                                          <p:stCondLst>
                                            <p:cond delay="0"/>
                                          </p:stCondLst>
                                        </p:cTn>
                                        <p:tgtEl>
                                          <p:spTgt spid="94"/>
                                        </p:tgtEl>
                                        <p:attrNameLst>
                                          <p:attrName>style.visibility</p:attrName>
                                        </p:attrNameLst>
                                      </p:cBhvr>
                                      <p:to>
                                        <p:strVal val="visible"/>
                                      </p:to>
                                    </p:set>
                                    <p:animEffect transition="in" filter="wipe(left)">
                                      <p:cBhvr>
                                        <p:cTn id="64" dur="500"/>
                                        <p:tgtEl>
                                          <p:spTgt spid="94"/>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4" fill="hold" grpId="0" nodeType="click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wipe(down)">
                                      <p:cBhvr>
                                        <p:cTn id="6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89" grpId="0"/>
      <p:bldP spid="90" grpId="0"/>
      <p:bldP spid="91" grpId="0"/>
      <p:bldP spid="92" grpId="0"/>
      <p:bldP spid="93" grpId="0"/>
      <p:bldP spid="94" grpId="0"/>
      <p:bldP spid="31" grpId="0"/>
      <p:bldP spid="3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549419" y="1339006"/>
            <a:ext cx="6359641" cy="1442457"/>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1" tIns="45725" rIns="91451" bIns="45725" rtlCol="0" anchor="ctr"/>
          <a:lstStyle/>
          <a:p>
            <a:pPr algn="ctr"/>
            <a:endParaRPr lang="zh-CN" altLang="en-US"/>
          </a:p>
        </p:txBody>
      </p:sp>
      <p:sp>
        <p:nvSpPr>
          <p:cNvPr id="4" name="矩形 3"/>
          <p:cNvSpPr/>
          <p:nvPr/>
        </p:nvSpPr>
        <p:spPr>
          <a:xfrm>
            <a:off x="4381076" y="1125277"/>
            <a:ext cx="4685216" cy="46355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51" tIns="45725" rIns="91451" bIns="45725" rtlCol="0" anchor="ctr"/>
          <a:lstStyle/>
          <a:p>
            <a:pPr algn="ctr"/>
            <a:r>
              <a:rPr lang="zh-CN" altLang="en-US">
                <a:latin typeface="微软雅黑" pitchFamily="34" charset="-122"/>
                <a:ea typeface="微软雅黑" pitchFamily="34" charset="-122"/>
              </a:rPr>
              <a:t>点击添加标题</a:t>
            </a:r>
          </a:p>
        </p:txBody>
      </p:sp>
      <p:sp>
        <p:nvSpPr>
          <p:cNvPr id="5" name="六边形 4"/>
          <p:cNvSpPr/>
          <p:nvPr/>
        </p:nvSpPr>
        <p:spPr>
          <a:xfrm>
            <a:off x="1064278" y="2925478"/>
            <a:ext cx="1586689" cy="1368152"/>
          </a:xfrm>
          <a:prstGeom prst="hexag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51" tIns="45725" rIns="91451" bIns="45725" rtlCol="0" anchor="ctr"/>
          <a:lstStyle/>
          <a:p>
            <a:pPr algn="ctr"/>
            <a:r>
              <a:rPr lang="zh-CN" altLang="en-US" sz="3199" dirty="0">
                <a:latin typeface="微软雅黑" pitchFamily="34" charset="-122"/>
                <a:ea typeface="微软雅黑" pitchFamily="34" charset="-122"/>
              </a:rPr>
              <a:t>工作概述</a:t>
            </a:r>
          </a:p>
        </p:txBody>
      </p:sp>
      <p:cxnSp>
        <p:nvCxnSpPr>
          <p:cNvPr id="6" name="直接箭头连接符 5"/>
          <p:cNvCxnSpPr>
            <a:stCxn id="5" idx="5"/>
          </p:cNvCxnSpPr>
          <p:nvPr/>
        </p:nvCxnSpPr>
        <p:spPr>
          <a:xfrm flipV="1">
            <a:off x="2309008" y="1989375"/>
            <a:ext cx="1240411" cy="936104"/>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8" name="直接箭头连接符 7"/>
          <p:cNvCxnSpPr>
            <a:stCxn id="5" idx="0"/>
          </p:cNvCxnSpPr>
          <p:nvPr/>
        </p:nvCxnSpPr>
        <p:spPr>
          <a:xfrm>
            <a:off x="2650966" y="3609553"/>
            <a:ext cx="898452" cy="0"/>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9" name="直接箭头连接符 8"/>
          <p:cNvCxnSpPr>
            <a:stCxn id="5" idx="1"/>
          </p:cNvCxnSpPr>
          <p:nvPr/>
        </p:nvCxnSpPr>
        <p:spPr>
          <a:xfrm>
            <a:off x="2309008" y="4293631"/>
            <a:ext cx="1240411" cy="936104"/>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765392" y="1629334"/>
            <a:ext cx="6047273" cy="1052596"/>
          </a:xfrm>
          <a:prstGeom prst="rect">
            <a:avLst/>
          </a:prstGeom>
          <a:noFill/>
        </p:spPr>
        <p:txBody>
          <a:bodyPr wrap="square" lIns="91451" tIns="45725" rIns="91451" bIns="45725" rtlCol="0">
            <a:spAutoFit/>
          </a:bodyPr>
          <a:lstStyle/>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11" name="矩形 10"/>
          <p:cNvSpPr/>
          <p:nvPr/>
        </p:nvSpPr>
        <p:spPr>
          <a:xfrm>
            <a:off x="3549419" y="3139208"/>
            <a:ext cx="6359641" cy="1442457"/>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1" tIns="45725" rIns="91451" bIns="45725" rtlCol="0" anchor="ctr"/>
          <a:lstStyle/>
          <a:p>
            <a:pPr algn="ctr"/>
            <a:endParaRPr lang="zh-CN" altLang="en-US"/>
          </a:p>
        </p:txBody>
      </p:sp>
      <p:sp>
        <p:nvSpPr>
          <p:cNvPr id="12" name="矩形 11"/>
          <p:cNvSpPr/>
          <p:nvPr/>
        </p:nvSpPr>
        <p:spPr>
          <a:xfrm>
            <a:off x="4381076" y="2925477"/>
            <a:ext cx="4685216" cy="46355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51" tIns="45725" rIns="91451" bIns="45725" rtlCol="0" anchor="ctr"/>
          <a:lstStyle/>
          <a:p>
            <a:pPr algn="ctr"/>
            <a:r>
              <a:rPr lang="zh-CN" altLang="en-US">
                <a:latin typeface="微软雅黑" pitchFamily="34" charset="-122"/>
                <a:ea typeface="微软雅黑" pitchFamily="34" charset="-122"/>
              </a:rPr>
              <a:t>点击添加标题</a:t>
            </a:r>
          </a:p>
        </p:txBody>
      </p:sp>
      <p:sp>
        <p:nvSpPr>
          <p:cNvPr id="13" name="TextBox 12"/>
          <p:cNvSpPr txBox="1"/>
          <p:nvPr/>
        </p:nvSpPr>
        <p:spPr>
          <a:xfrm>
            <a:off x="3765392" y="3429534"/>
            <a:ext cx="6047273" cy="1052596"/>
          </a:xfrm>
          <a:prstGeom prst="rect">
            <a:avLst/>
          </a:prstGeom>
          <a:noFill/>
        </p:spPr>
        <p:txBody>
          <a:bodyPr wrap="square" lIns="91451" tIns="45725" rIns="91451" bIns="45725" rtlCol="0">
            <a:spAutoFit/>
          </a:bodyPr>
          <a:lstStyle/>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a:t>
            </a:r>
            <a:r>
              <a:rPr lang="zh-CN" altLang="en-US" sz="1600">
                <a:solidFill>
                  <a:sysClr val="windowText" lastClr="000000"/>
                </a:solidFill>
                <a:latin typeface="微软雅黑" pitchFamily="34" charset="-122"/>
                <a:ea typeface="微软雅黑" pitchFamily="34" charset="-122"/>
              </a:rPr>
              <a:t>文字。</a:t>
            </a:r>
          </a:p>
        </p:txBody>
      </p:sp>
      <p:sp>
        <p:nvSpPr>
          <p:cNvPr id="14" name="矩形 13"/>
          <p:cNvSpPr/>
          <p:nvPr/>
        </p:nvSpPr>
        <p:spPr>
          <a:xfrm>
            <a:off x="3549419" y="4939408"/>
            <a:ext cx="6359641" cy="1442457"/>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1" tIns="45725" rIns="91451" bIns="45725" rtlCol="0" anchor="ctr"/>
          <a:lstStyle/>
          <a:p>
            <a:pPr algn="ctr"/>
            <a:endParaRPr lang="zh-CN" altLang="en-US"/>
          </a:p>
        </p:txBody>
      </p:sp>
      <p:sp>
        <p:nvSpPr>
          <p:cNvPr id="15" name="矩形 14"/>
          <p:cNvSpPr/>
          <p:nvPr/>
        </p:nvSpPr>
        <p:spPr>
          <a:xfrm>
            <a:off x="4381076" y="4725678"/>
            <a:ext cx="4685216" cy="46355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51" tIns="45725" rIns="91451" bIns="45725" rtlCol="0" anchor="ctr"/>
          <a:lstStyle/>
          <a:p>
            <a:pPr algn="ctr"/>
            <a:r>
              <a:rPr lang="zh-CN" altLang="en-US">
                <a:latin typeface="微软雅黑" pitchFamily="34" charset="-122"/>
                <a:ea typeface="微软雅黑" pitchFamily="34" charset="-122"/>
              </a:rPr>
              <a:t>点击添加标题</a:t>
            </a:r>
          </a:p>
        </p:txBody>
      </p:sp>
      <p:sp>
        <p:nvSpPr>
          <p:cNvPr id="16" name="TextBox 15"/>
          <p:cNvSpPr txBox="1"/>
          <p:nvPr/>
        </p:nvSpPr>
        <p:spPr>
          <a:xfrm>
            <a:off x="3765392" y="5229734"/>
            <a:ext cx="6047273" cy="1052596"/>
          </a:xfrm>
          <a:prstGeom prst="rect">
            <a:avLst/>
          </a:prstGeom>
          <a:noFill/>
        </p:spPr>
        <p:txBody>
          <a:bodyPr wrap="square" lIns="91451" tIns="45725" rIns="91451" bIns="45725" rtlCol="0">
            <a:spAutoFit/>
          </a:bodyPr>
          <a:lstStyle/>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a:t>
            </a:r>
            <a:r>
              <a:rPr lang="zh-CN" altLang="en-US" sz="1600">
                <a:solidFill>
                  <a:sysClr val="windowText" lastClr="000000"/>
                </a:solidFill>
                <a:latin typeface="微软雅黑" pitchFamily="34" charset="-122"/>
                <a:ea typeface="微软雅黑" pitchFamily="34" charset="-122"/>
              </a:rPr>
              <a:t>文字。</a:t>
            </a:r>
          </a:p>
        </p:txBody>
      </p:sp>
      <p:sp>
        <p:nvSpPr>
          <p:cNvPr id="17" name="文本框 2"/>
          <p:cNvSpPr txBox="1"/>
          <p:nvPr/>
        </p:nvSpPr>
        <p:spPr>
          <a:xfrm>
            <a:off x="1141595" y="170230"/>
            <a:ext cx="3286051" cy="523099"/>
          </a:xfrm>
          <a:prstGeom prst="rect">
            <a:avLst/>
          </a:prstGeom>
          <a:noFill/>
        </p:spPr>
        <p:txBody>
          <a:bodyPr wrap="square" rtlCol="0">
            <a:spAutoFit/>
          </a:bodyPr>
          <a:lstStyle/>
          <a:p>
            <a:pPr algn="ctr"/>
            <a:r>
              <a:rPr lang="zh-CN" altLang="en-US" sz="2799" b="1" dirty="0" smtClean="0">
                <a:solidFill>
                  <a:srgbClr val="C00000"/>
                </a:solidFill>
                <a:latin typeface="微软雅黑" pitchFamily="34" charset="-122"/>
                <a:ea typeface="微软雅黑" pitchFamily="34" charset="-122"/>
              </a:rPr>
              <a:t> </a:t>
            </a:r>
            <a:endParaRPr lang="zh-CN" altLang="en-US" sz="2799" b="1" dirty="0">
              <a:solidFill>
                <a:srgbClr val="C00000"/>
              </a:solidFill>
              <a:latin typeface="微软雅黑" pitchFamily="34" charset="-122"/>
              <a:ea typeface="微软雅黑" pitchFamily="34" charset="-122"/>
            </a:endParaRPr>
          </a:p>
        </p:txBody>
      </p:sp>
    </p:spTree>
    <p:extLst>
      <p:ext uri="{BB962C8B-B14F-4D97-AF65-F5344CB8AC3E}">
        <p14:creationId xmlns:p14="http://schemas.microsoft.com/office/powerpoint/2010/main" val="2102921891"/>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par>
                              <p:cTn id="12" fill="hold">
                                <p:stCondLst>
                                  <p:cond delay="450"/>
                                </p:stCondLst>
                                <p:childTnLst>
                                  <p:par>
                                    <p:cTn id="13" presetID="14" presetClass="entr" presetSubtype="1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par>
                              <p:cTn id="16" fill="hold">
                                <p:stCondLst>
                                  <p:cond delay="95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8"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par>
                                    <p:cTn id="23" presetID="22" presetClass="entr" presetSubtype="8"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par>
                              <p:cTn id="26" fill="hold">
                                <p:stCondLst>
                                  <p:cond delay="1450"/>
                                </p:stCondLst>
                                <p:childTnLst>
                                  <p:par>
                                    <p:cTn id="27" presetID="16" presetClass="entr" presetSubtype="37"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barn(outVertical)">
                                          <p:cBhvr>
                                            <p:cTn id="29" dur="500"/>
                                            <p:tgtEl>
                                              <p:spTgt spid="4"/>
                                            </p:tgtEl>
                                          </p:cBhvr>
                                        </p:animEffect>
                                      </p:childTnLst>
                                    </p:cTn>
                                  </p:par>
                                </p:childTnLst>
                              </p:cTn>
                            </p:par>
                            <p:par>
                              <p:cTn id="30" fill="hold">
                                <p:stCondLst>
                                  <p:cond delay="1950"/>
                                </p:stCondLst>
                                <p:childTnLst>
                                  <p:par>
                                    <p:cTn id="31" presetID="2" presetClass="entr" presetSubtype="1" fill="hold" grpId="0" nodeType="afterEffect" p14:presetBounceEnd="50000">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14:bounceEnd="50000">
                                          <p:cBhvr additive="base">
                                            <p:cTn id="33" dur="5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34" dur="500" fill="hold"/>
                                            <p:tgtEl>
                                              <p:spTgt spid="3"/>
                                            </p:tgtEl>
                                            <p:attrNameLst>
                                              <p:attrName>ppt_y</p:attrName>
                                            </p:attrNameLst>
                                          </p:cBhvr>
                                          <p:tavLst>
                                            <p:tav tm="0">
                                              <p:val>
                                                <p:strVal val="0-#ppt_h/2"/>
                                              </p:val>
                                            </p:tav>
                                            <p:tav tm="100000">
                                              <p:val>
                                                <p:strVal val="#ppt_y"/>
                                              </p:val>
                                            </p:tav>
                                          </p:tavLst>
                                        </p:anim>
                                      </p:childTnLst>
                                    </p:cTn>
                                  </p:par>
                                </p:childTnLst>
                              </p:cTn>
                            </p:par>
                            <p:par>
                              <p:cTn id="35" fill="hold">
                                <p:stCondLst>
                                  <p:cond delay="245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0"/>
                                            </p:tgtEl>
                                            <p:attrNameLst>
                                              <p:attrName>style.visibility</p:attrName>
                                            </p:attrNameLst>
                                          </p:cBhvr>
                                          <p:to>
                                            <p:strVal val="visible"/>
                                          </p:to>
                                        </p:set>
                                        <p:animEffect transition="in" filter="wipe(left)">
                                          <p:cBhvr>
                                            <p:cTn id="38" dur="100"/>
                                            <p:tgtEl>
                                              <p:spTgt spid="10"/>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0"/>
                                            </p:tgtEl>
                                          </p:cBhvr>
                                          <p:to x="80000" y="100000"/>
                                        </p:animScale>
                                        <p:anim by="(#ppt_w*0.10)" calcmode="lin" valueType="num">
                                          <p:cBhvr>
                                            <p:cTn id="41" dur="50" autoRev="1" fill="hold">
                                              <p:stCondLst>
                                                <p:cond delay="0"/>
                                              </p:stCondLst>
                                            </p:cTn>
                                            <p:tgtEl>
                                              <p:spTgt spid="10"/>
                                            </p:tgtEl>
                                            <p:attrNameLst>
                                              <p:attrName>ppt_x</p:attrName>
                                            </p:attrNameLst>
                                          </p:cBhvr>
                                        </p:anim>
                                        <p:anim by="(-#ppt_w*0.10)" calcmode="lin" valueType="num">
                                          <p:cBhvr>
                                            <p:cTn id="42" dur="50" autoRev="1" fill="hold">
                                              <p:stCondLst>
                                                <p:cond delay="0"/>
                                              </p:stCondLst>
                                            </p:cTn>
                                            <p:tgtEl>
                                              <p:spTgt spid="10"/>
                                            </p:tgtEl>
                                            <p:attrNameLst>
                                              <p:attrName>ppt_y</p:attrName>
                                            </p:attrNameLst>
                                          </p:cBhvr>
                                        </p:anim>
                                        <p:animRot by="-480000">
                                          <p:cBhvr>
                                            <p:cTn id="43" dur="50" autoRev="1" fill="hold">
                                              <p:stCondLst>
                                                <p:cond delay="0"/>
                                              </p:stCondLst>
                                            </p:cTn>
                                            <p:tgtEl>
                                              <p:spTgt spid="10"/>
                                            </p:tgtEl>
                                            <p:attrNameLst>
                                              <p:attrName>r</p:attrName>
                                            </p:attrNameLst>
                                          </p:cBhvr>
                                        </p:animRot>
                                      </p:childTnLst>
                                    </p:cTn>
                                  </p:par>
                                </p:childTnLst>
                              </p:cTn>
                            </p:par>
                            <p:par>
                              <p:cTn id="44" fill="hold">
                                <p:stCondLst>
                                  <p:cond delay="4860"/>
                                </p:stCondLst>
                                <p:childTnLst>
                                  <p:par>
                                    <p:cTn id="45" presetID="16" presetClass="entr" presetSubtype="37"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barn(outVertical)">
                                          <p:cBhvr>
                                            <p:cTn id="47" dur="500"/>
                                            <p:tgtEl>
                                              <p:spTgt spid="12"/>
                                            </p:tgtEl>
                                          </p:cBhvr>
                                        </p:animEffect>
                                      </p:childTnLst>
                                    </p:cTn>
                                  </p:par>
                                </p:childTnLst>
                              </p:cTn>
                            </p:par>
                            <p:par>
                              <p:cTn id="48" fill="hold">
                                <p:stCondLst>
                                  <p:cond delay="5360"/>
                                </p:stCondLst>
                                <p:childTnLst>
                                  <p:par>
                                    <p:cTn id="49" presetID="2" presetClass="entr" presetSubtype="1" fill="hold" grpId="0" nodeType="afterEffect" p14:presetBounceEnd="50000">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14:bounceEnd="50000">
                                          <p:cBhvr additive="base">
                                            <p:cTn id="51" dur="5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52" dur="500" fill="hold"/>
                                            <p:tgtEl>
                                              <p:spTgt spid="11"/>
                                            </p:tgtEl>
                                            <p:attrNameLst>
                                              <p:attrName>ppt_y</p:attrName>
                                            </p:attrNameLst>
                                          </p:cBhvr>
                                          <p:tavLst>
                                            <p:tav tm="0">
                                              <p:val>
                                                <p:strVal val="0-#ppt_h/2"/>
                                              </p:val>
                                            </p:tav>
                                            <p:tav tm="100000">
                                              <p:val>
                                                <p:strVal val="#ppt_y"/>
                                              </p:val>
                                            </p:tav>
                                          </p:tavLst>
                                        </p:anim>
                                      </p:childTnLst>
                                    </p:cTn>
                                  </p:par>
                                </p:childTnLst>
                              </p:cTn>
                            </p:par>
                            <p:par>
                              <p:cTn id="53" fill="hold">
                                <p:stCondLst>
                                  <p:cond delay="586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13"/>
                                            </p:tgtEl>
                                            <p:attrNameLst>
                                              <p:attrName>style.visibility</p:attrName>
                                            </p:attrNameLst>
                                          </p:cBhvr>
                                          <p:to>
                                            <p:strVal val="visible"/>
                                          </p:to>
                                        </p:set>
                                        <p:animEffect transition="in" filter="wipe(left)">
                                          <p:cBhvr>
                                            <p:cTn id="56" dur="100"/>
                                            <p:tgtEl>
                                              <p:spTgt spid="13"/>
                                            </p:tgtEl>
                                          </p:cBhvr>
                                        </p:animEffect>
                                      </p:childTnLst>
                                    </p:cTn>
                                  </p:par>
                                  <p:par>
                                    <p:cTn id="57" presetID="36" presetClass="emph" presetSubtype="0" fill="hold" grpId="1" nodeType="withEffect">
                                      <p:stCondLst>
                                        <p:cond delay="0"/>
                                      </p:stCondLst>
                                      <p:iterate type="lt">
                                        <p:tmPct val="30000"/>
                                      </p:iterate>
                                      <p:childTnLst>
                                        <p:animScale>
                                          <p:cBhvr>
                                            <p:cTn id="58" dur="50" autoRev="1" fill="hold">
                                              <p:stCondLst>
                                                <p:cond delay="0"/>
                                              </p:stCondLst>
                                            </p:cTn>
                                            <p:tgtEl>
                                              <p:spTgt spid="13"/>
                                            </p:tgtEl>
                                          </p:cBhvr>
                                          <p:to x="80000" y="100000"/>
                                        </p:animScale>
                                        <p:anim by="(#ppt_w*0.10)" calcmode="lin" valueType="num">
                                          <p:cBhvr>
                                            <p:cTn id="59" dur="50" autoRev="1" fill="hold">
                                              <p:stCondLst>
                                                <p:cond delay="0"/>
                                              </p:stCondLst>
                                            </p:cTn>
                                            <p:tgtEl>
                                              <p:spTgt spid="13"/>
                                            </p:tgtEl>
                                            <p:attrNameLst>
                                              <p:attrName>ppt_x</p:attrName>
                                            </p:attrNameLst>
                                          </p:cBhvr>
                                        </p:anim>
                                        <p:anim by="(-#ppt_w*0.10)" calcmode="lin" valueType="num">
                                          <p:cBhvr>
                                            <p:cTn id="60" dur="50" autoRev="1" fill="hold">
                                              <p:stCondLst>
                                                <p:cond delay="0"/>
                                              </p:stCondLst>
                                            </p:cTn>
                                            <p:tgtEl>
                                              <p:spTgt spid="13"/>
                                            </p:tgtEl>
                                            <p:attrNameLst>
                                              <p:attrName>ppt_y</p:attrName>
                                            </p:attrNameLst>
                                          </p:cBhvr>
                                        </p:anim>
                                        <p:animRot by="-480000">
                                          <p:cBhvr>
                                            <p:cTn id="61" dur="50" autoRev="1" fill="hold">
                                              <p:stCondLst>
                                                <p:cond delay="0"/>
                                              </p:stCondLst>
                                            </p:cTn>
                                            <p:tgtEl>
                                              <p:spTgt spid="13"/>
                                            </p:tgtEl>
                                            <p:attrNameLst>
                                              <p:attrName>r</p:attrName>
                                            </p:attrNameLst>
                                          </p:cBhvr>
                                        </p:animRot>
                                      </p:childTnLst>
                                    </p:cTn>
                                  </p:par>
                                </p:childTnLst>
                              </p:cTn>
                            </p:par>
                            <p:par>
                              <p:cTn id="62" fill="hold">
                                <p:stCondLst>
                                  <p:cond delay="8270"/>
                                </p:stCondLst>
                                <p:childTnLst>
                                  <p:par>
                                    <p:cTn id="63" presetID="16" presetClass="entr" presetSubtype="37" fill="hold" grpId="0" nodeType="after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barn(outVertical)">
                                          <p:cBhvr>
                                            <p:cTn id="65" dur="500"/>
                                            <p:tgtEl>
                                              <p:spTgt spid="15"/>
                                            </p:tgtEl>
                                          </p:cBhvr>
                                        </p:animEffect>
                                      </p:childTnLst>
                                    </p:cTn>
                                  </p:par>
                                </p:childTnLst>
                              </p:cTn>
                            </p:par>
                            <p:par>
                              <p:cTn id="66" fill="hold">
                                <p:stCondLst>
                                  <p:cond delay="8770"/>
                                </p:stCondLst>
                                <p:childTnLst>
                                  <p:par>
                                    <p:cTn id="67" presetID="2" presetClass="entr" presetSubtype="1" fill="hold" grpId="0" nodeType="afterEffect" p14:presetBounceEnd="50000">
                                      <p:stCondLst>
                                        <p:cond delay="0"/>
                                      </p:stCondLst>
                                      <p:childTnLst>
                                        <p:set>
                                          <p:cBhvr>
                                            <p:cTn id="68" dur="1" fill="hold">
                                              <p:stCondLst>
                                                <p:cond delay="0"/>
                                              </p:stCondLst>
                                            </p:cTn>
                                            <p:tgtEl>
                                              <p:spTgt spid="14"/>
                                            </p:tgtEl>
                                            <p:attrNameLst>
                                              <p:attrName>style.visibility</p:attrName>
                                            </p:attrNameLst>
                                          </p:cBhvr>
                                          <p:to>
                                            <p:strVal val="visible"/>
                                          </p:to>
                                        </p:set>
                                        <p:anim calcmode="lin" valueType="num" p14:bounceEnd="50000">
                                          <p:cBhvr additive="base">
                                            <p:cTn id="69" dur="5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70" dur="500" fill="hold"/>
                                            <p:tgtEl>
                                              <p:spTgt spid="14"/>
                                            </p:tgtEl>
                                            <p:attrNameLst>
                                              <p:attrName>ppt_y</p:attrName>
                                            </p:attrNameLst>
                                          </p:cBhvr>
                                          <p:tavLst>
                                            <p:tav tm="0">
                                              <p:val>
                                                <p:strVal val="0-#ppt_h/2"/>
                                              </p:val>
                                            </p:tav>
                                            <p:tav tm="100000">
                                              <p:val>
                                                <p:strVal val="#ppt_y"/>
                                              </p:val>
                                            </p:tav>
                                          </p:tavLst>
                                        </p:anim>
                                      </p:childTnLst>
                                    </p:cTn>
                                  </p:par>
                                </p:childTnLst>
                              </p:cTn>
                            </p:par>
                            <p:par>
                              <p:cTn id="71" fill="hold">
                                <p:stCondLst>
                                  <p:cond delay="9270"/>
                                </p:stCondLst>
                                <p:childTnLst>
                                  <p:par>
                                    <p:cTn id="72" presetID="22" presetClass="entr" presetSubtype="8" fill="hold" grpId="0" nodeType="afterEffect">
                                      <p:stCondLst>
                                        <p:cond delay="0"/>
                                      </p:stCondLst>
                                      <p:iterate type="lt">
                                        <p:tmPct val="30000"/>
                                      </p:iterate>
                                      <p:childTnLst>
                                        <p:set>
                                          <p:cBhvr>
                                            <p:cTn id="73" dur="1" fill="hold">
                                              <p:stCondLst>
                                                <p:cond delay="0"/>
                                              </p:stCondLst>
                                            </p:cTn>
                                            <p:tgtEl>
                                              <p:spTgt spid="16"/>
                                            </p:tgtEl>
                                            <p:attrNameLst>
                                              <p:attrName>style.visibility</p:attrName>
                                            </p:attrNameLst>
                                          </p:cBhvr>
                                          <p:to>
                                            <p:strVal val="visible"/>
                                          </p:to>
                                        </p:set>
                                        <p:animEffect transition="in" filter="wipe(left)">
                                          <p:cBhvr>
                                            <p:cTn id="74" dur="100"/>
                                            <p:tgtEl>
                                              <p:spTgt spid="16"/>
                                            </p:tgtEl>
                                          </p:cBhvr>
                                        </p:animEffect>
                                      </p:childTnLst>
                                    </p:cTn>
                                  </p:par>
                                  <p:par>
                                    <p:cTn id="75" presetID="36" presetClass="emph" presetSubtype="0" fill="hold" grpId="1" nodeType="withEffect">
                                      <p:stCondLst>
                                        <p:cond delay="0"/>
                                      </p:stCondLst>
                                      <p:iterate type="lt">
                                        <p:tmPct val="30000"/>
                                      </p:iterate>
                                      <p:childTnLst>
                                        <p:animScale>
                                          <p:cBhvr>
                                            <p:cTn id="76" dur="50" autoRev="1" fill="hold">
                                              <p:stCondLst>
                                                <p:cond delay="0"/>
                                              </p:stCondLst>
                                            </p:cTn>
                                            <p:tgtEl>
                                              <p:spTgt spid="16"/>
                                            </p:tgtEl>
                                          </p:cBhvr>
                                          <p:to x="80000" y="100000"/>
                                        </p:animScale>
                                        <p:anim by="(#ppt_w*0.10)" calcmode="lin" valueType="num">
                                          <p:cBhvr>
                                            <p:cTn id="77" dur="50" autoRev="1" fill="hold">
                                              <p:stCondLst>
                                                <p:cond delay="0"/>
                                              </p:stCondLst>
                                            </p:cTn>
                                            <p:tgtEl>
                                              <p:spTgt spid="16"/>
                                            </p:tgtEl>
                                            <p:attrNameLst>
                                              <p:attrName>ppt_x</p:attrName>
                                            </p:attrNameLst>
                                          </p:cBhvr>
                                        </p:anim>
                                        <p:anim by="(-#ppt_w*0.10)" calcmode="lin" valueType="num">
                                          <p:cBhvr>
                                            <p:cTn id="78" dur="50" autoRev="1" fill="hold">
                                              <p:stCondLst>
                                                <p:cond delay="0"/>
                                              </p:stCondLst>
                                            </p:cTn>
                                            <p:tgtEl>
                                              <p:spTgt spid="16"/>
                                            </p:tgtEl>
                                            <p:attrNameLst>
                                              <p:attrName>ppt_y</p:attrName>
                                            </p:attrNameLst>
                                          </p:cBhvr>
                                        </p:anim>
                                        <p:animRot by="-480000">
                                          <p:cBhvr>
                                            <p:cTn id="79" dur="50" autoRev="1" fill="hold">
                                              <p:stCondLst>
                                                <p:cond delay="0"/>
                                              </p:stCondLst>
                                            </p:cTn>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10" grpId="0"/>
          <p:bldP spid="10" grpId="1"/>
          <p:bldP spid="11" grpId="0" animBg="1"/>
          <p:bldP spid="12" grpId="0" animBg="1"/>
          <p:bldP spid="13" grpId="0"/>
          <p:bldP spid="13" grpId="1"/>
          <p:bldP spid="14" grpId="0" animBg="1"/>
          <p:bldP spid="15" grpId="0" animBg="1"/>
          <p:bldP spid="16" grpId="0"/>
          <p:bldP spid="16" grpId="1"/>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par>
                              <p:cTn id="12" fill="hold">
                                <p:stCondLst>
                                  <p:cond delay="450"/>
                                </p:stCondLst>
                                <p:childTnLst>
                                  <p:par>
                                    <p:cTn id="13" presetID="14" presetClass="entr" presetSubtype="1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par>
                              <p:cTn id="16" fill="hold">
                                <p:stCondLst>
                                  <p:cond delay="95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8"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par>
                                    <p:cTn id="23" presetID="22" presetClass="entr" presetSubtype="8"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par>
                              <p:cTn id="26" fill="hold">
                                <p:stCondLst>
                                  <p:cond delay="1450"/>
                                </p:stCondLst>
                                <p:childTnLst>
                                  <p:par>
                                    <p:cTn id="27" presetID="16" presetClass="entr" presetSubtype="37"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barn(outVertical)">
                                          <p:cBhvr>
                                            <p:cTn id="29" dur="500"/>
                                            <p:tgtEl>
                                              <p:spTgt spid="4"/>
                                            </p:tgtEl>
                                          </p:cBhvr>
                                        </p:animEffect>
                                      </p:childTnLst>
                                    </p:cTn>
                                  </p:par>
                                </p:childTnLst>
                              </p:cTn>
                            </p:par>
                            <p:par>
                              <p:cTn id="30" fill="hold">
                                <p:stCondLst>
                                  <p:cond delay="1950"/>
                                </p:stCondLst>
                                <p:childTnLst>
                                  <p:par>
                                    <p:cTn id="31" presetID="2" presetClass="entr" presetSubtype="1" fill="hold" grpId="0" nodeType="after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500" fill="hold"/>
                                            <p:tgtEl>
                                              <p:spTgt spid="3"/>
                                            </p:tgtEl>
                                            <p:attrNameLst>
                                              <p:attrName>ppt_x</p:attrName>
                                            </p:attrNameLst>
                                          </p:cBhvr>
                                          <p:tavLst>
                                            <p:tav tm="0">
                                              <p:val>
                                                <p:strVal val="#ppt_x"/>
                                              </p:val>
                                            </p:tav>
                                            <p:tav tm="100000">
                                              <p:val>
                                                <p:strVal val="#ppt_x"/>
                                              </p:val>
                                            </p:tav>
                                          </p:tavLst>
                                        </p:anim>
                                        <p:anim calcmode="lin" valueType="num">
                                          <p:cBhvr additive="base">
                                            <p:cTn id="34" dur="500" fill="hold"/>
                                            <p:tgtEl>
                                              <p:spTgt spid="3"/>
                                            </p:tgtEl>
                                            <p:attrNameLst>
                                              <p:attrName>ppt_y</p:attrName>
                                            </p:attrNameLst>
                                          </p:cBhvr>
                                          <p:tavLst>
                                            <p:tav tm="0">
                                              <p:val>
                                                <p:strVal val="0-#ppt_h/2"/>
                                              </p:val>
                                            </p:tav>
                                            <p:tav tm="100000">
                                              <p:val>
                                                <p:strVal val="#ppt_y"/>
                                              </p:val>
                                            </p:tav>
                                          </p:tavLst>
                                        </p:anim>
                                      </p:childTnLst>
                                    </p:cTn>
                                  </p:par>
                                </p:childTnLst>
                              </p:cTn>
                            </p:par>
                            <p:par>
                              <p:cTn id="35" fill="hold">
                                <p:stCondLst>
                                  <p:cond delay="245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0"/>
                                            </p:tgtEl>
                                            <p:attrNameLst>
                                              <p:attrName>style.visibility</p:attrName>
                                            </p:attrNameLst>
                                          </p:cBhvr>
                                          <p:to>
                                            <p:strVal val="visible"/>
                                          </p:to>
                                        </p:set>
                                        <p:animEffect transition="in" filter="wipe(left)">
                                          <p:cBhvr>
                                            <p:cTn id="38" dur="100"/>
                                            <p:tgtEl>
                                              <p:spTgt spid="10"/>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0"/>
                                            </p:tgtEl>
                                          </p:cBhvr>
                                          <p:to x="80000" y="100000"/>
                                        </p:animScale>
                                        <p:anim by="(#ppt_w*0.10)" calcmode="lin" valueType="num">
                                          <p:cBhvr>
                                            <p:cTn id="41" dur="50" autoRev="1" fill="hold">
                                              <p:stCondLst>
                                                <p:cond delay="0"/>
                                              </p:stCondLst>
                                            </p:cTn>
                                            <p:tgtEl>
                                              <p:spTgt spid="10"/>
                                            </p:tgtEl>
                                            <p:attrNameLst>
                                              <p:attrName>ppt_x</p:attrName>
                                            </p:attrNameLst>
                                          </p:cBhvr>
                                        </p:anim>
                                        <p:anim by="(-#ppt_w*0.10)" calcmode="lin" valueType="num">
                                          <p:cBhvr>
                                            <p:cTn id="42" dur="50" autoRev="1" fill="hold">
                                              <p:stCondLst>
                                                <p:cond delay="0"/>
                                              </p:stCondLst>
                                            </p:cTn>
                                            <p:tgtEl>
                                              <p:spTgt spid="10"/>
                                            </p:tgtEl>
                                            <p:attrNameLst>
                                              <p:attrName>ppt_y</p:attrName>
                                            </p:attrNameLst>
                                          </p:cBhvr>
                                        </p:anim>
                                        <p:animRot by="-480000">
                                          <p:cBhvr>
                                            <p:cTn id="43" dur="50" autoRev="1" fill="hold">
                                              <p:stCondLst>
                                                <p:cond delay="0"/>
                                              </p:stCondLst>
                                            </p:cTn>
                                            <p:tgtEl>
                                              <p:spTgt spid="10"/>
                                            </p:tgtEl>
                                            <p:attrNameLst>
                                              <p:attrName>r</p:attrName>
                                            </p:attrNameLst>
                                          </p:cBhvr>
                                        </p:animRot>
                                      </p:childTnLst>
                                    </p:cTn>
                                  </p:par>
                                </p:childTnLst>
                              </p:cTn>
                            </p:par>
                            <p:par>
                              <p:cTn id="44" fill="hold">
                                <p:stCondLst>
                                  <p:cond delay="4860"/>
                                </p:stCondLst>
                                <p:childTnLst>
                                  <p:par>
                                    <p:cTn id="45" presetID="16" presetClass="entr" presetSubtype="37"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barn(outVertical)">
                                          <p:cBhvr>
                                            <p:cTn id="47" dur="500"/>
                                            <p:tgtEl>
                                              <p:spTgt spid="12"/>
                                            </p:tgtEl>
                                          </p:cBhvr>
                                        </p:animEffect>
                                      </p:childTnLst>
                                    </p:cTn>
                                  </p:par>
                                </p:childTnLst>
                              </p:cTn>
                            </p:par>
                            <p:par>
                              <p:cTn id="48" fill="hold">
                                <p:stCondLst>
                                  <p:cond delay="5360"/>
                                </p:stCondLst>
                                <p:childTnLst>
                                  <p:par>
                                    <p:cTn id="49" presetID="2" presetClass="entr" presetSubtype="1"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additive="base">
                                            <p:cTn id="51" dur="500" fill="hold"/>
                                            <p:tgtEl>
                                              <p:spTgt spid="11"/>
                                            </p:tgtEl>
                                            <p:attrNameLst>
                                              <p:attrName>ppt_x</p:attrName>
                                            </p:attrNameLst>
                                          </p:cBhvr>
                                          <p:tavLst>
                                            <p:tav tm="0">
                                              <p:val>
                                                <p:strVal val="#ppt_x"/>
                                              </p:val>
                                            </p:tav>
                                            <p:tav tm="100000">
                                              <p:val>
                                                <p:strVal val="#ppt_x"/>
                                              </p:val>
                                            </p:tav>
                                          </p:tavLst>
                                        </p:anim>
                                        <p:anim calcmode="lin" valueType="num">
                                          <p:cBhvr additive="base">
                                            <p:cTn id="52" dur="500" fill="hold"/>
                                            <p:tgtEl>
                                              <p:spTgt spid="11"/>
                                            </p:tgtEl>
                                            <p:attrNameLst>
                                              <p:attrName>ppt_y</p:attrName>
                                            </p:attrNameLst>
                                          </p:cBhvr>
                                          <p:tavLst>
                                            <p:tav tm="0">
                                              <p:val>
                                                <p:strVal val="0-#ppt_h/2"/>
                                              </p:val>
                                            </p:tav>
                                            <p:tav tm="100000">
                                              <p:val>
                                                <p:strVal val="#ppt_y"/>
                                              </p:val>
                                            </p:tav>
                                          </p:tavLst>
                                        </p:anim>
                                      </p:childTnLst>
                                    </p:cTn>
                                  </p:par>
                                </p:childTnLst>
                              </p:cTn>
                            </p:par>
                            <p:par>
                              <p:cTn id="53" fill="hold">
                                <p:stCondLst>
                                  <p:cond delay="586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13"/>
                                            </p:tgtEl>
                                            <p:attrNameLst>
                                              <p:attrName>style.visibility</p:attrName>
                                            </p:attrNameLst>
                                          </p:cBhvr>
                                          <p:to>
                                            <p:strVal val="visible"/>
                                          </p:to>
                                        </p:set>
                                        <p:animEffect transition="in" filter="wipe(left)">
                                          <p:cBhvr>
                                            <p:cTn id="56" dur="100"/>
                                            <p:tgtEl>
                                              <p:spTgt spid="13"/>
                                            </p:tgtEl>
                                          </p:cBhvr>
                                        </p:animEffect>
                                      </p:childTnLst>
                                    </p:cTn>
                                  </p:par>
                                  <p:par>
                                    <p:cTn id="57" presetID="36" presetClass="emph" presetSubtype="0" fill="hold" grpId="1" nodeType="withEffect">
                                      <p:stCondLst>
                                        <p:cond delay="0"/>
                                      </p:stCondLst>
                                      <p:iterate type="lt">
                                        <p:tmPct val="30000"/>
                                      </p:iterate>
                                      <p:childTnLst>
                                        <p:animScale>
                                          <p:cBhvr>
                                            <p:cTn id="58" dur="50" autoRev="1" fill="hold">
                                              <p:stCondLst>
                                                <p:cond delay="0"/>
                                              </p:stCondLst>
                                            </p:cTn>
                                            <p:tgtEl>
                                              <p:spTgt spid="13"/>
                                            </p:tgtEl>
                                          </p:cBhvr>
                                          <p:to x="80000" y="100000"/>
                                        </p:animScale>
                                        <p:anim by="(#ppt_w*0.10)" calcmode="lin" valueType="num">
                                          <p:cBhvr>
                                            <p:cTn id="59" dur="50" autoRev="1" fill="hold">
                                              <p:stCondLst>
                                                <p:cond delay="0"/>
                                              </p:stCondLst>
                                            </p:cTn>
                                            <p:tgtEl>
                                              <p:spTgt spid="13"/>
                                            </p:tgtEl>
                                            <p:attrNameLst>
                                              <p:attrName>ppt_x</p:attrName>
                                            </p:attrNameLst>
                                          </p:cBhvr>
                                        </p:anim>
                                        <p:anim by="(-#ppt_w*0.10)" calcmode="lin" valueType="num">
                                          <p:cBhvr>
                                            <p:cTn id="60" dur="50" autoRev="1" fill="hold">
                                              <p:stCondLst>
                                                <p:cond delay="0"/>
                                              </p:stCondLst>
                                            </p:cTn>
                                            <p:tgtEl>
                                              <p:spTgt spid="13"/>
                                            </p:tgtEl>
                                            <p:attrNameLst>
                                              <p:attrName>ppt_y</p:attrName>
                                            </p:attrNameLst>
                                          </p:cBhvr>
                                        </p:anim>
                                        <p:animRot by="-480000">
                                          <p:cBhvr>
                                            <p:cTn id="61" dur="50" autoRev="1" fill="hold">
                                              <p:stCondLst>
                                                <p:cond delay="0"/>
                                              </p:stCondLst>
                                            </p:cTn>
                                            <p:tgtEl>
                                              <p:spTgt spid="13"/>
                                            </p:tgtEl>
                                            <p:attrNameLst>
                                              <p:attrName>r</p:attrName>
                                            </p:attrNameLst>
                                          </p:cBhvr>
                                        </p:animRot>
                                      </p:childTnLst>
                                    </p:cTn>
                                  </p:par>
                                </p:childTnLst>
                              </p:cTn>
                            </p:par>
                            <p:par>
                              <p:cTn id="62" fill="hold">
                                <p:stCondLst>
                                  <p:cond delay="8270"/>
                                </p:stCondLst>
                                <p:childTnLst>
                                  <p:par>
                                    <p:cTn id="63" presetID="16" presetClass="entr" presetSubtype="37" fill="hold" grpId="0" nodeType="after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barn(outVertical)">
                                          <p:cBhvr>
                                            <p:cTn id="65" dur="500"/>
                                            <p:tgtEl>
                                              <p:spTgt spid="15"/>
                                            </p:tgtEl>
                                          </p:cBhvr>
                                        </p:animEffect>
                                      </p:childTnLst>
                                    </p:cTn>
                                  </p:par>
                                </p:childTnLst>
                              </p:cTn>
                            </p:par>
                            <p:par>
                              <p:cTn id="66" fill="hold">
                                <p:stCondLst>
                                  <p:cond delay="8770"/>
                                </p:stCondLst>
                                <p:childTnLst>
                                  <p:par>
                                    <p:cTn id="67" presetID="2" presetClass="entr" presetSubtype="1" fill="hold" grpId="0" nodeType="afterEffect">
                                      <p:stCondLst>
                                        <p:cond delay="0"/>
                                      </p:stCondLst>
                                      <p:childTnLst>
                                        <p:set>
                                          <p:cBhvr>
                                            <p:cTn id="68" dur="1" fill="hold">
                                              <p:stCondLst>
                                                <p:cond delay="0"/>
                                              </p:stCondLst>
                                            </p:cTn>
                                            <p:tgtEl>
                                              <p:spTgt spid="14"/>
                                            </p:tgtEl>
                                            <p:attrNameLst>
                                              <p:attrName>style.visibility</p:attrName>
                                            </p:attrNameLst>
                                          </p:cBhvr>
                                          <p:to>
                                            <p:strVal val="visible"/>
                                          </p:to>
                                        </p:set>
                                        <p:anim calcmode="lin" valueType="num">
                                          <p:cBhvr additive="base">
                                            <p:cTn id="69" dur="500" fill="hold"/>
                                            <p:tgtEl>
                                              <p:spTgt spid="14"/>
                                            </p:tgtEl>
                                            <p:attrNameLst>
                                              <p:attrName>ppt_x</p:attrName>
                                            </p:attrNameLst>
                                          </p:cBhvr>
                                          <p:tavLst>
                                            <p:tav tm="0">
                                              <p:val>
                                                <p:strVal val="#ppt_x"/>
                                              </p:val>
                                            </p:tav>
                                            <p:tav tm="100000">
                                              <p:val>
                                                <p:strVal val="#ppt_x"/>
                                              </p:val>
                                            </p:tav>
                                          </p:tavLst>
                                        </p:anim>
                                        <p:anim calcmode="lin" valueType="num">
                                          <p:cBhvr additive="base">
                                            <p:cTn id="70" dur="500" fill="hold"/>
                                            <p:tgtEl>
                                              <p:spTgt spid="14"/>
                                            </p:tgtEl>
                                            <p:attrNameLst>
                                              <p:attrName>ppt_y</p:attrName>
                                            </p:attrNameLst>
                                          </p:cBhvr>
                                          <p:tavLst>
                                            <p:tav tm="0">
                                              <p:val>
                                                <p:strVal val="0-#ppt_h/2"/>
                                              </p:val>
                                            </p:tav>
                                            <p:tav tm="100000">
                                              <p:val>
                                                <p:strVal val="#ppt_y"/>
                                              </p:val>
                                            </p:tav>
                                          </p:tavLst>
                                        </p:anim>
                                      </p:childTnLst>
                                    </p:cTn>
                                  </p:par>
                                </p:childTnLst>
                              </p:cTn>
                            </p:par>
                            <p:par>
                              <p:cTn id="71" fill="hold">
                                <p:stCondLst>
                                  <p:cond delay="9270"/>
                                </p:stCondLst>
                                <p:childTnLst>
                                  <p:par>
                                    <p:cTn id="72" presetID="22" presetClass="entr" presetSubtype="8" fill="hold" grpId="0" nodeType="afterEffect">
                                      <p:stCondLst>
                                        <p:cond delay="0"/>
                                      </p:stCondLst>
                                      <p:iterate type="lt">
                                        <p:tmPct val="30000"/>
                                      </p:iterate>
                                      <p:childTnLst>
                                        <p:set>
                                          <p:cBhvr>
                                            <p:cTn id="73" dur="1" fill="hold">
                                              <p:stCondLst>
                                                <p:cond delay="0"/>
                                              </p:stCondLst>
                                            </p:cTn>
                                            <p:tgtEl>
                                              <p:spTgt spid="16"/>
                                            </p:tgtEl>
                                            <p:attrNameLst>
                                              <p:attrName>style.visibility</p:attrName>
                                            </p:attrNameLst>
                                          </p:cBhvr>
                                          <p:to>
                                            <p:strVal val="visible"/>
                                          </p:to>
                                        </p:set>
                                        <p:animEffect transition="in" filter="wipe(left)">
                                          <p:cBhvr>
                                            <p:cTn id="74" dur="100"/>
                                            <p:tgtEl>
                                              <p:spTgt spid="16"/>
                                            </p:tgtEl>
                                          </p:cBhvr>
                                        </p:animEffect>
                                      </p:childTnLst>
                                    </p:cTn>
                                  </p:par>
                                  <p:par>
                                    <p:cTn id="75" presetID="36" presetClass="emph" presetSubtype="0" fill="hold" grpId="1" nodeType="withEffect">
                                      <p:stCondLst>
                                        <p:cond delay="0"/>
                                      </p:stCondLst>
                                      <p:iterate type="lt">
                                        <p:tmPct val="30000"/>
                                      </p:iterate>
                                      <p:childTnLst>
                                        <p:animScale>
                                          <p:cBhvr>
                                            <p:cTn id="76" dur="50" autoRev="1" fill="hold">
                                              <p:stCondLst>
                                                <p:cond delay="0"/>
                                              </p:stCondLst>
                                            </p:cTn>
                                            <p:tgtEl>
                                              <p:spTgt spid="16"/>
                                            </p:tgtEl>
                                          </p:cBhvr>
                                          <p:to x="80000" y="100000"/>
                                        </p:animScale>
                                        <p:anim by="(#ppt_w*0.10)" calcmode="lin" valueType="num">
                                          <p:cBhvr>
                                            <p:cTn id="77" dur="50" autoRev="1" fill="hold">
                                              <p:stCondLst>
                                                <p:cond delay="0"/>
                                              </p:stCondLst>
                                            </p:cTn>
                                            <p:tgtEl>
                                              <p:spTgt spid="16"/>
                                            </p:tgtEl>
                                            <p:attrNameLst>
                                              <p:attrName>ppt_x</p:attrName>
                                            </p:attrNameLst>
                                          </p:cBhvr>
                                        </p:anim>
                                        <p:anim by="(-#ppt_w*0.10)" calcmode="lin" valueType="num">
                                          <p:cBhvr>
                                            <p:cTn id="78" dur="50" autoRev="1" fill="hold">
                                              <p:stCondLst>
                                                <p:cond delay="0"/>
                                              </p:stCondLst>
                                            </p:cTn>
                                            <p:tgtEl>
                                              <p:spTgt spid="16"/>
                                            </p:tgtEl>
                                            <p:attrNameLst>
                                              <p:attrName>ppt_y</p:attrName>
                                            </p:attrNameLst>
                                          </p:cBhvr>
                                        </p:anim>
                                        <p:animRot by="-480000">
                                          <p:cBhvr>
                                            <p:cTn id="79" dur="50" autoRev="1" fill="hold">
                                              <p:stCondLst>
                                                <p:cond delay="0"/>
                                              </p:stCondLst>
                                            </p:cTn>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10" grpId="0"/>
          <p:bldP spid="10" grpId="1"/>
          <p:bldP spid="11" grpId="0" animBg="1"/>
          <p:bldP spid="12" grpId="0" animBg="1"/>
          <p:bldP spid="13" grpId="0"/>
          <p:bldP spid="13" grpId="1"/>
          <p:bldP spid="14" grpId="0" animBg="1"/>
          <p:bldP spid="15" grpId="0" animBg="1"/>
          <p:bldP spid="16" grpId="0"/>
          <p:bldP spid="16" grpId="1"/>
          <p:bldP spid="17"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椭圆 12"/>
          <p:cNvSpPr/>
          <p:nvPr/>
        </p:nvSpPr>
        <p:spPr bwMode="auto">
          <a:xfrm rot="351052">
            <a:off x="1301990" y="5478775"/>
            <a:ext cx="288671" cy="29520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C00000"/>
              </a:solidFill>
            </a:endParaRPr>
          </a:p>
        </p:txBody>
      </p:sp>
      <p:sp>
        <p:nvSpPr>
          <p:cNvPr id="14" name="椭圆 13"/>
          <p:cNvSpPr/>
          <p:nvPr/>
        </p:nvSpPr>
        <p:spPr bwMode="auto">
          <a:xfrm rot="285728">
            <a:off x="2099515" y="4752933"/>
            <a:ext cx="288671" cy="29520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C00000"/>
              </a:solidFill>
            </a:endParaRPr>
          </a:p>
        </p:txBody>
      </p:sp>
      <p:sp>
        <p:nvSpPr>
          <p:cNvPr id="15" name="椭圆 14"/>
          <p:cNvSpPr/>
          <p:nvPr/>
        </p:nvSpPr>
        <p:spPr bwMode="auto">
          <a:xfrm rot="20925770">
            <a:off x="3154991" y="4071739"/>
            <a:ext cx="287085" cy="29520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C00000"/>
              </a:solidFill>
            </a:endParaRPr>
          </a:p>
        </p:txBody>
      </p:sp>
      <p:sp>
        <p:nvSpPr>
          <p:cNvPr id="25" name="椭圆 24"/>
          <p:cNvSpPr/>
          <p:nvPr/>
        </p:nvSpPr>
        <p:spPr bwMode="auto">
          <a:xfrm rot="21146216">
            <a:off x="3955854" y="4848466"/>
            <a:ext cx="288671" cy="29520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C00000"/>
              </a:solidFill>
            </a:endParaRPr>
          </a:p>
        </p:txBody>
      </p:sp>
      <p:sp>
        <p:nvSpPr>
          <p:cNvPr id="26" name="椭圆 25"/>
          <p:cNvSpPr/>
          <p:nvPr/>
        </p:nvSpPr>
        <p:spPr bwMode="auto">
          <a:xfrm rot="372077">
            <a:off x="5869446" y="4354130"/>
            <a:ext cx="287085" cy="29520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C00000"/>
              </a:solidFill>
            </a:endParaRPr>
          </a:p>
        </p:txBody>
      </p:sp>
      <p:sp>
        <p:nvSpPr>
          <p:cNvPr id="27" name="椭圆 26"/>
          <p:cNvSpPr/>
          <p:nvPr/>
        </p:nvSpPr>
        <p:spPr bwMode="auto">
          <a:xfrm rot="444650">
            <a:off x="6788915" y="3777451"/>
            <a:ext cx="287085" cy="29361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C00000"/>
              </a:solidFill>
            </a:endParaRPr>
          </a:p>
        </p:txBody>
      </p:sp>
      <p:sp>
        <p:nvSpPr>
          <p:cNvPr id="28" name="椭圆 27"/>
          <p:cNvSpPr/>
          <p:nvPr/>
        </p:nvSpPr>
        <p:spPr bwMode="auto">
          <a:xfrm rot="411978">
            <a:off x="7491485" y="3064848"/>
            <a:ext cx="288671" cy="29362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C00000"/>
              </a:solidFill>
            </a:endParaRPr>
          </a:p>
        </p:txBody>
      </p:sp>
      <p:sp>
        <p:nvSpPr>
          <p:cNvPr id="29" name="椭圆 28"/>
          <p:cNvSpPr/>
          <p:nvPr/>
        </p:nvSpPr>
        <p:spPr bwMode="auto">
          <a:xfrm rot="434902">
            <a:off x="8976364" y="2146483"/>
            <a:ext cx="288671" cy="29361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C00000"/>
              </a:solidFill>
            </a:endParaRPr>
          </a:p>
        </p:txBody>
      </p:sp>
      <p:sp>
        <p:nvSpPr>
          <p:cNvPr id="30" name="椭圆 29"/>
          <p:cNvSpPr/>
          <p:nvPr/>
        </p:nvSpPr>
        <p:spPr bwMode="auto">
          <a:xfrm rot="1654378">
            <a:off x="10106325" y="1552404"/>
            <a:ext cx="287085" cy="29520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C00000"/>
              </a:solidFill>
            </a:endParaRPr>
          </a:p>
        </p:txBody>
      </p:sp>
      <p:sp>
        <p:nvSpPr>
          <p:cNvPr id="31" name="文本框 30"/>
          <p:cNvSpPr txBox="1">
            <a:spLocks noChangeArrowheads="1"/>
          </p:cNvSpPr>
          <p:nvPr/>
        </p:nvSpPr>
        <p:spPr bwMode="auto">
          <a:xfrm>
            <a:off x="1097821" y="6129620"/>
            <a:ext cx="780294" cy="369247"/>
          </a:xfrm>
          <a:prstGeom prst="rect">
            <a:avLst/>
          </a:prstGeom>
          <a:noFill/>
          <a:ln w="9525">
            <a:noFill/>
            <a:miter lim="800000"/>
            <a:headEnd/>
            <a:tailEnd/>
          </a:ln>
        </p:spPr>
        <p:txBody>
          <a:bodyPr wrap="none">
            <a:spAutoFit/>
          </a:bodyPr>
          <a:lstStyle/>
          <a:p>
            <a:r>
              <a:rPr lang="en-US" altLang="zh-CN" dirty="0">
                <a:solidFill>
                  <a:schemeClr val="tx1">
                    <a:lumMod val="85000"/>
                    <a:lumOff val="15000"/>
                  </a:schemeClr>
                </a:solidFill>
                <a:latin typeface="微软雅黑" pitchFamily="34" charset="-122"/>
                <a:ea typeface="微软雅黑" pitchFamily="34" charset="-122"/>
                <a:cs typeface="Arial" pitchFamily="34" charset="0"/>
              </a:rPr>
              <a:t>3</a:t>
            </a:r>
            <a:r>
              <a:rPr lang="zh-CN" altLang="en-US"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32" name="文本框 31"/>
          <p:cNvSpPr txBox="1">
            <a:spLocks noChangeArrowheads="1"/>
          </p:cNvSpPr>
          <p:nvPr/>
        </p:nvSpPr>
        <p:spPr bwMode="auto">
          <a:xfrm>
            <a:off x="1914891" y="6129620"/>
            <a:ext cx="780294" cy="369247"/>
          </a:xfrm>
          <a:prstGeom prst="rect">
            <a:avLst/>
          </a:prstGeom>
          <a:noFill/>
          <a:ln w="9525">
            <a:noFill/>
            <a:miter lim="800000"/>
            <a:headEnd/>
            <a:tailEnd/>
          </a:ln>
        </p:spPr>
        <p:txBody>
          <a:bodyPr wrap="none">
            <a:spAutoFit/>
          </a:bodyPr>
          <a:lstStyle/>
          <a:p>
            <a:r>
              <a:rPr lang="en-US" altLang="zh-CN" dirty="0">
                <a:solidFill>
                  <a:schemeClr val="tx1">
                    <a:lumMod val="85000"/>
                    <a:lumOff val="15000"/>
                  </a:schemeClr>
                </a:solidFill>
                <a:latin typeface="微软雅黑" pitchFamily="34" charset="-122"/>
                <a:ea typeface="微软雅黑" pitchFamily="34" charset="-122"/>
                <a:cs typeface="Arial" pitchFamily="34" charset="0"/>
              </a:rPr>
              <a:t>4</a:t>
            </a:r>
            <a:r>
              <a:rPr lang="zh-CN" altLang="en-US"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33" name="文本框 32"/>
          <p:cNvSpPr txBox="1">
            <a:spLocks noChangeArrowheads="1"/>
          </p:cNvSpPr>
          <p:nvPr/>
        </p:nvSpPr>
        <p:spPr bwMode="auto">
          <a:xfrm>
            <a:off x="2944041" y="6129620"/>
            <a:ext cx="780294" cy="369247"/>
          </a:xfrm>
          <a:prstGeom prst="rect">
            <a:avLst/>
          </a:prstGeom>
          <a:noFill/>
          <a:ln w="9525">
            <a:noFill/>
            <a:miter lim="800000"/>
            <a:headEnd/>
            <a:tailEnd/>
          </a:ln>
        </p:spPr>
        <p:txBody>
          <a:bodyPr wrap="none">
            <a:spAutoFit/>
          </a:bodyPr>
          <a:lstStyle/>
          <a:p>
            <a:r>
              <a:rPr lang="en-US" altLang="zh-CN" dirty="0">
                <a:solidFill>
                  <a:schemeClr val="tx1">
                    <a:lumMod val="85000"/>
                    <a:lumOff val="15000"/>
                  </a:schemeClr>
                </a:solidFill>
                <a:latin typeface="微软雅黑" pitchFamily="34" charset="-122"/>
                <a:ea typeface="微软雅黑" pitchFamily="34" charset="-122"/>
                <a:cs typeface="Arial" pitchFamily="34" charset="0"/>
              </a:rPr>
              <a:t>5</a:t>
            </a:r>
            <a:r>
              <a:rPr lang="zh-CN" altLang="en-US"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34" name="文本框 33"/>
          <p:cNvSpPr txBox="1">
            <a:spLocks noChangeArrowheads="1"/>
          </p:cNvSpPr>
          <p:nvPr/>
        </p:nvSpPr>
        <p:spPr bwMode="auto">
          <a:xfrm>
            <a:off x="3713299" y="6129620"/>
            <a:ext cx="780294" cy="369247"/>
          </a:xfrm>
          <a:prstGeom prst="rect">
            <a:avLst/>
          </a:prstGeom>
          <a:noFill/>
          <a:ln w="9525">
            <a:noFill/>
            <a:miter lim="800000"/>
            <a:headEnd/>
            <a:tailEnd/>
          </a:ln>
        </p:spPr>
        <p:txBody>
          <a:bodyPr wrap="none">
            <a:spAutoFit/>
          </a:bodyPr>
          <a:lstStyle/>
          <a:p>
            <a:r>
              <a:rPr lang="en-US" altLang="zh-CN" dirty="0">
                <a:solidFill>
                  <a:schemeClr val="tx1">
                    <a:lumMod val="85000"/>
                    <a:lumOff val="15000"/>
                  </a:schemeClr>
                </a:solidFill>
                <a:latin typeface="微软雅黑" pitchFamily="34" charset="-122"/>
                <a:ea typeface="微软雅黑" pitchFamily="34" charset="-122"/>
                <a:cs typeface="Arial" pitchFamily="34" charset="0"/>
              </a:rPr>
              <a:t>6</a:t>
            </a:r>
            <a:r>
              <a:rPr lang="zh-CN" altLang="en-US"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35" name="文本框 34"/>
          <p:cNvSpPr txBox="1">
            <a:spLocks noChangeArrowheads="1"/>
          </p:cNvSpPr>
          <p:nvPr/>
        </p:nvSpPr>
        <p:spPr bwMode="auto">
          <a:xfrm>
            <a:off x="5710199" y="6129620"/>
            <a:ext cx="780294" cy="369247"/>
          </a:xfrm>
          <a:prstGeom prst="rect">
            <a:avLst/>
          </a:prstGeom>
          <a:noFill/>
          <a:ln w="9525">
            <a:noFill/>
            <a:miter lim="800000"/>
            <a:headEnd/>
            <a:tailEnd/>
          </a:ln>
        </p:spPr>
        <p:txBody>
          <a:bodyPr wrap="none">
            <a:spAutoFit/>
          </a:bodyPr>
          <a:lstStyle/>
          <a:p>
            <a:r>
              <a:rPr lang="en-US" altLang="zh-CN" dirty="0">
                <a:solidFill>
                  <a:schemeClr val="tx1">
                    <a:lumMod val="85000"/>
                    <a:lumOff val="15000"/>
                  </a:schemeClr>
                </a:solidFill>
                <a:latin typeface="微软雅黑" pitchFamily="34" charset="-122"/>
                <a:ea typeface="微软雅黑" pitchFamily="34" charset="-122"/>
                <a:cs typeface="Arial" pitchFamily="34" charset="0"/>
              </a:rPr>
              <a:t>8</a:t>
            </a:r>
            <a:r>
              <a:rPr lang="zh-CN" altLang="en-US"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36" name="文本框 35"/>
          <p:cNvSpPr txBox="1">
            <a:spLocks noChangeArrowheads="1"/>
          </p:cNvSpPr>
          <p:nvPr/>
        </p:nvSpPr>
        <p:spPr bwMode="auto">
          <a:xfrm>
            <a:off x="6669113" y="6129620"/>
            <a:ext cx="780294" cy="369247"/>
          </a:xfrm>
          <a:prstGeom prst="rect">
            <a:avLst/>
          </a:prstGeom>
          <a:noFill/>
          <a:ln w="9525">
            <a:noFill/>
            <a:miter lim="800000"/>
            <a:headEnd/>
            <a:tailEnd/>
          </a:ln>
        </p:spPr>
        <p:txBody>
          <a:bodyPr wrap="none">
            <a:spAutoFit/>
          </a:bodyPr>
          <a:lstStyle/>
          <a:p>
            <a:r>
              <a:rPr lang="en-US" altLang="zh-CN" dirty="0">
                <a:solidFill>
                  <a:schemeClr val="tx1">
                    <a:lumMod val="85000"/>
                    <a:lumOff val="15000"/>
                  </a:schemeClr>
                </a:solidFill>
                <a:latin typeface="微软雅黑" pitchFamily="34" charset="-122"/>
                <a:ea typeface="微软雅黑" pitchFamily="34" charset="-122"/>
                <a:cs typeface="Arial" pitchFamily="34" charset="0"/>
              </a:rPr>
              <a:t>9</a:t>
            </a:r>
            <a:r>
              <a:rPr lang="zh-CN" altLang="en-US"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37" name="文本框 36"/>
          <p:cNvSpPr txBox="1">
            <a:spLocks noChangeArrowheads="1"/>
          </p:cNvSpPr>
          <p:nvPr/>
        </p:nvSpPr>
        <p:spPr bwMode="auto">
          <a:xfrm>
            <a:off x="7465561" y="6129620"/>
            <a:ext cx="914827" cy="369247"/>
          </a:xfrm>
          <a:prstGeom prst="rect">
            <a:avLst/>
          </a:prstGeom>
          <a:noFill/>
          <a:ln w="9525">
            <a:noFill/>
            <a:miter lim="800000"/>
            <a:headEnd/>
            <a:tailEnd/>
          </a:ln>
        </p:spPr>
        <p:txBody>
          <a:bodyPr wrap="none">
            <a:spAutoFit/>
          </a:bodyPr>
          <a:lstStyle/>
          <a:p>
            <a:r>
              <a:rPr lang="en-US" altLang="zh-CN" dirty="0">
                <a:solidFill>
                  <a:schemeClr val="tx1">
                    <a:lumMod val="85000"/>
                    <a:lumOff val="15000"/>
                  </a:schemeClr>
                </a:solidFill>
                <a:latin typeface="微软雅黑" pitchFamily="34" charset="-122"/>
                <a:ea typeface="微软雅黑" pitchFamily="34" charset="-122"/>
                <a:cs typeface="Arial" pitchFamily="34" charset="0"/>
              </a:rPr>
              <a:t>10</a:t>
            </a:r>
            <a:r>
              <a:rPr lang="zh-CN" altLang="en-US"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38" name="文本框 37"/>
          <p:cNvSpPr txBox="1">
            <a:spLocks noChangeArrowheads="1"/>
          </p:cNvSpPr>
          <p:nvPr/>
        </p:nvSpPr>
        <p:spPr bwMode="auto">
          <a:xfrm>
            <a:off x="8830514" y="6129620"/>
            <a:ext cx="914827" cy="369247"/>
          </a:xfrm>
          <a:prstGeom prst="rect">
            <a:avLst/>
          </a:prstGeom>
          <a:noFill/>
          <a:ln w="9525">
            <a:noFill/>
            <a:miter lim="800000"/>
            <a:headEnd/>
            <a:tailEnd/>
          </a:ln>
        </p:spPr>
        <p:txBody>
          <a:bodyPr wrap="none">
            <a:spAutoFit/>
          </a:bodyPr>
          <a:lstStyle/>
          <a:p>
            <a:r>
              <a:rPr lang="en-US" altLang="zh-CN" dirty="0">
                <a:solidFill>
                  <a:schemeClr val="tx1">
                    <a:lumMod val="85000"/>
                    <a:lumOff val="15000"/>
                  </a:schemeClr>
                </a:solidFill>
                <a:latin typeface="微软雅黑" pitchFamily="34" charset="-122"/>
                <a:ea typeface="微软雅黑" pitchFamily="34" charset="-122"/>
                <a:cs typeface="Arial" pitchFamily="34" charset="0"/>
              </a:rPr>
              <a:t>11</a:t>
            </a:r>
            <a:r>
              <a:rPr lang="zh-CN" altLang="en-US"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39" name="文本框 38"/>
          <p:cNvSpPr txBox="1">
            <a:spLocks noChangeArrowheads="1"/>
          </p:cNvSpPr>
          <p:nvPr/>
        </p:nvSpPr>
        <p:spPr bwMode="auto">
          <a:xfrm>
            <a:off x="9960046" y="6129620"/>
            <a:ext cx="914827" cy="369247"/>
          </a:xfrm>
          <a:prstGeom prst="rect">
            <a:avLst/>
          </a:prstGeom>
          <a:noFill/>
          <a:ln w="9525">
            <a:noFill/>
            <a:miter lim="800000"/>
            <a:headEnd/>
            <a:tailEnd/>
          </a:ln>
        </p:spPr>
        <p:txBody>
          <a:bodyPr wrap="none">
            <a:spAutoFit/>
          </a:bodyPr>
          <a:lstStyle/>
          <a:p>
            <a:r>
              <a:rPr lang="en-US" altLang="zh-CN" dirty="0">
                <a:solidFill>
                  <a:schemeClr val="tx1">
                    <a:lumMod val="85000"/>
                    <a:lumOff val="15000"/>
                  </a:schemeClr>
                </a:solidFill>
                <a:latin typeface="微软雅黑" pitchFamily="34" charset="-122"/>
                <a:ea typeface="微软雅黑" pitchFamily="34" charset="-122"/>
                <a:cs typeface="Arial" pitchFamily="34" charset="0"/>
              </a:rPr>
              <a:t>12</a:t>
            </a:r>
            <a:r>
              <a:rPr lang="zh-CN" altLang="en-US"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40" name="文本框 39"/>
          <p:cNvSpPr txBox="1">
            <a:spLocks noChangeArrowheads="1"/>
          </p:cNvSpPr>
          <p:nvPr/>
        </p:nvSpPr>
        <p:spPr bwMode="auto">
          <a:xfrm>
            <a:off x="1748169" y="5413411"/>
            <a:ext cx="1568276" cy="369247"/>
          </a:xfrm>
          <a:prstGeom prst="rect">
            <a:avLst/>
          </a:prstGeom>
          <a:noFill/>
          <a:ln w="9525">
            <a:noFill/>
            <a:miter lim="800000"/>
            <a:headEnd/>
            <a:tailEnd/>
          </a:ln>
        </p:spPr>
        <p:txBody>
          <a:bodyPr wrap="none">
            <a:spAutoFit/>
          </a:bodyPr>
          <a:lstStyle/>
          <a:p>
            <a:r>
              <a:rPr lang="zh-CN" altLang="en-US" dirty="0">
                <a:solidFill>
                  <a:schemeClr val="tx1">
                    <a:lumMod val="75000"/>
                    <a:lumOff val="25000"/>
                  </a:schemeClr>
                </a:solidFill>
                <a:latin typeface="Calibri" pitchFamily="34" charset="0"/>
                <a:ea typeface="微软雅黑" pitchFamily="34" charset="-122"/>
              </a:rPr>
              <a:t>添加文字内容</a:t>
            </a:r>
          </a:p>
        </p:txBody>
      </p:sp>
      <p:sp>
        <p:nvSpPr>
          <p:cNvPr id="41" name="文本框 40"/>
          <p:cNvSpPr txBox="1">
            <a:spLocks noChangeArrowheads="1"/>
          </p:cNvSpPr>
          <p:nvPr/>
        </p:nvSpPr>
        <p:spPr bwMode="auto">
          <a:xfrm>
            <a:off x="484330" y="4678976"/>
            <a:ext cx="1568276" cy="369247"/>
          </a:xfrm>
          <a:prstGeom prst="rect">
            <a:avLst/>
          </a:prstGeom>
          <a:noFill/>
          <a:ln w="9525">
            <a:noFill/>
            <a:miter lim="800000"/>
            <a:headEnd/>
            <a:tailEnd/>
          </a:ln>
        </p:spPr>
        <p:txBody>
          <a:bodyPr wrap="none">
            <a:spAutoFit/>
          </a:bodyPr>
          <a:lstStyle/>
          <a:p>
            <a:r>
              <a:rPr lang="zh-CN" altLang="en-US" dirty="0">
                <a:solidFill>
                  <a:schemeClr val="tx1">
                    <a:lumMod val="75000"/>
                    <a:lumOff val="25000"/>
                  </a:schemeClr>
                </a:solidFill>
                <a:latin typeface="Calibri" pitchFamily="34" charset="0"/>
                <a:ea typeface="微软雅黑" pitchFamily="34" charset="-122"/>
              </a:rPr>
              <a:t>添加文字内容</a:t>
            </a:r>
          </a:p>
        </p:txBody>
      </p:sp>
      <p:sp>
        <p:nvSpPr>
          <p:cNvPr id="42" name="文本框 41"/>
          <p:cNvSpPr txBox="1">
            <a:spLocks noChangeArrowheads="1"/>
          </p:cNvSpPr>
          <p:nvPr/>
        </p:nvSpPr>
        <p:spPr bwMode="auto">
          <a:xfrm>
            <a:off x="2679951" y="3641892"/>
            <a:ext cx="1568276" cy="369247"/>
          </a:xfrm>
          <a:prstGeom prst="rect">
            <a:avLst/>
          </a:prstGeom>
          <a:noFill/>
          <a:ln w="9525">
            <a:noFill/>
            <a:miter lim="800000"/>
            <a:headEnd/>
            <a:tailEnd/>
          </a:ln>
        </p:spPr>
        <p:txBody>
          <a:bodyPr wrap="none">
            <a:spAutoFit/>
          </a:bodyPr>
          <a:lstStyle/>
          <a:p>
            <a:r>
              <a:rPr lang="zh-CN" altLang="en-US" dirty="0">
                <a:solidFill>
                  <a:schemeClr val="tx1">
                    <a:lumMod val="75000"/>
                    <a:lumOff val="25000"/>
                  </a:schemeClr>
                </a:solidFill>
                <a:latin typeface="Calibri" pitchFamily="34" charset="0"/>
                <a:ea typeface="微软雅黑" pitchFamily="34" charset="-122"/>
              </a:rPr>
              <a:t>添加文字内容</a:t>
            </a:r>
          </a:p>
        </p:txBody>
      </p:sp>
      <p:sp>
        <p:nvSpPr>
          <p:cNvPr id="43" name="文本框 42"/>
          <p:cNvSpPr txBox="1">
            <a:spLocks noChangeArrowheads="1"/>
          </p:cNvSpPr>
          <p:nvPr/>
        </p:nvSpPr>
        <p:spPr bwMode="auto">
          <a:xfrm>
            <a:off x="3874252" y="4435756"/>
            <a:ext cx="1568276" cy="369247"/>
          </a:xfrm>
          <a:prstGeom prst="rect">
            <a:avLst/>
          </a:prstGeom>
          <a:noFill/>
          <a:ln w="9525">
            <a:noFill/>
            <a:miter lim="800000"/>
            <a:headEnd/>
            <a:tailEnd/>
          </a:ln>
        </p:spPr>
        <p:txBody>
          <a:bodyPr wrap="none">
            <a:spAutoFit/>
          </a:bodyPr>
          <a:lstStyle/>
          <a:p>
            <a:r>
              <a:rPr lang="zh-CN" altLang="en-US" dirty="0">
                <a:solidFill>
                  <a:schemeClr val="tx1">
                    <a:lumMod val="75000"/>
                    <a:lumOff val="25000"/>
                  </a:schemeClr>
                </a:solidFill>
                <a:latin typeface="Calibri" pitchFamily="34" charset="0"/>
                <a:ea typeface="微软雅黑" pitchFamily="34" charset="-122"/>
              </a:rPr>
              <a:t>添加文字内容</a:t>
            </a:r>
          </a:p>
        </p:txBody>
      </p:sp>
      <p:sp>
        <p:nvSpPr>
          <p:cNvPr id="44" name="文本框 43"/>
          <p:cNvSpPr txBox="1">
            <a:spLocks noChangeArrowheads="1"/>
          </p:cNvSpPr>
          <p:nvPr/>
        </p:nvSpPr>
        <p:spPr bwMode="auto">
          <a:xfrm>
            <a:off x="6214092" y="4349152"/>
            <a:ext cx="1568276" cy="369247"/>
          </a:xfrm>
          <a:prstGeom prst="rect">
            <a:avLst/>
          </a:prstGeom>
          <a:noFill/>
          <a:ln w="9525">
            <a:noFill/>
            <a:miter lim="800000"/>
            <a:headEnd/>
            <a:tailEnd/>
          </a:ln>
        </p:spPr>
        <p:txBody>
          <a:bodyPr wrap="none">
            <a:spAutoFit/>
          </a:bodyPr>
          <a:lstStyle/>
          <a:p>
            <a:r>
              <a:rPr lang="zh-CN" altLang="en-US" dirty="0">
                <a:solidFill>
                  <a:schemeClr val="tx1">
                    <a:lumMod val="75000"/>
                    <a:lumOff val="25000"/>
                  </a:schemeClr>
                </a:solidFill>
                <a:latin typeface="Calibri" pitchFamily="34" charset="0"/>
                <a:ea typeface="微软雅黑" pitchFamily="34" charset="-122"/>
              </a:rPr>
              <a:t>添加文字内容</a:t>
            </a:r>
          </a:p>
        </p:txBody>
      </p:sp>
      <p:sp>
        <p:nvSpPr>
          <p:cNvPr id="45" name="文本框 44"/>
          <p:cNvSpPr txBox="1">
            <a:spLocks noChangeArrowheads="1"/>
          </p:cNvSpPr>
          <p:nvPr/>
        </p:nvSpPr>
        <p:spPr bwMode="auto">
          <a:xfrm>
            <a:off x="7136646" y="3790343"/>
            <a:ext cx="1568276" cy="369247"/>
          </a:xfrm>
          <a:prstGeom prst="rect">
            <a:avLst/>
          </a:prstGeom>
          <a:noFill/>
          <a:ln w="9525">
            <a:noFill/>
            <a:miter lim="800000"/>
            <a:headEnd/>
            <a:tailEnd/>
          </a:ln>
        </p:spPr>
        <p:txBody>
          <a:bodyPr wrap="none">
            <a:spAutoFit/>
          </a:bodyPr>
          <a:lstStyle/>
          <a:p>
            <a:r>
              <a:rPr lang="zh-CN" altLang="en-US" dirty="0">
                <a:solidFill>
                  <a:schemeClr val="tx1">
                    <a:lumMod val="75000"/>
                    <a:lumOff val="25000"/>
                  </a:schemeClr>
                </a:solidFill>
                <a:latin typeface="Calibri" pitchFamily="34" charset="0"/>
                <a:ea typeface="微软雅黑" pitchFamily="34" charset="-122"/>
              </a:rPr>
              <a:t>添加文字内容</a:t>
            </a:r>
          </a:p>
        </p:txBody>
      </p:sp>
      <p:sp>
        <p:nvSpPr>
          <p:cNvPr id="46" name="文本框 45"/>
          <p:cNvSpPr txBox="1">
            <a:spLocks noChangeArrowheads="1"/>
          </p:cNvSpPr>
          <p:nvPr/>
        </p:nvSpPr>
        <p:spPr bwMode="auto">
          <a:xfrm>
            <a:off x="7908533" y="3047510"/>
            <a:ext cx="1568276" cy="369247"/>
          </a:xfrm>
          <a:prstGeom prst="rect">
            <a:avLst/>
          </a:prstGeom>
          <a:noFill/>
          <a:ln w="9525">
            <a:noFill/>
            <a:miter lim="800000"/>
            <a:headEnd/>
            <a:tailEnd/>
          </a:ln>
        </p:spPr>
        <p:txBody>
          <a:bodyPr wrap="none">
            <a:spAutoFit/>
          </a:bodyPr>
          <a:lstStyle/>
          <a:p>
            <a:r>
              <a:rPr lang="zh-CN" altLang="en-US" dirty="0">
                <a:solidFill>
                  <a:schemeClr val="tx1">
                    <a:lumMod val="75000"/>
                    <a:lumOff val="25000"/>
                  </a:schemeClr>
                </a:solidFill>
                <a:latin typeface="Calibri" pitchFamily="34" charset="0"/>
                <a:ea typeface="微软雅黑" pitchFamily="34" charset="-122"/>
              </a:rPr>
              <a:t>添加文字内容</a:t>
            </a:r>
          </a:p>
        </p:txBody>
      </p:sp>
      <p:sp>
        <p:nvSpPr>
          <p:cNvPr id="47" name="文本框 46"/>
          <p:cNvSpPr txBox="1">
            <a:spLocks noChangeArrowheads="1"/>
          </p:cNvSpPr>
          <p:nvPr/>
        </p:nvSpPr>
        <p:spPr bwMode="auto">
          <a:xfrm>
            <a:off x="9397008" y="2136608"/>
            <a:ext cx="1568276" cy="369247"/>
          </a:xfrm>
          <a:prstGeom prst="rect">
            <a:avLst/>
          </a:prstGeom>
          <a:noFill/>
          <a:ln w="9525">
            <a:noFill/>
            <a:miter lim="800000"/>
            <a:headEnd/>
            <a:tailEnd/>
          </a:ln>
        </p:spPr>
        <p:txBody>
          <a:bodyPr wrap="none">
            <a:spAutoFit/>
          </a:bodyPr>
          <a:lstStyle/>
          <a:p>
            <a:r>
              <a:rPr lang="zh-CN" altLang="en-US" dirty="0">
                <a:solidFill>
                  <a:schemeClr val="tx1">
                    <a:lumMod val="75000"/>
                    <a:lumOff val="25000"/>
                  </a:schemeClr>
                </a:solidFill>
                <a:latin typeface="Calibri" pitchFamily="34" charset="0"/>
                <a:ea typeface="微软雅黑" pitchFamily="34" charset="-122"/>
              </a:rPr>
              <a:t>添加文字内容</a:t>
            </a:r>
          </a:p>
        </p:txBody>
      </p:sp>
      <p:cxnSp>
        <p:nvCxnSpPr>
          <p:cNvPr id="48" name="直接连接符 47"/>
          <p:cNvCxnSpPr>
            <a:stCxn id="13" idx="7"/>
            <a:endCxn id="14" idx="3"/>
          </p:cNvCxnSpPr>
          <p:nvPr/>
        </p:nvCxnSpPr>
        <p:spPr>
          <a:xfrm flipV="1">
            <a:off x="1558486" y="4996069"/>
            <a:ext cx="574997" cy="536893"/>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a:stCxn id="14" idx="7"/>
            <a:endCxn id="15" idx="2"/>
          </p:cNvCxnSpPr>
          <p:nvPr/>
        </p:nvCxnSpPr>
        <p:spPr>
          <a:xfrm flipV="1">
            <a:off x="2354219" y="4247332"/>
            <a:ext cx="803524" cy="557671"/>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a:stCxn id="15" idx="5"/>
            <a:endCxn id="25" idx="1"/>
          </p:cNvCxnSpPr>
          <p:nvPr/>
        </p:nvCxnSpPr>
        <p:spPr>
          <a:xfrm>
            <a:off x="3418413" y="4301921"/>
            <a:ext cx="566877" cy="604127"/>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1" name="椭圆 50"/>
          <p:cNvSpPr/>
          <p:nvPr/>
        </p:nvSpPr>
        <p:spPr bwMode="auto">
          <a:xfrm rot="827460">
            <a:off x="4792299" y="5351646"/>
            <a:ext cx="288671" cy="29520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C00000"/>
              </a:solidFill>
            </a:endParaRPr>
          </a:p>
        </p:txBody>
      </p:sp>
      <p:cxnSp>
        <p:nvCxnSpPr>
          <p:cNvPr id="52" name="直接连接符 51"/>
          <p:cNvCxnSpPr>
            <a:stCxn id="25" idx="5"/>
            <a:endCxn id="51" idx="2"/>
          </p:cNvCxnSpPr>
          <p:nvPr/>
        </p:nvCxnSpPr>
        <p:spPr>
          <a:xfrm>
            <a:off x="4215093" y="5086090"/>
            <a:ext cx="581366" cy="37873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a:stCxn id="51" idx="7"/>
            <a:endCxn id="26" idx="3"/>
          </p:cNvCxnSpPr>
          <p:nvPr/>
        </p:nvCxnSpPr>
        <p:spPr>
          <a:xfrm flipV="1">
            <a:off x="5060617" y="4594523"/>
            <a:ext cx="840199" cy="82770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a:stCxn id="26" idx="7"/>
            <a:endCxn id="27" idx="3"/>
          </p:cNvCxnSpPr>
          <p:nvPr/>
        </p:nvCxnSpPr>
        <p:spPr>
          <a:xfrm flipV="1">
            <a:off x="6125161" y="4014103"/>
            <a:ext cx="693265" cy="394842"/>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a:stCxn id="27" idx="7"/>
            <a:endCxn id="28" idx="3"/>
          </p:cNvCxnSpPr>
          <p:nvPr/>
        </p:nvCxnSpPr>
        <p:spPr>
          <a:xfrm flipV="1">
            <a:off x="7046490" y="3302516"/>
            <a:ext cx="475599" cy="531902"/>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a:stCxn id="28" idx="7"/>
            <a:endCxn id="29" idx="3"/>
          </p:cNvCxnSpPr>
          <p:nvPr/>
        </p:nvCxnSpPr>
        <p:spPr>
          <a:xfrm flipV="1">
            <a:off x="7749551" y="2383387"/>
            <a:ext cx="1256813" cy="737415"/>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a:stCxn id="29" idx="7"/>
            <a:endCxn id="30" idx="3"/>
          </p:cNvCxnSpPr>
          <p:nvPr/>
        </p:nvCxnSpPr>
        <p:spPr>
          <a:xfrm flipV="1">
            <a:off x="9235035" y="1745511"/>
            <a:ext cx="876581" cy="457685"/>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8" name="文本框 39"/>
          <p:cNvSpPr txBox="1">
            <a:spLocks noChangeArrowheads="1"/>
          </p:cNvSpPr>
          <p:nvPr/>
        </p:nvSpPr>
        <p:spPr bwMode="auto">
          <a:xfrm>
            <a:off x="5155681" y="5337227"/>
            <a:ext cx="1568276" cy="369247"/>
          </a:xfrm>
          <a:prstGeom prst="rect">
            <a:avLst/>
          </a:prstGeom>
          <a:noFill/>
          <a:ln w="9525">
            <a:noFill/>
            <a:miter lim="800000"/>
            <a:headEnd/>
            <a:tailEnd/>
          </a:ln>
        </p:spPr>
        <p:txBody>
          <a:bodyPr wrap="none">
            <a:spAutoFit/>
          </a:bodyPr>
          <a:lstStyle/>
          <a:p>
            <a:r>
              <a:rPr lang="zh-CN" altLang="en-US" dirty="0">
                <a:solidFill>
                  <a:schemeClr val="tx1">
                    <a:lumMod val="75000"/>
                    <a:lumOff val="25000"/>
                  </a:schemeClr>
                </a:solidFill>
                <a:latin typeface="Calibri" pitchFamily="34" charset="0"/>
                <a:ea typeface="微软雅黑" pitchFamily="34" charset="-122"/>
              </a:rPr>
              <a:t>添加文字内容</a:t>
            </a:r>
          </a:p>
        </p:txBody>
      </p:sp>
      <p:sp>
        <p:nvSpPr>
          <p:cNvPr id="59" name="文本框 33"/>
          <p:cNvSpPr txBox="1">
            <a:spLocks noChangeArrowheads="1"/>
          </p:cNvSpPr>
          <p:nvPr/>
        </p:nvSpPr>
        <p:spPr bwMode="auto">
          <a:xfrm>
            <a:off x="4597362" y="6129620"/>
            <a:ext cx="780294" cy="369247"/>
          </a:xfrm>
          <a:prstGeom prst="rect">
            <a:avLst/>
          </a:prstGeom>
          <a:noFill/>
          <a:ln w="9525">
            <a:noFill/>
            <a:miter lim="800000"/>
            <a:headEnd/>
            <a:tailEnd/>
          </a:ln>
        </p:spPr>
        <p:txBody>
          <a:bodyPr wrap="none">
            <a:spAutoFit/>
          </a:bodyPr>
          <a:lstStyle/>
          <a:p>
            <a:r>
              <a:rPr lang="en-US" altLang="zh-CN" dirty="0">
                <a:solidFill>
                  <a:schemeClr val="tx1">
                    <a:lumMod val="85000"/>
                    <a:lumOff val="15000"/>
                  </a:schemeClr>
                </a:solidFill>
                <a:latin typeface="微软雅黑" pitchFamily="34" charset="-122"/>
                <a:ea typeface="微软雅黑" pitchFamily="34" charset="-122"/>
                <a:cs typeface="Arial" pitchFamily="34" charset="0"/>
              </a:rPr>
              <a:t>7</a:t>
            </a:r>
            <a:r>
              <a:rPr lang="zh-CN" altLang="en-US"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60" name="文本框 46"/>
          <p:cNvSpPr txBox="1">
            <a:spLocks noChangeArrowheads="1"/>
          </p:cNvSpPr>
          <p:nvPr/>
        </p:nvSpPr>
        <p:spPr bwMode="auto">
          <a:xfrm>
            <a:off x="9539787" y="1125277"/>
            <a:ext cx="1568276" cy="369247"/>
          </a:xfrm>
          <a:prstGeom prst="rect">
            <a:avLst/>
          </a:prstGeom>
          <a:noFill/>
          <a:ln w="9525">
            <a:noFill/>
            <a:miter lim="800000"/>
            <a:headEnd/>
            <a:tailEnd/>
          </a:ln>
        </p:spPr>
        <p:txBody>
          <a:bodyPr wrap="none">
            <a:spAutoFit/>
          </a:bodyPr>
          <a:lstStyle/>
          <a:p>
            <a:r>
              <a:rPr lang="zh-CN" altLang="en-US" dirty="0">
                <a:solidFill>
                  <a:schemeClr val="tx1">
                    <a:lumMod val="75000"/>
                    <a:lumOff val="25000"/>
                  </a:schemeClr>
                </a:solidFill>
                <a:latin typeface="Calibri" pitchFamily="34" charset="0"/>
                <a:ea typeface="微软雅黑" pitchFamily="34" charset="-122"/>
              </a:rPr>
              <a:t>添加文字内容</a:t>
            </a:r>
          </a:p>
        </p:txBody>
      </p:sp>
      <p:grpSp>
        <p:nvGrpSpPr>
          <p:cNvPr id="61" name="组合 60"/>
          <p:cNvGrpSpPr/>
          <p:nvPr/>
        </p:nvGrpSpPr>
        <p:grpSpPr>
          <a:xfrm>
            <a:off x="546764" y="5950809"/>
            <a:ext cx="10734724" cy="102224"/>
            <a:chOff x="738746" y="5964849"/>
            <a:chExt cx="10744200" cy="102248"/>
          </a:xfrm>
        </p:grpSpPr>
        <p:cxnSp>
          <p:nvCxnSpPr>
            <p:cNvPr id="62" name="直接连接符 61"/>
            <p:cNvCxnSpPr/>
            <p:nvPr/>
          </p:nvCxnSpPr>
          <p:spPr bwMode="auto">
            <a:xfrm>
              <a:off x="738746" y="6052254"/>
              <a:ext cx="107442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V="1">
              <a:off x="1639101" y="5971032"/>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flipV="1">
              <a:off x="2456892"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V="1">
              <a:off x="3510148"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flipV="1">
              <a:off x="4295309"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V="1">
              <a:off x="5141731"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V="1">
              <a:off x="6255551"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V="1">
              <a:off x="7243964"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flipV="1">
              <a:off x="7951332"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V="1">
              <a:off x="9320250" y="596484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V="1">
              <a:off x="10524537" y="5985875"/>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73" name="矩形 72"/>
          <p:cNvSpPr/>
          <p:nvPr/>
        </p:nvSpPr>
        <p:spPr>
          <a:xfrm>
            <a:off x="1303880" y="1197270"/>
            <a:ext cx="4216564" cy="1692379"/>
          </a:xfrm>
          <a:prstGeom prst="rect">
            <a:avLst/>
          </a:prstGeom>
        </p:spPr>
        <p:txBody>
          <a:bodyPr wrap="square">
            <a:spAutoFit/>
          </a:bodyPr>
          <a:lstStyle/>
          <a:p>
            <a:pPr>
              <a:lnSpc>
                <a:spcPct val="200000"/>
              </a:lnSpc>
            </a:pPr>
            <a:r>
              <a:rPr lang="zh-CN" altLang="en-US" sz="2000" b="1" dirty="0">
                <a:solidFill>
                  <a:srgbClr val="C00000"/>
                </a:solidFill>
                <a:latin typeface="微软雅黑" pitchFamily="34" charset="-122"/>
                <a:ea typeface="微软雅黑" pitchFamily="34" charset="-122"/>
              </a:rPr>
              <a:t>点击添加小标题</a:t>
            </a:r>
            <a:endParaRPr lang="en-US" altLang="zh-CN" sz="2000" b="1" dirty="0">
              <a:solidFill>
                <a:srgbClr val="C00000"/>
              </a:solidFill>
              <a:latin typeface="微软雅黑" pitchFamily="34" charset="-122"/>
              <a:ea typeface="微软雅黑" pitchFamily="34" charset="-122"/>
            </a:endParaRPr>
          </a:p>
          <a:p>
            <a:r>
              <a:rPr lang="zh-CN" altLang="en-US" sz="1600" dirty="0">
                <a:solidFill>
                  <a:srgbClr val="C00000"/>
                </a:solidFill>
                <a:latin typeface="微软雅黑" pitchFamily="34" charset="-122"/>
                <a:ea typeface="微软雅黑" pitchFamily="34" charset="-122"/>
              </a:rPr>
              <a:t>您的内容打在这里，或者通过复制您的文本后，在此框中选择粘贴，并选择只保留文字。</a:t>
            </a:r>
            <a:endParaRPr lang="en-US" altLang="zh-CN" sz="1600" dirty="0">
              <a:solidFill>
                <a:srgbClr val="C00000"/>
              </a:solidFill>
              <a:latin typeface="微软雅黑" pitchFamily="34" charset="-122"/>
              <a:ea typeface="微软雅黑" pitchFamily="34" charset="-122"/>
            </a:endParaRPr>
          </a:p>
          <a:p>
            <a:r>
              <a:rPr lang="zh-CN" altLang="en-US" sz="1600" dirty="0">
                <a:solidFill>
                  <a:srgbClr val="C00000"/>
                </a:solidFill>
                <a:latin typeface="微软雅黑" pitchFamily="34" charset="-122"/>
                <a:ea typeface="微软雅黑" pitchFamily="34" charset="-122"/>
              </a:rPr>
              <a:t>您的内容打在这里，或者通过复制您的文本后，在此框中选择粘贴，并选择只保留文字。</a:t>
            </a:r>
            <a:endParaRPr lang="en-US" altLang="zh-CN" sz="1600" dirty="0">
              <a:solidFill>
                <a:srgbClr val="C00000"/>
              </a:solidFill>
              <a:latin typeface="微软雅黑" pitchFamily="34" charset="-122"/>
              <a:ea typeface="微软雅黑" pitchFamily="34" charset="-122"/>
              <a:cs typeface="华文黑体" pitchFamily="2" charset="-122"/>
            </a:endParaRPr>
          </a:p>
        </p:txBody>
      </p:sp>
      <p:sp>
        <p:nvSpPr>
          <p:cNvPr id="74" name="文本框 2"/>
          <p:cNvSpPr txBox="1"/>
          <p:nvPr/>
        </p:nvSpPr>
        <p:spPr>
          <a:xfrm>
            <a:off x="1131508" y="170230"/>
            <a:ext cx="3286051" cy="523099"/>
          </a:xfrm>
          <a:prstGeom prst="rect">
            <a:avLst/>
          </a:prstGeom>
          <a:noFill/>
        </p:spPr>
        <p:txBody>
          <a:bodyPr wrap="square" rtlCol="0">
            <a:spAutoFit/>
          </a:bodyPr>
          <a:lstStyle/>
          <a:p>
            <a:pPr algn="ctr"/>
            <a:r>
              <a:rPr lang="zh-CN" altLang="en-US" sz="2799" b="1" dirty="0" smtClean="0">
                <a:solidFill>
                  <a:srgbClr val="C00000"/>
                </a:solidFill>
                <a:latin typeface="微软雅黑" pitchFamily="34" charset="-122"/>
                <a:ea typeface="微软雅黑" pitchFamily="34" charset="-122"/>
              </a:rPr>
              <a:t> </a:t>
            </a:r>
            <a:endParaRPr lang="zh-CN" altLang="en-US" sz="2799" b="1" dirty="0">
              <a:solidFill>
                <a:srgbClr val="C00000"/>
              </a:solidFill>
              <a:latin typeface="微软雅黑" pitchFamily="34" charset="-122"/>
              <a:ea typeface="微软雅黑" pitchFamily="34" charset="-122"/>
            </a:endParaRPr>
          </a:p>
        </p:txBody>
      </p:sp>
    </p:spTree>
    <p:extLst>
      <p:ext uri="{BB962C8B-B14F-4D97-AF65-F5344CB8AC3E}">
        <p14:creationId xmlns:p14="http://schemas.microsoft.com/office/powerpoint/2010/main" val="3297286765"/>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4"/>
                                        </p:tgtEl>
                                        <p:attrNameLst>
                                          <p:attrName>style.visibility</p:attrName>
                                        </p:attrNameLst>
                                      </p:cBhvr>
                                      <p:to>
                                        <p:strVal val="visible"/>
                                      </p:to>
                                    </p:set>
                                    <p:anim calcmode="lin" valueType="num">
                                      <p:cBhvr>
                                        <p:cTn id="7" dur="500" fill="hold"/>
                                        <p:tgtEl>
                                          <p:spTgt spid="7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4"/>
                                        </p:tgtEl>
                                        <p:attrNameLst>
                                          <p:attrName>ppt_y</p:attrName>
                                        </p:attrNameLst>
                                      </p:cBhvr>
                                      <p:tavLst>
                                        <p:tav tm="0">
                                          <p:val>
                                            <p:strVal val="#ppt_y"/>
                                          </p:val>
                                        </p:tav>
                                        <p:tav tm="100000">
                                          <p:val>
                                            <p:strVal val="#ppt_y"/>
                                          </p:val>
                                        </p:tav>
                                      </p:tavLst>
                                    </p:anim>
                                    <p:anim calcmode="lin" valueType="num">
                                      <p:cBhvr>
                                        <p:cTn id="9" dur="500" fill="hold"/>
                                        <p:tgtEl>
                                          <p:spTgt spid="7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4"/>
                                        </p:tgtEl>
                                      </p:cBhvr>
                                    </p:animEffect>
                                  </p:childTnLst>
                                </p:cTn>
                              </p:par>
                            </p:childTnLst>
                          </p:cTn>
                        </p:par>
                        <p:par>
                          <p:cTn id="12" fill="hold">
                            <p:stCondLst>
                              <p:cond delay="450"/>
                            </p:stCondLst>
                            <p:childTnLst>
                              <p:par>
                                <p:cTn id="13" presetID="22" presetClass="entr" presetSubtype="8" fill="hold" grpId="0" nodeType="afterEffect">
                                  <p:stCondLst>
                                    <p:cond delay="0"/>
                                  </p:stCondLst>
                                  <p:childTnLst>
                                    <p:set>
                                      <p:cBhvr>
                                        <p:cTn id="14" dur="1" fill="hold">
                                          <p:stCondLst>
                                            <p:cond delay="0"/>
                                          </p:stCondLst>
                                        </p:cTn>
                                        <p:tgtEl>
                                          <p:spTgt spid="73"/>
                                        </p:tgtEl>
                                        <p:attrNameLst>
                                          <p:attrName>style.visibility</p:attrName>
                                        </p:attrNameLst>
                                      </p:cBhvr>
                                      <p:to>
                                        <p:strVal val="visible"/>
                                      </p:to>
                                    </p:set>
                                    <p:animEffect transition="in" filter="wipe(left)">
                                      <p:cBhvr>
                                        <p:cTn id="15" dur="500"/>
                                        <p:tgtEl>
                                          <p:spTgt spid="73"/>
                                        </p:tgtEl>
                                      </p:cBhvr>
                                    </p:animEffect>
                                  </p:childTnLst>
                                </p:cTn>
                              </p:par>
                            </p:childTnLst>
                          </p:cTn>
                        </p:par>
                        <p:par>
                          <p:cTn id="16" fill="hold">
                            <p:stCondLst>
                              <p:cond delay="950"/>
                            </p:stCondLst>
                            <p:childTnLst>
                              <p:par>
                                <p:cTn id="17" presetID="22" presetClass="entr" presetSubtype="8" fill="hold" nodeType="afterEffect">
                                  <p:stCondLst>
                                    <p:cond delay="0"/>
                                  </p:stCondLst>
                                  <p:childTnLst>
                                    <p:set>
                                      <p:cBhvr>
                                        <p:cTn id="18" dur="1" fill="hold">
                                          <p:stCondLst>
                                            <p:cond delay="0"/>
                                          </p:stCondLst>
                                        </p:cTn>
                                        <p:tgtEl>
                                          <p:spTgt spid="61"/>
                                        </p:tgtEl>
                                        <p:attrNameLst>
                                          <p:attrName>style.visibility</p:attrName>
                                        </p:attrNameLst>
                                      </p:cBhvr>
                                      <p:to>
                                        <p:strVal val="visible"/>
                                      </p:to>
                                    </p:set>
                                    <p:animEffect transition="in" filter="wipe(left)">
                                      <p:cBhvr>
                                        <p:cTn id="19" dur="500"/>
                                        <p:tgtEl>
                                          <p:spTgt spid="61"/>
                                        </p:tgtEl>
                                      </p:cBhvr>
                                    </p:animEffect>
                                  </p:childTnLst>
                                </p:cTn>
                              </p:par>
                            </p:childTnLst>
                          </p:cTn>
                        </p:par>
                        <p:par>
                          <p:cTn id="20" fill="hold">
                            <p:stCondLst>
                              <p:cond delay="1450"/>
                            </p:stCondLst>
                            <p:childTnLst>
                              <p:par>
                                <p:cTn id="21" presetID="22" presetClass="entr" presetSubtype="1" fill="hold" grpId="0" nodeType="after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wipe(up)">
                                      <p:cBhvr>
                                        <p:cTn id="23" dur="500"/>
                                        <p:tgtEl>
                                          <p:spTgt spid="31"/>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wipe(up)">
                                      <p:cBhvr>
                                        <p:cTn id="26" dur="500"/>
                                        <p:tgtEl>
                                          <p:spTgt spid="32"/>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up)">
                                      <p:cBhvr>
                                        <p:cTn id="29" dur="500"/>
                                        <p:tgtEl>
                                          <p:spTgt spid="33"/>
                                        </p:tgtEl>
                                      </p:cBhvr>
                                    </p:animEffect>
                                  </p:childTnLst>
                                </p:cTn>
                              </p:par>
                              <p:par>
                                <p:cTn id="30" presetID="22" presetClass="entr" presetSubtype="1" fill="hold" grpId="0" nodeType="with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wipe(up)">
                                      <p:cBhvr>
                                        <p:cTn id="32" dur="500"/>
                                        <p:tgtEl>
                                          <p:spTgt spid="34"/>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59"/>
                                        </p:tgtEl>
                                        <p:attrNameLst>
                                          <p:attrName>style.visibility</p:attrName>
                                        </p:attrNameLst>
                                      </p:cBhvr>
                                      <p:to>
                                        <p:strVal val="visible"/>
                                      </p:to>
                                    </p:set>
                                    <p:animEffect transition="in" filter="wipe(up)">
                                      <p:cBhvr>
                                        <p:cTn id="35" dur="500"/>
                                        <p:tgtEl>
                                          <p:spTgt spid="59"/>
                                        </p:tgtEl>
                                      </p:cBhvr>
                                    </p:animEffect>
                                  </p:childTnLst>
                                </p:cTn>
                              </p:par>
                              <p:par>
                                <p:cTn id="36" presetID="22" presetClass="entr" presetSubtype="1" fill="hold" grpId="0" nodeType="with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wipe(up)">
                                      <p:cBhvr>
                                        <p:cTn id="38" dur="500"/>
                                        <p:tgtEl>
                                          <p:spTgt spid="35"/>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36"/>
                                        </p:tgtEl>
                                        <p:attrNameLst>
                                          <p:attrName>style.visibility</p:attrName>
                                        </p:attrNameLst>
                                      </p:cBhvr>
                                      <p:to>
                                        <p:strVal val="visible"/>
                                      </p:to>
                                    </p:set>
                                    <p:animEffect transition="in" filter="wipe(up)">
                                      <p:cBhvr>
                                        <p:cTn id="41" dur="500"/>
                                        <p:tgtEl>
                                          <p:spTgt spid="36"/>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wipe(up)">
                                      <p:cBhvr>
                                        <p:cTn id="44" dur="500"/>
                                        <p:tgtEl>
                                          <p:spTgt spid="37"/>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wipe(up)">
                                      <p:cBhvr>
                                        <p:cTn id="47" dur="500"/>
                                        <p:tgtEl>
                                          <p:spTgt spid="3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wipe(up)">
                                      <p:cBhvr>
                                        <p:cTn id="50" dur="500"/>
                                        <p:tgtEl>
                                          <p:spTgt spid="39"/>
                                        </p:tgtEl>
                                      </p:cBhvr>
                                    </p:animEffect>
                                  </p:childTnLst>
                                </p:cTn>
                              </p:par>
                            </p:childTnLst>
                          </p:cTn>
                        </p:par>
                        <p:par>
                          <p:cTn id="51" fill="hold">
                            <p:stCondLst>
                              <p:cond delay="1950"/>
                            </p:stCondLst>
                            <p:childTnLst>
                              <p:par>
                                <p:cTn id="52" presetID="10"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500"/>
                                        <p:tgtEl>
                                          <p:spTgt spid="13"/>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wipe(down)">
                                      <p:cBhvr>
                                        <p:cTn id="57" dur="500"/>
                                        <p:tgtEl>
                                          <p:spTgt spid="40"/>
                                        </p:tgtEl>
                                      </p:cBhvr>
                                    </p:animEffect>
                                  </p:childTnLst>
                                </p:cTn>
                              </p:par>
                            </p:childTnLst>
                          </p:cTn>
                        </p:par>
                        <p:par>
                          <p:cTn id="58" fill="hold">
                            <p:stCondLst>
                              <p:cond delay="2450"/>
                            </p:stCondLst>
                            <p:childTnLst>
                              <p:par>
                                <p:cTn id="59" presetID="22" presetClass="entr" presetSubtype="4" fill="hold" nodeType="afterEffect">
                                  <p:stCondLst>
                                    <p:cond delay="0"/>
                                  </p:stCondLst>
                                  <p:childTnLst>
                                    <p:set>
                                      <p:cBhvr>
                                        <p:cTn id="60" dur="1" fill="hold">
                                          <p:stCondLst>
                                            <p:cond delay="0"/>
                                          </p:stCondLst>
                                        </p:cTn>
                                        <p:tgtEl>
                                          <p:spTgt spid="48"/>
                                        </p:tgtEl>
                                        <p:attrNameLst>
                                          <p:attrName>style.visibility</p:attrName>
                                        </p:attrNameLst>
                                      </p:cBhvr>
                                      <p:to>
                                        <p:strVal val="visible"/>
                                      </p:to>
                                    </p:set>
                                    <p:animEffect transition="in" filter="wipe(down)">
                                      <p:cBhvr>
                                        <p:cTn id="61" dur="500"/>
                                        <p:tgtEl>
                                          <p:spTgt spid="48"/>
                                        </p:tgtEl>
                                      </p:cBhvr>
                                    </p:animEffect>
                                  </p:childTnLst>
                                </p:cTn>
                              </p:par>
                            </p:childTnLst>
                          </p:cTn>
                        </p:par>
                        <p:par>
                          <p:cTn id="62" fill="hold">
                            <p:stCondLst>
                              <p:cond delay="2950"/>
                            </p:stCondLst>
                            <p:childTnLst>
                              <p:par>
                                <p:cTn id="63" presetID="10" presetClass="entr" presetSubtype="0" fill="hold" grpId="0" nodeType="after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500"/>
                                        <p:tgtEl>
                                          <p:spTgt spid="14"/>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41"/>
                                        </p:tgtEl>
                                        <p:attrNameLst>
                                          <p:attrName>style.visibility</p:attrName>
                                        </p:attrNameLst>
                                      </p:cBhvr>
                                      <p:to>
                                        <p:strVal val="visible"/>
                                      </p:to>
                                    </p:set>
                                    <p:animEffect transition="in" filter="wipe(down)">
                                      <p:cBhvr>
                                        <p:cTn id="68" dur="500"/>
                                        <p:tgtEl>
                                          <p:spTgt spid="41"/>
                                        </p:tgtEl>
                                      </p:cBhvr>
                                    </p:animEffect>
                                  </p:childTnLst>
                                </p:cTn>
                              </p:par>
                            </p:childTnLst>
                          </p:cTn>
                        </p:par>
                        <p:par>
                          <p:cTn id="69" fill="hold">
                            <p:stCondLst>
                              <p:cond delay="3450"/>
                            </p:stCondLst>
                            <p:childTnLst>
                              <p:par>
                                <p:cTn id="70" presetID="22" presetClass="entr" presetSubtype="4" fill="hold" nodeType="afterEffect">
                                  <p:stCondLst>
                                    <p:cond delay="0"/>
                                  </p:stCondLst>
                                  <p:childTnLst>
                                    <p:set>
                                      <p:cBhvr>
                                        <p:cTn id="71" dur="1" fill="hold">
                                          <p:stCondLst>
                                            <p:cond delay="0"/>
                                          </p:stCondLst>
                                        </p:cTn>
                                        <p:tgtEl>
                                          <p:spTgt spid="49"/>
                                        </p:tgtEl>
                                        <p:attrNameLst>
                                          <p:attrName>style.visibility</p:attrName>
                                        </p:attrNameLst>
                                      </p:cBhvr>
                                      <p:to>
                                        <p:strVal val="visible"/>
                                      </p:to>
                                    </p:set>
                                    <p:animEffect transition="in" filter="wipe(down)">
                                      <p:cBhvr>
                                        <p:cTn id="72" dur="500"/>
                                        <p:tgtEl>
                                          <p:spTgt spid="49"/>
                                        </p:tgtEl>
                                      </p:cBhvr>
                                    </p:animEffect>
                                  </p:childTnLst>
                                </p:cTn>
                              </p:par>
                            </p:childTnLst>
                          </p:cTn>
                        </p:par>
                        <p:par>
                          <p:cTn id="73" fill="hold">
                            <p:stCondLst>
                              <p:cond delay="3950"/>
                            </p:stCondLst>
                            <p:childTnLst>
                              <p:par>
                                <p:cTn id="74" presetID="10" presetClass="entr" presetSubtype="0" fill="hold" grpId="0" nodeType="afterEffect">
                                  <p:stCondLst>
                                    <p:cond delay="0"/>
                                  </p:stCondLst>
                                  <p:childTnLst>
                                    <p:set>
                                      <p:cBhvr>
                                        <p:cTn id="75" dur="1" fill="hold">
                                          <p:stCondLst>
                                            <p:cond delay="0"/>
                                          </p:stCondLst>
                                        </p:cTn>
                                        <p:tgtEl>
                                          <p:spTgt spid="15"/>
                                        </p:tgtEl>
                                        <p:attrNameLst>
                                          <p:attrName>style.visibility</p:attrName>
                                        </p:attrNameLst>
                                      </p:cBhvr>
                                      <p:to>
                                        <p:strVal val="visible"/>
                                      </p:to>
                                    </p:set>
                                    <p:animEffect transition="in" filter="fade">
                                      <p:cBhvr>
                                        <p:cTn id="76" dur="500"/>
                                        <p:tgtEl>
                                          <p:spTgt spid="15"/>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42"/>
                                        </p:tgtEl>
                                        <p:attrNameLst>
                                          <p:attrName>style.visibility</p:attrName>
                                        </p:attrNameLst>
                                      </p:cBhvr>
                                      <p:to>
                                        <p:strVal val="visible"/>
                                      </p:to>
                                    </p:set>
                                    <p:animEffect transition="in" filter="wipe(down)">
                                      <p:cBhvr>
                                        <p:cTn id="79" dur="500"/>
                                        <p:tgtEl>
                                          <p:spTgt spid="42"/>
                                        </p:tgtEl>
                                      </p:cBhvr>
                                    </p:animEffect>
                                  </p:childTnLst>
                                </p:cTn>
                              </p:par>
                            </p:childTnLst>
                          </p:cTn>
                        </p:par>
                        <p:par>
                          <p:cTn id="80" fill="hold">
                            <p:stCondLst>
                              <p:cond delay="4450"/>
                            </p:stCondLst>
                            <p:childTnLst>
                              <p:par>
                                <p:cTn id="81" presetID="22" presetClass="entr" presetSubtype="1" fill="hold" nodeType="afterEffect">
                                  <p:stCondLst>
                                    <p:cond delay="0"/>
                                  </p:stCondLst>
                                  <p:childTnLst>
                                    <p:set>
                                      <p:cBhvr>
                                        <p:cTn id="82" dur="1" fill="hold">
                                          <p:stCondLst>
                                            <p:cond delay="0"/>
                                          </p:stCondLst>
                                        </p:cTn>
                                        <p:tgtEl>
                                          <p:spTgt spid="50"/>
                                        </p:tgtEl>
                                        <p:attrNameLst>
                                          <p:attrName>style.visibility</p:attrName>
                                        </p:attrNameLst>
                                      </p:cBhvr>
                                      <p:to>
                                        <p:strVal val="visible"/>
                                      </p:to>
                                    </p:set>
                                    <p:animEffect transition="in" filter="wipe(up)">
                                      <p:cBhvr>
                                        <p:cTn id="83" dur="500"/>
                                        <p:tgtEl>
                                          <p:spTgt spid="50"/>
                                        </p:tgtEl>
                                      </p:cBhvr>
                                    </p:animEffect>
                                  </p:childTnLst>
                                </p:cTn>
                              </p:par>
                            </p:childTnLst>
                          </p:cTn>
                        </p:par>
                        <p:par>
                          <p:cTn id="84" fill="hold">
                            <p:stCondLst>
                              <p:cond delay="4950"/>
                            </p:stCondLst>
                            <p:childTnLst>
                              <p:par>
                                <p:cTn id="85" presetID="10" presetClass="entr" presetSubtype="0" fill="hold" grpId="0" nodeType="after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fade">
                                      <p:cBhvr>
                                        <p:cTn id="87" dur="500"/>
                                        <p:tgtEl>
                                          <p:spTgt spid="25"/>
                                        </p:tgtEl>
                                      </p:cBhvr>
                                    </p:animEffect>
                                  </p:childTnLst>
                                </p:cTn>
                              </p:par>
                              <p:par>
                                <p:cTn id="88" presetID="22" presetClass="entr" presetSubtype="4" fill="hold" grpId="0" nodeType="withEffect">
                                  <p:stCondLst>
                                    <p:cond delay="0"/>
                                  </p:stCondLst>
                                  <p:childTnLst>
                                    <p:set>
                                      <p:cBhvr>
                                        <p:cTn id="89" dur="1" fill="hold">
                                          <p:stCondLst>
                                            <p:cond delay="0"/>
                                          </p:stCondLst>
                                        </p:cTn>
                                        <p:tgtEl>
                                          <p:spTgt spid="43"/>
                                        </p:tgtEl>
                                        <p:attrNameLst>
                                          <p:attrName>style.visibility</p:attrName>
                                        </p:attrNameLst>
                                      </p:cBhvr>
                                      <p:to>
                                        <p:strVal val="visible"/>
                                      </p:to>
                                    </p:set>
                                    <p:animEffect transition="in" filter="wipe(down)">
                                      <p:cBhvr>
                                        <p:cTn id="90" dur="500"/>
                                        <p:tgtEl>
                                          <p:spTgt spid="43"/>
                                        </p:tgtEl>
                                      </p:cBhvr>
                                    </p:animEffect>
                                  </p:childTnLst>
                                </p:cTn>
                              </p:par>
                            </p:childTnLst>
                          </p:cTn>
                        </p:par>
                        <p:par>
                          <p:cTn id="91" fill="hold">
                            <p:stCondLst>
                              <p:cond delay="5450"/>
                            </p:stCondLst>
                            <p:childTnLst>
                              <p:par>
                                <p:cTn id="92" presetID="22" presetClass="entr" presetSubtype="1" fill="hold" nodeType="afterEffect">
                                  <p:stCondLst>
                                    <p:cond delay="0"/>
                                  </p:stCondLst>
                                  <p:childTnLst>
                                    <p:set>
                                      <p:cBhvr>
                                        <p:cTn id="93" dur="1" fill="hold">
                                          <p:stCondLst>
                                            <p:cond delay="0"/>
                                          </p:stCondLst>
                                        </p:cTn>
                                        <p:tgtEl>
                                          <p:spTgt spid="52"/>
                                        </p:tgtEl>
                                        <p:attrNameLst>
                                          <p:attrName>style.visibility</p:attrName>
                                        </p:attrNameLst>
                                      </p:cBhvr>
                                      <p:to>
                                        <p:strVal val="visible"/>
                                      </p:to>
                                    </p:set>
                                    <p:animEffect transition="in" filter="wipe(up)">
                                      <p:cBhvr>
                                        <p:cTn id="94" dur="500"/>
                                        <p:tgtEl>
                                          <p:spTgt spid="52"/>
                                        </p:tgtEl>
                                      </p:cBhvr>
                                    </p:animEffect>
                                  </p:childTnLst>
                                </p:cTn>
                              </p:par>
                            </p:childTnLst>
                          </p:cTn>
                        </p:par>
                        <p:par>
                          <p:cTn id="95" fill="hold">
                            <p:stCondLst>
                              <p:cond delay="5950"/>
                            </p:stCondLst>
                            <p:childTnLst>
                              <p:par>
                                <p:cTn id="96" presetID="10" presetClass="entr" presetSubtype="0" fill="hold" grpId="0" nodeType="afterEffect">
                                  <p:stCondLst>
                                    <p:cond delay="0"/>
                                  </p:stCondLst>
                                  <p:childTnLst>
                                    <p:set>
                                      <p:cBhvr>
                                        <p:cTn id="97" dur="1" fill="hold">
                                          <p:stCondLst>
                                            <p:cond delay="0"/>
                                          </p:stCondLst>
                                        </p:cTn>
                                        <p:tgtEl>
                                          <p:spTgt spid="51"/>
                                        </p:tgtEl>
                                        <p:attrNameLst>
                                          <p:attrName>style.visibility</p:attrName>
                                        </p:attrNameLst>
                                      </p:cBhvr>
                                      <p:to>
                                        <p:strVal val="visible"/>
                                      </p:to>
                                    </p:set>
                                    <p:animEffect transition="in" filter="fade">
                                      <p:cBhvr>
                                        <p:cTn id="98" dur="500"/>
                                        <p:tgtEl>
                                          <p:spTgt spid="51"/>
                                        </p:tgtEl>
                                      </p:cBhvr>
                                    </p:animEffect>
                                  </p:childTnLst>
                                </p:cTn>
                              </p:par>
                              <p:par>
                                <p:cTn id="99" presetID="22" presetClass="entr" presetSubtype="4" fill="hold" grpId="0" nodeType="withEffect">
                                  <p:stCondLst>
                                    <p:cond delay="0"/>
                                  </p:stCondLst>
                                  <p:childTnLst>
                                    <p:set>
                                      <p:cBhvr>
                                        <p:cTn id="100" dur="1" fill="hold">
                                          <p:stCondLst>
                                            <p:cond delay="0"/>
                                          </p:stCondLst>
                                        </p:cTn>
                                        <p:tgtEl>
                                          <p:spTgt spid="58"/>
                                        </p:tgtEl>
                                        <p:attrNameLst>
                                          <p:attrName>style.visibility</p:attrName>
                                        </p:attrNameLst>
                                      </p:cBhvr>
                                      <p:to>
                                        <p:strVal val="visible"/>
                                      </p:to>
                                    </p:set>
                                    <p:animEffect transition="in" filter="wipe(down)">
                                      <p:cBhvr>
                                        <p:cTn id="101" dur="500"/>
                                        <p:tgtEl>
                                          <p:spTgt spid="58"/>
                                        </p:tgtEl>
                                      </p:cBhvr>
                                    </p:animEffect>
                                  </p:childTnLst>
                                </p:cTn>
                              </p:par>
                            </p:childTnLst>
                          </p:cTn>
                        </p:par>
                        <p:par>
                          <p:cTn id="102" fill="hold">
                            <p:stCondLst>
                              <p:cond delay="6450"/>
                            </p:stCondLst>
                            <p:childTnLst>
                              <p:par>
                                <p:cTn id="103" presetID="22" presetClass="entr" presetSubtype="4" fill="hold" nodeType="afterEffect">
                                  <p:stCondLst>
                                    <p:cond delay="0"/>
                                  </p:stCondLst>
                                  <p:childTnLst>
                                    <p:set>
                                      <p:cBhvr>
                                        <p:cTn id="104" dur="1" fill="hold">
                                          <p:stCondLst>
                                            <p:cond delay="0"/>
                                          </p:stCondLst>
                                        </p:cTn>
                                        <p:tgtEl>
                                          <p:spTgt spid="53"/>
                                        </p:tgtEl>
                                        <p:attrNameLst>
                                          <p:attrName>style.visibility</p:attrName>
                                        </p:attrNameLst>
                                      </p:cBhvr>
                                      <p:to>
                                        <p:strVal val="visible"/>
                                      </p:to>
                                    </p:set>
                                    <p:animEffect transition="in" filter="wipe(down)">
                                      <p:cBhvr>
                                        <p:cTn id="105" dur="500"/>
                                        <p:tgtEl>
                                          <p:spTgt spid="53"/>
                                        </p:tgtEl>
                                      </p:cBhvr>
                                    </p:animEffect>
                                  </p:childTnLst>
                                </p:cTn>
                              </p:par>
                            </p:childTnLst>
                          </p:cTn>
                        </p:par>
                        <p:par>
                          <p:cTn id="106" fill="hold">
                            <p:stCondLst>
                              <p:cond delay="6950"/>
                            </p:stCondLst>
                            <p:childTnLst>
                              <p:par>
                                <p:cTn id="107" presetID="10" presetClass="entr" presetSubtype="0" fill="hold" grpId="0" nodeType="afterEffect">
                                  <p:stCondLst>
                                    <p:cond delay="0"/>
                                  </p:stCondLst>
                                  <p:childTnLst>
                                    <p:set>
                                      <p:cBhvr>
                                        <p:cTn id="108" dur="1" fill="hold">
                                          <p:stCondLst>
                                            <p:cond delay="0"/>
                                          </p:stCondLst>
                                        </p:cTn>
                                        <p:tgtEl>
                                          <p:spTgt spid="26"/>
                                        </p:tgtEl>
                                        <p:attrNameLst>
                                          <p:attrName>style.visibility</p:attrName>
                                        </p:attrNameLst>
                                      </p:cBhvr>
                                      <p:to>
                                        <p:strVal val="visible"/>
                                      </p:to>
                                    </p:set>
                                    <p:animEffect transition="in" filter="fade">
                                      <p:cBhvr>
                                        <p:cTn id="109" dur="500"/>
                                        <p:tgtEl>
                                          <p:spTgt spid="26"/>
                                        </p:tgtEl>
                                      </p:cBhvr>
                                    </p:animEffect>
                                  </p:childTnLst>
                                </p:cTn>
                              </p:par>
                              <p:par>
                                <p:cTn id="110" presetID="22" presetClass="entr" presetSubtype="4" fill="hold" grpId="0" nodeType="withEffect">
                                  <p:stCondLst>
                                    <p:cond delay="0"/>
                                  </p:stCondLst>
                                  <p:childTnLst>
                                    <p:set>
                                      <p:cBhvr>
                                        <p:cTn id="111" dur="1" fill="hold">
                                          <p:stCondLst>
                                            <p:cond delay="0"/>
                                          </p:stCondLst>
                                        </p:cTn>
                                        <p:tgtEl>
                                          <p:spTgt spid="44"/>
                                        </p:tgtEl>
                                        <p:attrNameLst>
                                          <p:attrName>style.visibility</p:attrName>
                                        </p:attrNameLst>
                                      </p:cBhvr>
                                      <p:to>
                                        <p:strVal val="visible"/>
                                      </p:to>
                                    </p:set>
                                    <p:animEffect transition="in" filter="wipe(down)">
                                      <p:cBhvr>
                                        <p:cTn id="112" dur="500"/>
                                        <p:tgtEl>
                                          <p:spTgt spid="44"/>
                                        </p:tgtEl>
                                      </p:cBhvr>
                                    </p:animEffect>
                                  </p:childTnLst>
                                </p:cTn>
                              </p:par>
                            </p:childTnLst>
                          </p:cTn>
                        </p:par>
                        <p:par>
                          <p:cTn id="113" fill="hold">
                            <p:stCondLst>
                              <p:cond delay="7450"/>
                            </p:stCondLst>
                            <p:childTnLst>
                              <p:par>
                                <p:cTn id="114" presetID="22" presetClass="entr" presetSubtype="4" fill="hold" nodeType="afterEffect">
                                  <p:stCondLst>
                                    <p:cond delay="0"/>
                                  </p:stCondLst>
                                  <p:childTnLst>
                                    <p:set>
                                      <p:cBhvr>
                                        <p:cTn id="115" dur="1" fill="hold">
                                          <p:stCondLst>
                                            <p:cond delay="0"/>
                                          </p:stCondLst>
                                        </p:cTn>
                                        <p:tgtEl>
                                          <p:spTgt spid="54"/>
                                        </p:tgtEl>
                                        <p:attrNameLst>
                                          <p:attrName>style.visibility</p:attrName>
                                        </p:attrNameLst>
                                      </p:cBhvr>
                                      <p:to>
                                        <p:strVal val="visible"/>
                                      </p:to>
                                    </p:set>
                                    <p:animEffect transition="in" filter="wipe(down)">
                                      <p:cBhvr>
                                        <p:cTn id="116" dur="500"/>
                                        <p:tgtEl>
                                          <p:spTgt spid="54"/>
                                        </p:tgtEl>
                                      </p:cBhvr>
                                    </p:animEffect>
                                  </p:childTnLst>
                                </p:cTn>
                              </p:par>
                            </p:childTnLst>
                          </p:cTn>
                        </p:par>
                        <p:par>
                          <p:cTn id="117" fill="hold">
                            <p:stCondLst>
                              <p:cond delay="7950"/>
                            </p:stCondLst>
                            <p:childTnLst>
                              <p:par>
                                <p:cTn id="118" presetID="10" presetClass="entr" presetSubtype="0" fill="hold" grpId="0" nodeType="afterEffect">
                                  <p:stCondLst>
                                    <p:cond delay="0"/>
                                  </p:stCondLst>
                                  <p:childTnLst>
                                    <p:set>
                                      <p:cBhvr>
                                        <p:cTn id="119" dur="1" fill="hold">
                                          <p:stCondLst>
                                            <p:cond delay="0"/>
                                          </p:stCondLst>
                                        </p:cTn>
                                        <p:tgtEl>
                                          <p:spTgt spid="27"/>
                                        </p:tgtEl>
                                        <p:attrNameLst>
                                          <p:attrName>style.visibility</p:attrName>
                                        </p:attrNameLst>
                                      </p:cBhvr>
                                      <p:to>
                                        <p:strVal val="visible"/>
                                      </p:to>
                                    </p:set>
                                    <p:animEffect transition="in" filter="fade">
                                      <p:cBhvr>
                                        <p:cTn id="120" dur="500"/>
                                        <p:tgtEl>
                                          <p:spTgt spid="27"/>
                                        </p:tgtEl>
                                      </p:cBhvr>
                                    </p:animEffect>
                                  </p:childTnLst>
                                </p:cTn>
                              </p:par>
                              <p:par>
                                <p:cTn id="121" presetID="22" presetClass="entr" presetSubtype="4" fill="hold" grpId="0" nodeType="withEffect">
                                  <p:stCondLst>
                                    <p:cond delay="0"/>
                                  </p:stCondLst>
                                  <p:childTnLst>
                                    <p:set>
                                      <p:cBhvr>
                                        <p:cTn id="122" dur="1" fill="hold">
                                          <p:stCondLst>
                                            <p:cond delay="0"/>
                                          </p:stCondLst>
                                        </p:cTn>
                                        <p:tgtEl>
                                          <p:spTgt spid="45"/>
                                        </p:tgtEl>
                                        <p:attrNameLst>
                                          <p:attrName>style.visibility</p:attrName>
                                        </p:attrNameLst>
                                      </p:cBhvr>
                                      <p:to>
                                        <p:strVal val="visible"/>
                                      </p:to>
                                    </p:set>
                                    <p:animEffect transition="in" filter="wipe(down)">
                                      <p:cBhvr>
                                        <p:cTn id="123" dur="500"/>
                                        <p:tgtEl>
                                          <p:spTgt spid="45"/>
                                        </p:tgtEl>
                                      </p:cBhvr>
                                    </p:animEffect>
                                  </p:childTnLst>
                                </p:cTn>
                              </p:par>
                            </p:childTnLst>
                          </p:cTn>
                        </p:par>
                        <p:par>
                          <p:cTn id="124" fill="hold">
                            <p:stCondLst>
                              <p:cond delay="8450"/>
                            </p:stCondLst>
                            <p:childTnLst>
                              <p:par>
                                <p:cTn id="125" presetID="22" presetClass="entr" presetSubtype="4" fill="hold" nodeType="afterEffect">
                                  <p:stCondLst>
                                    <p:cond delay="0"/>
                                  </p:stCondLst>
                                  <p:childTnLst>
                                    <p:set>
                                      <p:cBhvr>
                                        <p:cTn id="126" dur="1" fill="hold">
                                          <p:stCondLst>
                                            <p:cond delay="0"/>
                                          </p:stCondLst>
                                        </p:cTn>
                                        <p:tgtEl>
                                          <p:spTgt spid="55"/>
                                        </p:tgtEl>
                                        <p:attrNameLst>
                                          <p:attrName>style.visibility</p:attrName>
                                        </p:attrNameLst>
                                      </p:cBhvr>
                                      <p:to>
                                        <p:strVal val="visible"/>
                                      </p:to>
                                    </p:set>
                                    <p:animEffect transition="in" filter="wipe(down)">
                                      <p:cBhvr>
                                        <p:cTn id="127" dur="500"/>
                                        <p:tgtEl>
                                          <p:spTgt spid="55"/>
                                        </p:tgtEl>
                                      </p:cBhvr>
                                    </p:animEffect>
                                  </p:childTnLst>
                                </p:cTn>
                              </p:par>
                            </p:childTnLst>
                          </p:cTn>
                        </p:par>
                        <p:par>
                          <p:cTn id="128" fill="hold">
                            <p:stCondLst>
                              <p:cond delay="8950"/>
                            </p:stCondLst>
                            <p:childTnLst>
                              <p:par>
                                <p:cTn id="129" presetID="10" presetClass="entr" presetSubtype="0" fill="hold" grpId="0" nodeType="afterEffect">
                                  <p:stCondLst>
                                    <p:cond delay="0"/>
                                  </p:stCondLst>
                                  <p:childTnLst>
                                    <p:set>
                                      <p:cBhvr>
                                        <p:cTn id="130" dur="1" fill="hold">
                                          <p:stCondLst>
                                            <p:cond delay="0"/>
                                          </p:stCondLst>
                                        </p:cTn>
                                        <p:tgtEl>
                                          <p:spTgt spid="28"/>
                                        </p:tgtEl>
                                        <p:attrNameLst>
                                          <p:attrName>style.visibility</p:attrName>
                                        </p:attrNameLst>
                                      </p:cBhvr>
                                      <p:to>
                                        <p:strVal val="visible"/>
                                      </p:to>
                                    </p:set>
                                    <p:animEffect transition="in" filter="fade">
                                      <p:cBhvr>
                                        <p:cTn id="131" dur="500"/>
                                        <p:tgtEl>
                                          <p:spTgt spid="28"/>
                                        </p:tgtEl>
                                      </p:cBhvr>
                                    </p:animEffect>
                                  </p:childTnLst>
                                </p:cTn>
                              </p:par>
                              <p:par>
                                <p:cTn id="132" presetID="22" presetClass="entr" presetSubtype="4" fill="hold" grpId="0" nodeType="withEffect">
                                  <p:stCondLst>
                                    <p:cond delay="0"/>
                                  </p:stCondLst>
                                  <p:childTnLst>
                                    <p:set>
                                      <p:cBhvr>
                                        <p:cTn id="133" dur="1" fill="hold">
                                          <p:stCondLst>
                                            <p:cond delay="0"/>
                                          </p:stCondLst>
                                        </p:cTn>
                                        <p:tgtEl>
                                          <p:spTgt spid="46"/>
                                        </p:tgtEl>
                                        <p:attrNameLst>
                                          <p:attrName>style.visibility</p:attrName>
                                        </p:attrNameLst>
                                      </p:cBhvr>
                                      <p:to>
                                        <p:strVal val="visible"/>
                                      </p:to>
                                    </p:set>
                                    <p:animEffect transition="in" filter="wipe(down)">
                                      <p:cBhvr>
                                        <p:cTn id="134" dur="500"/>
                                        <p:tgtEl>
                                          <p:spTgt spid="46"/>
                                        </p:tgtEl>
                                      </p:cBhvr>
                                    </p:animEffect>
                                  </p:childTnLst>
                                </p:cTn>
                              </p:par>
                            </p:childTnLst>
                          </p:cTn>
                        </p:par>
                        <p:par>
                          <p:cTn id="135" fill="hold">
                            <p:stCondLst>
                              <p:cond delay="9450"/>
                            </p:stCondLst>
                            <p:childTnLst>
                              <p:par>
                                <p:cTn id="136" presetID="22" presetClass="entr" presetSubtype="4" fill="hold" nodeType="afterEffect">
                                  <p:stCondLst>
                                    <p:cond delay="0"/>
                                  </p:stCondLst>
                                  <p:childTnLst>
                                    <p:set>
                                      <p:cBhvr>
                                        <p:cTn id="137" dur="1" fill="hold">
                                          <p:stCondLst>
                                            <p:cond delay="0"/>
                                          </p:stCondLst>
                                        </p:cTn>
                                        <p:tgtEl>
                                          <p:spTgt spid="56"/>
                                        </p:tgtEl>
                                        <p:attrNameLst>
                                          <p:attrName>style.visibility</p:attrName>
                                        </p:attrNameLst>
                                      </p:cBhvr>
                                      <p:to>
                                        <p:strVal val="visible"/>
                                      </p:to>
                                    </p:set>
                                    <p:animEffect transition="in" filter="wipe(down)">
                                      <p:cBhvr>
                                        <p:cTn id="138" dur="500"/>
                                        <p:tgtEl>
                                          <p:spTgt spid="56"/>
                                        </p:tgtEl>
                                      </p:cBhvr>
                                    </p:animEffect>
                                  </p:childTnLst>
                                </p:cTn>
                              </p:par>
                            </p:childTnLst>
                          </p:cTn>
                        </p:par>
                        <p:par>
                          <p:cTn id="139" fill="hold">
                            <p:stCondLst>
                              <p:cond delay="9950"/>
                            </p:stCondLst>
                            <p:childTnLst>
                              <p:par>
                                <p:cTn id="140" presetID="10" presetClass="entr" presetSubtype="0" fill="hold" grpId="0" nodeType="afterEffect">
                                  <p:stCondLst>
                                    <p:cond delay="0"/>
                                  </p:stCondLst>
                                  <p:childTnLst>
                                    <p:set>
                                      <p:cBhvr>
                                        <p:cTn id="141" dur="1" fill="hold">
                                          <p:stCondLst>
                                            <p:cond delay="0"/>
                                          </p:stCondLst>
                                        </p:cTn>
                                        <p:tgtEl>
                                          <p:spTgt spid="29"/>
                                        </p:tgtEl>
                                        <p:attrNameLst>
                                          <p:attrName>style.visibility</p:attrName>
                                        </p:attrNameLst>
                                      </p:cBhvr>
                                      <p:to>
                                        <p:strVal val="visible"/>
                                      </p:to>
                                    </p:set>
                                    <p:animEffect transition="in" filter="fade">
                                      <p:cBhvr>
                                        <p:cTn id="142" dur="500"/>
                                        <p:tgtEl>
                                          <p:spTgt spid="29"/>
                                        </p:tgtEl>
                                      </p:cBhvr>
                                    </p:animEffect>
                                  </p:childTnLst>
                                </p:cTn>
                              </p:par>
                              <p:par>
                                <p:cTn id="143" presetID="22" presetClass="entr" presetSubtype="4" fill="hold" grpId="0" nodeType="withEffect">
                                  <p:stCondLst>
                                    <p:cond delay="0"/>
                                  </p:stCondLst>
                                  <p:childTnLst>
                                    <p:set>
                                      <p:cBhvr>
                                        <p:cTn id="144" dur="1" fill="hold">
                                          <p:stCondLst>
                                            <p:cond delay="0"/>
                                          </p:stCondLst>
                                        </p:cTn>
                                        <p:tgtEl>
                                          <p:spTgt spid="47"/>
                                        </p:tgtEl>
                                        <p:attrNameLst>
                                          <p:attrName>style.visibility</p:attrName>
                                        </p:attrNameLst>
                                      </p:cBhvr>
                                      <p:to>
                                        <p:strVal val="visible"/>
                                      </p:to>
                                    </p:set>
                                    <p:animEffect transition="in" filter="wipe(down)">
                                      <p:cBhvr>
                                        <p:cTn id="145" dur="500"/>
                                        <p:tgtEl>
                                          <p:spTgt spid="47"/>
                                        </p:tgtEl>
                                      </p:cBhvr>
                                    </p:animEffect>
                                  </p:childTnLst>
                                </p:cTn>
                              </p:par>
                            </p:childTnLst>
                          </p:cTn>
                        </p:par>
                        <p:par>
                          <p:cTn id="146" fill="hold">
                            <p:stCondLst>
                              <p:cond delay="10450"/>
                            </p:stCondLst>
                            <p:childTnLst>
                              <p:par>
                                <p:cTn id="147" presetID="22" presetClass="entr" presetSubtype="4" fill="hold" nodeType="afterEffect">
                                  <p:stCondLst>
                                    <p:cond delay="0"/>
                                  </p:stCondLst>
                                  <p:childTnLst>
                                    <p:set>
                                      <p:cBhvr>
                                        <p:cTn id="148" dur="1" fill="hold">
                                          <p:stCondLst>
                                            <p:cond delay="0"/>
                                          </p:stCondLst>
                                        </p:cTn>
                                        <p:tgtEl>
                                          <p:spTgt spid="57"/>
                                        </p:tgtEl>
                                        <p:attrNameLst>
                                          <p:attrName>style.visibility</p:attrName>
                                        </p:attrNameLst>
                                      </p:cBhvr>
                                      <p:to>
                                        <p:strVal val="visible"/>
                                      </p:to>
                                    </p:set>
                                    <p:animEffect transition="in" filter="wipe(down)">
                                      <p:cBhvr>
                                        <p:cTn id="149" dur="500"/>
                                        <p:tgtEl>
                                          <p:spTgt spid="57"/>
                                        </p:tgtEl>
                                      </p:cBhvr>
                                    </p:animEffect>
                                  </p:childTnLst>
                                </p:cTn>
                              </p:par>
                            </p:childTnLst>
                          </p:cTn>
                        </p:par>
                        <p:par>
                          <p:cTn id="150" fill="hold">
                            <p:stCondLst>
                              <p:cond delay="10950"/>
                            </p:stCondLst>
                            <p:childTnLst>
                              <p:par>
                                <p:cTn id="151" presetID="10" presetClass="entr" presetSubtype="0" fill="hold" grpId="0" nodeType="afterEffect">
                                  <p:stCondLst>
                                    <p:cond delay="0"/>
                                  </p:stCondLst>
                                  <p:childTnLst>
                                    <p:set>
                                      <p:cBhvr>
                                        <p:cTn id="152" dur="1" fill="hold">
                                          <p:stCondLst>
                                            <p:cond delay="0"/>
                                          </p:stCondLst>
                                        </p:cTn>
                                        <p:tgtEl>
                                          <p:spTgt spid="30"/>
                                        </p:tgtEl>
                                        <p:attrNameLst>
                                          <p:attrName>style.visibility</p:attrName>
                                        </p:attrNameLst>
                                      </p:cBhvr>
                                      <p:to>
                                        <p:strVal val="visible"/>
                                      </p:to>
                                    </p:set>
                                    <p:animEffect transition="in" filter="fade">
                                      <p:cBhvr>
                                        <p:cTn id="153" dur="500"/>
                                        <p:tgtEl>
                                          <p:spTgt spid="30"/>
                                        </p:tgtEl>
                                      </p:cBhvr>
                                    </p:animEffect>
                                  </p:childTnLst>
                                </p:cTn>
                              </p:par>
                              <p:par>
                                <p:cTn id="154" presetID="22" presetClass="entr" presetSubtype="4" fill="hold" grpId="0" nodeType="withEffect">
                                  <p:stCondLst>
                                    <p:cond delay="0"/>
                                  </p:stCondLst>
                                  <p:childTnLst>
                                    <p:set>
                                      <p:cBhvr>
                                        <p:cTn id="155" dur="1" fill="hold">
                                          <p:stCondLst>
                                            <p:cond delay="0"/>
                                          </p:stCondLst>
                                        </p:cTn>
                                        <p:tgtEl>
                                          <p:spTgt spid="60"/>
                                        </p:tgtEl>
                                        <p:attrNameLst>
                                          <p:attrName>style.visibility</p:attrName>
                                        </p:attrNameLst>
                                      </p:cBhvr>
                                      <p:to>
                                        <p:strVal val="visible"/>
                                      </p:to>
                                    </p:set>
                                    <p:animEffect transition="in" filter="wipe(down)">
                                      <p:cBhvr>
                                        <p:cTn id="156"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25" grpId="0" animBg="1"/>
      <p:bldP spid="26" grpId="0" animBg="1"/>
      <p:bldP spid="27" grpId="0" animBg="1"/>
      <p:bldP spid="28" grpId="0" animBg="1"/>
      <p:bldP spid="29" grpId="0" animBg="1"/>
      <p:bldP spid="30" grpId="0" animBg="1"/>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p:bldP spid="47" grpId="0"/>
      <p:bldP spid="51" grpId="0" animBg="1"/>
      <p:bldP spid="58" grpId="0"/>
      <p:bldP spid="59" grpId="0"/>
      <p:bldP spid="60" grpId="0"/>
      <p:bldP spid="73" grpId="0"/>
      <p:bldP spid="7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圆角矩形 16"/>
          <p:cNvSpPr/>
          <p:nvPr/>
        </p:nvSpPr>
        <p:spPr>
          <a:xfrm>
            <a:off x="2706182" y="4728638"/>
            <a:ext cx="7790923" cy="857052"/>
          </a:xfrm>
          <a:prstGeom prst="roundRect">
            <a:avLst/>
          </a:prstGeom>
          <a:noFill/>
          <a:ln w="603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 name="圆角矩形 17"/>
          <p:cNvSpPr/>
          <p:nvPr/>
        </p:nvSpPr>
        <p:spPr>
          <a:xfrm>
            <a:off x="1859206" y="3422427"/>
            <a:ext cx="7678310" cy="857052"/>
          </a:xfrm>
          <a:prstGeom prst="roundRect">
            <a:avLst/>
          </a:prstGeom>
          <a:noFill/>
          <a:ln w="603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圆角矩形 18"/>
          <p:cNvSpPr/>
          <p:nvPr/>
        </p:nvSpPr>
        <p:spPr>
          <a:xfrm>
            <a:off x="2706182" y="2089236"/>
            <a:ext cx="7790923" cy="857052"/>
          </a:xfrm>
          <a:prstGeom prst="roundRect">
            <a:avLst/>
          </a:prstGeom>
          <a:noFill/>
          <a:ln w="603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20" name="Group 5"/>
          <p:cNvGrpSpPr>
            <a:grpSpLocks/>
          </p:cNvGrpSpPr>
          <p:nvPr/>
        </p:nvGrpSpPr>
        <p:grpSpPr bwMode="auto">
          <a:xfrm>
            <a:off x="1859206" y="1836882"/>
            <a:ext cx="1237158" cy="1236376"/>
            <a:chOff x="802" y="845"/>
            <a:chExt cx="827" cy="826"/>
          </a:xfrm>
        </p:grpSpPr>
        <p:sp>
          <p:nvSpPr>
            <p:cNvPr id="21" name="Oval 6"/>
            <p:cNvSpPr>
              <a:spLocks noChangeArrowheads="1"/>
            </p:cNvSpPr>
            <p:nvPr/>
          </p:nvSpPr>
          <p:spPr bwMode="ltGray">
            <a:xfrm>
              <a:off x="802" y="845"/>
              <a:ext cx="827" cy="826"/>
            </a:xfrm>
            <a:prstGeom prst="ellipse">
              <a:avLst/>
            </a:prstGeom>
            <a:solidFill>
              <a:srgbClr val="F8F8F8"/>
            </a:solidFill>
            <a:ln w="38100">
              <a:solidFill>
                <a:srgbClr val="C00000"/>
              </a:solidFill>
              <a:round/>
              <a:headEnd/>
              <a:tailEnd/>
            </a:ln>
          </p:spPr>
          <p:txBody>
            <a:bodyPr wrap="none" anchor="ctr"/>
            <a:lstStyle/>
            <a:p>
              <a:endParaRPr lang="zh-CN" altLang="en-US">
                <a:latin typeface="Calibri" pitchFamily="34" charset="0"/>
                <a:cs typeface="Arial" charset="0"/>
              </a:endParaRPr>
            </a:p>
          </p:txBody>
        </p:sp>
        <p:sp>
          <p:nvSpPr>
            <p:cNvPr id="22" name="Oval 7"/>
            <p:cNvSpPr>
              <a:spLocks noChangeArrowheads="1"/>
            </p:cNvSpPr>
            <p:nvPr/>
          </p:nvSpPr>
          <p:spPr bwMode="ltGray">
            <a:xfrm>
              <a:off x="836" y="879"/>
              <a:ext cx="758" cy="758"/>
            </a:xfrm>
            <a:prstGeom prst="ellipse">
              <a:avLst/>
            </a:prstGeom>
            <a:solidFill>
              <a:srgbClr val="FFFFFF"/>
            </a:solidFill>
            <a:ln w="38100">
              <a:solidFill>
                <a:srgbClr val="C00000"/>
              </a:solidFill>
              <a:round/>
              <a:headEnd/>
              <a:tailEnd/>
            </a:ln>
            <a:extLst/>
          </p:spPr>
          <p:txBody>
            <a:bodyPr wrap="none" anchor="ctr"/>
            <a:lstStyle/>
            <a:p>
              <a:endParaRPr lang="zh-CN" altLang="en-US">
                <a:latin typeface="Calibri" pitchFamily="34" charset="0"/>
                <a:cs typeface="Arial" charset="0"/>
              </a:endParaRPr>
            </a:p>
          </p:txBody>
        </p:sp>
        <p:sp>
          <p:nvSpPr>
            <p:cNvPr id="23" name="Oval 8"/>
            <p:cNvSpPr>
              <a:spLocks noChangeArrowheads="1"/>
            </p:cNvSpPr>
            <p:nvPr/>
          </p:nvSpPr>
          <p:spPr bwMode="ltGray">
            <a:xfrm>
              <a:off x="870" y="915"/>
              <a:ext cx="690" cy="690"/>
            </a:xfrm>
            <a:prstGeom prst="ellipse">
              <a:avLst/>
            </a:prstGeom>
            <a:noFill/>
            <a:ln w="38100">
              <a:solidFill>
                <a:srgbClr val="C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Calibri" pitchFamily="34" charset="0"/>
                <a:cs typeface="Arial" charset="0"/>
              </a:endParaRPr>
            </a:p>
          </p:txBody>
        </p:sp>
      </p:grpSp>
      <p:grpSp>
        <p:nvGrpSpPr>
          <p:cNvPr id="24" name="Group 12"/>
          <p:cNvGrpSpPr>
            <a:grpSpLocks/>
          </p:cNvGrpSpPr>
          <p:nvPr/>
        </p:nvGrpSpPr>
        <p:grpSpPr bwMode="auto">
          <a:xfrm>
            <a:off x="9199675" y="3190708"/>
            <a:ext cx="1237158" cy="1236377"/>
            <a:chOff x="802" y="845"/>
            <a:chExt cx="827" cy="826"/>
          </a:xfrm>
        </p:grpSpPr>
        <p:sp>
          <p:nvSpPr>
            <p:cNvPr id="25" name="Oval 13"/>
            <p:cNvSpPr>
              <a:spLocks noChangeArrowheads="1"/>
            </p:cNvSpPr>
            <p:nvPr/>
          </p:nvSpPr>
          <p:spPr bwMode="gray">
            <a:xfrm>
              <a:off x="802" y="845"/>
              <a:ext cx="827" cy="826"/>
            </a:xfrm>
            <a:prstGeom prst="ellipse">
              <a:avLst/>
            </a:prstGeom>
            <a:solidFill>
              <a:srgbClr val="F8F8F8"/>
            </a:solidFill>
            <a:ln w="38100">
              <a:solidFill>
                <a:srgbClr val="C00000"/>
              </a:solidFill>
              <a:round/>
              <a:headEnd/>
              <a:tailEnd/>
            </a:ln>
          </p:spPr>
          <p:txBody>
            <a:bodyPr wrap="none" anchor="ctr"/>
            <a:lstStyle/>
            <a:p>
              <a:endParaRPr lang="zh-CN" altLang="en-US">
                <a:latin typeface="Calibri" pitchFamily="34" charset="0"/>
                <a:cs typeface="Arial" charset="0"/>
              </a:endParaRPr>
            </a:p>
          </p:txBody>
        </p:sp>
        <p:sp>
          <p:nvSpPr>
            <p:cNvPr id="26" name="Oval 14"/>
            <p:cNvSpPr>
              <a:spLocks noChangeArrowheads="1"/>
            </p:cNvSpPr>
            <p:nvPr/>
          </p:nvSpPr>
          <p:spPr bwMode="gray">
            <a:xfrm>
              <a:off x="836" y="879"/>
              <a:ext cx="758" cy="758"/>
            </a:xfrm>
            <a:prstGeom prst="ellipse">
              <a:avLst/>
            </a:prstGeom>
            <a:noFill/>
            <a:ln w="38100">
              <a:solidFill>
                <a:srgbClr val="C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Calibri" pitchFamily="34" charset="0"/>
                <a:cs typeface="Arial" charset="0"/>
              </a:endParaRPr>
            </a:p>
          </p:txBody>
        </p:sp>
        <p:sp>
          <p:nvSpPr>
            <p:cNvPr id="27" name="Oval 15"/>
            <p:cNvSpPr>
              <a:spLocks noChangeArrowheads="1"/>
            </p:cNvSpPr>
            <p:nvPr/>
          </p:nvSpPr>
          <p:spPr bwMode="gray">
            <a:xfrm>
              <a:off x="870" y="915"/>
              <a:ext cx="690" cy="690"/>
            </a:xfrm>
            <a:prstGeom prst="ellipse">
              <a:avLst/>
            </a:prstGeom>
            <a:noFill/>
            <a:ln w="38100">
              <a:solidFill>
                <a:srgbClr val="C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Calibri" pitchFamily="34" charset="0"/>
                <a:cs typeface="Arial" charset="0"/>
              </a:endParaRPr>
            </a:p>
          </p:txBody>
        </p:sp>
      </p:grpSp>
      <p:grpSp>
        <p:nvGrpSpPr>
          <p:cNvPr id="28" name="Group 19"/>
          <p:cNvGrpSpPr>
            <a:grpSpLocks/>
          </p:cNvGrpSpPr>
          <p:nvPr/>
        </p:nvGrpSpPr>
        <p:grpSpPr bwMode="auto">
          <a:xfrm>
            <a:off x="1849689" y="4568339"/>
            <a:ext cx="1237158" cy="1236377"/>
            <a:chOff x="802" y="845"/>
            <a:chExt cx="827" cy="826"/>
          </a:xfrm>
        </p:grpSpPr>
        <p:sp>
          <p:nvSpPr>
            <p:cNvPr id="29" name="Oval 20"/>
            <p:cNvSpPr>
              <a:spLocks noChangeArrowheads="1"/>
            </p:cNvSpPr>
            <p:nvPr/>
          </p:nvSpPr>
          <p:spPr bwMode="ltGray">
            <a:xfrm>
              <a:off x="802" y="845"/>
              <a:ext cx="827" cy="826"/>
            </a:xfrm>
            <a:prstGeom prst="ellipse">
              <a:avLst/>
            </a:prstGeom>
            <a:solidFill>
              <a:srgbClr val="F8F8F8"/>
            </a:solidFill>
            <a:ln w="38100">
              <a:solidFill>
                <a:srgbClr val="C00000"/>
              </a:solidFill>
              <a:round/>
              <a:headEnd/>
              <a:tailEnd/>
            </a:ln>
          </p:spPr>
          <p:txBody>
            <a:bodyPr wrap="none" anchor="ctr"/>
            <a:lstStyle/>
            <a:p>
              <a:endParaRPr lang="zh-CN" altLang="en-US">
                <a:latin typeface="Calibri" pitchFamily="34" charset="0"/>
                <a:cs typeface="Arial" charset="0"/>
              </a:endParaRPr>
            </a:p>
          </p:txBody>
        </p:sp>
        <p:sp>
          <p:nvSpPr>
            <p:cNvPr id="30" name="Oval 21"/>
            <p:cNvSpPr>
              <a:spLocks noChangeArrowheads="1"/>
            </p:cNvSpPr>
            <p:nvPr/>
          </p:nvSpPr>
          <p:spPr bwMode="ltGray">
            <a:xfrm>
              <a:off x="836" y="879"/>
              <a:ext cx="758" cy="758"/>
            </a:xfrm>
            <a:prstGeom prst="ellipse">
              <a:avLst/>
            </a:prstGeom>
            <a:noFill/>
            <a:ln w="38100">
              <a:solidFill>
                <a:srgbClr val="C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Calibri" pitchFamily="34" charset="0"/>
                <a:cs typeface="Arial" charset="0"/>
              </a:endParaRPr>
            </a:p>
          </p:txBody>
        </p:sp>
        <p:sp>
          <p:nvSpPr>
            <p:cNvPr id="31" name="Oval 22"/>
            <p:cNvSpPr>
              <a:spLocks noChangeArrowheads="1"/>
            </p:cNvSpPr>
            <p:nvPr/>
          </p:nvSpPr>
          <p:spPr bwMode="ltGray">
            <a:xfrm>
              <a:off x="870" y="915"/>
              <a:ext cx="690" cy="690"/>
            </a:xfrm>
            <a:prstGeom prst="ellipse">
              <a:avLst/>
            </a:prstGeom>
            <a:noFill/>
            <a:ln w="38100">
              <a:solidFill>
                <a:srgbClr val="C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Calibri" pitchFamily="34" charset="0"/>
                <a:cs typeface="Arial" charset="0"/>
              </a:endParaRPr>
            </a:p>
          </p:txBody>
        </p:sp>
      </p:grpSp>
      <p:sp>
        <p:nvSpPr>
          <p:cNvPr id="32" name="TextBox 69"/>
          <p:cNvSpPr txBox="1"/>
          <p:nvPr/>
        </p:nvSpPr>
        <p:spPr>
          <a:xfrm>
            <a:off x="1871749" y="2256405"/>
            <a:ext cx="1213366" cy="400017"/>
          </a:xfrm>
          <a:prstGeom prst="rect">
            <a:avLst/>
          </a:prstGeom>
          <a:noFill/>
        </p:spPr>
        <p:txBody>
          <a:bodyPr>
            <a:spAutoFit/>
          </a:bodyPr>
          <a:lstStyle/>
          <a:p>
            <a:pPr algn="ctr">
              <a:defRPr/>
            </a:pPr>
            <a:r>
              <a:rPr lang="zh-CN" altLang="en-US" sz="2000" b="1" dirty="0">
                <a:solidFill>
                  <a:schemeClr val="tx1">
                    <a:lumMod val="85000"/>
                    <a:lumOff val="15000"/>
                  </a:schemeClr>
                </a:solidFill>
                <a:latin typeface="微软雅黑" pitchFamily="34" charset="-122"/>
                <a:ea typeface="微软雅黑" pitchFamily="34" charset="-122"/>
              </a:rPr>
              <a:t>标题</a:t>
            </a:r>
          </a:p>
        </p:txBody>
      </p:sp>
      <p:sp>
        <p:nvSpPr>
          <p:cNvPr id="33" name="TextBox 70"/>
          <p:cNvSpPr txBox="1"/>
          <p:nvPr/>
        </p:nvSpPr>
        <p:spPr>
          <a:xfrm>
            <a:off x="9485372" y="3596605"/>
            <a:ext cx="999243" cy="400017"/>
          </a:xfrm>
          <a:prstGeom prst="rect">
            <a:avLst/>
          </a:prstGeom>
          <a:noFill/>
        </p:spPr>
        <p:txBody>
          <a:bodyPr>
            <a:spAutoFit/>
          </a:bodyPr>
          <a:lstStyle/>
          <a:p>
            <a:pPr>
              <a:defRPr/>
            </a:pPr>
            <a:r>
              <a:rPr lang="zh-CN" altLang="en-US" sz="2000" b="1" dirty="0">
                <a:solidFill>
                  <a:schemeClr val="tx1">
                    <a:lumMod val="85000"/>
                    <a:lumOff val="15000"/>
                  </a:schemeClr>
                </a:solidFill>
                <a:latin typeface="微软雅黑" pitchFamily="34" charset="-122"/>
                <a:ea typeface="微软雅黑" pitchFamily="34" charset="-122"/>
              </a:rPr>
              <a:t>标题</a:t>
            </a:r>
          </a:p>
        </p:txBody>
      </p:sp>
      <p:sp>
        <p:nvSpPr>
          <p:cNvPr id="34" name="TextBox 71"/>
          <p:cNvSpPr txBox="1"/>
          <p:nvPr/>
        </p:nvSpPr>
        <p:spPr>
          <a:xfrm>
            <a:off x="2104283" y="5014322"/>
            <a:ext cx="1141992" cy="400017"/>
          </a:xfrm>
          <a:prstGeom prst="rect">
            <a:avLst/>
          </a:prstGeom>
          <a:noFill/>
        </p:spPr>
        <p:txBody>
          <a:bodyPr>
            <a:spAutoFit/>
          </a:bodyPr>
          <a:lstStyle/>
          <a:p>
            <a:pPr>
              <a:defRPr/>
            </a:pPr>
            <a:r>
              <a:rPr lang="zh-CN" altLang="en-US" sz="2000" b="1" dirty="0">
                <a:solidFill>
                  <a:schemeClr val="tx1">
                    <a:lumMod val="85000"/>
                    <a:lumOff val="15000"/>
                  </a:schemeClr>
                </a:solidFill>
                <a:latin typeface="微软雅黑" pitchFamily="34" charset="-122"/>
                <a:ea typeface="微软雅黑" pitchFamily="34" charset="-122"/>
              </a:rPr>
              <a:t>标题</a:t>
            </a:r>
          </a:p>
        </p:txBody>
      </p:sp>
      <p:sp>
        <p:nvSpPr>
          <p:cNvPr id="35" name="TextBox 73"/>
          <p:cNvSpPr txBox="1"/>
          <p:nvPr/>
        </p:nvSpPr>
        <p:spPr>
          <a:xfrm>
            <a:off x="3215321" y="2196840"/>
            <a:ext cx="7142209" cy="652335"/>
          </a:xfrm>
          <a:prstGeom prst="rect">
            <a:avLst/>
          </a:prstGeom>
          <a:noFill/>
        </p:spPr>
        <p:txBody>
          <a:bodyPr>
            <a:spAutoFit/>
          </a:bodyPr>
          <a:lstStyle/>
          <a:p>
            <a:pPr>
              <a:lnSpc>
                <a:spcPct val="130000"/>
              </a:lnSpc>
            </a:pPr>
            <a:r>
              <a:rPr lang="zh-CN" altLang="en-US" sz="14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36" name="TextBox 74"/>
          <p:cNvSpPr txBox="1"/>
          <p:nvPr/>
        </p:nvSpPr>
        <p:spPr>
          <a:xfrm>
            <a:off x="1981334" y="3485913"/>
            <a:ext cx="7164414" cy="898500"/>
          </a:xfrm>
          <a:prstGeom prst="rect">
            <a:avLst/>
          </a:prstGeom>
          <a:noFill/>
          <a:ln>
            <a:noFill/>
          </a:ln>
        </p:spPr>
        <p:txBody>
          <a:bodyPr>
            <a:spAutoFit/>
          </a:bodyPr>
          <a:lstStyle/>
          <a:p>
            <a:pPr>
              <a:lnSpc>
                <a:spcPct val="130000"/>
              </a:lnSpc>
            </a:pPr>
            <a:r>
              <a:rPr lang="zh-CN" altLang="en-US" sz="14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a:p>
            <a:pPr>
              <a:defRPr/>
            </a:pPr>
            <a:endParaRPr lang="zh-CN" altLang="en-US" sz="1600" dirty="0">
              <a:solidFill>
                <a:schemeClr val="tx1">
                  <a:lumMod val="85000"/>
                  <a:lumOff val="15000"/>
                </a:schemeClr>
              </a:solidFill>
              <a:latin typeface="微软雅黑" pitchFamily="34" charset="-122"/>
              <a:ea typeface="微软雅黑" pitchFamily="34" charset="-122"/>
            </a:endParaRPr>
          </a:p>
        </p:txBody>
      </p:sp>
      <p:sp>
        <p:nvSpPr>
          <p:cNvPr id="37" name="TextBox 75"/>
          <p:cNvSpPr txBox="1">
            <a:spLocks noChangeArrowheads="1"/>
          </p:cNvSpPr>
          <p:nvPr/>
        </p:nvSpPr>
        <p:spPr bwMode="auto">
          <a:xfrm>
            <a:off x="3077330" y="4787363"/>
            <a:ext cx="7410259" cy="652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nSpc>
                <a:spcPct val="130000"/>
              </a:lnSpc>
            </a:pPr>
            <a:r>
              <a:rPr lang="zh-CN" altLang="en-US" sz="14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39" name="文本框 2"/>
          <p:cNvSpPr txBox="1"/>
          <p:nvPr/>
        </p:nvSpPr>
        <p:spPr>
          <a:xfrm>
            <a:off x="1131508" y="170230"/>
            <a:ext cx="3286051" cy="523099"/>
          </a:xfrm>
          <a:prstGeom prst="rect">
            <a:avLst/>
          </a:prstGeom>
          <a:noFill/>
        </p:spPr>
        <p:txBody>
          <a:bodyPr wrap="square" rtlCol="0">
            <a:spAutoFit/>
          </a:bodyPr>
          <a:lstStyle/>
          <a:p>
            <a:pPr algn="ctr"/>
            <a:r>
              <a:rPr lang="zh-CN" altLang="en-US" sz="2799" b="1" dirty="0" smtClean="0">
                <a:solidFill>
                  <a:srgbClr val="C00000"/>
                </a:solidFill>
                <a:latin typeface="微软雅黑" pitchFamily="34" charset="-122"/>
                <a:ea typeface="微软雅黑" pitchFamily="34" charset="-122"/>
              </a:rPr>
              <a:t> </a:t>
            </a:r>
            <a:endParaRPr lang="zh-CN" altLang="en-US" sz="2799" b="1" dirty="0">
              <a:solidFill>
                <a:srgbClr val="C00000"/>
              </a:solidFill>
              <a:latin typeface="微软雅黑" pitchFamily="34" charset="-122"/>
              <a:ea typeface="微软雅黑" pitchFamily="34" charset="-122"/>
            </a:endParaRPr>
          </a:p>
        </p:txBody>
      </p:sp>
    </p:spTree>
    <p:extLst>
      <p:ext uri="{BB962C8B-B14F-4D97-AF65-F5344CB8AC3E}">
        <p14:creationId xmlns:p14="http://schemas.microsoft.com/office/powerpoint/2010/main" val="2855864879"/>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9"/>
                                        </p:tgtEl>
                                        <p:attrNameLst>
                                          <p:attrName>ppt_y</p:attrName>
                                        </p:attrNameLst>
                                      </p:cBhvr>
                                      <p:tavLst>
                                        <p:tav tm="0">
                                          <p:val>
                                            <p:strVal val="#ppt_y"/>
                                          </p:val>
                                        </p:tav>
                                        <p:tav tm="100000">
                                          <p:val>
                                            <p:strVal val="#ppt_y"/>
                                          </p:val>
                                        </p:tav>
                                      </p:tavLst>
                                    </p:anim>
                                    <p:anim calcmode="lin" valueType="num">
                                      <p:cBhvr>
                                        <p:cTn id="9"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9"/>
                                        </p:tgtEl>
                                      </p:cBhvr>
                                    </p:animEffect>
                                  </p:childTnLst>
                                </p:cTn>
                              </p:par>
                            </p:childTnLst>
                          </p:cTn>
                        </p:par>
                        <p:par>
                          <p:cTn id="12" fill="hold">
                            <p:stCondLst>
                              <p:cond delay="450"/>
                            </p:stCondLst>
                            <p:childTnLst>
                              <p:par>
                                <p:cTn id="13" presetID="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0-#ppt_w/2"/>
                                          </p:val>
                                        </p:tav>
                                        <p:tav tm="100000">
                                          <p:val>
                                            <p:strVal val="#ppt_x"/>
                                          </p:val>
                                        </p:tav>
                                      </p:tavLst>
                                    </p:anim>
                                    <p:anim calcmode="lin" valueType="num">
                                      <p:cBhvr additive="base">
                                        <p:cTn id="16" dur="5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0-#ppt_w/2"/>
                                          </p:val>
                                        </p:tav>
                                        <p:tav tm="100000">
                                          <p:val>
                                            <p:strVal val="#ppt_x"/>
                                          </p:val>
                                        </p:tav>
                                      </p:tavLst>
                                    </p:anim>
                                    <p:anim calcmode="lin" valueType="num">
                                      <p:cBhvr additive="base">
                                        <p:cTn id="20" dur="5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500" fill="hold"/>
                                        <p:tgtEl>
                                          <p:spTgt spid="32"/>
                                        </p:tgtEl>
                                        <p:attrNameLst>
                                          <p:attrName>ppt_x</p:attrName>
                                        </p:attrNameLst>
                                      </p:cBhvr>
                                      <p:tavLst>
                                        <p:tav tm="0">
                                          <p:val>
                                            <p:strVal val="0-#ppt_w/2"/>
                                          </p:val>
                                        </p:tav>
                                        <p:tav tm="100000">
                                          <p:val>
                                            <p:strVal val="#ppt_x"/>
                                          </p:val>
                                        </p:tav>
                                      </p:tavLst>
                                    </p:anim>
                                    <p:anim calcmode="lin" valueType="num">
                                      <p:cBhvr additive="base">
                                        <p:cTn id="24" dur="5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500" fill="hold"/>
                                        <p:tgtEl>
                                          <p:spTgt spid="35"/>
                                        </p:tgtEl>
                                        <p:attrNameLst>
                                          <p:attrName>ppt_x</p:attrName>
                                        </p:attrNameLst>
                                      </p:cBhvr>
                                      <p:tavLst>
                                        <p:tav tm="0">
                                          <p:val>
                                            <p:strVal val="0-#ppt_w/2"/>
                                          </p:val>
                                        </p:tav>
                                        <p:tav tm="100000">
                                          <p:val>
                                            <p:strVal val="#ppt_x"/>
                                          </p:val>
                                        </p:tav>
                                      </p:tavLst>
                                    </p:anim>
                                    <p:anim calcmode="lin" valueType="num">
                                      <p:cBhvr additive="base">
                                        <p:cTn id="28" dur="500" fill="hold"/>
                                        <p:tgtEl>
                                          <p:spTgt spid="35"/>
                                        </p:tgtEl>
                                        <p:attrNameLst>
                                          <p:attrName>ppt_y</p:attrName>
                                        </p:attrNameLst>
                                      </p:cBhvr>
                                      <p:tavLst>
                                        <p:tav tm="0">
                                          <p:val>
                                            <p:strVal val="#ppt_y"/>
                                          </p:val>
                                        </p:tav>
                                        <p:tav tm="100000">
                                          <p:val>
                                            <p:strVal val="#ppt_y"/>
                                          </p:val>
                                        </p:tav>
                                      </p:tavLst>
                                    </p:anim>
                                  </p:childTnLst>
                                </p:cTn>
                              </p:par>
                            </p:childTnLst>
                          </p:cTn>
                        </p:par>
                        <p:par>
                          <p:cTn id="29" fill="hold">
                            <p:stCondLst>
                              <p:cond delay="950"/>
                            </p:stCondLst>
                            <p:childTnLst>
                              <p:par>
                                <p:cTn id="30" presetID="2" presetClass="entr" presetSubtype="2"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additive="base">
                                        <p:cTn id="32" dur="500" fill="hold"/>
                                        <p:tgtEl>
                                          <p:spTgt spid="18"/>
                                        </p:tgtEl>
                                        <p:attrNameLst>
                                          <p:attrName>ppt_x</p:attrName>
                                        </p:attrNameLst>
                                      </p:cBhvr>
                                      <p:tavLst>
                                        <p:tav tm="0">
                                          <p:val>
                                            <p:strVal val="1+#ppt_w/2"/>
                                          </p:val>
                                        </p:tav>
                                        <p:tav tm="100000">
                                          <p:val>
                                            <p:strVal val="#ppt_x"/>
                                          </p:val>
                                        </p:tav>
                                      </p:tavLst>
                                    </p:anim>
                                    <p:anim calcmode="lin" valueType="num">
                                      <p:cBhvr additive="base">
                                        <p:cTn id="33" dur="500" fill="hold"/>
                                        <p:tgtEl>
                                          <p:spTgt spid="18"/>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fill="hold"/>
                                        <p:tgtEl>
                                          <p:spTgt spid="24"/>
                                        </p:tgtEl>
                                        <p:attrNameLst>
                                          <p:attrName>ppt_x</p:attrName>
                                        </p:attrNameLst>
                                      </p:cBhvr>
                                      <p:tavLst>
                                        <p:tav tm="0">
                                          <p:val>
                                            <p:strVal val="1+#ppt_w/2"/>
                                          </p:val>
                                        </p:tav>
                                        <p:tav tm="100000">
                                          <p:val>
                                            <p:strVal val="#ppt_x"/>
                                          </p:val>
                                        </p:tav>
                                      </p:tavLst>
                                    </p:anim>
                                    <p:anim calcmode="lin" valueType="num">
                                      <p:cBhvr additive="base">
                                        <p:cTn id="37" dur="500" fill="hold"/>
                                        <p:tgtEl>
                                          <p:spTgt spid="24"/>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33"/>
                                        </p:tgtEl>
                                        <p:attrNameLst>
                                          <p:attrName>style.visibility</p:attrName>
                                        </p:attrNameLst>
                                      </p:cBhvr>
                                      <p:to>
                                        <p:strVal val="visible"/>
                                      </p:to>
                                    </p:set>
                                    <p:anim calcmode="lin" valueType="num">
                                      <p:cBhvr additive="base">
                                        <p:cTn id="40" dur="500" fill="hold"/>
                                        <p:tgtEl>
                                          <p:spTgt spid="33"/>
                                        </p:tgtEl>
                                        <p:attrNameLst>
                                          <p:attrName>ppt_x</p:attrName>
                                        </p:attrNameLst>
                                      </p:cBhvr>
                                      <p:tavLst>
                                        <p:tav tm="0">
                                          <p:val>
                                            <p:strVal val="1+#ppt_w/2"/>
                                          </p:val>
                                        </p:tav>
                                        <p:tav tm="100000">
                                          <p:val>
                                            <p:strVal val="#ppt_x"/>
                                          </p:val>
                                        </p:tav>
                                      </p:tavLst>
                                    </p:anim>
                                    <p:anim calcmode="lin" valueType="num">
                                      <p:cBhvr additive="base">
                                        <p:cTn id="41" dur="500" fill="hold"/>
                                        <p:tgtEl>
                                          <p:spTgt spid="33"/>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 calcmode="lin" valueType="num">
                                      <p:cBhvr additive="base">
                                        <p:cTn id="44" dur="500" fill="hold"/>
                                        <p:tgtEl>
                                          <p:spTgt spid="36"/>
                                        </p:tgtEl>
                                        <p:attrNameLst>
                                          <p:attrName>ppt_x</p:attrName>
                                        </p:attrNameLst>
                                      </p:cBhvr>
                                      <p:tavLst>
                                        <p:tav tm="0">
                                          <p:val>
                                            <p:strVal val="1+#ppt_w/2"/>
                                          </p:val>
                                        </p:tav>
                                        <p:tav tm="100000">
                                          <p:val>
                                            <p:strVal val="#ppt_x"/>
                                          </p:val>
                                        </p:tav>
                                      </p:tavLst>
                                    </p:anim>
                                    <p:anim calcmode="lin" valueType="num">
                                      <p:cBhvr additive="base">
                                        <p:cTn id="45" dur="500" fill="hold"/>
                                        <p:tgtEl>
                                          <p:spTgt spid="36"/>
                                        </p:tgtEl>
                                        <p:attrNameLst>
                                          <p:attrName>ppt_y</p:attrName>
                                        </p:attrNameLst>
                                      </p:cBhvr>
                                      <p:tavLst>
                                        <p:tav tm="0">
                                          <p:val>
                                            <p:strVal val="#ppt_y"/>
                                          </p:val>
                                        </p:tav>
                                        <p:tav tm="100000">
                                          <p:val>
                                            <p:strVal val="#ppt_y"/>
                                          </p:val>
                                        </p:tav>
                                      </p:tavLst>
                                    </p:anim>
                                  </p:childTnLst>
                                </p:cTn>
                              </p:par>
                            </p:childTnLst>
                          </p:cTn>
                        </p:par>
                        <p:par>
                          <p:cTn id="46" fill="hold">
                            <p:stCondLst>
                              <p:cond delay="1450"/>
                            </p:stCondLst>
                            <p:childTnLst>
                              <p:par>
                                <p:cTn id="47" presetID="2" presetClass="entr" presetSubtype="8"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500" fill="hold"/>
                                        <p:tgtEl>
                                          <p:spTgt spid="17"/>
                                        </p:tgtEl>
                                        <p:attrNameLst>
                                          <p:attrName>ppt_x</p:attrName>
                                        </p:attrNameLst>
                                      </p:cBhvr>
                                      <p:tavLst>
                                        <p:tav tm="0">
                                          <p:val>
                                            <p:strVal val="0-#ppt_w/2"/>
                                          </p:val>
                                        </p:tav>
                                        <p:tav tm="100000">
                                          <p:val>
                                            <p:strVal val="#ppt_x"/>
                                          </p:val>
                                        </p:tav>
                                      </p:tavLst>
                                    </p:anim>
                                    <p:anim calcmode="lin" valueType="num">
                                      <p:cBhvr additive="base">
                                        <p:cTn id="50" dur="500" fill="hold"/>
                                        <p:tgtEl>
                                          <p:spTgt spid="17"/>
                                        </p:tgtEl>
                                        <p:attrNameLst>
                                          <p:attrName>ppt_y</p:attrName>
                                        </p:attrNameLst>
                                      </p:cBhvr>
                                      <p:tavLst>
                                        <p:tav tm="0">
                                          <p:val>
                                            <p:strVal val="#ppt_y"/>
                                          </p:val>
                                        </p:tav>
                                        <p:tav tm="100000">
                                          <p:val>
                                            <p:strVal val="#ppt_y"/>
                                          </p:val>
                                        </p:tav>
                                      </p:tavLst>
                                    </p:anim>
                                  </p:childTnLst>
                                </p:cTn>
                              </p:par>
                              <p:par>
                                <p:cTn id="51" presetID="2" presetClass="entr" presetSubtype="8" fill="hold" nodeType="with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0-#ppt_w/2"/>
                                          </p:val>
                                        </p:tav>
                                        <p:tav tm="100000">
                                          <p:val>
                                            <p:strVal val="#ppt_x"/>
                                          </p:val>
                                        </p:tav>
                                      </p:tavLst>
                                    </p:anim>
                                    <p:anim calcmode="lin" valueType="num">
                                      <p:cBhvr additive="base">
                                        <p:cTn id="54" dur="500" fill="hold"/>
                                        <p:tgtEl>
                                          <p:spTgt spid="28"/>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additive="base">
                                        <p:cTn id="57" dur="500" fill="hold"/>
                                        <p:tgtEl>
                                          <p:spTgt spid="34"/>
                                        </p:tgtEl>
                                        <p:attrNameLst>
                                          <p:attrName>ppt_x</p:attrName>
                                        </p:attrNameLst>
                                      </p:cBhvr>
                                      <p:tavLst>
                                        <p:tav tm="0">
                                          <p:val>
                                            <p:strVal val="0-#ppt_w/2"/>
                                          </p:val>
                                        </p:tav>
                                        <p:tav tm="100000">
                                          <p:val>
                                            <p:strVal val="#ppt_x"/>
                                          </p:val>
                                        </p:tav>
                                      </p:tavLst>
                                    </p:anim>
                                    <p:anim calcmode="lin" valueType="num">
                                      <p:cBhvr additive="base">
                                        <p:cTn id="58" dur="500" fill="hold"/>
                                        <p:tgtEl>
                                          <p:spTgt spid="34"/>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37"/>
                                        </p:tgtEl>
                                        <p:attrNameLst>
                                          <p:attrName>style.visibility</p:attrName>
                                        </p:attrNameLst>
                                      </p:cBhvr>
                                      <p:to>
                                        <p:strVal val="visible"/>
                                      </p:to>
                                    </p:set>
                                    <p:anim calcmode="lin" valueType="num">
                                      <p:cBhvr additive="base">
                                        <p:cTn id="61" dur="500" fill="hold"/>
                                        <p:tgtEl>
                                          <p:spTgt spid="37"/>
                                        </p:tgtEl>
                                        <p:attrNameLst>
                                          <p:attrName>ppt_x</p:attrName>
                                        </p:attrNameLst>
                                      </p:cBhvr>
                                      <p:tavLst>
                                        <p:tav tm="0">
                                          <p:val>
                                            <p:strVal val="0-#ppt_w/2"/>
                                          </p:val>
                                        </p:tav>
                                        <p:tav tm="100000">
                                          <p:val>
                                            <p:strVal val="#ppt_x"/>
                                          </p:val>
                                        </p:tav>
                                      </p:tavLst>
                                    </p:anim>
                                    <p:anim calcmode="lin" valueType="num">
                                      <p:cBhvr additive="base">
                                        <p:cTn id="62"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32" grpId="0"/>
      <p:bldP spid="33" grpId="0"/>
      <p:bldP spid="34" grpId="0"/>
      <p:bldP spid="35" grpId="0"/>
      <p:bldP spid="36" grpId="0"/>
      <p:bldP spid="37" grpId="0"/>
      <p:bldP spid="3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44612" y="3222173"/>
            <a:ext cx="4947388" cy="3635827"/>
          </a:xfrm>
          <a:prstGeom prst="rect">
            <a:avLst/>
          </a:prstGeom>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875314"/>
            <a:ext cx="4857214" cy="2982686"/>
          </a:xfrm>
          <a:prstGeom prst="rect">
            <a:avLst/>
          </a:prstGeom>
        </p:spPr>
      </p:pic>
      <p:pic>
        <p:nvPicPr>
          <p:cNvPr id="7" name="图片 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24772" y="4731657"/>
            <a:ext cx="3550355" cy="2126343"/>
          </a:xfrm>
          <a:prstGeom prst="rect">
            <a:avLst/>
          </a:prstGeom>
        </p:spPr>
      </p:pic>
      <p:pic>
        <p:nvPicPr>
          <p:cNvPr id="8" name="图片 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0"/>
            <a:ext cx="4484914" cy="2561920"/>
          </a:xfrm>
          <a:prstGeom prst="rect">
            <a:avLst/>
          </a:prstGeom>
        </p:spPr>
      </p:pic>
      <p:grpSp>
        <p:nvGrpSpPr>
          <p:cNvPr id="10" name="组合 9"/>
          <p:cNvGrpSpPr/>
          <p:nvPr/>
        </p:nvGrpSpPr>
        <p:grpSpPr>
          <a:xfrm>
            <a:off x="3491058" y="1003587"/>
            <a:ext cx="582717" cy="676392"/>
            <a:chOff x="1109756" y="3090803"/>
            <a:chExt cx="583096" cy="676392"/>
          </a:xfrm>
          <a:solidFill>
            <a:srgbClr val="C00000"/>
          </a:solidFill>
        </p:grpSpPr>
        <p:sp>
          <p:nvSpPr>
            <p:cNvPr id="14" name="六边形 13"/>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endParaRPr>
            </a:p>
          </p:txBody>
        </p:sp>
        <p:sp>
          <p:nvSpPr>
            <p:cNvPr id="15" name="文本框 64"/>
            <p:cNvSpPr txBox="1"/>
            <p:nvPr/>
          </p:nvSpPr>
          <p:spPr>
            <a:xfrm>
              <a:off x="1109756" y="3198166"/>
              <a:ext cx="577850" cy="461665"/>
            </a:xfrm>
            <a:prstGeom prst="rect">
              <a:avLst/>
            </a:prstGeom>
            <a:noFill/>
          </p:spPr>
          <p:txBody>
            <a:bodyPr wrap="square" rtlCol="0">
              <a:spAutoFit/>
            </a:bodyPr>
            <a:lstStyle/>
            <a:p>
              <a:pPr algn="ctr"/>
              <a:r>
                <a:rPr lang="en-US" altLang="zh-CN" sz="2400" b="1" dirty="0" smtClean="0">
                  <a:solidFill>
                    <a:schemeClr val="bg1"/>
                  </a:solidFill>
                  <a:latin typeface="微软雅黑" panose="020B0503020204020204" pitchFamily="34" charset="-122"/>
                  <a:ea typeface="微软雅黑" panose="020B0503020204020204" pitchFamily="34" charset="-122"/>
                </a:rPr>
                <a:t>01</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sp>
        <p:nvSpPr>
          <p:cNvPr id="2" name="矩形 1"/>
          <p:cNvSpPr/>
          <p:nvPr/>
        </p:nvSpPr>
        <p:spPr>
          <a:xfrm>
            <a:off x="4303857" y="1124067"/>
            <a:ext cx="4528457" cy="43542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latin typeface="微软雅黑" panose="020B0503020204020204" pitchFamily="34" charset="-122"/>
                <a:ea typeface="微软雅黑" panose="020B0503020204020204" pitchFamily="34" charset="-122"/>
              </a:rPr>
              <a:t>第一部分：单击此处添加文字标题</a:t>
            </a:r>
            <a:endParaRPr lang="zh-CN" altLang="en-US" sz="2000" b="1" dirty="0">
              <a:latin typeface="微软雅黑" panose="020B0503020204020204" pitchFamily="34" charset="-122"/>
              <a:ea typeface="微软雅黑" panose="020B0503020204020204" pitchFamily="34" charset="-122"/>
            </a:endParaRPr>
          </a:p>
        </p:txBody>
      </p:sp>
      <p:grpSp>
        <p:nvGrpSpPr>
          <p:cNvPr id="19" name="组合 18"/>
          <p:cNvGrpSpPr/>
          <p:nvPr/>
        </p:nvGrpSpPr>
        <p:grpSpPr>
          <a:xfrm>
            <a:off x="3491058" y="1908546"/>
            <a:ext cx="582717" cy="676392"/>
            <a:chOff x="1109756" y="3090803"/>
            <a:chExt cx="583096" cy="676392"/>
          </a:xfrm>
          <a:solidFill>
            <a:srgbClr val="C00000"/>
          </a:solidFill>
        </p:grpSpPr>
        <p:sp>
          <p:nvSpPr>
            <p:cNvPr id="20" name="六边形 19"/>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endParaRPr>
            </a:p>
          </p:txBody>
        </p:sp>
        <p:sp>
          <p:nvSpPr>
            <p:cNvPr id="21" name="文本框 64"/>
            <p:cNvSpPr txBox="1"/>
            <p:nvPr/>
          </p:nvSpPr>
          <p:spPr>
            <a:xfrm>
              <a:off x="1109756" y="3198166"/>
              <a:ext cx="577850" cy="461665"/>
            </a:xfrm>
            <a:prstGeom prst="rect">
              <a:avLst/>
            </a:prstGeom>
            <a:noFill/>
          </p:spPr>
          <p:txBody>
            <a:bodyPr wrap="square" rtlCol="0">
              <a:spAutoFit/>
            </a:bodyPr>
            <a:lstStyle/>
            <a:p>
              <a:pPr algn="ctr"/>
              <a:r>
                <a:rPr lang="en-US" altLang="zh-CN" sz="2400" b="1" dirty="0" smtClean="0">
                  <a:solidFill>
                    <a:schemeClr val="bg1"/>
                  </a:solidFill>
                  <a:latin typeface="微软雅黑" panose="020B0503020204020204" pitchFamily="34" charset="-122"/>
                  <a:ea typeface="微软雅黑" panose="020B0503020204020204" pitchFamily="34" charset="-122"/>
                </a:rPr>
                <a:t>02</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sp>
        <p:nvSpPr>
          <p:cNvPr id="22" name="矩形 21"/>
          <p:cNvSpPr/>
          <p:nvPr/>
        </p:nvSpPr>
        <p:spPr>
          <a:xfrm>
            <a:off x="4303857" y="2029026"/>
            <a:ext cx="4528457" cy="43542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latin typeface="微软雅黑" panose="020B0503020204020204" pitchFamily="34" charset="-122"/>
                <a:ea typeface="微软雅黑" panose="020B0503020204020204" pitchFamily="34" charset="-122"/>
              </a:rPr>
              <a:t>第二部分：单击此处添加文字标题</a:t>
            </a:r>
            <a:endParaRPr lang="zh-CN" altLang="en-US" sz="2000" b="1" dirty="0">
              <a:latin typeface="微软雅黑" panose="020B0503020204020204" pitchFamily="34" charset="-122"/>
              <a:ea typeface="微软雅黑" panose="020B0503020204020204" pitchFamily="34" charset="-122"/>
            </a:endParaRPr>
          </a:p>
        </p:txBody>
      </p:sp>
      <p:grpSp>
        <p:nvGrpSpPr>
          <p:cNvPr id="23" name="组合 22"/>
          <p:cNvGrpSpPr/>
          <p:nvPr/>
        </p:nvGrpSpPr>
        <p:grpSpPr>
          <a:xfrm>
            <a:off x="3491058" y="2810413"/>
            <a:ext cx="582717" cy="676392"/>
            <a:chOff x="1109756" y="3090803"/>
            <a:chExt cx="583096" cy="676392"/>
          </a:xfrm>
          <a:solidFill>
            <a:srgbClr val="C00000"/>
          </a:solidFill>
        </p:grpSpPr>
        <p:sp>
          <p:nvSpPr>
            <p:cNvPr id="24" name="六边形 23"/>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endParaRPr>
            </a:p>
          </p:txBody>
        </p:sp>
        <p:sp>
          <p:nvSpPr>
            <p:cNvPr id="25" name="文本框 64"/>
            <p:cNvSpPr txBox="1"/>
            <p:nvPr/>
          </p:nvSpPr>
          <p:spPr>
            <a:xfrm>
              <a:off x="1109756" y="3198166"/>
              <a:ext cx="577850" cy="461665"/>
            </a:xfrm>
            <a:prstGeom prst="rect">
              <a:avLst/>
            </a:prstGeom>
            <a:noFill/>
          </p:spPr>
          <p:txBody>
            <a:bodyPr wrap="square" rtlCol="0">
              <a:spAutoFit/>
            </a:bodyPr>
            <a:lstStyle/>
            <a:p>
              <a:pPr algn="ctr"/>
              <a:r>
                <a:rPr lang="en-US" altLang="zh-CN" sz="2400" b="1" dirty="0" smtClean="0">
                  <a:solidFill>
                    <a:schemeClr val="bg1"/>
                  </a:solidFill>
                  <a:latin typeface="微软雅黑" panose="020B0503020204020204" pitchFamily="34" charset="-122"/>
                  <a:ea typeface="微软雅黑" panose="020B0503020204020204" pitchFamily="34" charset="-122"/>
                </a:rPr>
                <a:t>03</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sp>
        <p:nvSpPr>
          <p:cNvPr id="26" name="矩形 25"/>
          <p:cNvSpPr/>
          <p:nvPr/>
        </p:nvSpPr>
        <p:spPr>
          <a:xfrm>
            <a:off x="4303857" y="2930893"/>
            <a:ext cx="4528457" cy="43542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latin typeface="微软雅黑" panose="020B0503020204020204" pitchFamily="34" charset="-122"/>
                <a:ea typeface="微软雅黑" panose="020B0503020204020204" pitchFamily="34" charset="-122"/>
              </a:rPr>
              <a:t>第三部分：单击此处添加文字标题</a:t>
            </a:r>
            <a:endParaRPr lang="zh-CN" altLang="en-US" sz="2000" b="1" dirty="0">
              <a:latin typeface="微软雅黑" panose="020B0503020204020204" pitchFamily="34" charset="-122"/>
              <a:ea typeface="微软雅黑" panose="020B0503020204020204" pitchFamily="34" charset="-122"/>
            </a:endParaRPr>
          </a:p>
        </p:txBody>
      </p:sp>
      <p:grpSp>
        <p:nvGrpSpPr>
          <p:cNvPr id="27" name="组合 26"/>
          <p:cNvGrpSpPr/>
          <p:nvPr/>
        </p:nvGrpSpPr>
        <p:grpSpPr>
          <a:xfrm>
            <a:off x="3491058" y="3754834"/>
            <a:ext cx="582717" cy="676392"/>
            <a:chOff x="1109756" y="3090803"/>
            <a:chExt cx="583096" cy="676392"/>
          </a:xfrm>
          <a:solidFill>
            <a:srgbClr val="C00000"/>
          </a:solidFill>
        </p:grpSpPr>
        <p:sp>
          <p:nvSpPr>
            <p:cNvPr id="28" name="六边形 27"/>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endParaRPr>
            </a:p>
          </p:txBody>
        </p:sp>
        <p:sp>
          <p:nvSpPr>
            <p:cNvPr id="29" name="文本框 64"/>
            <p:cNvSpPr txBox="1"/>
            <p:nvPr/>
          </p:nvSpPr>
          <p:spPr>
            <a:xfrm>
              <a:off x="1109756" y="3198166"/>
              <a:ext cx="577850" cy="461665"/>
            </a:xfrm>
            <a:prstGeom prst="rect">
              <a:avLst/>
            </a:prstGeom>
            <a:noFill/>
          </p:spPr>
          <p:txBody>
            <a:bodyPr wrap="square" rtlCol="0">
              <a:spAutoFit/>
            </a:bodyPr>
            <a:lstStyle/>
            <a:p>
              <a:pPr algn="ctr"/>
              <a:r>
                <a:rPr lang="en-US" altLang="zh-CN" sz="2400" b="1" dirty="0" smtClean="0">
                  <a:solidFill>
                    <a:schemeClr val="bg1"/>
                  </a:solidFill>
                  <a:latin typeface="微软雅黑" panose="020B0503020204020204" pitchFamily="34" charset="-122"/>
                  <a:ea typeface="微软雅黑" panose="020B0503020204020204" pitchFamily="34" charset="-122"/>
                </a:rPr>
                <a:t>4</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sp>
        <p:nvSpPr>
          <p:cNvPr id="30" name="矩形 29"/>
          <p:cNvSpPr/>
          <p:nvPr/>
        </p:nvSpPr>
        <p:spPr>
          <a:xfrm>
            <a:off x="4303857" y="3875314"/>
            <a:ext cx="4528457" cy="43542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latin typeface="微软雅黑" panose="020B0503020204020204" pitchFamily="34" charset="-122"/>
                <a:ea typeface="微软雅黑" panose="020B0503020204020204" pitchFamily="34" charset="-122"/>
              </a:rPr>
              <a:t>第四部分：单击此处添加文字标题</a:t>
            </a:r>
            <a:endParaRPr lang="zh-CN" altLang="en-US" sz="20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55419096"/>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par>
                                <p:cTn id="14" presetID="47" presetClass="entr" presetSubtype="0" fill="hold"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1000"/>
                                        <p:tgtEl>
                                          <p:spTgt spid="19"/>
                                        </p:tgtEl>
                                      </p:cBhvr>
                                    </p:animEffect>
                                    <p:anim calcmode="lin" valueType="num">
                                      <p:cBhvr>
                                        <p:cTn id="17" dur="1000" fill="hold"/>
                                        <p:tgtEl>
                                          <p:spTgt spid="19"/>
                                        </p:tgtEl>
                                        <p:attrNameLst>
                                          <p:attrName>ppt_x</p:attrName>
                                        </p:attrNameLst>
                                      </p:cBhvr>
                                      <p:tavLst>
                                        <p:tav tm="0">
                                          <p:val>
                                            <p:strVal val="#ppt_x"/>
                                          </p:val>
                                        </p:tav>
                                        <p:tav tm="100000">
                                          <p:val>
                                            <p:strVal val="#ppt_x"/>
                                          </p:val>
                                        </p:tav>
                                      </p:tavLst>
                                    </p:anim>
                                    <p:anim calcmode="lin" valueType="num">
                                      <p:cBhvr>
                                        <p:cTn id="18" dur="1000" fill="hold"/>
                                        <p:tgtEl>
                                          <p:spTgt spid="19"/>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22" presetClass="entr" presetSubtype="8" fill="hold" grpId="0" nodeType="after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wipe(left)">
                                      <p:cBhvr>
                                        <p:cTn id="22" dur="500"/>
                                        <p:tgtEl>
                                          <p:spTgt spid="22"/>
                                        </p:tgtEl>
                                      </p:cBhvr>
                                    </p:animEffect>
                                  </p:childTnLst>
                                </p:cTn>
                              </p:par>
                              <p:par>
                                <p:cTn id="23" presetID="47" presetClass="entr" presetSubtype="0"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1000"/>
                                        <p:tgtEl>
                                          <p:spTgt spid="23"/>
                                        </p:tgtEl>
                                      </p:cBhvr>
                                    </p:animEffect>
                                    <p:anim calcmode="lin" valueType="num">
                                      <p:cBhvr>
                                        <p:cTn id="26" dur="1000" fill="hold"/>
                                        <p:tgtEl>
                                          <p:spTgt spid="23"/>
                                        </p:tgtEl>
                                        <p:attrNameLst>
                                          <p:attrName>ppt_x</p:attrName>
                                        </p:attrNameLst>
                                      </p:cBhvr>
                                      <p:tavLst>
                                        <p:tav tm="0">
                                          <p:val>
                                            <p:strVal val="#ppt_x"/>
                                          </p:val>
                                        </p:tav>
                                        <p:tav tm="100000">
                                          <p:val>
                                            <p:strVal val="#ppt_x"/>
                                          </p:val>
                                        </p:tav>
                                      </p:tavLst>
                                    </p:anim>
                                    <p:anim calcmode="lin" valueType="num">
                                      <p:cBhvr>
                                        <p:cTn id="27" dur="1000" fill="hold"/>
                                        <p:tgtEl>
                                          <p:spTgt spid="23"/>
                                        </p:tgtEl>
                                        <p:attrNameLst>
                                          <p:attrName>ppt_y</p:attrName>
                                        </p:attrNameLst>
                                      </p:cBhvr>
                                      <p:tavLst>
                                        <p:tav tm="0">
                                          <p:val>
                                            <p:strVal val="#ppt_y-.1"/>
                                          </p:val>
                                        </p:tav>
                                        <p:tav tm="100000">
                                          <p:val>
                                            <p:strVal val="#ppt_y"/>
                                          </p:val>
                                        </p:tav>
                                      </p:tavLst>
                                    </p:anim>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par>
                                <p:cTn id="32" presetID="47" presetClass="entr" presetSubtype="0" fill="hold" nodeType="with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fade">
                                      <p:cBhvr>
                                        <p:cTn id="34" dur="1000"/>
                                        <p:tgtEl>
                                          <p:spTgt spid="27"/>
                                        </p:tgtEl>
                                      </p:cBhvr>
                                    </p:animEffect>
                                    <p:anim calcmode="lin" valueType="num">
                                      <p:cBhvr>
                                        <p:cTn id="35" dur="1000" fill="hold"/>
                                        <p:tgtEl>
                                          <p:spTgt spid="27"/>
                                        </p:tgtEl>
                                        <p:attrNameLst>
                                          <p:attrName>ppt_x</p:attrName>
                                        </p:attrNameLst>
                                      </p:cBhvr>
                                      <p:tavLst>
                                        <p:tav tm="0">
                                          <p:val>
                                            <p:strVal val="#ppt_x"/>
                                          </p:val>
                                        </p:tav>
                                        <p:tav tm="100000">
                                          <p:val>
                                            <p:strVal val="#ppt_x"/>
                                          </p:val>
                                        </p:tav>
                                      </p:tavLst>
                                    </p:anim>
                                    <p:anim calcmode="lin" valueType="num">
                                      <p:cBhvr>
                                        <p:cTn id="36" dur="1000" fill="hold"/>
                                        <p:tgtEl>
                                          <p:spTgt spid="27"/>
                                        </p:tgtEl>
                                        <p:attrNameLst>
                                          <p:attrName>ppt_y</p:attrName>
                                        </p:attrNameLst>
                                      </p:cBhvr>
                                      <p:tavLst>
                                        <p:tav tm="0">
                                          <p:val>
                                            <p:strVal val="#ppt_y-.1"/>
                                          </p:val>
                                        </p:tav>
                                        <p:tav tm="100000">
                                          <p:val>
                                            <p:strVal val="#ppt_y"/>
                                          </p:val>
                                        </p:tav>
                                      </p:tavLst>
                                    </p:anim>
                                  </p:childTnLst>
                                </p:cTn>
                              </p:par>
                            </p:childTnLst>
                          </p:cTn>
                        </p:par>
                        <p:par>
                          <p:cTn id="37" fill="hold">
                            <p:stCondLst>
                              <p:cond delay="4000"/>
                            </p:stCondLst>
                            <p:childTnLst>
                              <p:par>
                                <p:cTn id="38" presetID="22" presetClass="entr" presetSubtype="8" fill="hold" grpId="0" nodeType="afterEffect">
                                  <p:stCondLst>
                                    <p:cond delay="0"/>
                                  </p:stCondLst>
                                  <p:childTnLst>
                                    <p:set>
                                      <p:cBhvr>
                                        <p:cTn id="39" dur="1" fill="hold">
                                          <p:stCondLst>
                                            <p:cond delay="0"/>
                                          </p:stCondLst>
                                        </p:cTn>
                                        <p:tgtEl>
                                          <p:spTgt spid="30"/>
                                        </p:tgtEl>
                                        <p:attrNameLst>
                                          <p:attrName>style.visibility</p:attrName>
                                        </p:attrNameLst>
                                      </p:cBhvr>
                                      <p:to>
                                        <p:strVal val="visible"/>
                                      </p:to>
                                    </p:set>
                                    <p:animEffect transition="in" filter="wipe(left)">
                                      <p:cBhvr>
                                        <p:cTn id="40"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2" grpId="0" animBg="1"/>
      <p:bldP spid="26" grpId="0" animBg="1"/>
      <p:bldP spid="30"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7"/>
          <p:cNvSpPr>
            <a:spLocks/>
          </p:cNvSpPr>
          <p:nvPr/>
        </p:nvSpPr>
        <p:spPr bwMode="auto">
          <a:xfrm rot="18900000">
            <a:off x="7261998" y="1697332"/>
            <a:ext cx="1745447" cy="1746584"/>
          </a:xfrm>
          <a:custGeom>
            <a:avLst/>
            <a:gdLst>
              <a:gd name="T0" fmla="*/ 720 w 720"/>
              <a:gd name="T1" fmla="*/ 275 h 720"/>
              <a:gd name="T2" fmla="*/ 643 w 720"/>
              <a:gd name="T3" fmla="*/ 352 h 720"/>
              <a:gd name="T4" fmla="*/ 643 w 720"/>
              <a:gd name="T5" fmla="*/ 352 h 720"/>
              <a:gd name="T6" fmla="*/ 603 w 720"/>
              <a:gd name="T7" fmla="*/ 336 h 720"/>
              <a:gd name="T8" fmla="*/ 569 w 720"/>
              <a:gd name="T9" fmla="*/ 313 h 720"/>
              <a:gd name="T10" fmla="*/ 543 w 720"/>
              <a:gd name="T11" fmla="*/ 356 h 720"/>
              <a:gd name="T12" fmla="*/ 542 w 720"/>
              <a:gd name="T13" fmla="*/ 365 h 720"/>
              <a:gd name="T14" fmla="*/ 542 w 720"/>
              <a:gd name="T15" fmla="*/ 542 h 720"/>
              <a:gd name="T16" fmla="*/ 542 w 720"/>
              <a:gd name="T17" fmla="*/ 542 h 720"/>
              <a:gd name="T18" fmla="*/ 356 w 720"/>
              <a:gd name="T19" fmla="*/ 542 h 720"/>
              <a:gd name="T20" fmla="*/ 345 w 720"/>
              <a:gd name="T21" fmla="*/ 543 h 720"/>
              <a:gd name="T22" fmla="*/ 296 w 720"/>
              <a:gd name="T23" fmla="*/ 572 h 720"/>
              <a:gd name="T24" fmla="*/ 314 w 720"/>
              <a:gd name="T25" fmla="*/ 610 h 720"/>
              <a:gd name="T26" fmla="*/ 320 w 720"/>
              <a:gd name="T27" fmla="*/ 617 h 720"/>
              <a:gd name="T28" fmla="*/ 335 w 720"/>
              <a:gd name="T29" fmla="*/ 652 h 720"/>
              <a:gd name="T30" fmla="*/ 266 w 720"/>
              <a:gd name="T31" fmla="*/ 720 h 720"/>
              <a:gd name="T32" fmla="*/ 198 w 720"/>
              <a:gd name="T33" fmla="*/ 652 h 720"/>
              <a:gd name="T34" fmla="*/ 198 w 720"/>
              <a:gd name="T35" fmla="*/ 652 h 720"/>
              <a:gd name="T36" fmla="*/ 212 w 720"/>
              <a:gd name="T37" fmla="*/ 617 h 720"/>
              <a:gd name="T38" fmla="*/ 219 w 720"/>
              <a:gd name="T39" fmla="*/ 610 h 720"/>
              <a:gd name="T40" fmla="*/ 237 w 720"/>
              <a:gd name="T41" fmla="*/ 572 h 720"/>
              <a:gd name="T42" fmla="*/ 187 w 720"/>
              <a:gd name="T43" fmla="*/ 543 h 720"/>
              <a:gd name="T44" fmla="*/ 177 w 720"/>
              <a:gd name="T45" fmla="*/ 542 h 720"/>
              <a:gd name="T46" fmla="*/ 0 w 720"/>
              <a:gd name="T47" fmla="*/ 542 h 720"/>
              <a:gd name="T48" fmla="*/ 0 w 720"/>
              <a:gd name="T49" fmla="*/ 365 h 720"/>
              <a:gd name="T50" fmla="*/ 1 w 720"/>
              <a:gd name="T51" fmla="*/ 358 h 720"/>
              <a:gd name="T52" fmla="*/ 19 w 720"/>
              <a:gd name="T53" fmla="*/ 321 h 720"/>
              <a:gd name="T54" fmla="*/ 40 w 720"/>
              <a:gd name="T55" fmla="*/ 335 h 720"/>
              <a:gd name="T56" fmla="*/ 47 w 720"/>
              <a:gd name="T57" fmla="*/ 342 h 720"/>
              <a:gd name="T58" fmla="*/ 92 w 720"/>
              <a:gd name="T59" fmla="*/ 360 h 720"/>
              <a:gd name="T60" fmla="*/ 93 w 720"/>
              <a:gd name="T61" fmla="*/ 360 h 720"/>
              <a:gd name="T62" fmla="*/ 178 w 720"/>
              <a:gd name="T63" fmla="*/ 275 h 720"/>
              <a:gd name="T64" fmla="*/ 93 w 720"/>
              <a:gd name="T65" fmla="*/ 190 h 720"/>
              <a:gd name="T66" fmla="*/ 92 w 720"/>
              <a:gd name="T67" fmla="*/ 190 h 720"/>
              <a:gd name="T68" fmla="*/ 47 w 720"/>
              <a:gd name="T69" fmla="*/ 209 h 720"/>
              <a:gd name="T70" fmla="*/ 40 w 720"/>
              <a:gd name="T71" fmla="*/ 215 h 720"/>
              <a:gd name="T72" fmla="*/ 19 w 720"/>
              <a:gd name="T73" fmla="*/ 230 h 720"/>
              <a:gd name="T74" fmla="*/ 1 w 720"/>
              <a:gd name="T75" fmla="*/ 193 h 720"/>
              <a:gd name="T76" fmla="*/ 0 w 720"/>
              <a:gd name="T77" fmla="*/ 186 h 720"/>
              <a:gd name="T78" fmla="*/ 0 w 720"/>
              <a:gd name="T79" fmla="*/ 0 h 720"/>
              <a:gd name="T80" fmla="*/ 177 w 720"/>
              <a:gd name="T81" fmla="*/ 0 h 720"/>
              <a:gd name="T82" fmla="*/ 186 w 720"/>
              <a:gd name="T83" fmla="*/ 1 h 720"/>
              <a:gd name="T84" fmla="*/ 206 w 720"/>
              <a:gd name="T85" fmla="*/ 61 h 720"/>
              <a:gd name="T86" fmla="*/ 190 w 720"/>
              <a:gd name="T87" fmla="*/ 102 h 720"/>
              <a:gd name="T88" fmla="*/ 266 w 720"/>
              <a:gd name="T89" fmla="*/ 179 h 720"/>
              <a:gd name="T90" fmla="*/ 343 w 720"/>
              <a:gd name="T91" fmla="*/ 102 h 720"/>
              <a:gd name="T92" fmla="*/ 327 w 720"/>
              <a:gd name="T93" fmla="*/ 61 h 720"/>
              <a:gd name="T94" fmla="*/ 347 w 720"/>
              <a:gd name="T95" fmla="*/ 1 h 720"/>
              <a:gd name="T96" fmla="*/ 356 w 720"/>
              <a:gd name="T97" fmla="*/ 0 h 720"/>
              <a:gd name="T98" fmla="*/ 542 w 720"/>
              <a:gd name="T99" fmla="*/ 0 h 720"/>
              <a:gd name="T100" fmla="*/ 542 w 720"/>
              <a:gd name="T101" fmla="*/ 186 h 720"/>
              <a:gd name="T102" fmla="*/ 543 w 720"/>
              <a:gd name="T103" fmla="*/ 194 h 720"/>
              <a:gd name="T104" fmla="*/ 569 w 720"/>
              <a:gd name="T105" fmla="*/ 238 h 720"/>
              <a:gd name="T106" fmla="*/ 603 w 720"/>
              <a:gd name="T107" fmla="*/ 215 h 720"/>
              <a:gd name="T108" fmla="*/ 642 w 720"/>
              <a:gd name="T109" fmla="*/ 199 h 720"/>
              <a:gd name="T110" fmla="*/ 643 w 720"/>
              <a:gd name="T111" fmla="*/ 199 h 720"/>
              <a:gd name="T112" fmla="*/ 720 w 720"/>
              <a:gd name="T113" fmla="*/ 275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275"/>
                </a:moveTo>
                <a:cubicBezTo>
                  <a:pt x="720" y="318"/>
                  <a:pt x="686" y="352"/>
                  <a:pt x="643" y="352"/>
                </a:cubicBezTo>
                <a:cubicBezTo>
                  <a:pt x="643" y="352"/>
                  <a:pt x="643" y="352"/>
                  <a:pt x="643" y="352"/>
                </a:cubicBezTo>
                <a:cubicBezTo>
                  <a:pt x="639" y="352"/>
                  <a:pt x="621" y="351"/>
                  <a:pt x="603" y="336"/>
                </a:cubicBezTo>
                <a:cubicBezTo>
                  <a:pt x="592" y="327"/>
                  <a:pt x="580" y="313"/>
                  <a:pt x="569" y="313"/>
                </a:cubicBezTo>
                <a:cubicBezTo>
                  <a:pt x="559" y="313"/>
                  <a:pt x="550" y="323"/>
                  <a:pt x="543" y="356"/>
                </a:cubicBezTo>
                <a:cubicBezTo>
                  <a:pt x="542" y="359"/>
                  <a:pt x="542" y="362"/>
                  <a:pt x="542" y="365"/>
                </a:cubicBezTo>
                <a:cubicBezTo>
                  <a:pt x="542" y="542"/>
                  <a:pt x="542" y="542"/>
                  <a:pt x="542" y="542"/>
                </a:cubicBezTo>
                <a:cubicBezTo>
                  <a:pt x="542" y="542"/>
                  <a:pt x="542" y="542"/>
                  <a:pt x="542" y="542"/>
                </a:cubicBezTo>
                <a:cubicBezTo>
                  <a:pt x="356" y="542"/>
                  <a:pt x="356" y="542"/>
                  <a:pt x="356" y="542"/>
                </a:cubicBezTo>
                <a:cubicBezTo>
                  <a:pt x="352" y="542"/>
                  <a:pt x="349" y="543"/>
                  <a:pt x="345" y="543"/>
                </a:cubicBezTo>
                <a:cubicBezTo>
                  <a:pt x="315" y="550"/>
                  <a:pt x="300" y="559"/>
                  <a:pt x="296" y="572"/>
                </a:cubicBezTo>
                <a:cubicBezTo>
                  <a:pt x="292" y="586"/>
                  <a:pt x="304" y="599"/>
                  <a:pt x="314" y="610"/>
                </a:cubicBezTo>
                <a:cubicBezTo>
                  <a:pt x="316" y="613"/>
                  <a:pt x="318" y="615"/>
                  <a:pt x="320" y="617"/>
                </a:cubicBezTo>
                <a:cubicBezTo>
                  <a:pt x="335" y="634"/>
                  <a:pt x="335" y="651"/>
                  <a:pt x="335" y="652"/>
                </a:cubicBezTo>
                <a:cubicBezTo>
                  <a:pt x="335" y="690"/>
                  <a:pt x="304" y="720"/>
                  <a:pt x="266" y="720"/>
                </a:cubicBezTo>
                <a:cubicBezTo>
                  <a:pt x="229" y="720"/>
                  <a:pt x="198" y="690"/>
                  <a:pt x="198" y="652"/>
                </a:cubicBezTo>
                <a:cubicBezTo>
                  <a:pt x="198" y="652"/>
                  <a:pt x="198" y="652"/>
                  <a:pt x="198" y="652"/>
                </a:cubicBezTo>
                <a:cubicBezTo>
                  <a:pt x="198" y="651"/>
                  <a:pt x="197" y="634"/>
                  <a:pt x="212" y="617"/>
                </a:cubicBezTo>
                <a:cubicBezTo>
                  <a:pt x="214" y="615"/>
                  <a:pt x="216" y="613"/>
                  <a:pt x="219" y="610"/>
                </a:cubicBezTo>
                <a:cubicBezTo>
                  <a:pt x="229" y="599"/>
                  <a:pt x="241" y="586"/>
                  <a:pt x="237" y="572"/>
                </a:cubicBezTo>
                <a:cubicBezTo>
                  <a:pt x="233" y="559"/>
                  <a:pt x="217" y="550"/>
                  <a:pt x="187" y="543"/>
                </a:cubicBezTo>
                <a:cubicBezTo>
                  <a:pt x="184" y="543"/>
                  <a:pt x="180" y="542"/>
                  <a:pt x="177" y="542"/>
                </a:cubicBezTo>
                <a:cubicBezTo>
                  <a:pt x="0" y="542"/>
                  <a:pt x="0" y="542"/>
                  <a:pt x="0" y="542"/>
                </a:cubicBezTo>
                <a:cubicBezTo>
                  <a:pt x="0" y="365"/>
                  <a:pt x="0" y="365"/>
                  <a:pt x="0" y="365"/>
                </a:cubicBezTo>
                <a:cubicBezTo>
                  <a:pt x="0" y="363"/>
                  <a:pt x="0" y="360"/>
                  <a:pt x="1" y="358"/>
                </a:cubicBezTo>
                <a:cubicBezTo>
                  <a:pt x="8" y="324"/>
                  <a:pt x="17" y="321"/>
                  <a:pt x="19" y="321"/>
                </a:cubicBezTo>
                <a:cubicBezTo>
                  <a:pt x="24" y="321"/>
                  <a:pt x="33" y="329"/>
                  <a:pt x="40" y="335"/>
                </a:cubicBezTo>
                <a:cubicBezTo>
                  <a:pt x="42" y="338"/>
                  <a:pt x="45" y="340"/>
                  <a:pt x="47" y="342"/>
                </a:cubicBezTo>
                <a:cubicBezTo>
                  <a:pt x="67" y="359"/>
                  <a:pt x="87" y="360"/>
                  <a:pt x="92" y="360"/>
                </a:cubicBezTo>
                <a:cubicBezTo>
                  <a:pt x="93" y="360"/>
                  <a:pt x="93" y="360"/>
                  <a:pt x="93" y="360"/>
                </a:cubicBezTo>
                <a:cubicBezTo>
                  <a:pt x="140" y="360"/>
                  <a:pt x="178" y="322"/>
                  <a:pt x="178" y="275"/>
                </a:cubicBezTo>
                <a:cubicBezTo>
                  <a:pt x="178" y="229"/>
                  <a:pt x="140" y="190"/>
                  <a:pt x="93" y="190"/>
                </a:cubicBezTo>
                <a:cubicBezTo>
                  <a:pt x="92" y="190"/>
                  <a:pt x="92" y="190"/>
                  <a:pt x="92" y="190"/>
                </a:cubicBezTo>
                <a:cubicBezTo>
                  <a:pt x="87" y="190"/>
                  <a:pt x="67" y="192"/>
                  <a:pt x="47" y="209"/>
                </a:cubicBezTo>
                <a:cubicBezTo>
                  <a:pt x="45" y="211"/>
                  <a:pt x="42" y="213"/>
                  <a:pt x="40" y="215"/>
                </a:cubicBezTo>
                <a:cubicBezTo>
                  <a:pt x="33" y="222"/>
                  <a:pt x="24" y="230"/>
                  <a:pt x="19" y="230"/>
                </a:cubicBezTo>
                <a:cubicBezTo>
                  <a:pt x="17" y="230"/>
                  <a:pt x="8" y="227"/>
                  <a:pt x="1" y="193"/>
                </a:cubicBezTo>
                <a:cubicBezTo>
                  <a:pt x="0" y="190"/>
                  <a:pt x="0" y="188"/>
                  <a:pt x="0" y="186"/>
                </a:cubicBezTo>
                <a:cubicBezTo>
                  <a:pt x="0" y="0"/>
                  <a:pt x="0" y="0"/>
                  <a:pt x="0" y="0"/>
                </a:cubicBezTo>
                <a:cubicBezTo>
                  <a:pt x="177" y="0"/>
                  <a:pt x="177" y="0"/>
                  <a:pt x="177" y="0"/>
                </a:cubicBezTo>
                <a:cubicBezTo>
                  <a:pt x="180" y="0"/>
                  <a:pt x="183" y="1"/>
                  <a:pt x="186" y="1"/>
                </a:cubicBezTo>
                <a:cubicBezTo>
                  <a:pt x="257" y="18"/>
                  <a:pt x="223" y="42"/>
                  <a:pt x="206" y="61"/>
                </a:cubicBezTo>
                <a:cubicBezTo>
                  <a:pt x="189" y="82"/>
                  <a:pt x="190" y="102"/>
                  <a:pt x="190" y="102"/>
                </a:cubicBezTo>
                <a:cubicBezTo>
                  <a:pt x="190" y="144"/>
                  <a:pt x="224" y="179"/>
                  <a:pt x="266" y="179"/>
                </a:cubicBezTo>
                <a:cubicBezTo>
                  <a:pt x="309" y="179"/>
                  <a:pt x="343" y="144"/>
                  <a:pt x="343" y="102"/>
                </a:cubicBezTo>
                <a:cubicBezTo>
                  <a:pt x="343" y="102"/>
                  <a:pt x="344" y="82"/>
                  <a:pt x="327" y="61"/>
                </a:cubicBezTo>
                <a:cubicBezTo>
                  <a:pt x="310" y="42"/>
                  <a:pt x="276" y="18"/>
                  <a:pt x="347" y="1"/>
                </a:cubicBezTo>
                <a:cubicBezTo>
                  <a:pt x="350" y="1"/>
                  <a:pt x="353" y="0"/>
                  <a:pt x="356" y="0"/>
                </a:cubicBezTo>
                <a:cubicBezTo>
                  <a:pt x="542" y="0"/>
                  <a:pt x="542" y="0"/>
                  <a:pt x="542" y="0"/>
                </a:cubicBezTo>
                <a:cubicBezTo>
                  <a:pt x="542" y="186"/>
                  <a:pt x="542" y="186"/>
                  <a:pt x="542" y="186"/>
                </a:cubicBezTo>
                <a:cubicBezTo>
                  <a:pt x="542" y="189"/>
                  <a:pt x="542" y="192"/>
                  <a:pt x="543" y="194"/>
                </a:cubicBezTo>
                <a:cubicBezTo>
                  <a:pt x="550" y="228"/>
                  <a:pt x="559" y="238"/>
                  <a:pt x="569" y="238"/>
                </a:cubicBezTo>
                <a:cubicBezTo>
                  <a:pt x="580" y="238"/>
                  <a:pt x="592" y="224"/>
                  <a:pt x="603" y="215"/>
                </a:cubicBezTo>
                <a:cubicBezTo>
                  <a:pt x="620" y="200"/>
                  <a:pt x="638" y="199"/>
                  <a:pt x="642" y="199"/>
                </a:cubicBezTo>
                <a:cubicBezTo>
                  <a:pt x="643" y="199"/>
                  <a:pt x="643" y="199"/>
                  <a:pt x="643" y="199"/>
                </a:cubicBezTo>
                <a:cubicBezTo>
                  <a:pt x="686" y="199"/>
                  <a:pt x="720" y="233"/>
                  <a:pt x="720" y="275"/>
                </a:cubicBezTo>
                <a:close/>
              </a:path>
            </a:pathLst>
          </a:custGeom>
          <a:solidFill>
            <a:srgbClr val="C0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9" tIns="45709" rIns="91419" bIns="45709" numCol="1" spcCol="0" rtlCol="0" fromWordArt="0" anchor="ctr" anchorCtr="0" forceAA="0" compatLnSpc="1">
            <a:prstTxWarp prst="textNoShape">
              <a:avLst/>
            </a:prstTxWarp>
            <a:noAutofit/>
          </a:bodyPr>
          <a:lstStyle/>
          <a:p>
            <a:pPr algn="ctr"/>
            <a:endParaRPr lang="ko-KR" altLang="en-US" dirty="0">
              <a:latin typeface="微软雅黑" pitchFamily="34" charset="-122"/>
            </a:endParaRPr>
          </a:p>
        </p:txBody>
      </p:sp>
      <p:sp>
        <p:nvSpPr>
          <p:cNvPr id="42" name="Freeform 6"/>
          <p:cNvSpPr>
            <a:spLocks/>
          </p:cNvSpPr>
          <p:nvPr/>
        </p:nvSpPr>
        <p:spPr bwMode="auto">
          <a:xfrm rot="18900000">
            <a:off x="7912753" y="2962071"/>
            <a:ext cx="1748557" cy="1746584"/>
          </a:xfrm>
          <a:custGeom>
            <a:avLst/>
            <a:gdLst>
              <a:gd name="T0" fmla="*/ 720 w 721"/>
              <a:gd name="T1" fmla="*/ 356 h 720"/>
              <a:gd name="T2" fmla="*/ 721 w 721"/>
              <a:gd name="T3" fmla="*/ 542 h 720"/>
              <a:gd name="T4" fmla="*/ 535 w 721"/>
              <a:gd name="T5" fmla="*/ 542 h 720"/>
              <a:gd name="T6" fmla="*/ 526 w 721"/>
              <a:gd name="T7" fmla="*/ 543 h 720"/>
              <a:gd name="T8" fmla="*/ 506 w 721"/>
              <a:gd name="T9" fmla="*/ 603 h 720"/>
              <a:gd name="T10" fmla="*/ 522 w 721"/>
              <a:gd name="T11" fmla="*/ 643 h 720"/>
              <a:gd name="T12" fmla="*/ 445 w 721"/>
              <a:gd name="T13" fmla="*/ 720 h 720"/>
              <a:gd name="T14" fmla="*/ 369 w 721"/>
              <a:gd name="T15" fmla="*/ 643 h 720"/>
              <a:gd name="T16" fmla="*/ 385 w 721"/>
              <a:gd name="T17" fmla="*/ 603 h 720"/>
              <a:gd name="T18" fmla="*/ 365 w 721"/>
              <a:gd name="T19" fmla="*/ 543 h 720"/>
              <a:gd name="T20" fmla="*/ 356 w 721"/>
              <a:gd name="T21" fmla="*/ 542 h 720"/>
              <a:gd name="T22" fmla="*/ 179 w 721"/>
              <a:gd name="T23" fmla="*/ 542 h 720"/>
              <a:gd name="T24" fmla="*/ 179 w 721"/>
              <a:gd name="T25" fmla="*/ 356 h 720"/>
              <a:gd name="T26" fmla="*/ 177 w 721"/>
              <a:gd name="T27" fmla="*/ 346 h 720"/>
              <a:gd name="T28" fmla="*/ 143 w 721"/>
              <a:gd name="T29" fmla="*/ 296 h 720"/>
              <a:gd name="T30" fmla="*/ 110 w 721"/>
              <a:gd name="T31" fmla="*/ 314 h 720"/>
              <a:gd name="T32" fmla="*/ 104 w 721"/>
              <a:gd name="T33" fmla="*/ 321 h 720"/>
              <a:gd name="T34" fmla="*/ 69 w 721"/>
              <a:gd name="T35" fmla="*/ 335 h 720"/>
              <a:gd name="T36" fmla="*/ 68 w 721"/>
              <a:gd name="T37" fmla="*/ 335 h 720"/>
              <a:gd name="T38" fmla="*/ 0 w 721"/>
              <a:gd name="T39" fmla="*/ 267 h 720"/>
              <a:gd name="T40" fmla="*/ 68 w 721"/>
              <a:gd name="T41" fmla="*/ 198 h 720"/>
              <a:gd name="T42" fmla="*/ 69 w 721"/>
              <a:gd name="T43" fmla="*/ 198 h 720"/>
              <a:gd name="T44" fmla="*/ 82 w 721"/>
              <a:gd name="T45" fmla="*/ 200 h 720"/>
              <a:gd name="T46" fmla="*/ 104 w 721"/>
              <a:gd name="T47" fmla="*/ 213 h 720"/>
              <a:gd name="T48" fmla="*/ 110 w 721"/>
              <a:gd name="T49" fmla="*/ 219 h 720"/>
              <a:gd name="T50" fmla="*/ 143 w 721"/>
              <a:gd name="T51" fmla="*/ 238 h 720"/>
              <a:gd name="T52" fmla="*/ 177 w 721"/>
              <a:gd name="T53" fmla="*/ 188 h 720"/>
              <a:gd name="T54" fmla="*/ 179 w 721"/>
              <a:gd name="T55" fmla="*/ 177 h 720"/>
              <a:gd name="T56" fmla="*/ 179 w 721"/>
              <a:gd name="T57" fmla="*/ 0 h 720"/>
              <a:gd name="T58" fmla="*/ 179 w 721"/>
              <a:gd name="T59" fmla="*/ 0 h 720"/>
              <a:gd name="T60" fmla="*/ 179 w 721"/>
              <a:gd name="T61" fmla="*/ 0 h 720"/>
              <a:gd name="T62" fmla="*/ 356 w 721"/>
              <a:gd name="T63" fmla="*/ 0 h 720"/>
              <a:gd name="T64" fmla="*/ 363 w 721"/>
              <a:gd name="T65" fmla="*/ 1 h 720"/>
              <a:gd name="T66" fmla="*/ 400 w 721"/>
              <a:gd name="T67" fmla="*/ 18 h 720"/>
              <a:gd name="T68" fmla="*/ 386 w 721"/>
              <a:gd name="T69" fmla="*/ 40 h 720"/>
              <a:gd name="T70" fmla="*/ 379 w 721"/>
              <a:gd name="T71" fmla="*/ 47 h 720"/>
              <a:gd name="T72" fmla="*/ 360 w 721"/>
              <a:gd name="T73" fmla="*/ 93 h 720"/>
              <a:gd name="T74" fmla="*/ 445 w 721"/>
              <a:gd name="T75" fmla="*/ 178 h 720"/>
              <a:gd name="T76" fmla="*/ 530 w 721"/>
              <a:gd name="T77" fmla="*/ 93 h 720"/>
              <a:gd name="T78" fmla="*/ 512 w 721"/>
              <a:gd name="T79" fmla="*/ 47 h 720"/>
              <a:gd name="T80" fmla="*/ 505 w 721"/>
              <a:gd name="T81" fmla="*/ 40 h 720"/>
              <a:gd name="T82" fmla="*/ 491 w 721"/>
              <a:gd name="T83" fmla="*/ 18 h 720"/>
              <a:gd name="T84" fmla="*/ 528 w 721"/>
              <a:gd name="T85" fmla="*/ 1 h 720"/>
              <a:gd name="T86" fmla="*/ 535 w 721"/>
              <a:gd name="T87" fmla="*/ 0 h 720"/>
              <a:gd name="T88" fmla="*/ 721 w 721"/>
              <a:gd name="T89" fmla="*/ 0 h 720"/>
              <a:gd name="T90" fmla="*/ 720 w 721"/>
              <a:gd name="T91" fmla="*/ 177 h 720"/>
              <a:gd name="T92" fmla="*/ 719 w 721"/>
              <a:gd name="T93" fmla="*/ 186 h 720"/>
              <a:gd name="T94" fmla="*/ 693 w 721"/>
              <a:gd name="T95" fmla="*/ 229 h 720"/>
              <a:gd name="T96" fmla="*/ 659 w 721"/>
              <a:gd name="T97" fmla="*/ 206 h 720"/>
              <a:gd name="T98" fmla="*/ 620 w 721"/>
              <a:gd name="T99" fmla="*/ 190 h 720"/>
              <a:gd name="T100" fmla="*/ 619 w 721"/>
              <a:gd name="T101" fmla="*/ 190 h 720"/>
              <a:gd name="T102" fmla="*/ 542 w 721"/>
              <a:gd name="T103" fmla="*/ 267 h 720"/>
              <a:gd name="T104" fmla="*/ 619 w 721"/>
              <a:gd name="T105" fmla="*/ 343 h 720"/>
              <a:gd name="T106" fmla="*/ 620 w 721"/>
              <a:gd name="T107" fmla="*/ 343 h 720"/>
              <a:gd name="T108" fmla="*/ 659 w 721"/>
              <a:gd name="T109" fmla="*/ 327 h 720"/>
              <a:gd name="T110" fmla="*/ 693 w 721"/>
              <a:gd name="T111" fmla="*/ 304 h 720"/>
              <a:gd name="T112" fmla="*/ 719 w 721"/>
              <a:gd name="T113" fmla="*/ 348 h 720"/>
              <a:gd name="T114" fmla="*/ 720 w 721"/>
              <a:gd name="T115" fmla="*/ 356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1" h="720">
                <a:moveTo>
                  <a:pt x="720" y="356"/>
                </a:moveTo>
                <a:cubicBezTo>
                  <a:pt x="721" y="542"/>
                  <a:pt x="721" y="542"/>
                  <a:pt x="721" y="542"/>
                </a:cubicBezTo>
                <a:cubicBezTo>
                  <a:pt x="535" y="542"/>
                  <a:pt x="535" y="542"/>
                  <a:pt x="535" y="542"/>
                </a:cubicBezTo>
                <a:cubicBezTo>
                  <a:pt x="532" y="542"/>
                  <a:pt x="529" y="542"/>
                  <a:pt x="526" y="543"/>
                </a:cubicBezTo>
                <a:cubicBezTo>
                  <a:pt x="455" y="559"/>
                  <a:pt x="489" y="583"/>
                  <a:pt x="506" y="603"/>
                </a:cubicBezTo>
                <a:cubicBezTo>
                  <a:pt x="523" y="623"/>
                  <a:pt x="522" y="643"/>
                  <a:pt x="522" y="643"/>
                </a:cubicBezTo>
                <a:cubicBezTo>
                  <a:pt x="522" y="686"/>
                  <a:pt x="488" y="720"/>
                  <a:pt x="445" y="720"/>
                </a:cubicBezTo>
                <a:cubicBezTo>
                  <a:pt x="403" y="720"/>
                  <a:pt x="369" y="686"/>
                  <a:pt x="369" y="643"/>
                </a:cubicBezTo>
                <a:cubicBezTo>
                  <a:pt x="369" y="643"/>
                  <a:pt x="368" y="623"/>
                  <a:pt x="385" y="603"/>
                </a:cubicBezTo>
                <a:cubicBezTo>
                  <a:pt x="402" y="583"/>
                  <a:pt x="436" y="559"/>
                  <a:pt x="365" y="543"/>
                </a:cubicBezTo>
                <a:cubicBezTo>
                  <a:pt x="362" y="542"/>
                  <a:pt x="359" y="542"/>
                  <a:pt x="356" y="542"/>
                </a:cubicBezTo>
                <a:cubicBezTo>
                  <a:pt x="179" y="542"/>
                  <a:pt x="179" y="542"/>
                  <a:pt x="179" y="542"/>
                </a:cubicBezTo>
                <a:cubicBezTo>
                  <a:pt x="179" y="356"/>
                  <a:pt x="179" y="356"/>
                  <a:pt x="179" y="356"/>
                </a:cubicBezTo>
                <a:cubicBezTo>
                  <a:pt x="179" y="353"/>
                  <a:pt x="178" y="349"/>
                  <a:pt x="177" y="346"/>
                </a:cubicBezTo>
                <a:cubicBezTo>
                  <a:pt x="172" y="322"/>
                  <a:pt x="163" y="296"/>
                  <a:pt x="143" y="296"/>
                </a:cubicBezTo>
                <a:cubicBezTo>
                  <a:pt x="131" y="296"/>
                  <a:pt x="120" y="305"/>
                  <a:pt x="110" y="314"/>
                </a:cubicBezTo>
                <a:cubicBezTo>
                  <a:pt x="108" y="317"/>
                  <a:pt x="106" y="319"/>
                  <a:pt x="104" y="321"/>
                </a:cubicBezTo>
                <a:cubicBezTo>
                  <a:pt x="88" y="334"/>
                  <a:pt x="72" y="335"/>
                  <a:pt x="69" y="335"/>
                </a:cubicBezTo>
                <a:cubicBezTo>
                  <a:pt x="68" y="335"/>
                  <a:pt x="68" y="335"/>
                  <a:pt x="68" y="335"/>
                </a:cubicBezTo>
                <a:cubicBezTo>
                  <a:pt x="31" y="335"/>
                  <a:pt x="0" y="304"/>
                  <a:pt x="0" y="267"/>
                </a:cubicBezTo>
                <a:cubicBezTo>
                  <a:pt x="0" y="229"/>
                  <a:pt x="31" y="198"/>
                  <a:pt x="68" y="198"/>
                </a:cubicBezTo>
                <a:cubicBezTo>
                  <a:pt x="69" y="198"/>
                  <a:pt x="69" y="198"/>
                  <a:pt x="69" y="198"/>
                </a:cubicBezTo>
                <a:cubicBezTo>
                  <a:pt x="71" y="198"/>
                  <a:pt x="75" y="199"/>
                  <a:pt x="82" y="200"/>
                </a:cubicBezTo>
                <a:cubicBezTo>
                  <a:pt x="88" y="202"/>
                  <a:pt x="96" y="206"/>
                  <a:pt x="104" y="213"/>
                </a:cubicBezTo>
                <a:cubicBezTo>
                  <a:pt x="106" y="215"/>
                  <a:pt x="108" y="217"/>
                  <a:pt x="110" y="219"/>
                </a:cubicBezTo>
                <a:cubicBezTo>
                  <a:pt x="120" y="228"/>
                  <a:pt x="131" y="238"/>
                  <a:pt x="143" y="238"/>
                </a:cubicBezTo>
                <a:cubicBezTo>
                  <a:pt x="163" y="238"/>
                  <a:pt x="172" y="211"/>
                  <a:pt x="177" y="188"/>
                </a:cubicBezTo>
                <a:cubicBezTo>
                  <a:pt x="178" y="184"/>
                  <a:pt x="179" y="181"/>
                  <a:pt x="179" y="177"/>
                </a:cubicBezTo>
                <a:cubicBezTo>
                  <a:pt x="179" y="0"/>
                  <a:pt x="179" y="0"/>
                  <a:pt x="179" y="0"/>
                </a:cubicBezTo>
                <a:cubicBezTo>
                  <a:pt x="179" y="0"/>
                  <a:pt x="179" y="0"/>
                  <a:pt x="179" y="0"/>
                </a:cubicBezTo>
                <a:cubicBezTo>
                  <a:pt x="179" y="0"/>
                  <a:pt x="179" y="0"/>
                  <a:pt x="179" y="0"/>
                </a:cubicBezTo>
                <a:cubicBezTo>
                  <a:pt x="356" y="0"/>
                  <a:pt x="356" y="0"/>
                  <a:pt x="356" y="0"/>
                </a:cubicBezTo>
                <a:cubicBezTo>
                  <a:pt x="358" y="0"/>
                  <a:pt x="360" y="0"/>
                  <a:pt x="363" y="1"/>
                </a:cubicBezTo>
                <a:cubicBezTo>
                  <a:pt x="394" y="8"/>
                  <a:pt x="399" y="16"/>
                  <a:pt x="400" y="18"/>
                </a:cubicBezTo>
                <a:cubicBezTo>
                  <a:pt x="401" y="23"/>
                  <a:pt x="392" y="33"/>
                  <a:pt x="386" y="40"/>
                </a:cubicBezTo>
                <a:cubicBezTo>
                  <a:pt x="383" y="42"/>
                  <a:pt x="381" y="45"/>
                  <a:pt x="379" y="47"/>
                </a:cubicBezTo>
                <a:cubicBezTo>
                  <a:pt x="360" y="69"/>
                  <a:pt x="360" y="90"/>
                  <a:pt x="360" y="93"/>
                </a:cubicBezTo>
                <a:cubicBezTo>
                  <a:pt x="360" y="140"/>
                  <a:pt x="399" y="178"/>
                  <a:pt x="445" y="178"/>
                </a:cubicBezTo>
                <a:cubicBezTo>
                  <a:pt x="492" y="178"/>
                  <a:pt x="530" y="140"/>
                  <a:pt x="530" y="93"/>
                </a:cubicBezTo>
                <a:cubicBezTo>
                  <a:pt x="530" y="90"/>
                  <a:pt x="531" y="68"/>
                  <a:pt x="512" y="47"/>
                </a:cubicBezTo>
                <a:cubicBezTo>
                  <a:pt x="510" y="45"/>
                  <a:pt x="508" y="42"/>
                  <a:pt x="505" y="40"/>
                </a:cubicBezTo>
                <a:cubicBezTo>
                  <a:pt x="499" y="33"/>
                  <a:pt x="490" y="23"/>
                  <a:pt x="491" y="18"/>
                </a:cubicBezTo>
                <a:cubicBezTo>
                  <a:pt x="492" y="16"/>
                  <a:pt x="497" y="8"/>
                  <a:pt x="528" y="1"/>
                </a:cubicBezTo>
                <a:cubicBezTo>
                  <a:pt x="530" y="0"/>
                  <a:pt x="533" y="0"/>
                  <a:pt x="535" y="0"/>
                </a:cubicBezTo>
                <a:cubicBezTo>
                  <a:pt x="721" y="0"/>
                  <a:pt x="721" y="0"/>
                  <a:pt x="721" y="0"/>
                </a:cubicBezTo>
                <a:cubicBezTo>
                  <a:pt x="720" y="177"/>
                  <a:pt x="720" y="177"/>
                  <a:pt x="720" y="177"/>
                </a:cubicBezTo>
                <a:cubicBezTo>
                  <a:pt x="720" y="180"/>
                  <a:pt x="720" y="183"/>
                  <a:pt x="719" y="186"/>
                </a:cubicBezTo>
                <a:cubicBezTo>
                  <a:pt x="712" y="219"/>
                  <a:pt x="703" y="229"/>
                  <a:pt x="693" y="229"/>
                </a:cubicBezTo>
                <a:cubicBezTo>
                  <a:pt x="682" y="229"/>
                  <a:pt x="670" y="215"/>
                  <a:pt x="659" y="206"/>
                </a:cubicBezTo>
                <a:cubicBezTo>
                  <a:pt x="642" y="191"/>
                  <a:pt x="624" y="190"/>
                  <a:pt x="620" y="190"/>
                </a:cubicBezTo>
                <a:cubicBezTo>
                  <a:pt x="619" y="190"/>
                  <a:pt x="619" y="190"/>
                  <a:pt x="619" y="190"/>
                </a:cubicBezTo>
                <a:cubicBezTo>
                  <a:pt x="576" y="190"/>
                  <a:pt x="542" y="224"/>
                  <a:pt x="542" y="267"/>
                </a:cubicBezTo>
                <a:cubicBezTo>
                  <a:pt x="542" y="309"/>
                  <a:pt x="576" y="343"/>
                  <a:pt x="619" y="343"/>
                </a:cubicBezTo>
                <a:cubicBezTo>
                  <a:pt x="619" y="343"/>
                  <a:pt x="619" y="343"/>
                  <a:pt x="620" y="343"/>
                </a:cubicBezTo>
                <a:cubicBezTo>
                  <a:pt x="623" y="343"/>
                  <a:pt x="641" y="342"/>
                  <a:pt x="659" y="327"/>
                </a:cubicBezTo>
                <a:cubicBezTo>
                  <a:pt x="670" y="318"/>
                  <a:pt x="682" y="304"/>
                  <a:pt x="693" y="304"/>
                </a:cubicBezTo>
                <a:cubicBezTo>
                  <a:pt x="703" y="304"/>
                  <a:pt x="712" y="314"/>
                  <a:pt x="719" y="348"/>
                </a:cubicBezTo>
                <a:cubicBezTo>
                  <a:pt x="720" y="350"/>
                  <a:pt x="720" y="353"/>
                  <a:pt x="720" y="356"/>
                </a:cubicBezTo>
                <a:close/>
              </a:path>
            </a:pathLst>
          </a:custGeom>
          <a:solidFill>
            <a:srgbClr val="969696"/>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9" tIns="45709" rIns="91419" bIns="45709" numCol="1" spcCol="0" rtlCol="0" fromWordArt="0" anchor="ctr" anchorCtr="0" forceAA="0" compatLnSpc="1">
            <a:prstTxWarp prst="textNoShape">
              <a:avLst/>
            </a:prstTxWarp>
            <a:noAutofit/>
          </a:bodyPr>
          <a:lstStyle/>
          <a:p>
            <a:pPr algn="ctr"/>
            <a:endParaRPr lang="ko-KR" altLang="en-US" dirty="0">
              <a:latin typeface="微软雅黑" pitchFamily="34" charset="-122"/>
            </a:endParaRPr>
          </a:p>
        </p:txBody>
      </p:sp>
      <p:sp>
        <p:nvSpPr>
          <p:cNvPr id="43" name="Freeform 5"/>
          <p:cNvSpPr>
            <a:spLocks/>
          </p:cNvSpPr>
          <p:nvPr/>
        </p:nvSpPr>
        <p:spPr bwMode="auto">
          <a:xfrm rot="18900000">
            <a:off x="6651490" y="3615907"/>
            <a:ext cx="1745447" cy="1746584"/>
          </a:xfrm>
          <a:custGeom>
            <a:avLst/>
            <a:gdLst>
              <a:gd name="T0" fmla="*/ 720 w 720"/>
              <a:gd name="T1" fmla="*/ 534 h 720"/>
              <a:gd name="T2" fmla="*/ 720 w 720"/>
              <a:gd name="T3" fmla="*/ 720 h 720"/>
              <a:gd name="T4" fmla="*/ 720 w 720"/>
              <a:gd name="T5" fmla="*/ 720 h 720"/>
              <a:gd name="T6" fmla="*/ 543 w 720"/>
              <a:gd name="T7" fmla="*/ 720 h 720"/>
              <a:gd name="T8" fmla="*/ 534 w 720"/>
              <a:gd name="T9" fmla="*/ 719 h 720"/>
              <a:gd name="T10" fmla="*/ 513 w 720"/>
              <a:gd name="T11" fmla="*/ 659 h 720"/>
              <a:gd name="T12" fmla="*/ 530 w 720"/>
              <a:gd name="T13" fmla="*/ 618 h 720"/>
              <a:gd name="T14" fmla="*/ 453 w 720"/>
              <a:gd name="T15" fmla="*/ 541 h 720"/>
              <a:gd name="T16" fmla="*/ 376 w 720"/>
              <a:gd name="T17" fmla="*/ 618 h 720"/>
              <a:gd name="T18" fmla="*/ 393 w 720"/>
              <a:gd name="T19" fmla="*/ 659 h 720"/>
              <a:gd name="T20" fmla="*/ 372 w 720"/>
              <a:gd name="T21" fmla="*/ 719 h 720"/>
              <a:gd name="T22" fmla="*/ 363 w 720"/>
              <a:gd name="T23" fmla="*/ 720 h 720"/>
              <a:gd name="T24" fmla="*/ 178 w 720"/>
              <a:gd name="T25" fmla="*/ 720 h 720"/>
              <a:gd name="T26" fmla="*/ 178 w 720"/>
              <a:gd name="T27" fmla="*/ 534 h 720"/>
              <a:gd name="T28" fmla="*/ 177 w 720"/>
              <a:gd name="T29" fmla="*/ 526 h 720"/>
              <a:gd name="T30" fmla="*/ 150 w 720"/>
              <a:gd name="T31" fmla="*/ 482 h 720"/>
              <a:gd name="T32" fmla="*/ 117 w 720"/>
              <a:gd name="T33" fmla="*/ 505 h 720"/>
              <a:gd name="T34" fmla="*/ 77 w 720"/>
              <a:gd name="T35" fmla="*/ 521 h 720"/>
              <a:gd name="T36" fmla="*/ 76 w 720"/>
              <a:gd name="T37" fmla="*/ 521 h 720"/>
              <a:gd name="T38" fmla="*/ 0 w 720"/>
              <a:gd name="T39" fmla="*/ 445 h 720"/>
              <a:gd name="T40" fmla="*/ 76 w 720"/>
              <a:gd name="T41" fmla="*/ 368 h 720"/>
              <a:gd name="T42" fmla="*/ 77 w 720"/>
              <a:gd name="T43" fmla="*/ 368 h 720"/>
              <a:gd name="T44" fmla="*/ 117 w 720"/>
              <a:gd name="T45" fmla="*/ 384 h 720"/>
              <a:gd name="T46" fmla="*/ 150 w 720"/>
              <a:gd name="T47" fmla="*/ 407 h 720"/>
              <a:gd name="T48" fmla="*/ 177 w 720"/>
              <a:gd name="T49" fmla="*/ 364 h 720"/>
              <a:gd name="T50" fmla="*/ 178 w 720"/>
              <a:gd name="T51" fmla="*/ 355 h 720"/>
              <a:gd name="T52" fmla="*/ 178 w 720"/>
              <a:gd name="T53" fmla="*/ 178 h 720"/>
              <a:gd name="T54" fmla="*/ 363 w 720"/>
              <a:gd name="T55" fmla="*/ 178 h 720"/>
              <a:gd name="T56" fmla="*/ 374 w 720"/>
              <a:gd name="T57" fmla="*/ 177 h 720"/>
              <a:gd name="T58" fmla="*/ 423 w 720"/>
              <a:gd name="T59" fmla="*/ 148 h 720"/>
              <a:gd name="T60" fmla="*/ 405 w 720"/>
              <a:gd name="T61" fmla="*/ 110 h 720"/>
              <a:gd name="T62" fmla="*/ 399 w 720"/>
              <a:gd name="T63" fmla="*/ 103 h 720"/>
              <a:gd name="T64" fmla="*/ 385 w 720"/>
              <a:gd name="T65" fmla="*/ 68 h 720"/>
              <a:gd name="T66" fmla="*/ 453 w 720"/>
              <a:gd name="T67" fmla="*/ 0 h 720"/>
              <a:gd name="T68" fmla="*/ 521 w 720"/>
              <a:gd name="T69" fmla="*/ 68 h 720"/>
              <a:gd name="T70" fmla="*/ 521 w 720"/>
              <a:gd name="T71" fmla="*/ 68 h 720"/>
              <a:gd name="T72" fmla="*/ 507 w 720"/>
              <a:gd name="T73" fmla="*/ 103 h 720"/>
              <a:gd name="T74" fmla="*/ 501 w 720"/>
              <a:gd name="T75" fmla="*/ 110 h 720"/>
              <a:gd name="T76" fmla="*/ 483 w 720"/>
              <a:gd name="T77" fmla="*/ 148 h 720"/>
              <a:gd name="T78" fmla="*/ 532 w 720"/>
              <a:gd name="T79" fmla="*/ 177 h 720"/>
              <a:gd name="T80" fmla="*/ 543 w 720"/>
              <a:gd name="T81" fmla="*/ 178 h 720"/>
              <a:gd name="T82" fmla="*/ 720 w 720"/>
              <a:gd name="T83" fmla="*/ 178 h 720"/>
              <a:gd name="T84" fmla="*/ 720 w 720"/>
              <a:gd name="T85" fmla="*/ 355 h 720"/>
              <a:gd name="T86" fmla="*/ 719 w 720"/>
              <a:gd name="T87" fmla="*/ 362 h 720"/>
              <a:gd name="T88" fmla="*/ 701 w 720"/>
              <a:gd name="T89" fmla="*/ 399 h 720"/>
              <a:gd name="T90" fmla="*/ 680 w 720"/>
              <a:gd name="T91" fmla="*/ 385 h 720"/>
              <a:gd name="T92" fmla="*/ 672 w 720"/>
              <a:gd name="T93" fmla="*/ 378 h 720"/>
              <a:gd name="T94" fmla="*/ 627 w 720"/>
              <a:gd name="T95" fmla="*/ 360 h 720"/>
              <a:gd name="T96" fmla="*/ 626 w 720"/>
              <a:gd name="T97" fmla="*/ 360 h 720"/>
              <a:gd name="T98" fmla="*/ 541 w 720"/>
              <a:gd name="T99" fmla="*/ 445 h 720"/>
              <a:gd name="T100" fmla="*/ 626 w 720"/>
              <a:gd name="T101" fmla="*/ 530 h 720"/>
              <a:gd name="T102" fmla="*/ 627 w 720"/>
              <a:gd name="T103" fmla="*/ 530 h 720"/>
              <a:gd name="T104" fmla="*/ 673 w 720"/>
              <a:gd name="T105" fmla="*/ 511 h 720"/>
              <a:gd name="T106" fmla="*/ 680 w 720"/>
              <a:gd name="T107" fmla="*/ 505 h 720"/>
              <a:gd name="T108" fmla="*/ 701 w 720"/>
              <a:gd name="T109" fmla="*/ 490 h 720"/>
              <a:gd name="T110" fmla="*/ 719 w 720"/>
              <a:gd name="T111" fmla="*/ 527 h 720"/>
              <a:gd name="T112" fmla="*/ 720 w 720"/>
              <a:gd name="T113" fmla="*/ 534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534"/>
                </a:moveTo>
                <a:cubicBezTo>
                  <a:pt x="720" y="720"/>
                  <a:pt x="720" y="720"/>
                  <a:pt x="720" y="720"/>
                </a:cubicBezTo>
                <a:cubicBezTo>
                  <a:pt x="720" y="720"/>
                  <a:pt x="720" y="720"/>
                  <a:pt x="720" y="720"/>
                </a:cubicBezTo>
                <a:cubicBezTo>
                  <a:pt x="543" y="720"/>
                  <a:pt x="543" y="720"/>
                  <a:pt x="543" y="720"/>
                </a:cubicBezTo>
                <a:cubicBezTo>
                  <a:pt x="540" y="720"/>
                  <a:pt x="537" y="719"/>
                  <a:pt x="534" y="719"/>
                </a:cubicBezTo>
                <a:cubicBezTo>
                  <a:pt x="463" y="702"/>
                  <a:pt x="496" y="678"/>
                  <a:pt x="513" y="659"/>
                </a:cubicBezTo>
                <a:cubicBezTo>
                  <a:pt x="531" y="639"/>
                  <a:pt x="530" y="618"/>
                  <a:pt x="530" y="618"/>
                </a:cubicBezTo>
                <a:cubicBezTo>
                  <a:pt x="530" y="576"/>
                  <a:pt x="495" y="541"/>
                  <a:pt x="453" y="541"/>
                </a:cubicBezTo>
                <a:cubicBezTo>
                  <a:pt x="411" y="541"/>
                  <a:pt x="376" y="576"/>
                  <a:pt x="376" y="618"/>
                </a:cubicBezTo>
                <a:cubicBezTo>
                  <a:pt x="376" y="618"/>
                  <a:pt x="375" y="639"/>
                  <a:pt x="393" y="659"/>
                </a:cubicBezTo>
                <a:cubicBezTo>
                  <a:pt x="410" y="678"/>
                  <a:pt x="444" y="702"/>
                  <a:pt x="372" y="719"/>
                </a:cubicBezTo>
                <a:cubicBezTo>
                  <a:pt x="369" y="719"/>
                  <a:pt x="366" y="720"/>
                  <a:pt x="363" y="720"/>
                </a:cubicBezTo>
                <a:cubicBezTo>
                  <a:pt x="178" y="720"/>
                  <a:pt x="178" y="720"/>
                  <a:pt x="178" y="720"/>
                </a:cubicBezTo>
                <a:cubicBezTo>
                  <a:pt x="178" y="534"/>
                  <a:pt x="178" y="534"/>
                  <a:pt x="178" y="534"/>
                </a:cubicBezTo>
                <a:cubicBezTo>
                  <a:pt x="178" y="531"/>
                  <a:pt x="178" y="528"/>
                  <a:pt x="177" y="526"/>
                </a:cubicBezTo>
                <a:cubicBezTo>
                  <a:pt x="169" y="492"/>
                  <a:pt x="160" y="482"/>
                  <a:pt x="150" y="482"/>
                </a:cubicBezTo>
                <a:cubicBezTo>
                  <a:pt x="139" y="482"/>
                  <a:pt x="127" y="496"/>
                  <a:pt x="117" y="505"/>
                </a:cubicBezTo>
                <a:cubicBezTo>
                  <a:pt x="99" y="520"/>
                  <a:pt x="81" y="521"/>
                  <a:pt x="77" y="521"/>
                </a:cubicBezTo>
                <a:cubicBezTo>
                  <a:pt x="77" y="521"/>
                  <a:pt x="76" y="521"/>
                  <a:pt x="76" y="521"/>
                </a:cubicBezTo>
                <a:cubicBezTo>
                  <a:pt x="34" y="521"/>
                  <a:pt x="0" y="487"/>
                  <a:pt x="0" y="445"/>
                </a:cubicBezTo>
                <a:cubicBezTo>
                  <a:pt x="0" y="402"/>
                  <a:pt x="34" y="368"/>
                  <a:pt x="76" y="368"/>
                </a:cubicBezTo>
                <a:cubicBezTo>
                  <a:pt x="76" y="368"/>
                  <a:pt x="76" y="368"/>
                  <a:pt x="77" y="368"/>
                </a:cubicBezTo>
                <a:cubicBezTo>
                  <a:pt x="81" y="368"/>
                  <a:pt x="99" y="369"/>
                  <a:pt x="117" y="384"/>
                </a:cubicBezTo>
                <a:cubicBezTo>
                  <a:pt x="127" y="393"/>
                  <a:pt x="139" y="407"/>
                  <a:pt x="150" y="407"/>
                </a:cubicBezTo>
                <a:cubicBezTo>
                  <a:pt x="160" y="407"/>
                  <a:pt x="169" y="397"/>
                  <a:pt x="177" y="364"/>
                </a:cubicBezTo>
                <a:cubicBezTo>
                  <a:pt x="178" y="361"/>
                  <a:pt x="178" y="358"/>
                  <a:pt x="178" y="355"/>
                </a:cubicBezTo>
                <a:cubicBezTo>
                  <a:pt x="178" y="178"/>
                  <a:pt x="178" y="178"/>
                  <a:pt x="178" y="178"/>
                </a:cubicBezTo>
                <a:cubicBezTo>
                  <a:pt x="363" y="178"/>
                  <a:pt x="363" y="178"/>
                  <a:pt x="363" y="178"/>
                </a:cubicBezTo>
                <a:cubicBezTo>
                  <a:pt x="367" y="178"/>
                  <a:pt x="371" y="177"/>
                  <a:pt x="374" y="177"/>
                </a:cubicBezTo>
                <a:cubicBezTo>
                  <a:pt x="404" y="170"/>
                  <a:pt x="419" y="161"/>
                  <a:pt x="423" y="148"/>
                </a:cubicBezTo>
                <a:cubicBezTo>
                  <a:pt x="428" y="134"/>
                  <a:pt x="416" y="121"/>
                  <a:pt x="405" y="110"/>
                </a:cubicBezTo>
                <a:cubicBezTo>
                  <a:pt x="403" y="107"/>
                  <a:pt x="401" y="105"/>
                  <a:pt x="399" y="103"/>
                </a:cubicBezTo>
                <a:cubicBezTo>
                  <a:pt x="384" y="86"/>
                  <a:pt x="385" y="69"/>
                  <a:pt x="385" y="68"/>
                </a:cubicBezTo>
                <a:cubicBezTo>
                  <a:pt x="385" y="30"/>
                  <a:pt x="415" y="0"/>
                  <a:pt x="453" y="0"/>
                </a:cubicBezTo>
                <a:cubicBezTo>
                  <a:pt x="491" y="0"/>
                  <a:pt x="521" y="30"/>
                  <a:pt x="521" y="68"/>
                </a:cubicBezTo>
                <a:cubicBezTo>
                  <a:pt x="521" y="68"/>
                  <a:pt x="521" y="68"/>
                  <a:pt x="521" y="68"/>
                </a:cubicBezTo>
                <a:cubicBezTo>
                  <a:pt x="521" y="69"/>
                  <a:pt x="522" y="86"/>
                  <a:pt x="507" y="103"/>
                </a:cubicBezTo>
                <a:cubicBezTo>
                  <a:pt x="505" y="105"/>
                  <a:pt x="503" y="107"/>
                  <a:pt x="501" y="110"/>
                </a:cubicBezTo>
                <a:cubicBezTo>
                  <a:pt x="490" y="121"/>
                  <a:pt x="479" y="134"/>
                  <a:pt x="483" y="148"/>
                </a:cubicBezTo>
                <a:cubicBezTo>
                  <a:pt x="487" y="161"/>
                  <a:pt x="502" y="170"/>
                  <a:pt x="532" y="177"/>
                </a:cubicBezTo>
                <a:cubicBezTo>
                  <a:pt x="536" y="177"/>
                  <a:pt x="539" y="178"/>
                  <a:pt x="543" y="178"/>
                </a:cubicBezTo>
                <a:cubicBezTo>
                  <a:pt x="720" y="178"/>
                  <a:pt x="720" y="178"/>
                  <a:pt x="720" y="178"/>
                </a:cubicBezTo>
                <a:cubicBezTo>
                  <a:pt x="720" y="355"/>
                  <a:pt x="720" y="355"/>
                  <a:pt x="720" y="355"/>
                </a:cubicBezTo>
                <a:cubicBezTo>
                  <a:pt x="720" y="357"/>
                  <a:pt x="720" y="360"/>
                  <a:pt x="719" y="362"/>
                </a:cubicBezTo>
                <a:cubicBezTo>
                  <a:pt x="711" y="396"/>
                  <a:pt x="703" y="399"/>
                  <a:pt x="701" y="399"/>
                </a:cubicBezTo>
                <a:cubicBezTo>
                  <a:pt x="695" y="399"/>
                  <a:pt x="687" y="391"/>
                  <a:pt x="680" y="385"/>
                </a:cubicBezTo>
                <a:cubicBezTo>
                  <a:pt x="677" y="382"/>
                  <a:pt x="675" y="380"/>
                  <a:pt x="672" y="378"/>
                </a:cubicBezTo>
                <a:cubicBezTo>
                  <a:pt x="653" y="361"/>
                  <a:pt x="633" y="360"/>
                  <a:pt x="627" y="360"/>
                </a:cubicBezTo>
                <a:cubicBezTo>
                  <a:pt x="626" y="360"/>
                  <a:pt x="626" y="360"/>
                  <a:pt x="626" y="360"/>
                </a:cubicBezTo>
                <a:cubicBezTo>
                  <a:pt x="580" y="360"/>
                  <a:pt x="541" y="398"/>
                  <a:pt x="541" y="445"/>
                </a:cubicBezTo>
                <a:cubicBezTo>
                  <a:pt x="541" y="491"/>
                  <a:pt x="580" y="530"/>
                  <a:pt x="626" y="530"/>
                </a:cubicBezTo>
                <a:cubicBezTo>
                  <a:pt x="627" y="530"/>
                  <a:pt x="627" y="530"/>
                  <a:pt x="627" y="530"/>
                </a:cubicBezTo>
                <a:cubicBezTo>
                  <a:pt x="633" y="530"/>
                  <a:pt x="653" y="528"/>
                  <a:pt x="673" y="511"/>
                </a:cubicBezTo>
                <a:cubicBezTo>
                  <a:pt x="675" y="509"/>
                  <a:pt x="677" y="507"/>
                  <a:pt x="680" y="505"/>
                </a:cubicBezTo>
                <a:cubicBezTo>
                  <a:pt x="687" y="498"/>
                  <a:pt x="695" y="490"/>
                  <a:pt x="701" y="490"/>
                </a:cubicBezTo>
                <a:cubicBezTo>
                  <a:pt x="703" y="490"/>
                  <a:pt x="711" y="493"/>
                  <a:pt x="719" y="527"/>
                </a:cubicBezTo>
                <a:cubicBezTo>
                  <a:pt x="720" y="530"/>
                  <a:pt x="720" y="532"/>
                  <a:pt x="720" y="534"/>
                </a:cubicBezTo>
                <a:close/>
              </a:path>
            </a:pathLst>
          </a:custGeom>
          <a:solidFill>
            <a:srgbClr val="C0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9" tIns="45709" rIns="91419" bIns="45709" numCol="1" spcCol="0" rtlCol="0" fromWordArt="0" anchor="ctr" anchorCtr="0" forceAA="0" compatLnSpc="1">
            <a:prstTxWarp prst="textNoShape">
              <a:avLst/>
            </a:prstTxWarp>
            <a:noAutofit/>
          </a:bodyPr>
          <a:lstStyle/>
          <a:p>
            <a:pPr algn="ctr"/>
            <a:endParaRPr lang="ko-KR" altLang="en-US" dirty="0">
              <a:latin typeface="微软雅黑" pitchFamily="34" charset="-122"/>
            </a:endParaRPr>
          </a:p>
        </p:txBody>
      </p:sp>
      <p:sp>
        <p:nvSpPr>
          <p:cNvPr id="44" name="Freeform 8"/>
          <p:cNvSpPr>
            <a:spLocks/>
          </p:cNvSpPr>
          <p:nvPr/>
        </p:nvSpPr>
        <p:spPr bwMode="auto">
          <a:xfrm rot="18900000">
            <a:off x="5999181" y="2351164"/>
            <a:ext cx="1745447" cy="1746584"/>
          </a:xfrm>
          <a:custGeom>
            <a:avLst/>
            <a:gdLst>
              <a:gd name="T0" fmla="*/ 720 w 720"/>
              <a:gd name="T1" fmla="*/ 453 h 720"/>
              <a:gd name="T2" fmla="*/ 652 w 720"/>
              <a:gd name="T3" fmla="*/ 522 h 720"/>
              <a:gd name="T4" fmla="*/ 652 w 720"/>
              <a:gd name="T5" fmla="*/ 522 h 720"/>
              <a:gd name="T6" fmla="*/ 639 w 720"/>
              <a:gd name="T7" fmla="*/ 520 h 720"/>
              <a:gd name="T8" fmla="*/ 617 w 720"/>
              <a:gd name="T9" fmla="*/ 507 h 720"/>
              <a:gd name="T10" fmla="*/ 610 w 720"/>
              <a:gd name="T11" fmla="*/ 501 h 720"/>
              <a:gd name="T12" fmla="*/ 578 w 720"/>
              <a:gd name="T13" fmla="*/ 482 h 720"/>
              <a:gd name="T14" fmla="*/ 543 w 720"/>
              <a:gd name="T15" fmla="*/ 532 h 720"/>
              <a:gd name="T16" fmla="*/ 542 w 720"/>
              <a:gd name="T17" fmla="*/ 543 h 720"/>
              <a:gd name="T18" fmla="*/ 542 w 720"/>
              <a:gd name="T19" fmla="*/ 720 h 720"/>
              <a:gd name="T20" fmla="*/ 542 w 720"/>
              <a:gd name="T21" fmla="*/ 720 h 720"/>
              <a:gd name="T22" fmla="*/ 542 w 720"/>
              <a:gd name="T23" fmla="*/ 720 h 720"/>
              <a:gd name="T24" fmla="*/ 365 w 720"/>
              <a:gd name="T25" fmla="*/ 720 h 720"/>
              <a:gd name="T26" fmla="*/ 358 w 720"/>
              <a:gd name="T27" fmla="*/ 719 h 720"/>
              <a:gd name="T28" fmla="*/ 321 w 720"/>
              <a:gd name="T29" fmla="*/ 702 h 720"/>
              <a:gd name="T30" fmla="*/ 335 w 720"/>
              <a:gd name="T31" fmla="*/ 680 h 720"/>
              <a:gd name="T32" fmla="*/ 342 w 720"/>
              <a:gd name="T33" fmla="*/ 673 h 720"/>
              <a:gd name="T34" fmla="*/ 360 w 720"/>
              <a:gd name="T35" fmla="*/ 627 h 720"/>
              <a:gd name="T36" fmla="*/ 275 w 720"/>
              <a:gd name="T37" fmla="*/ 542 h 720"/>
              <a:gd name="T38" fmla="*/ 190 w 720"/>
              <a:gd name="T39" fmla="*/ 627 h 720"/>
              <a:gd name="T40" fmla="*/ 208 w 720"/>
              <a:gd name="T41" fmla="*/ 673 h 720"/>
              <a:gd name="T42" fmla="*/ 215 w 720"/>
              <a:gd name="T43" fmla="*/ 680 h 720"/>
              <a:gd name="T44" fmla="*/ 229 w 720"/>
              <a:gd name="T45" fmla="*/ 702 h 720"/>
              <a:gd name="T46" fmla="*/ 192 w 720"/>
              <a:gd name="T47" fmla="*/ 719 h 720"/>
              <a:gd name="T48" fmla="*/ 185 w 720"/>
              <a:gd name="T49" fmla="*/ 720 h 720"/>
              <a:gd name="T50" fmla="*/ 0 w 720"/>
              <a:gd name="T51" fmla="*/ 720 h 720"/>
              <a:gd name="T52" fmla="*/ 0 w 720"/>
              <a:gd name="T53" fmla="*/ 543 h 720"/>
              <a:gd name="T54" fmla="*/ 1 w 720"/>
              <a:gd name="T55" fmla="*/ 534 h 720"/>
              <a:gd name="T56" fmla="*/ 28 w 720"/>
              <a:gd name="T57" fmla="*/ 491 h 720"/>
              <a:gd name="T58" fmla="*/ 61 w 720"/>
              <a:gd name="T59" fmla="*/ 514 h 720"/>
              <a:gd name="T60" fmla="*/ 101 w 720"/>
              <a:gd name="T61" fmla="*/ 530 h 720"/>
              <a:gd name="T62" fmla="*/ 102 w 720"/>
              <a:gd name="T63" fmla="*/ 530 h 720"/>
              <a:gd name="T64" fmla="*/ 178 w 720"/>
              <a:gd name="T65" fmla="*/ 453 h 720"/>
              <a:gd name="T66" fmla="*/ 102 w 720"/>
              <a:gd name="T67" fmla="*/ 377 h 720"/>
              <a:gd name="T68" fmla="*/ 101 w 720"/>
              <a:gd name="T69" fmla="*/ 377 h 720"/>
              <a:gd name="T70" fmla="*/ 61 w 720"/>
              <a:gd name="T71" fmla="*/ 393 h 720"/>
              <a:gd name="T72" fmla="*/ 28 w 720"/>
              <a:gd name="T73" fmla="*/ 416 h 720"/>
              <a:gd name="T74" fmla="*/ 1 w 720"/>
              <a:gd name="T75" fmla="*/ 373 h 720"/>
              <a:gd name="T76" fmla="*/ 0 w 720"/>
              <a:gd name="T77" fmla="*/ 364 h 720"/>
              <a:gd name="T78" fmla="*/ 0 w 720"/>
              <a:gd name="T79" fmla="*/ 178 h 720"/>
              <a:gd name="T80" fmla="*/ 185 w 720"/>
              <a:gd name="T81" fmla="*/ 178 h 720"/>
              <a:gd name="T82" fmla="*/ 194 w 720"/>
              <a:gd name="T83" fmla="*/ 177 h 720"/>
              <a:gd name="T84" fmla="*/ 215 w 720"/>
              <a:gd name="T85" fmla="*/ 117 h 720"/>
              <a:gd name="T86" fmla="*/ 198 w 720"/>
              <a:gd name="T87" fmla="*/ 77 h 720"/>
              <a:gd name="T88" fmla="*/ 275 w 720"/>
              <a:gd name="T89" fmla="*/ 0 h 720"/>
              <a:gd name="T90" fmla="*/ 352 w 720"/>
              <a:gd name="T91" fmla="*/ 77 h 720"/>
              <a:gd name="T92" fmla="*/ 335 w 720"/>
              <a:gd name="T93" fmla="*/ 117 h 720"/>
              <a:gd name="T94" fmla="*/ 356 w 720"/>
              <a:gd name="T95" fmla="*/ 177 h 720"/>
              <a:gd name="T96" fmla="*/ 365 w 720"/>
              <a:gd name="T97" fmla="*/ 178 h 720"/>
              <a:gd name="T98" fmla="*/ 542 w 720"/>
              <a:gd name="T99" fmla="*/ 178 h 720"/>
              <a:gd name="T100" fmla="*/ 542 w 720"/>
              <a:gd name="T101" fmla="*/ 364 h 720"/>
              <a:gd name="T102" fmla="*/ 543 w 720"/>
              <a:gd name="T103" fmla="*/ 374 h 720"/>
              <a:gd name="T104" fmla="*/ 578 w 720"/>
              <a:gd name="T105" fmla="*/ 424 h 720"/>
              <a:gd name="T106" fmla="*/ 610 w 720"/>
              <a:gd name="T107" fmla="*/ 406 h 720"/>
              <a:gd name="T108" fmla="*/ 617 w 720"/>
              <a:gd name="T109" fmla="*/ 399 h 720"/>
              <a:gd name="T110" fmla="*/ 651 w 720"/>
              <a:gd name="T111" fmla="*/ 385 h 720"/>
              <a:gd name="T112" fmla="*/ 652 w 720"/>
              <a:gd name="T113" fmla="*/ 385 h 720"/>
              <a:gd name="T114" fmla="*/ 720 w 720"/>
              <a:gd name="T115" fmla="*/ 453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0" h="720">
                <a:moveTo>
                  <a:pt x="720" y="453"/>
                </a:moveTo>
                <a:cubicBezTo>
                  <a:pt x="720" y="491"/>
                  <a:pt x="690" y="522"/>
                  <a:pt x="652" y="522"/>
                </a:cubicBezTo>
                <a:cubicBezTo>
                  <a:pt x="652" y="522"/>
                  <a:pt x="652" y="522"/>
                  <a:pt x="652" y="522"/>
                </a:cubicBezTo>
                <a:cubicBezTo>
                  <a:pt x="650" y="522"/>
                  <a:pt x="645" y="522"/>
                  <a:pt x="639" y="520"/>
                </a:cubicBezTo>
                <a:cubicBezTo>
                  <a:pt x="633" y="518"/>
                  <a:pt x="625" y="514"/>
                  <a:pt x="617" y="507"/>
                </a:cubicBezTo>
                <a:cubicBezTo>
                  <a:pt x="615" y="505"/>
                  <a:pt x="612" y="503"/>
                  <a:pt x="610" y="501"/>
                </a:cubicBezTo>
                <a:cubicBezTo>
                  <a:pt x="600" y="492"/>
                  <a:pt x="590" y="482"/>
                  <a:pt x="578" y="482"/>
                </a:cubicBezTo>
                <a:cubicBezTo>
                  <a:pt x="557" y="482"/>
                  <a:pt x="549" y="509"/>
                  <a:pt x="543" y="532"/>
                </a:cubicBezTo>
                <a:cubicBezTo>
                  <a:pt x="542" y="536"/>
                  <a:pt x="542" y="539"/>
                  <a:pt x="542" y="543"/>
                </a:cubicBezTo>
                <a:cubicBezTo>
                  <a:pt x="542" y="720"/>
                  <a:pt x="542" y="720"/>
                  <a:pt x="542" y="720"/>
                </a:cubicBezTo>
                <a:cubicBezTo>
                  <a:pt x="542" y="720"/>
                  <a:pt x="542" y="720"/>
                  <a:pt x="542" y="720"/>
                </a:cubicBezTo>
                <a:cubicBezTo>
                  <a:pt x="542" y="720"/>
                  <a:pt x="542" y="720"/>
                  <a:pt x="542" y="720"/>
                </a:cubicBezTo>
                <a:cubicBezTo>
                  <a:pt x="365" y="720"/>
                  <a:pt x="365" y="720"/>
                  <a:pt x="365" y="720"/>
                </a:cubicBezTo>
                <a:cubicBezTo>
                  <a:pt x="362" y="720"/>
                  <a:pt x="360" y="720"/>
                  <a:pt x="358" y="719"/>
                </a:cubicBezTo>
                <a:cubicBezTo>
                  <a:pt x="326" y="712"/>
                  <a:pt x="322" y="704"/>
                  <a:pt x="321" y="702"/>
                </a:cubicBezTo>
                <a:cubicBezTo>
                  <a:pt x="319" y="697"/>
                  <a:pt x="328" y="687"/>
                  <a:pt x="335" y="680"/>
                </a:cubicBezTo>
                <a:cubicBezTo>
                  <a:pt x="337" y="678"/>
                  <a:pt x="340" y="675"/>
                  <a:pt x="342" y="673"/>
                </a:cubicBezTo>
                <a:cubicBezTo>
                  <a:pt x="360" y="652"/>
                  <a:pt x="360" y="630"/>
                  <a:pt x="360" y="627"/>
                </a:cubicBezTo>
                <a:cubicBezTo>
                  <a:pt x="360" y="580"/>
                  <a:pt x="322" y="542"/>
                  <a:pt x="275" y="542"/>
                </a:cubicBezTo>
                <a:cubicBezTo>
                  <a:pt x="228" y="542"/>
                  <a:pt x="190" y="580"/>
                  <a:pt x="190" y="627"/>
                </a:cubicBezTo>
                <a:cubicBezTo>
                  <a:pt x="190" y="630"/>
                  <a:pt x="190" y="652"/>
                  <a:pt x="208" y="673"/>
                </a:cubicBezTo>
                <a:cubicBezTo>
                  <a:pt x="210" y="675"/>
                  <a:pt x="213" y="678"/>
                  <a:pt x="215" y="680"/>
                </a:cubicBezTo>
                <a:cubicBezTo>
                  <a:pt x="222" y="687"/>
                  <a:pt x="231" y="697"/>
                  <a:pt x="229" y="702"/>
                </a:cubicBezTo>
                <a:cubicBezTo>
                  <a:pt x="229" y="704"/>
                  <a:pt x="224" y="712"/>
                  <a:pt x="192" y="719"/>
                </a:cubicBezTo>
                <a:cubicBezTo>
                  <a:pt x="190" y="720"/>
                  <a:pt x="188" y="720"/>
                  <a:pt x="185" y="720"/>
                </a:cubicBezTo>
                <a:cubicBezTo>
                  <a:pt x="0" y="720"/>
                  <a:pt x="0" y="720"/>
                  <a:pt x="0" y="720"/>
                </a:cubicBezTo>
                <a:cubicBezTo>
                  <a:pt x="0" y="543"/>
                  <a:pt x="0" y="543"/>
                  <a:pt x="0" y="543"/>
                </a:cubicBezTo>
                <a:cubicBezTo>
                  <a:pt x="0" y="540"/>
                  <a:pt x="0" y="537"/>
                  <a:pt x="1" y="534"/>
                </a:cubicBezTo>
                <a:cubicBezTo>
                  <a:pt x="9" y="501"/>
                  <a:pt x="18" y="491"/>
                  <a:pt x="28" y="491"/>
                </a:cubicBezTo>
                <a:cubicBezTo>
                  <a:pt x="39" y="491"/>
                  <a:pt x="51" y="505"/>
                  <a:pt x="61" y="514"/>
                </a:cubicBezTo>
                <a:cubicBezTo>
                  <a:pt x="79" y="529"/>
                  <a:pt x="97" y="530"/>
                  <a:pt x="101" y="530"/>
                </a:cubicBezTo>
                <a:cubicBezTo>
                  <a:pt x="101" y="530"/>
                  <a:pt x="102" y="530"/>
                  <a:pt x="102" y="530"/>
                </a:cubicBezTo>
                <a:cubicBezTo>
                  <a:pt x="144" y="530"/>
                  <a:pt x="178" y="496"/>
                  <a:pt x="178" y="453"/>
                </a:cubicBezTo>
                <a:cubicBezTo>
                  <a:pt x="178" y="411"/>
                  <a:pt x="144" y="377"/>
                  <a:pt x="102" y="377"/>
                </a:cubicBezTo>
                <a:cubicBezTo>
                  <a:pt x="102" y="377"/>
                  <a:pt x="101" y="377"/>
                  <a:pt x="101" y="377"/>
                </a:cubicBezTo>
                <a:cubicBezTo>
                  <a:pt x="97" y="377"/>
                  <a:pt x="79" y="378"/>
                  <a:pt x="61" y="393"/>
                </a:cubicBezTo>
                <a:cubicBezTo>
                  <a:pt x="51" y="402"/>
                  <a:pt x="39" y="416"/>
                  <a:pt x="28" y="416"/>
                </a:cubicBezTo>
                <a:cubicBezTo>
                  <a:pt x="18" y="416"/>
                  <a:pt x="9" y="406"/>
                  <a:pt x="1" y="373"/>
                </a:cubicBezTo>
                <a:cubicBezTo>
                  <a:pt x="0" y="370"/>
                  <a:pt x="0" y="367"/>
                  <a:pt x="0" y="364"/>
                </a:cubicBezTo>
                <a:cubicBezTo>
                  <a:pt x="0" y="178"/>
                  <a:pt x="0" y="178"/>
                  <a:pt x="0" y="178"/>
                </a:cubicBezTo>
                <a:cubicBezTo>
                  <a:pt x="185" y="178"/>
                  <a:pt x="185" y="178"/>
                  <a:pt x="185" y="178"/>
                </a:cubicBezTo>
                <a:cubicBezTo>
                  <a:pt x="188" y="178"/>
                  <a:pt x="191" y="178"/>
                  <a:pt x="194" y="177"/>
                </a:cubicBezTo>
                <a:cubicBezTo>
                  <a:pt x="266" y="161"/>
                  <a:pt x="232" y="137"/>
                  <a:pt x="215" y="117"/>
                </a:cubicBezTo>
                <a:cubicBezTo>
                  <a:pt x="197" y="97"/>
                  <a:pt x="198" y="77"/>
                  <a:pt x="198" y="77"/>
                </a:cubicBezTo>
                <a:cubicBezTo>
                  <a:pt x="198" y="34"/>
                  <a:pt x="233" y="0"/>
                  <a:pt x="275" y="0"/>
                </a:cubicBezTo>
                <a:cubicBezTo>
                  <a:pt x="317" y="0"/>
                  <a:pt x="352" y="34"/>
                  <a:pt x="352" y="77"/>
                </a:cubicBezTo>
                <a:cubicBezTo>
                  <a:pt x="352" y="77"/>
                  <a:pt x="353" y="97"/>
                  <a:pt x="335" y="117"/>
                </a:cubicBezTo>
                <a:cubicBezTo>
                  <a:pt x="318" y="137"/>
                  <a:pt x="285" y="161"/>
                  <a:pt x="356" y="177"/>
                </a:cubicBezTo>
                <a:cubicBezTo>
                  <a:pt x="359" y="178"/>
                  <a:pt x="362" y="178"/>
                  <a:pt x="365" y="178"/>
                </a:cubicBezTo>
                <a:cubicBezTo>
                  <a:pt x="542" y="178"/>
                  <a:pt x="542" y="178"/>
                  <a:pt x="542" y="178"/>
                </a:cubicBezTo>
                <a:cubicBezTo>
                  <a:pt x="542" y="364"/>
                  <a:pt x="542" y="364"/>
                  <a:pt x="542" y="364"/>
                </a:cubicBezTo>
                <a:cubicBezTo>
                  <a:pt x="542" y="367"/>
                  <a:pt x="542" y="371"/>
                  <a:pt x="543" y="374"/>
                </a:cubicBezTo>
                <a:cubicBezTo>
                  <a:pt x="549" y="398"/>
                  <a:pt x="557" y="424"/>
                  <a:pt x="578" y="424"/>
                </a:cubicBezTo>
                <a:cubicBezTo>
                  <a:pt x="590" y="424"/>
                  <a:pt x="600" y="415"/>
                  <a:pt x="610" y="406"/>
                </a:cubicBezTo>
                <a:cubicBezTo>
                  <a:pt x="612" y="403"/>
                  <a:pt x="615" y="401"/>
                  <a:pt x="617" y="399"/>
                </a:cubicBezTo>
                <a:cubicBezTo>
                  <a:pt x="633" y="386"/>
                  <a:pt x="648" y="385"/>
                  <a:pt x="651" y="385"/>
                </a:cubicBezTo>
                <a:cubicBezTo>
                  <a:pt x="652" y="385"/>
                  <a:pt x="652" y="385"/>
                  <a:pt x="652" y="385"/>
                </a:cubicBezTo>
                <a:cubicBezTo>
                  <a:pt x="690" y="385"/>
                  <a:pt x="720" y="416"/>
                  <a:pt x="720" y="453"/>
                </a:cubicBezTo>
                <a:close/>
              </a:path>
            </a:pathLst>
          </a:custGeom>
          <a:solidFill>
            <a:srgbClr val="C0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9" tIns="45709" rIns="91419" bIns="45709" numCol="1" spcCol="0" rtlCol="0" fromWordArt="0" anchor="ctr" anchorCtr="0" forceAA="0" compatLnSpc="1">
            <a:prstTxWarp prst="textNoShape">
              <a:avLst/>
            </a:prstTxWarp>
            <a:noAutofit/>
          </a:bodyPr>
          <a:lstStyle/>
          <a:p>
            <a:pPr algn="ctr"/>
            <a:endParaRPr lang="ko-KR" altLang="en-US" dirty="0">
              <a:latin typeface="微软雅黑" pitchFamily="34" charset="-122"/>
            </a:endParaRPr>
          </a:p>
        </p:txBody>
      </p:sp>
      <p:cxnSp>
        <p:nvCxnSpPr>
          <p:cNvPr id="45" name="직선 연결선 250"/>
          <p:cNvCxnSpPr/>
          <p:nvPr/>
        </p:nvCxnSpPr>
        <p:spPr>
          <a:xfrm>
            <a:off x="5637685" y="2891495"/>
            <a:ext cx="326155"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6" name="직선 연결선 250"/>
          <p:cNvCxnSpPr/>
          <p:nvPr/>
        </p:nvCxnSpPr>
        <p:spPr>
          <a:xfrm>
            <a:off x="5709202" y="5159128"/>
            <a:ext cx="1191301"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7" name="직선 연결선 250"/>
          <p:cNvCxnSpPr/>
          <p:nvPr/>
        </p:nvCxnSpPr>
        <p:spPr>
          <a:xfrm flipH="1">
            <a:off x="8709369" y="1922194"/>
            <a:ext cx="1425505"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8" name="직선 연결선 250"/>
          <p:cNvCxnSpPr/>
          <p:nvPr/>
        </p:nvCxnSpPr>
        <p:spPr>
          <a:xfrm flipH="1">
            <a:off x="9681643" y="4193129"/>
            <a:ext cx="453230"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49" name="Text Placeholder 8"/>
          <p:cNvSpPr txBox="1">
            <a:spLocks/>
          </p:cNvSpPr>
          <p:nvPr/>
        </p:nvSpPr>
        <p:spPr>
          <a:xfrm>
            <a:off x="484330" y="2319109"/>
            <a:ext cx="3099157" cy="3405112"/>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lnSpc>
                <a:spcPct val="130000"/>
              </a:lnSpc>
            </a:pPr>
            <a:r>
              <a:rPr lang="zh-CN" altLang="en-US" sz="1600" dirty="0">
                <a:solidFill>
                  <a:srgbClr val="414455"/>
                </a:solidFill>
                <a:latin typeface="微软雅黑" pitchFamily="34" charset="-122"/>
                <a:ea typeface="微软雅黑" pitchFamily="34" charset="-122"/>
              </a:rPr>
              <a:t>点击添加文字内容点击添加文字内容点击添加文字内容</a:t>
            </a:r>
            <a:endParaRPr lang="en-US" altLang="zh-CN" sz="1600" dirty="0">
              <a:solidFill>
                <a:srgbClr val="414455"/>
              </a:solidFill>
              <a:latin typeface="微软雅黑" pitchFamily="34" charset="-122"/>
              <a:ea typeface="微软雅黑" pitchFamily="34" charset="-122"/>
            </a:endParaRPr>
          </a:p>
          <a:p>
            <a:pPr algn="just">
              <a:lnSpc>
                <a:spcPct val="130000"/>
              </a:lnSpc>
            </a:pPr>
            <a:r>
              <a:rPr lang="zh-CN" altLang="en-US" sz="1600" dirty="0">
                <a:solidFill>
                  <a:srgbClr val="414455"/>
                </a:solidFill>
                <a:latin typeface="微软雅黑" pitchFamily="34" charset="-122"/>
                <a:ea typeface="微软雅黑" pitchFamily="34" charset="-122"/>
              </a:rPr>
              <a:t>点击添加文字内容点击添加文字内容点击添加文字内容</a:t>
            </a:r>
            <a:endParaRPr lang="en-US" altLang="zh-CN" sz="1600" dirty="0">
              <a:solidFill>
                <a:srgbClr val="414455"/>
              </a:solidFill>
              <a:latin typeface="微软雅黑" pitchFamily="34" charset="-122"/>
              <a:ea typeface="微软雅黑" pitchFamily="34" charset="-122"/>
            </a:endParaRPr>
          </a:p>
          <a:p>
            <a:pPr algn="just">
              <a:lnSpc>
                <a:spcPct val="130000"/>
              </a:lnSpc>
            </a:pPr>
            <a:r>
              <a:rPr lang="zh-CN" altLang="en-US" sz="1600" dirty="0">
                <a:solidFill>
                  <a:srgbClr val="414455"/>
                </a:solidFill>
                <a:latin typeface="微软雅黑" pitchFamily="34" charset="-122"/>
                <a:ea typeface="微软雅黑" pitchFamily="34" charset="-122"/>
              </a:rPr>
              <a:t>点击添加文字内容点击添加文字内容点击添加文字内容</a:t>
            </a:r>
            <a:endParaRPr lang="en-US" altLang="zh-CN" sz="1600" dirty="0">
              <a:solidFill>
                <a:srgbClr val="414455"/>
              </a:solidFill>
              <a:latin typeface="微软雅黑" pitchFamily="34" charset="-122"/>
              <a:ea typeface="微软雅黑" pitchFamily="34" charset="-122"/>
            </a:endParaRPr>
          </a:p>
          <a:p>
            <a:pPr algn="just">
              <a:lnSpc>
                <a:spcPct val="130000"/>
              </a:lnSpc>
            </a:pPr>
            <a:r>
              <a:rPr lang="zh-CN" altLang="en-US" sz="1600" dirty="0">
                <a:solidFill>
                  <a:srgbClr val="414455"/>
                </a:solidFill>
                <a:latin typeface="微软雅黑" pitchFamily="34" charset="-122"/>
                <a:ea typeface="微软雅黑" pitchFamily="34" charset="-122"/>
              </a:rPr>
              <a:t>点击添加文字内容点击添加文字内容点击添加文字内容</a:t>
            </a:r>
            <a:endParaRPr lang="en-US" sz="1600" dirty="0">
              <a:solidFill>
                <a:srgbClr val="414455"/>
              </a:solidFill>
              <a:latin typeface="微软雅黑" pitchFamily="34" charset="-122"/>
              <a:ea typeface="微软雅黑" pitchFamily="34" charset="-122"/>
            </a:endParaRPr>
          </a:p>
        </p:txBody>
      </p:sp>
      <p:cxnSp>
        <p:nvCxnSpPr>
          <p:cNvPr id="50" name="Straight Connector 59"/>
          <p:cNvCxnSpPr/>
          <p:nvPr/>
        </p:nvCxnSpPr>
        <p:spPr>
          <a:xfrm flipV="1">
            <a:off x="4004504" y="1610301"/>
            <a:ext cx="0" cy="4482379"/>
          </a:xfrm>
          <a:prstGeom prst="line">
            <a:avLst/>
          </a:prstGeom>
          <a:ln w="3175">
            <a:solidFill>
              <a:srgbClr val="414455"/>
            </a:solidFill>
          </a:ln>
        </p:spPr>
        <p:style>
          <a:lnRef idx="1">
            <a:schemeClr val="dk1"/>
          </a:lnRef>
          <a:fillRef idx="0">
            <a:schemeClr val="dk1"/>
          </a:fillRef>
          <a:effectRef idx="0">
            <a:schemeClr val="dk1"/>
          </a:effectRef>
          <a:fontRef idx="minor">
            <a:schemeClr val="tx1"/>
          </a:fontRef>
        </p:style>
      </p:cxnSp>
      <p:sp>
        <p:nvSpPr>
          <p:cNvPr id="51" name="矩形 10"/>
          <p:cNvSpPr>
            <a:spLocks noChangeArrowheads="1"/>
          </p:cNvSpPr>
          <p:nvPr/>
        </p:nvSpPr>
        <p:spPr bwMode="auto">
          <a:xfrm>
            <a:off x="4344857" y="2649265"/>
            <a:ext cx="1107740" cy="646181"/>
          </a:xfrm>
          <a:prstGeom prst="rect">
            <a:avLst/>
          </a:prstGeom>
          <a:noFill/>
          <a:ln w="9525">
            <a:noFill/>
            <a:miter lim="800000"/>
            <a:headEnd/>
            <a:tailEnd/>
          </a:ln>
        </p:spPr>
        <p:txBody>
          <a:bodyPr wrap="none">
            <a:spAutoFit/>
          </a:bodyPr>
          <a:lstStyle/>
          <a:p>
            <a:r>
              <a:rPr lang="zh-CN" altLang="en-US" dirty="0">
                <a:solidFill>
                  <a:srgbClr val="414455"/>
                </a:solidFill>
                <a:latin typeface="微软雅黑" pitchFamily="34" charset="-122"/>
                <a:ea typeface="微软雅黑" pitchFamily="34" charset="-122"/>
              </a:rPr>
              <a:t>点击此处</a:t>
            </a:r>
            <a:endParaRPr lang="en-US" altLang="zh-CN" dirty="0">
              <a:solidFill>
                <a:srgbClr val="414455"/>
              </a:solidFill>
              <a:latin typeface="微软雅黑" pitchFamily="34" charset="-122"/>
              <a:ea typeface="微软雅黑" pitchFamily="34" charset="-122"/>
            </a:endParaRPr>
          </a:p>
          <a:p>
            <a:r>
              <a:rPr lang="zh-CN" altLang="en-US" dirty="0">
                <a:solidFill>
                  <a:srgbClr val="414455"/>
                </a:solidFill>
                <a:latin typeface="微软雅黑" pitchFamily="34" charset="-122"/>
                <a:ea typeface="微软雅黑" pitchFamily="34" charset="-122"/>
              </a:rPr>
              <a:t>添加内容</a:t>
            </a:r>
          </a:p>
        </p:txBody>
      </p:sp>
      <p:sp>
        <p:nvSpPr>
          <p:cNvPr id="52" name="矩形 10"/>
          <p:cNvSpPr>
            <a:spLocks noChangeArrowheads="1"/>
          </p:cNvSpPr>
          <p:nvPr/>
        </p:nvSpPr>
        <p:spPr bwMode="auto">
          <a:xfrm>
            <a:off x="10288466" y="1666345"/>
            <a:ext cx="1107740" cy="646181"/>
          </a:xfrm>
          <a:prstGeom prst="rect">
            <a:avLst/>
          </a:prstGeom>
          <a:noFill/>
          <a:ln w="9525">
            <a:noFill/>
            <a:miter lim="800000"/>
            <a:headEnd/>
            <a:tailEnd/>
          </a:ln>
        </p:spPr>
        <p:txBody>
          <a:bodyPr wrap="none">
            <a:spAutoFit/>
          </a:bodyPr>
          <a:lstStyle/>
          <a:p>
            <a:r>
              <a:rPr lang="zh-CN" altLang="en-US" dirty="0">
                <a:solidFill>
                  <a:srgbClr val="414455"/>
                </a:solidFill>
                <a:latin typeface="微软雅黑" pitchFamily="34" charset="-122"/>
                <a:ea typeface="微软雅黑" pitchFamily="34" charset="-122"/>
              </a:rPr>
              <a:t>点击此处</a:t>
            </a:r>
            <a:endParaRPr lang="en-US" altLang="zh-CN" dirty="0">
              <a:solidFill>
                <a:srgbClr val="414455"/>
              </a:solidFill>
              <a:latin typeface="微软雅黑" pitchFamily="34" charset="-122"/>
              <a:ea typeface="微软雅黑" pitchFamily="34" charset="-122"/>
            </a:endParaRPr>
          </a:p>
          <a:p>
            <a:r>
              <a:rPr lang="zh-CN" altLang="en-US" dirty="0">
                <a:solidFill>
                  <a:srgbClr val="414455"/>
                </a:solidFill>
                <a:latin typeface="微软雅黑" pitchFamily="34" charset="-122"/>
                <a:ea typeface="微软雅黑" pitchFamily="34" charset="-122"/>
              </a:rPr>
              <a:t>添加内容</a:t>
            </a:r>
          </a:p>
        </p:txBody>
      </p:sp>
      <p:sp>
        <p:nvSpPr>
          <p:cNvPr id="53" name="矩形 10"/>
          <p:cNvSpPr>
            <a:spLocks noChangeArrowheads="1"/>
          </p:cNvSpPr>
          <p:nvPr/>
        </p:nvSpPr>
        <p:spPr bwMode="auto">
          <a:xfrm>
            <a:off x="4421472" y="4794041"/>
            <a:ext cx="1107740" cy="646181"/>
          </a:xfrm>
          <a:prstGeom prst="rect">
            <a:avLst/>
          </a:prstGeom>
          <a:noFill/>
          <a:ln w="9525">
            <a:noFill/>
            <a:miter lim="800000"/>
            <a:headEnd/>
            <a:tailEnd/>
          </a:ln>
        </p:spPr>
        <p:txBody>
          <a:bodyPr wrap="none">
            <a:spAutoFit/>
          </a:bodyPr>
          <a:lstStyle/>
          <a:p>
            <a:r>
              <a:rPr lang="zh-CN" altLang="en-US" dirty="0">
                <a:solidFill>
                  <a:srgbClr val="414455"/>
                </a:solidFill>
                <a:latin typeface="微软雅黑" pitchFamily="34" charset="-122"/>
                <a:ea typeface="微软雅黑" pitchFamily="34" charset="-122"/>
              </a:rPr>
              <a:t>点击此处</a:t>
            </a:r>
            <a:endParaRPr lang="en-US" altLang="zh-CN" dirty="0">
              <a:solidFill>
                <a:srgbClr val="414455"/>
              </a:solidFill>
              <a:latin typeface="微软雅黑" pitchFamily="34" charset="-122"/>
              <a:ea typeface="微软雅黑" pitchFamily="34" charset="-122"/>
            </a:endParaRPr>
          </a:p>
          <a:p>
            <a:r>
              <a:rPr lang="zh-CN" altLang="en-US" dirty="0">
                <a:solidFill>
                  <a:srgbClr val="414455"/>
                </a:solidFill>
                <a:latin typeface="微软雅黑" pitchFamily="34" charset="-122"/>
                <a:ea typeface="微软雅黑" pitchFamily="34" charset="-122"/>
              </a:rPr>
              <a:t>添加内容</a:t>
            </a:r>
          </a:p>
        </p:txBody>
      </p:sp>
      <p:sp>
        <p:nvSpPr>
          <p:cNvPr id="54" name="矩形 10"/>
          <p:cNvSpPr>
            <a:spLocks noChangeArrowheads="1"/>
          </p:cNvSpPr>
          <p:nvPr/>
        </p:nvSpPr>
        <p:spPr bwMode="auto">
          <a:xfrm>
            <a:off x="10356152" y="3934803"/>
            <a:ext cx="1107740" cy="646181"/>
          </a:xfrm>
          <a:prstGeom prst="rect">
            <a:avLst/>
          </a:prstGeom>
          <a:noFill/>
          <a:ln w="9525">
            <a:noFill/>
            <a:miter lim="800000"/>
            <a:headEnd/>
            <a:tailEnd/>
          </a:ln>
        </p:spPr>
        <p:txBody>
          <a:bodyPr wrap="none">
            <a:spAutoFit/>
          </a:bodyPr>
          <a:lstStyle/>
          <a:p>
            <a:r>
              <a:rPr lang="zh-CN" altLang="en-US" dirty="0">
                <a:solidFill>
                  <a:srgbClr val="414455"/>
                </a:solidFill>
                <a:latin typeface="微软雅黑" pitchFamily="34" charset="-122"/>
                <a:ea typeface="微软雅黑" pitchFamily="34" charset="-122"/>
              </a:rPr>
              <a:t>点击此处</a:t>
            </a:r>
            <a:endParaRPr lang="en-US" altLang="zh-CN" dirty="0">
              <a:solidFill>
                <a:srgbClr val="414455"/>
              </a:solidFill>
              <a:latin typeface="微软雅黑" pitchFamily="34" charset="-122"/>
              <a:ea typeface="微软雅黑" pitchFamily="34" charset="-122"/>
            </a:endParaRPr>
          </a:p>
          <a:p>
            <a:r>
              <a:rPr lang="zh-CN" altLang="en-US" dirty="0">
                <a:solidFill>
                  <a:srgbClr val="414455"/>
                </a:solidFill>
                <a:latin typeface="微软雅黑" pitchFamily="34" charset="-122"/>
                <a:ea typeface="微软雅黑" pitchFamily="34" charset="-122"/>
              </a:rPr>
              <a:t>添加内容</a:t>
            </a:r>
          </a:p>
        </p:txBody>
      </p:sp>
      <p:sp>
        <p:nvSpPr>
          <p:cNvPr id="17" name="文本框 2"/>
          <p:cNvSpPr txBox="1"/>
          <p:nvPr/>
        </p:nvSpPr>
        <p:spPr>
          <a:xfrm>
            <a:off x="1131508" y="170230"/>
            <a:ext cx="3286051" cy="523099"/>
          </a:xfrm>
          <a:prstGeom prst="rect">
            <a:avLst/>
          </a:prstGeom>
          <a:noFill/>
        </p:spPr>
        <p:txBody>
          <a:bodyPr wrap="square" rtlCol="0">
            <a:spAutoFit/>
          </a:bodyPr>
          <a:lstStyle/>
          <a:p>
            <a:pPr algn="ctr"/>
            <a:r>
              <a:rPr lang="zh-CN" altLang="en-US" sz="2799" b="1" dirty="0" smtClean="0">
                <a:solidFill>
                  <a:srgbClr val="C00000"/>
                </a:solidFill>
                <a:latin typeface="微软雅黑" pitchFamily="34" charset="-122"/>
                <a:ea typeface="微软雅黑" pitchFamily="34" charset="-122"/>
              </a:rPr>
              <a:t> </a:t>
            </a:r>
            <a:endParaRPr lang="zh-CN" altLang="en-US" sz="2799" b="1" dirty="0">
              <a:solidFill>
                <a:srgbClr val="C00000"/>
              </a:solidFill>
              <a:latin typeface="微软雅黑" pitchFamily="34" charset="-122"/>
              <a:ea typeface="微软雅黑" pitchFamily="34" charset="-122"/>
            </a:endParaRPr>
          </a:p>
        </p:txBody>
      </p:sp>
    </p:spTree>
    <p:extLst>
      <p:ext uri="{BB962C8B-B14F-4D97-AF65-F5344CB8AC3E}">
        <p14:creationId xmlns:p14="http://schemas.microsoft.com/office/powerpoint/2010/main" val="1252548361"/>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par>
                          <p:cTn id="12" fill="hold">
                            <p:stCondLst>
                              <p:cond delay="450"/>
                            </p:stCondLst>
                            <p:childTnLst>
                              <p:par>
                                <p:cTn id="13" presetID="49" presetClass="entr" presetSubtype="0" decel="100000" fill="hold" grpId="0" nodeType="afterEffect">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cBhvr>
                                        <p:cTn id="15" dur="500" fill="hold"/>
                                        <p:tgtEl>
                                          <p:spTgt spid="41"/>
                                        </p:tgtEl>
                                        <p:attrNameLst>
                                          <p:attrName>ppt_w</p:attrName>
                                        </p:attrNameLst>
                                      </p:cBhvr>
                                      <p:tavLst>
                                        <p:tav tm="0">
                                          <p:val>
                                            <p:fltVal val="0"/>
                                          </p:val>
                                        </p:tav>
                                        <p:tav tm="100000">
                                          <p:val>
                                            <p:strVal val="#ppt_w"/>
                                          </p:val>
                                        </p:tav>
                                      </p:tavLst>
                                    </p:anim>
                                    <p:anim calcmode="lin" valueType="num">
                                      <p:cBhvr>
                                        <p:cTn id="16" dur="500" fill="hold"/>
                                        <p:tgtEl>
                                          <p:spTgt spid="41"/>
                                        </p:tgtEl>
                                        <p:attrNameLst>
                                          <p:attrName>ppt_h</p:attrName>
                                        </p:attrNameLst>
                                      </p:cBhvr>
                                      <p:tavLst>
                                        <p:tav tm="0">
                                          <p:val>
                                            <p:fltVal val="0"/>
                                          </p:val>
                                        </p:tav>
                                        <p:tav tm="100000">
                                          <p:val>
                                            <p:strVal val="#ppt_h"/>
                                          </p:val>
                                        </p:tav>
                                      </p:tavLst>
                                    </p:anim>
                                    <p:anim calcmode="lin" valueType="num">
                                      <p:cBhvr>
                                        <p:cTn id="17" dur="500" fill="hold"/>
                                        <p:tgtEl>
                                          <p:spTgt spid="41"/>
                                        </p:tgtEl>
                                        <p:attrNameLst>
                                          <p:attrName>style.rotation</p:attrName>
                                        </p:attrNameLst>
                                      </p:cBhvr>
                                      <p:tavLst>
                                        <p:tav tm="0">
                                          <p:val>
                                            <p:fltVal val="360"/>
                                          </p:val>
                                        </p:tav>
                                        <p:tav tm="100000">
                                          <p:val>
                                            <p:fltVal val="0"/>
                                          </p:val>
                                        </p:tav>
                                      </p:tavLst>
                                    </p:anim>
                                    <p:animEffect transition="in" filter="fade">
                                      <p:cBhvr>
                                        <p:cTn id="18" dur="500"/>
                                        <p:tgtEl>
                                          <p:spTgt spid="41"/>
                                        </p:tgtEl>
                                      </p:cBhvr>
                                    </p:animEffect>
                                  </p:childTnLst>
                                </p:cTn>
                              </p:par>
                            </p:childTnLst>
                          </p:cTn>
                        </p:par>
                        <p:par>
                          <p:cTn id="19" fill="hold">
                            <p:stCondLst>
                              <p:cond delay="950"/>
                            </p:stCondLst>
                            <p:childTnLst>
                              <p:par>
                                <p:cTn id="20" presetID="22" presetClass="entr" presetSubtype="8" fill="hold" nodeType="after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wipe(left)">
                                      <p:cBhvr>
                                        <p:cTn id="22" dur="500"/>
                                        <p:tgtEl>
                                          <p:spTgt spid="47"/>
                                        </p:tgtEl>
                                      </p:cBhvr>
                                    </p:animEffect>
                                  </p:childTnLst>
                                </p:cTn>
                              </p:par>
                            </p:childTnLst>
                          </p:cTn>
                        </p:par>
                        <p:par>
                          <p:cTn id="23" fill="hold">
                            <p:stCondLst>
                              <p:cond delay="1450"/>
                            </p:stCondLst>
                            <p:childTnLst>
                              <p:par>
                                <p:cTn id="24" presetID="22" presetClass="entr" presetSubtype="4" fill="hold" grpId="0" nodeType="afterEffect">
                                  <p:stCondLst>
                                    <p:cond delay="0"/>
                                  </p:stCondLst>
                                  <p:childTnLst>
                                    <p:set>
                                      <p:cBhvr>
                                        <p:cTn id="25" dur="1" fill="hold">
                                          <p:stCondLst>
                                            <p:cond delay="0"/>
                                          </p:stCondLst>
                                        </p:cTn>
                                        <p:tgtEl>
                                          <p:spTgt spid="52"/>
                                        </p:tgtEl>
                                        <p:attrNameLst>
                                          <p:attrName>style.visibility</p:attrName>
                                        </p:attrNameLst>
                                      </p:cBhvr>
                                      <p:to>
                                        <p:strVal val="visible"/>
                                      </p:to>
                                    </p:set>
                                    <p:animEffect transition="in" filter="wipe(down)">
                                      <p:cBhvr>
                                        <p:cTn id="26" dur="500"/>
                                        <p:tgtEl>
                                          <p:spTgt spid="52"/>
                                        </p:tgtEl>
                                      </p:cBhvr>
                                    </p:animEffect>
                                  </p:childTnLst>
                                </p:cTn>
                              </p:par>
                            </p:childTnLst>
                          </p:cTn>
                        </p:par>
                        <p:par>
                          <p:cTn id="27" fill="hold">
                            <p:stCondLst>
                              <p:cond delay="1950"/>
                            </p:stCondLst>
                            <p:childTnLst>
                              <p:par>
                                <p:cTn id="28" presetID="49" presetClass="entr" presetSubtype="0" decel="100000" fill="hold" grpId="0" nodeType="afterEffect">
                                  <p:stCondLst>
                                    <p:cond delay="0"/>
                                  </p:stCondLst>
                                  <p:childTnLst>
                                    <p:set>
                                      <p:cBhvr>
                                        <p:cTn id="29" dur="1" fill="hold">
                                          <p:stCondLst>
                                            <p:cond delay="0"/>
                                          </p:stCondLst>
                                        </p:cTn>
                                        <p:tgtEl>
                                          <p:spTgt spid="44"/>
                                        </p:tgtEl>
                                        <p:attrNameLst>
                                          <p:attrName>style.visibility</p:attrName>
                                        </p:attrNameLst>
                                      </p:cBhvr>
                                      <p:to>
                                        <p:strVal val="visible"/>
                                      </p:to>
                                    </p:set>
                                    <p:anim calcmode="lin" valueType="num">
                                      <p:cBhvr>
                                        <p:cTn id="30" dur="500" fill="hold"/>
                                        <p:tgtEl>
                                          <p:spTgt spid="44"/>
                                        </p:tgtEl>
                                        <p:attrNameLst>
                                          <p:attrName>ppt_w</p:attrName>
                                        </p:attrNameLst>
                                      </p:cBhvr>
                                      <p:tavLst>
                                        <p:tav tm="0">
                                          <p:val>
                                            <p:fltVal val="0"/>
                                          </p:val>
                                        </p:tav>
                                        <p:tav tm="100000">
                                          <p:val>
                                            <p:strVal val="#ppt_w"/>
                                          </p:val>
                                        </p:tav>
                                      </p:tavLst>
                                    </p:anim>
                                    <p:anim calcmode="lin" valueType="num">
                                      <p:cBhvr>
                                        <p:cTn id="31" dur="500" fill="hold"/>
                                        <p:tgtEl>
                                          <p:spTgt spid="44"/>
                                        </p:tgtEl>
                                        <p:attrNameLst>
                                          <p:attrName>ppt_h</p:attrName>
                                        </p:attrNameLst>
                                      </p:cBhvr>
                                      <p:tavLst>
                                        <p:tav tm="0">
                                          <p:val>
                                            <p:fltVal val="0"/>
                                          </p:val>
                                        </p:tav>
                                        <p:tav tm="100000">
                                          <p:val>
                                            <p:strVal val="#ppt_h"/>
                                          </p:val>
                                        </p:tav>
                                      </p:tavLst>
                                    </p:anim>
                                    <p:anim calcmode="lin" valueType="num">
                                      <p:cBhvr>
                                        <p:cTn id="32" dur="500" fill="hold"/>
                                        <p:tgtEl>
                                          <p:spTgt spid="44"/>
                                        </p:tgtEl>
                                        <p:attrNameLst>
                                          <p:attrName>style.rotation</p:attrName>
                                        </p:attrNameLst>
                                      </p:cBhvr>
                                      <p:tavLst>
                                        <p:tav tm="0">
                                          <p:val>
                                            <p:fltVal val="360"/>
                                          </p:val>
                                        </p:tav>
                                        <p:tav tm="100000">
                                          <p:val>
                                            <p:fltVal val="0"/>
                                          </p:val>
                                        </p:tav>
                                      </p:tavLst>
                                    </p:anim>
                                    <p:animEffect transition="in" filter="fade">
                                      <p:cBhvr>
                                        <p:cTn id="33" dur="500"/>
                                        <p:tgtEl>
                                          <p:spTgt spid="44"/>
                                        </p:tgtEl>
                                      </p:cBhvr>
                                    </p:animEffect>
                                  </p:childTnLst>
                                </p:cTn>
                              </p:par>
                            </p:childTnLst>
                          </p:cTn>
                        </p:par>
                        <p:par>
                          <p:cTn id="34" fill="hold">
                            <p:stCondLst>
                              <p:cond delay="2450"/>
                            </p:stCondLst>
                            <p:childTnLst>
                              <p:par>
                                <p:cTn id="35" presetID="22" presetClass="entr" presetSubtype="2" fill="hold" nodeType="after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wipe(right)">
                                      <p:cBhvr>
                                        <p:cTn id="37" dur="500"/>
                                        <p:tgtEl>
                                          <p:spTgt spid="45"/>
                                        </p:tgtEl>
                                      </p:cBhvr>
                                    </p:animEffect>
                                  </p:childTnLst>
                                </p:cTn>
                              </p:par>
                            </p:childTnLst>
                          </p:cTn>
                        </p:par>
                        <p:par>
                          <p:cTn id="38" fill="hold">
                            <p:stCondLst>
                              <p:cond delay="2950"/>
                            </p:stCondLst>
                            <p:childTnLst>
                              <p:par>
                                <p:cTn id="39" presetID="22" presetClass="entr" presetSubtype="8" fill="hold" grpId="0" nodeType="afterEffect">
                                  <p:stCondLst>
                                    <p:cond delay="0"/>
                                  </p:stCondLst>
                                  <p:childTnLst>
                                    <p:set>
                                      <p:cBhvr>
                                        <p:cTn id="40" dur="1" fill="hold">
                                          <p:stCondLst>
                                            <p:cond delay="0"/>
                                          </p:stCondLst>
                                        </p:cTn>
                                        <p:tgtEl>
                                          <p:spTgt spid="51"/>
                                        </p:tgtEl>
                                        <p:attrNameLst>
                                          <p:attrName>style.visibility</p:attrName>
                                        </p:attrNameLst>
                                      </p:cBhvr>
                                      <p:to>
                                        <p:strVal val="visible"/>
                                      </p:to>
                                    </p:set>
                                    <p:animEffect transition="in" filter="wipe(left)">
                                      <p:cBhvr>
                                        <p:cTn id="41" dur="500"/>
                                        <p:tgtEl>
                                          <p:spTgt spid="51"/>
                                        </p:tgtEl>
                                      </p:cBhvr>
                                    </p:animEffect>
                                  </p:childTnLst>
                                </p:cTn>
                              </p:par>
                            </p:childTnLst>
                          </p:cTn>
                        </p:par>
                        <p:par>
                          <p:cTn id="42" fill="hold">
                            <p:stCondLst>
                              <p:cond delay="3450"/>
                            </p:stCondLst>
                            <p:childTnLst>
                              <p:par>
                                <p:cTn id="43" presetID="49" presetClass="entr" presetSubtype="0" decel="100000"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 calcmode="lin" valueType="num">
                                      <p:cBhvr>
                                        <p:cTn id="47" dur="500" fill="hold"/>
                                        <p:tgtEl>
                                          <p:spTgt spid="43"/>
                                        </p:tgtEl>
                                        <p:attrNameLst>
                                          <p:attrName>style.rotation</p:attrName>
                                        </p:attrNameLst>
                                      </p:cBhvr>
                                      <p:tavLst>
                                        <p:tav tm="0">
                                          <p:val>
                                            <p:fltVal val="360"/>
                                          </p:val>
                                        </p:tav>
                                        <p:tav tm="100000">
                                          <p:val>
                                            <p:fltVal val="0"/>
                                          </p:val>
                                        </p:tav>
                                      </p:tavLst>
                                    </p:anim>
                                    <p:animEffect transition="in" filter="fade">
                                      <p:cBhvr>
                                        <p:cTn id="48" dur="500"/>
                                        <p:tgtEl>
                                          <p:spTgt spid="43"/>
                                        </p:tgtEl>
                                      </p:cBhvr>
                                    </p:animEffect>
                                  </p:childTnLst>
                                </p:cTn>
                              </p:par>
                            </p:childTnLst>
                          </p:cTn>
                        </p:par>
                        <p:par>
                          <p:cTn id="49" fill="hold">
                            <p:stCondLst>
                              <p:cond delay="3950"/>
                            </p:stCondLst>
                            <p:childTnLst>
                              <p:par>
                                <p:cTn id="50" presetID="22" presetClass="entr" presetSubtype="2" fill="hold" nodeType="afterEffect">
                                  <p:stCondLst>
                                    <p:cond delay="0"/>
                                  </p:stCondLst>
                                  <p:childTnLst>
                                    <p:set>
                                      <p:cBhvr>
                                        <p:cTn id="51" dur="1" fill="hold">
                                          <p:stCondLst>
                                            <p:cond delay="0"/>
                                          </p:stCondLst>
                                        </p:cTn>
                                        <p:tgtEl>
                                          <p:spTgt spid="46"/>
                                        </p:tgtEl>
                                        <p:attrNameLst>
                                          <p:attrName>style.visibility</p:attrName>
                                        </p:attrNameLst>
                                      </p:cBhvr>
                                      <p:to>
                                        <p:strVal val="visible"/>
                                      </p:to>
                                    </p:set>
                                    <p:animEffect transition="in" filter="wipe(right)">
                                      <p:cBhvr>
                                        <p:cTn id="52" dur="500"/>
                                        <p:tgtEl>
                                          <p:spTgt spid="46"/>
                                        </p:tgtEl>
                                      </p:cBhvr>
                                    </p:animEffect>
                                  </p:childTnLst>
                                </p:cTn>
                              </p:par>
                            </p:childTnLst>
                          </p:cTn>
                        </p:par>
                        <p:par>
                          <p:cTn id="53" fill="hold">
                            <p:stCondLst>
                              <p:cond delay="4450"/>
                            </p:stCondLst>
                            <p:childTnLst>
                              <p:par>
                                <p:cTn id="54" presetID="22" presetClass="entr" presetSubtype="4" fill="hold" grpId="0" nodeType="afterEffect">
                                  <p:stCondLst>
                                    <p:cond delay="0"/>
                                  </p:stCondLst>
                                  <p:childTnLst>
                                    <p:set>
                                      <p:cBhvr>
                                        <p:cTn id="55" dur="1" fill="hold">
                                          <p:stCondLst>
                                            <p:cond delay="0"/>
                                          </p:stCondLst>
                                        </p:cTn>
                                        <p:tgtEl>
                                          <p:spTgt spid="53"/>
                                        </p:tgtEl>
                                        <p:attrNameLst>
                                          <p:attrName>style.visibility</p:attrName>
                                        </p:attrNameLst>
                                      </p:cBhvr>
                                      <p:to>
                                        <p:strVal val="visible"/>
                                      </p:to>
                                    </p:set>
                                    <p:animEffect transition="in" filter="wipe(down)">
                                      <p:cBhvr>
                                        <p:cTn id="56" dur="500"/>
                                        <p:tgtEl>
                                          <p:spTgt spid="53"/>
                                        </p:tgtEl>
                                      </p:cBhvr>
                                    </p:animEffect>
                                  </p:childTnLst>
                                </p:cTn>
                              </p:par>
                            </p:childTnLst>
                          </p:cTn>
                        </p:par>
                        <p:par>
                          <p:cTn id="57" fill="hold">
                            <p:stCondLst>
                              <p:cond delay="4950"/>
                            </p:stCondLst>
                            <p:childTnLst>
                              <p:par>
                                <p:cTn id="58" presetID="49" presetClass="entr" presetSubtype="0" decel="100000" fill="hold" grpId="0" nodeType="afterEffect">
                                  <p:stCondLst>
                                    <p:cond delay="0"/>
                                  </p:stCondLst>
                                  <p:childTnLst>
                                    <p:set>
                                      <p:cBhvr>
                                        <p:cTn id="59" dur="1" fill="hold">
                                          <p:stCondLst>
                                            <p:cond delay="0"/>
                                          </p:stCondLst>
                                        </p:cTn>
                                        <p:tgtEl>
                                          <p:spTgt spid="42"/>
                                        </p:tgtEl>
                                        <p:attrNameLst>
                                          <p:attrName>style.visibility</p:attrName>
                                        </p:attrNameLst>
                                      </p:cBhvr>
                                      <p:to>
                                        <p:strVal val="visible"/>
                                      </p:to>
                                    </p:set>
                                    <p:anim calcmode="lin" valueType="num">
                                      <p:cBhvr>
                                        <p:cTn id="60" dur="500" fill="hold"/>
                                        <p:tgtEl>
                                          <p:spTgt spid="42"/>
                                        </p:tgtEl>
                                        <p:attrNameLst>
                                          <p:attrName>ppt_w</p:attrName>
                                        </p:attrNameLst>
                                      </p:cBhvr>
                                      <p:tavLst>
                                        <p:tav tm="0">
                                          <p:val>
                                            <p:fltVal val="0"/>
                                          </p:val>
                                        </p:tav>
                                        <p:tav tm="100000">
                                          <p:val>
                                            <p:strVal val="#ppt_w"/>
                                          </p:val>
                                        </p:tav>
                                      </p:tavLst>
                                    </p:anim>
                                    <p:anim calcmode="lin" valueType="num">
                                      <p:cBhvr>
                                        <p:cTn id="61" dur="500" fill="hold"/>
                                        <p:tgtEl>
                                          <p:spTgt spid="42"/>
                                        </p:tgtEl>
                                        <p:attrNameLst>
                                          <p:attrName>ppt_h</p:attrName>
                                        </p:attrNameLst>
                                      </p:cBhvr>
                                      <p:tavLst>
                                        <p:tav tm="0">
                                          <p:val>
                                            <p:fltVal val="0"/>
                                          </p:val>
                                        </p:tav>
                                        <p:tav tm="100000">
                                          <p:val>
                                            <p:strVal val="#ppt_h"/>
                                          </p:val>
                                        </p:tav>
                                      </p:tavLst>
                                    </p:anim>
                                    <p:anim calcmode="lin" valueType="num">
                                      <p:cBhvr>
                                        <p:cTn id="62" dur="500" fill="hold"/>
                                        <p:tgtEl>
                                          <p:spTgt spid="42"/>
                                        </p:tgtEl>
                                        <p:attrNameLst>
                                          <p:attrName>style.rotation</p:attrName>
                                        </p:attrNameLst>
                                      </p:cBhvr>
                                      <p:tavLst>
                                        <p:tav tm="0">
                                          <p:val>
                                            <p:fltVal val="360"/>
                                          </p:val>
                                        </p:tav>
                                        <p:tav tm="100000">
                                          <p:val>
                                            <p:fltVal val="0"/>
                                          </p:val>
                                        </p:tav>
                                      </p:tavLst>
                                    </p:anim>
                                    <p:animEffect transition="in" filter="fade">
                                      <p:cBhvr>
                                        <p:cTn id="63" dur="500"/>
                                        <p:tgtEl>
                                          <p:spTgt spid="42"/>
                                        </p:tgtEl>
                                      </p:cBhvr>
                                    </p:animEffect>
                                  </p:childTnLst>
                                </p:cTn>
                              </p:par>
                            </p:childTnLst>
                          </p:cTn>
                        </p:par>
                        <p:par>
                          <p:cTn id="64" fill="hold">
                            <p:stCondLst>
                              <p:cond delay="5450"/>
                            </p:stCondLst>
                            <p:childTnLst>
                              <p:par>
                                <p:cTn id="65" presetID="22" presetClass="entr" presetSubtype="8" fill="hold" nodeType="afterEffect">
                                  <p:stCondLst>
                                    <p:cond delay="0"/>
                                  </p:stCondLst>
                                  <p:childTnLst>
                                    <p:set>
                                      <p:cBhvr>
                                        <p:cTn id="66" dur="1" fill="hold">
                                          <p:stCondLst>
                                            <p:cond delay="0"/>
                                          </p:stCondLst>
                                        </p:cTn>
                                        <p:tgtEl>
                                          <p:spTgt spid="48"/>
                                        </p:tgtEl>
                                        <p:attrNameLst>
                                          <p:attrName>style.visibility</p:attrName>
                                        </p:attrNameLst>
                                      </p:cBhvr>
                                      <p:to>
                                        <p:strVal val="visible"/>
                                      </p:to>
                                    </p:set>
                                    <p:animEffect transition="in" filter="wipe(left)">
                                      <p:cBhvr>
                                        <p:cTn id="67" dur="500"/>
                                        <p:tgtEl>
                                          <p:spTgt spid="48"/>
                                        </p:tgtEl>
                                      </p:cBhvr>
                                    </p:animEffect>
                                  </p:childTnLst>
                                </p:cTn>
                              </p:par>
                            </p:childTnLst>
                          </p:cTn>
                        </p:par>
                        <p:par>
                          <p:cTn id="68" fill="hold">
                            <p:stCondLst>
                              <p:cond delay="5950"/>
                            </p:stCondLst>
                            <p:childTnLst>
                              <p:par>
                                <p:cTn id="69" presetID="22" presetClass="entr" presetSubtype="8" fill="hold" grpId="0" nodeType="afterEffect">
                                  <p:stCondLst>
                                    <p:cond delay="0"/>
                                  </p:stCondLst>
                                  <p:childTnLst>
                                    <p:set>
                                      <p:cBhvr>
                                        <p:cTn id="70" dur="1" fill="hold">
                                          <p:stCondLst>
                                            <p:cond delay="0"/>
                                          </p:stCondLst>
                                        </p:cTn>
                                        <p:tgtEl>
                                          <p:spTgt spid="54"/>
                                        </p:tgtEl>
                                        <p:attrNameLst>
                                          <p:attrName>style.visibility</p:attrName>
                                        </p:attrNameLst>
                                      </p:cBhvr>
                                      <p:to>
                                        <p:strVal val="visible"/>
                                      </p:to>
                                    </p:set>
                                    <p:animEffect transition="in" filter="wipe(left)">
                                      <p:cBhvr>
                                        <p:cTn id="71" dur="500"/>
                                        <p:tgtEl>
                                          <p:spTgt spid="54"/>
                                        </p:tgtEl>
                                      </p:cBhvr>
                                    </p:animEffect>
                                  </p:childTnLst>
                                </p:cTn>
                              </p:par>
                            </p:childTnLst>
                          </p:cTn>
                        </p:par>
                        <p:par>
                          <p:cTn id="72" fill="hold">
                            <p:stCondLst>
                              <p:cond delay="6450"/>
                            </p:stCondLst>
                            <p:childTnLst>
                              <p:par>
                                <p:cTn id="73" presetID="22" presetClass="entr" presetSubtype="1"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wipe(up)">
                                      <p:cBhvr>
                                        <p:cTn id="75" dur="500"/>
                                        <p:tgtEl>
                                          <p:spTgt spid="50"/>
                                        </p:tgtEl>
                                      </p:cBhvr>
                                    </p:animEffect>
                                  </p:childTnLst>
                                </p:cTn>
                              </p:par>
                            </p:childTnLst>
                          </p:cTn>
                        </p:par>
                        <p:par>
                          <p:cTn id="76" fill="hold">
                            <p:stCondLst>
                              <p:cond delay="6950"/>
                            </p:stCondLst>
                            <p:childTnLst>
                              <p:par>
                                <p:cTn id="77" presetID="22" presetClass="entr" presetSubtype="1" fill="hold" grpId="0" nodeType="afterEffect">
                                  <p:stCondLst>
                                    <p:cond delay="0"/>
                                  </p:stCondLst>
                                  <p:childTnLst>
                                    <p:set>
                                      <p:cBhvr>
                                        <p:cTn id="78" dur="1" fill="hold">
                                          <p:stCondLst>
                                            <p:cond delay="0"/>
                                          </p:stCondLst>
                                        </p:cTn>
                                        <p:tgtEl>
                                          <p:spTgt spid="49"/>
                                        </p:tgtEl>
                                        <p:attrNameLst>
                                          <p:attrName>style.visibility</p:attrName>
                                        </p:attrNameLst>
                                      </p:cBhvr>
                                      <p:to>
                                        <p:strVal val="visible"/>
                                      </p:to>
                                    </p:set>
                                    <p:animEffect transition="in" filter="wipe(up)">
                                      <p:cBhvr>
                                        <p:cTn id="79"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49" grpId="0"/>
      <p:bldP spid="51" grpId="0"/>
      <p:bldP spid="52" grpId="0"/>
      <p:bldP spid="53" grpId="0"/>
      <p:bldP spid="54" grpId="0"/>
      <p:bldP spid="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44612" y="3222173"/>
            <a:ext cx="4947388" cy="3635827"/>
          </a:xfrm>
          <a:prstGeom prst="rect">
            <a:avLst/>
          </a:prstGeom>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875314"/>
            <a:ext cx="4857214" cy="2982686"/>
          </a:xfrm>
          <a:prstGeom prst="rect">
            <a:avLst/>
          </a:prstGeom>
        </p:spPr>
      </p:pic>
      <p:pic>
        <p:nvPicPr>
          <p:cNvPr id="7" name="图片 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24772" y="4731657"/>
            <a:ext cx="3550355" cy="2126343"/>
          </a:xfrm>
          <a:prstGeom prst="rect">
            <a:avLst/>
          </a:prstGeom>
        </p:spPr>
      </p:pic>
      <p:pic>
        <p:nvPicPr>
          <p:cNvPr id="8" name="图片 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0"/>
            <a:ext cx="4484914" cy="2561920"/>
          </a:xfrm>
          <a:prstGeom prst="rect">
            <a:avLst/>
          </a:prstGeom>
        </p:spPr>
      </p:pic>
      <p:grpSp>
        <p:nvGrpSpPr>
          <p:cNvPr id="10" name="组合 9"/>
          <p:cNvGrpSpPr/>
          <p:nvPr/>
        </p:nvGrpSpPr>
        <p:grpSpPr>
          <a:xfrm>
            <a:off x="5205586" y="966243"/>
            <a:ext cx="1521549" cy="1766146"/>
            <a:chOff x="1109756" y="3090803"/>
            <a:chExt cx="583096" cy="676392"/>
          </a:xfrm>
          <a:solidFill>
            <a:srgbClr val="C00000"/>
          </a:solidFill>
        </p:grpSpPr>
        <p:sp>
          <p:nvSpPr>
            <p:cNvPr id="14" name="六边形 13"/>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endParaRPr>
            </a:p>
          </p:txBody>
        </p:sp>
        <p:sp>
          <p:nvSpPr>
            <p:cNvPr id="15" name="文本框 64"/>
            <p:cNvSpPr txBox="1"/>
            <p:nvPr/>
          </p:nvSpPr>
          <p:spPr>
            <a:xfrm>
              <a:off x="1109756" y="3198166"/>
              <a:ext cx="577850" cy="506846"/>
            </a:xfrm>
            <a:prstGeom prst="rect">
              <a:avLst/>
            </a:prstGeom>
            <a:noFill/>
          </p:spPr>
          <p:txBody>
            <a:bodyPr wrap="square" rtlCol="0">
              <a:spAutoFit/>
            </a:bodyPr>
            <a:lstStyle/>
            <a:p>
              <a:pPr algn="ctr"/>
              <a:r>
                <a:rPr lang="en-US" altLang="zh-CN" sz="8000" b="1" dirty="0" smtClean="0">
                  <a:solidFill>
                    <a:schemeClr val="bg1"/>
                  </a:solidFill>
                  <a:latin typeface="微软雅黑" panose="020B0503020204020204" pitchFamily="34" charset="-122"/>
                  <a:ea typeface="微软雅黑" panose="020B0503020204020204" pitchFamily="34" charset="-122"/>
                </a:rPr>
                <a:t>04</a:t>
              </a:r>
              <a:endParaRPr lang="zh-CN" altLang="en-US" sz="8000" b="1" dirty="0">
                <a:solidFill>
                  <a:schemeClr val="bg1"/>
                </a:solidFill>
                <a:latin typeface="微软雅黑" panose="020B0503020204020204" pitchFamily="34" charset="-122"/>
                <a:ea typeface="微软雅黑" panose="020B0503020204020204" pitchFamily="34" charset="-122"/>
              </a:endParaRPr>
            </a:p>
          </p:txBody>
        </p:sp>
      </p:grpSp>
      <p:sp>
        <p:nvSpPr>
          <p:cNvPr id="2" name="矩形 1"/>
          <p:cNvSpPr/>
          <p:nvPr/>
        </p:nvSpPr>
        <p:spPr>
          <a:xfrm>
            <a:off x="2817752" y="3048001"/>
            <a:ext cx="6297217" cy="1016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latin typeface="微软雅黑" panose="020B0503020204020204" pitchFamily="34" charset="-122"/>
                <a:ea typeface="微软雅黑" panose="020B0503020204020204" pitchFamily="34" charset="-122"/>
              </a:rPr>
              <a:t>第一部分：单击此处添加文字标题</a:t>
            </a:r>
            <a:endParaRPr lang="zh-CN" altLang="en-US" sz="32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59563472"/>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6"/>
          <p:cNvSpPr>
            <a:spLocks/>
          </p:cNvSpPr>
          <p:nvPr/>
        </p:nvSpPr>
        <p:spPr bwMode="auto">
          <a:xfrm>
            <a:off x="1956521" y="1457785"/>
            <a:ext cx="313071" cy="1929234"/>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tx1">
              <a:lumMod val="50000"/>
              <a:lumOff val="50000"/>
            </a:schemeClr>
          </a:solidFill>
          <a:ln>
            <a:noFill/>
          </a:ln>
          <a:extLst/>
        </p:spPr>
        <p:txBody>
          <a:bodyPr vert="horz" wrap="square" lIns="96999" tIns="48499" rIns="96999" bIns="48499" numCol="1" anchor="t" anchorCtr="0" compatLnSpc="1">
            <a:prstTxWarp prst="textNoShape">
              <a:avLst/>
            </a:prstTxWarp>
          </a:bodyPr>
          <a:lstStyle/>
          <a:p>
            <a:endParaRPr lang="zh-CN" altLang="en-US"/>
          </a:p>
        </p:txBody>
      </p:sp>
      <p:sp>
        <p:nvSpPr>
          <p:cNvPr id="5" name="Freeform 7"/>
          <p:cNvSpPr>
            <a:spLocks/>
          </p:cNvSpPr>
          <p:nvPr/>
        </p:nvSpPr>
        <p:spPr bwMode="auto">
          <a:xfrm>
            <a:off x="1956521" y="2795096"/>
            <a:ext cx="313071" cy="591924"/>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rgbClr val="C00000"/>
          </a:solidFill>
          <a:ln>
            <a:noFill/>
          </a:ln>
          <a:extLst/>
        </p:spPr>
        <p:txBody>
          <a:bodyPr vert="horz" wrap="square" lIns="96999" tIns="48499" rIns="96999" bIns="48499" numCol="1" anchor="t" anchorCtr="0" compatLnSpc="1">
            <a:prstTxWarp prst="textNoShape">
              <a:avLst/>
            </a:prstTxWarp>
          </a:bodyPr>
          <a:lstStyle/>
          <a:p>
            <a:endParaRPr lang="zh-CN" altLang="en-US"/>
          </a:p>
        </p:txBody>
      </p:sp>
      <p:sp>
        <p:nvSpPr>
          <p:cNvPr id="6" name="Freeform 8"/>
          <p:cNvSpPr>
            <a:spLocks/>
          </p:cNvSpPr>
          <p:nvPr/>
        </p:nvSpPr>
        <p:spPr bwMode="auto">
          <a:xfrm>
            <a:off x="2358798" y="1457785"/>
            <a:ext cx="313071" cy="1929234"/>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tx1">
              <a:lumMod val="50000"/>
              <a:lumOff val="50000"/>
            </a:schemeClr>
          </a:solidFill>
          <a:ln>
            <a:noFill/>
          </a:ln>
          <a:extLst/>
        </p:spPr>
        <p:txBody>
          <a:bodyPr vert="horz" wrap="square" lIns="96999" tIns="48499" rIns="96999" bIns="48499" numCol="1" anchor="t" anchorCtr="0" compatLnSpc="1">
            <a:prstTxWarp prst="textNoShape">
              <a:avLst/>
            </a:prstTxWarp>
          </a:bodyPr>
          <a:lstStyle/>
          <a:p>
            <a:endParaRPr lang="zh-CN" altLang="en-US"/>
          </a:p>
        </p:txBody>
      </p:sp>
      <p:sp>
        <p:nvSpPr>
          <p:cNvPr id="7" name="Freeform 9"/>
          <p:cNvSpPr>
            <a:spLocks/>
          </p:cNvSpPr>
          <p:nvPr/>
        </p:nvSpPr>
        <p:spPr bwMode="auto">
          <a:xfrm>
            <a:off x="2759394" y="1457785"/>
            <a:ext cx="314751" cy="1929234"/>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tx1">
              <a:lumMod val="50000"/>
              <a:lumOff val="50000"/>
            </a:schemeClr>
          </a:solidFill>
          <a:ln>
            <a:noFill/>
          </a:ln>
          <a:extLst/>
        </p:spPr>
        <p:txBody>
          <a:bodyPr vert="horz" wrap="square" lIns="96999" tIns="48499" rIns="96999" bIns="48499" numCol="1" anchor="t" anchorCtr="0" compatLnSpc="1">
            <a:prstTxWarp prst="textNoShape">
              <a:avLst/>
            </a:prstTxWarp>
          </a:bodyPr>
          <a:lstStyle/>
          <a:p>
            <a:endParaRPr lang="zh-CN" altLang="en-US"/>
          </a:p>
        </p:txBody>
      </p:sp>
      <p:sp>
        <p:nvSpPr>
          <p:cNvPr id="8" name="Freeform 10"/>
          <p:cNvSpPr>
            <a:spLocks/>
          </p:cNvSpPr>
          <p:nvPr/>
        </p:nvSpPr>
        <p:spPr bwMode="auto">
          <a:xfrm>
            <a:off x="3156622" y="1457785"/>
            <a:ext cx="314751" cy="1929234"/>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tx1">
              <a:lumMod val="50000"/>
              <a:lumOff val="50000"/>
            </a:schemeClr>
          </a:solidFill>
          <a:ln>
            <a:noFill/>
          </a:ln>
          <a:extLst/>
        </p:spPr>
        <p:txBody>
          <a:bodyPr vert="horz" wrap="square" lIns="96999" tIns="48499" rIns="96999" bIns="48499" numCol="1" anchor="t" anchorCtr="0" compatLnSpc="1">
            <a:prstTxWarp prst="textNoShape">
              <a:avLst/>
            </a:prstTxWarp>
          </a:bodyPr>
          <a:lstStyle/>
          <a:p>
            <a:endParaRPr lang="zh-CN" altLang="en-US"/>
          </a:p>
        </p:txBody>
      </p:sp>
      <p:sp>
        <p:nvSpPr>
          <p:cNvPr id="9" name="Freeform 11"/>
          <p:cNvSpPr>
            <a:spLocks/>
          </p:cNvSpPr>
          <p:nvPr/>
        </p:nvSpPr>
        <p:spPr bwMode="auto">
          <a:xfrm>
            <a:off x="2358798" y="2392048"/>
            <a:ext cx="313071" cy="994972"/>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rgbClr val="C00000"/>
          </a:solidFill>
          <a:ln>
            <a:noFill/>
          </a:ln>
          <a:extLst/>
        </p:spPr>
        <p:txBody>
          <a:bodyPr vert="horz" wrap="square" lIns="96999" tIns="48499" rIns="96999" bIns="48499" numCol="1" anchor="t" anchorCtr="0" compatLnSpc="1">
            <a:prstTxWarp prst="textNoShape">
              <a:avLst/>
            </a:prstTxWarp>
          </a:bodyPr>
          <a:lstStyle/>
          <a:p>
            <a:endParaRPr lang="zh-CN" altLang="en-US"/>
          </a:p>
        </p:txBody>
      </p:sp>
      <p:sp>
        <p:nvSpPr>
          <p:cNvPr id="10" name="Freeform 12"/>
          <p:cNvSpPr>
            <a:spLocks/>
          </p:cNvSpPr>
          <p:nvPr/>
        </p:nvSpPr>
        <p:spPr bwMode="auto">
          <a:xfrm>
            <a:off x="2759394" y="1975506"/>
            <a:ext cx="314751" cy="1411512"/>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rgbClr val="C00000"/>
          </a:solidFill>
          <a:ln>
            <a:noFill/>
          </a:ln>
          <a:extLst/>
        </p:spPr>
        <p:txBody>
          <a:bodyPr vert="horz" wrap="square" lIns="96999" tIns="48499" rIns="96999" bIns="48499" numCol="1" anchor="t" anchorCtr="0" compatLnSpc="1">
            <a:prstTxWarp prst="textNoShape">
              <a:avLst/>
            </a:prstTxWarp>
          </a:bodyPr>
          <a:lstStyle/>
          <a:p>
            <a:endParaRPr lang="zh-CN" altLang="en-US"/>
          </a:p>
        </p:txBody>
      </p:sp>
      <p:sp>
        <p:nvSpPr>
          <p:cNvPr id="11" name="Freeform 13"/>
          <p:cNvSpPr>
            <a:spLocks/>
          </p:cNvSpPr>
          <p:nvPr/>
        </p:nvSpPr>
        <p:spPr bwMode="auto">
          <a:xfrm>
            <a:off x="3156622" y="1702312"/>
            <a:ext cx="314751" cy="1684708"/>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rgbClr val="C00000"/>
          </a:solidFill>
          <a:ln>
            <a:noFill/>
          </a:ln>
          <a:extLst/>
        </p:spPr>
        <p:txBody>
          <a:bodyPr vert="horz" wrap="square" lIns="96999" tIns="48499" rIns="96999" bIns="48499" numCol="1" anchor="t" anchorCtr="0" compatLnSpc="1">
            <a:prstTxWarp prst="textNoShape">
              <a:avLst/>
            </a:prstTxWarp>
          </a:bodyPr>
          <a:lstStyle/>
          <a:p>
            <a:endParaRPr lang="zh-CN" altLang="en-US"/>
          </a:p>
        </p:txBody>
      </p:sp>
      <p:sp>
        <p:nvSpPr>
          <p:cNvPr id="12" name="Freeform 14"/>
          <p:cNvSpPr>
            <a:spLocks/>
          </p:cNvSpPr>
          <p:nvPr/>
        </p:nvSpPr>
        <p:spPr bwMode="auto">
          <a:xfrm>
            <a:off x="4114345" y="1457785"/>
            <a:ext cx="313071" cy="1929234"/>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tx1">
              <a:lumMod val="50000"/>
              <a:lumOff val="50000"/>
            </a:schemeClr>
          </a:solidFill>
          <a:ln>
            <a:noFill/>
          </a:ln>
          <a:extLst/>
        </p:spPr>
        <p:txBody>
          <a:bodyPr vert="horz" wrap="square" lIns="96999" tIns="48499" rIns="96999" bIns="48499" numCol="1" anchor="t" anchorCtr="0" compatLnSpc="1">
            <a:prstTxWarp prst="textNoShape">
              <a:avLst/>
            </a:prstTxWarp>
          </a:bodyPr>
          <a:lstStyle/>
          <a:p>
            <a:endParaRPr lang="zh-CN" altLang="en-US"/>
          </a:p>
        </p:txBody>
      </p:sp>
      <p:sp>
        <p:nvSpPr>
          <p:cNvPr id="13" name="Freeform 15"/>
          <p:cNvSpPr>
            <a:spLocks/>
          </p:cNvSpPr>
          <p:nvPr/>
        </p:nvSpPr>
        <p:spPr bwMode="auto">
          <a:xfrm>
            <a:off x="4514941" y="1457785"/>
            <a:ext cx="314751" cy="1929234"/>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tx1">
              <a:lumMod val="50000"/>
              <a:lumOff val="50000"/>
            </a:schemeClr>
          </a:solidFill>
          <a:ln>
            <a:noFill/>
          </a:ln>
          <a:extLst/>
        </p:spPr>
        <p:txBody>
          <a:bodyPr vert="horz" wrap="square" lIns="96999" tIns="48499" rIns="96999" bIns="48499" numCol="1" anchor="t" anchorCtr="0" compatLnSpc="1">
            <a:prstTxWarp prst="textNoShape">
              <a:avLst/>
            </a:prstTxWarp>
          </a:bodyPr>
          <a:lstStyle/>
          <a:p>
            <a:endParaRPr lang="zh-CN" altLang="en-US"/>
          </a:p>
        </p:txBody>
      </p:sp>
      <p:sp>
        <p:nvSpPr>
          <p:cNvPr id="14" name="Freeform 16"/>
          <p:cNvSpPr>
            <a:spLocks/>
          </p:cNvSpPr>
          <p:nvPr/>
        </p:nvSpPr>
        <p:spPr bwMode="auto">
          <a:xfrm>
            <a:off x="4917219" y="1457785"/>
            <a:ext cx="314751" cy="1929234"/>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tx1">
              <a:lumMod val="50000"/>
              <a:lumOff val="50000"/>
            </a:schemeClr>
          </a:solidFill>
          <a:ln>
            <a:noFill/>
          </a:ln>
          <a:extLst/>
        </p:spPr>
        <p:txBody>
          <a:bodyPr vert="horz" wrap="square" lIns="96999" tIns="48499" rIns="96999" bIns="48499" numCol="1" anchor="t" anchorCtr="0" compatLnSpc="1">
            <a:prstTxWarp prst="textNoShape">
              <a:avLst/>
            </a:prstTxWarp>
          </a:bodyPr>
          <a:lstStyle/>
          <a:p>
            <a:endParaRPr lang="zh-CN" altLang="en-US"/>
          </a:p>
        </p:txBody>
      </p:sp>
      <p:sp>
        <p:nvSpPr>
          <p:cNvPr id="15" name="Freeform 17"/>
          <p:cNvSpPr>
            <a:spLocks/>
          </p:cNvSpPr>
          <p:nvPr/>
        </p:nvSpPr>
        <p:spPr bwMode="auto">
          <a:xfrm>
            <a:off x="5319498" y="1457785"/>
            <a:ext cx="314751" cy="1929234"/>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tx1">
              <a:lumMod val="50000"/>
              <a:lumOff val="50000"/>
            </a:schemeClr>
          </a:solidFill>
          <a:ln>
            <a:noFill/>
          </a:ln>
          <a:extLst/>
        </p:spPr>
        <p:txBody>
          <a:bodyPr vert="horz" wrap="square" lIns="96999" tIns="48499" rIns="96999" bIns="48499" numCol="1" anchor="t" anchorCtr="0" compatLnSpc="1">
            <a:prstTxWarp prst="textNoShape">
              <a:avLst/>
            </a:prstTxWarp>
          </a:bodyPr>
          <a:lstStyle/>
          <a:p>
            <a:endParaRPr lang="zh-CN" altLang="en-US"/>
          </a:p>
        </p:txBody>
      </p:sp>
      <p:sp>
        <p:nvSpPr>
          <p:cNvPr id="16" name="Freeform 18"/>
          <p:cNvSpPr>
            <a:spLocks/>
          </p:cNvSpPr>
          <p:nvPr/>
        </p:nvSpPr>
        <p:spPr bwMode="auto">
          <a:xfrm>
            <a:off x="4114345" y="3100333"/>
            <a:ext cx="313071" cy="286687"/>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rgbClr val="C00000"/>
          </a:solidFill>
          <a:ln>
            <a:noFill/>
          </a:ln>
          <a:extLst/>
        </p:spPr>
        <p:txBody>
          <a:bodyPr vert="horz" wrap="square" lIns="96999" tIns="48499" rIns="96999" bIns="48499" numCol="1" anchor="t" anchorCtr="0" compatLnSpc="1">
            <a:prstTxWarp prst="textNoShape">
              <a:avLst/>
            </a:prstTxWarp>
          </a:bodyPr>
          <a:lstStyle/>
          <a:p>
            <a:endParaRPr lang="zh-CN" altLang="en-US"/>
          </a:p>
        </p:txBody>
      </p:sp>
      <p:sp>
        <p:nvSpPr>
          <p:cNvPr id="17" name="Freeform 19"/>
          <p:cNvSpPr>
            <a:spLocks/>
          </p:cNvSpPr>
          <p:nvPr/>
        </p:nvSpPr>
        <p:spPr bwMode="auto">
          <a:xfrm>
            <a:off x="4514941" y="2400476"/>
            <a:ext cx="314751" cy="986542"/>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C00000"/>
          </a:solidFill>
          <a:ln>
            <a:noFill/>
          </a:ln>
          <a:extLst/>
        </p:spPr>
        <p:txBody>
          <a:bodyPr vert="horz" wrap="square" lIns="96999" tIns="48499" rIns="96999" bIns="48499" numCol="1" anchor="t" anchorCtr="0" compatLnSpc="1">
            <a:prstTxWarp prst="textNoShape">
              <a:avLst/>
            </a:prstTxWarp>
          </a:bodyPr>
          <a:lstStyle/>
          <a:p>
            <a:endParaRPr lang="zh-CN" altLang="en-US"/>
          </a:p>
        </p:txBody>
      </p:sp>
      <p:sp>
        <p:nvSpPr>
          <p:cNvPr id="18" name="Freeform 20"/>
          <p:cNvSpPr>
            <a:spLocks/>
          </p:cNvSpPr>
          <p:nvPr/>
        </p:nvSpPr>
        <p:spPr bwMode="auto">
          <a:xfrm>
            <a:off x="4917219" y="1702312"/>
            <a:ext cx="314751" cy="1684708"/>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rgbClr val="C00000"/>
          </a:solidFill>
          <a:ln>
            <a:noFill/>
          </a:ln>
          <a:extLst/>
        </p:spPr>
        <p:txBody>
          <a:bodyPr vert="horz" wrap="square" lIns="96999" tIns="48499" rIns="96999" bIns="48499" numCol="1" anchor="t" anchorCtr="0" compatLnSpc="1">
            <a:prstTxWarp prst="textNoShape">
              <a:avLst/>
            </a:prstTxWarp>
          </a:bodyPr>
          <a:lstStyle/>
          <a:p>
            <a:endParaRPr lang="zh-CN" altLang="en-US"/>
          </a:p>
        </p:txBody>
      </p:sp>
      <p:sp>
        <p:nvSpPr>
          <p:cNvPr id="19" name="Freeform 21"/>
          <p:cNvSpPr>
            <a:spLocks/>
          </p:cNvSpPr>
          <p:nvPr/>
        </p:nvSpPr>
        <p:spPr bwMode="auto">
          <a:xfrm>
            <a:off x="5319498" y="2646693"/>
            <a:ext cx="314751" cy="740327"/>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rgbClr val="C00000"/>
          </a:solidFill>
          <a:ln>
            <a:noFill/>
          </a:ln>
          <a:extLst/>
        </p:spPr>
        <p:txBody>
          <a:bodyPr vert="horz" wrap="square" lIns="96999" tIns="48499" rIns="96999" bIns="48499" numCol="1" anchor="t" anchorCtr="0" compatLnSpc="1">
            <a:prstTxWarp prst="textNoShape">
              <a:avLst/>
            </a:prstTxWarp>
          </a:bodyPr>
          <a:lstStyle/>
          <a:p>
            <a:endParaRPr lang="zh-CN" altLang="en-US"/>
          </a:p>
        </p:txBody>
      </p:sp>
      <p:sp>
        <p:nvSpPr>
          <p:cNvPr id="20" name="Freeform 22"/>
          <p:cNvSpPr>
            <a:spLocks/>
          </p:cNvSpPr>
          <p:nvPr/>
        </p:nvSpPr>
        <p:spPr bwMode="auto">
          <a:xfrm>
            <a:off x="6262072" y="1457785"/>
            <a:ext cx="314751" cy="1929234"/>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tx1">
              <a:lumMod val="50000"/>
              <a:lumOff val="50000"/>
            </a:schemeClr>
          </a:solidFill>
          <a:ln>
            <a:noFill/>
          </a:ln>
          <a:extLst/>
        </p:spPr>
        <p:txBody>
          <a:bodyPr vert="horz" wrap="square" lIns="96999" tIns="48499" rIns="96999" bIns="48499" numCol="1" anchor="t" anchorCtr="0" compatLnSpc="1">
            <a:prstTxWarp prst="textNoShape">
              <a:avLst/>
            </a:prstTxWarp>
          </a:bodyPr>
          <a:lstStyle/>
          <a:p>
            <a:endParaRPr lang="zh-CN" altLang="en-US"/>
          </a:p>
        </p:txBody>
      </p:sp>
      <p:sp>
        <p:nvSpPr>
          <p:cNvPr id="21" name="Freeform 23"/>
          <p:cNvSpPr>
            <a:spLocks/>
          </p:cNvSpPr>
          <p:nvPr/>
        </p:nvSpPr>
        <p:spPr bwMode="auto">
          <a:xfrm>
            <a:off x="6664350" y="1457785"/>
            <a:ext cx="313071" cy="1929234"/>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tx1">
              <a:lumMod val="50000"/>
              <a:lumOff val="50000"/>
            </a:schemeClr>
          </a:solidFill>
          <a:ln>
            <a:noFill/>
          </a:ln>
          <a:extLst/>
        </p:spPr>
        <p:txBody>
          <a:bodyPr vert="horz" wrap="square" lIns="96999" tIns="48499" rIns="96999" bIns="48499" numCol="1" anchor="t" anchorCtr="0" compatLnSpc="1">
            <a:prstTxWarp prst="textNoShape">
              <a:avLst/>
            </a:prstTxWarp>
          </a:bodyPr>
          <a:lstStyle/>
          <a:p>
            <a:endParaRPr lang="zh-CN" altLang="en-US"/>
          </a:p>
        </p:txBody>
      </p:sp>
      <p:sp>
        <p:nvSpPr>
          <p:cNvPr id="22" name="Freeform 24"/>
          <p:cNvSpPr>
            <a:spLocks/>
          </p:cNvSpPr>
          <p:nvPr/>
        </p:nvSpPr>
        <p:spPr bwMode="auto">
          <a:xfrm>
            <a:off x="7066625" y="1457785"/>
            <a:ext cx="313071" cy="1929234"/>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tx1">
              <a:lumMod val="50000"/>
              <a:lumOff val="50000"/>
            </a:schemeClr>
          </a:solidFill>
          <a:ln>
            <a:noFill/>
          </a:ln>
          <a:extLst/>
        </p:spPr>
        <p:txBody>
          <a:bodyPr vert="horz" wrap="square" lIns="96999" tIns="48499" rIns="96999" bIns="48499" numCol="1" anchor="t" anchorCtr="0" compatLnSpc="1">
            <a:prstTxWarp prst="textNoShape">
              <a:avLst/>
            </a:prstTxWarp>
          </a:bodyPr>
          <a:lstStyle/>
          <a:p>
            <a:endParaRPr lang="zh-CN" altLang="en-US"/>
          </a:p>
        </p:txBody>
      </p:sp>
      <p:sp>
        <p:nvSpPr>
          <p:cNvPr id="23" name="Freeform 25"/>
          <p:cNvSpPr>
            <a:spLocks/>
          </p:cNvSpPr>
          <p:nvPr/>
        </p:nvSpPr>
        <p:spPr bwMode="auto">
          <a:xfrm>
            <a:off x="7467222" y="1457785"/>
            <a:ext cx="314751" cy="1929234"/>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tx1">
              <a:lumMod val="50000"/>
              <a:lumOff val="50000"/>
            </a:schemeClr>
          </a:solidFill>
          <a:ln>
            <a:noFill/>
          </a:ln>
          <a:extLst/>
        </p:spPr>
        <p:txBody>
          <a:bodyPr vert="horz" wrap="square" lIns="96999" tIns="48499" rIns="96999" bIns="48499" numCol="1" anchor="t" anchorCtr="0" compatLnSpc="1">
            <a:prstTxWarp prst="textNoShape">
              <a:avLst/>
            </a:prstTxWarp>
          </a:bodyPr>
          <a:lstStyle/>
          <a:p>
            <a:endParaRPr lang="zh-CN" altLang="en-US"/>
          </a:p>
        </p:txBody>
      </p:sp>
      <p:sp>
        <p:nvSpPr>
          <p:cNvPr id="24" name="Freeform 26"/>
          <p:cNvSpPr>
            <a:spLocks/>
          </p:cNvSpPr>
          <p:nvPr/>
        </p:nvSpPr>
        <p:spPr bwMode="auto">
          <a:xfrm>
            <a:off x="7467222" y="1693877"/>
            <a:ext cx="314751" cy="1693140"/>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rgbClr val="C00000"/>
          </a:solidFill>
          <a:ln>
            <a:noFill/>
          </a:ln>
          <a:extLst/>
        </p:spPr>
        <p:txBody>
          <a:bodyPr vert="horz" wrap="square" lIns="96999" tIns="48499" rIns="96999" bIns="48499" numCol="1" anchor="t" anchorCtr="0" compatLnSpc="1">
            <a:prstTxWarp prst="textNoShape">
              <a:avLst/>
            </a:prstTxWarp>
          </a:bodyPr>
          <a:lstStyle/>
          <a:p>
            <a:endParaRPr lang="zh-CN" altLang="en-US"/>
          </a:p>
        </p:txBody>
      </p:sp>
      <p:sp>
        <p:nvSpPr>
          <p:cNvPr id="25" name="Freeform 27"/>
          <p:cNvSpPr>
            <a:spLocks/>
          </p:cNvSpPr>
          <p:nvPr/>
        </p:nvSpPr>
        <p:spPr bwMode="auto">
          <a:xfrm>
            <a:off x="7066625" y="2007550"/>
            <a:ext cx="313071" cy="1379471"/>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rgbClr val="C00000"/>
          </a:solidFill>
          <a:ln>
            <a:noFill/>
          </a:ln>
          <a:extLst/>
        </p:spPr>
        <p:txBody>
          <a:bodyPr vert="horz" wrap="square" lIns="96999" tIns="48499" rIns="96999" bIns="48499" numCol="1" anchor="t" anchorCtr="0" compatLnSpc="1">
            <a:prstTxWarp prst="textNoShape">
              <a:avLst/>
            </a:prstTxWarp>
          </a:bodyPr>
          <a:lstStyle/>
          <a:p>
            <a:endParaRPr lang="zh-CN" altLang="en-US"/>
          </a:p>
        </p:txBody>
      </p:sp>
      <p:sp>
        <p:nvSpPr>
          <p:cNvPr id="26" name="Freeform 28"/>
          <p:cNvSpPr>
            <a:spLocks/>
          </p:cNvSpPr>
          <p:nvPr/>
        </p:nvSpPr>
        <p:spPr bwMode="auto">
          <a:xfrm>
            <a:off x="6664350" y="2400476"/>
            <a:ext cx="313071" cy="986542"/>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C00000"/>
          </a:solidFill>
          <a:ln>
            <a:noFill/>
          </a:ln>
          <a:extLst/>
        </p:spPr>
        <p:txBody>
          <a:bodyPr vert="horz" wrap="square" lIns="96999" tIns="48499" rIns="96999" bIns="48499" numCol="1" anchor="t" anchorCtr="0" compatLnSpc="1">
            <a:prstTxWarp prst="textNoShape">
              <a:avLst/>
            </a:prstTxWarp>
          </a:bodyPr>
          <a:lstStyle/>
          <a:p>
            <a:endParaRPr lang="zh-CN" altLang="en-US"/>
          </a:p>
        </p:txBody>
      </p:sp>
      <p:sp>
        <p:nvSpPr>
          <p:cNvPr id="27" name="Freeform 29"/>
          <p:cNvSpPr>
            <a:spLocks/>
          </p:cNvSpPr>
          <p:nvPr/>
        </p:nvSpPr>
        <p:spPr bwMode="auto">
          <a:xfrm>
            <a:off x="6262072" y="2808588"/>
            <a:ext cx="314751" cy="578433"/>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rgbClr val="C00000"/>
          </a:solidFill>
          <a:ln>
            <a:noFill/>
          </a:ln>
          <a:extLst/>
        </p:spPr>
        <p:txBody>
          <a:bodyPr vert="horz" wrap="square" lIns="96999" tIns="48499" rIns="96999" bIns="48499" numCol="1" anchor="t" anchorCtr="0" compatLnSpc="1">
            <a:prstTxWarp prst="textNoShape">
              <a:avLst/>
            </a:prstTxWarp>
          </a:bodyPr>
          <a:lstStyle/>
          <a:p>
            <a:endParaRPr lang="zh-CN" altLang="en-US"/>
          </a:p>
        </p:txBody>
      </p:sp>
      <p:sp>
        <p:nvSpPr>
          <p:cNvPr id="28" name="Freeform 30"/>
          <p:cNvSpPr>
            <a:spLocks/>
          </p:cNvSpPr>
          <p:nvPr/>
        </p:nvSpPr>
        <p:spPr bwMode="auto">
          <a:xfrm>
            <a:off x="8525937" y="1457785"/>
            <a:ext cx="314751" cy="1929234"/>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tx1">
              <a:lumMod val="50000"/>
              <a:lumOff val="50000"/>
            </a:schemeClr>
          </a:solidFill>
          <a:ln>
            <a:noFill/>
          </a:ln>
          <a:extLst/>
        </p:spPr>
        <p:txBody>
          <a:bodyPr vert="horz" wrap="square" lIns="96999" tIns="48499" rIns="96999" bIns="48499" numCol="1" anchor="t" anchorCtr="0" compatLnSpc="1">
            <a:prstTxWarp prst="textNoShape">
              <a:avLst/>
            </a:prstTxWarp>
          </a:bodyPr>
          <a:lstStyle/>
          <a:p>
            <a:endParaRPr lang="zh-CN" altLang="en-US"/>
          </a:p>
        </p:txBody>
      </p:sp>
      <p:sp>
        <p:nvSpPr>
          <p:cNvPr id="29" name="Freeform 31"/>
          <p:cNvSpPr>
            <a:spLocks/>
          </p:cNvSpPr>
          <p:nvPr/>
        </p:nvSpPr>
        <p:spPr bwMode="auto">
          <a:xfrm>
            <a:off x="8923167" y="1457785"/>
            <a:ext cx="314751" cy="1929234"/>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tx1">
              <a:lumMod val="50000"/>
              <a:lumOff val="50000"/>
            </a:schemeClr>
          </a:solidFill>
          <a:ln>
            <a:noFill/>
          </a:ln>
          <a:extLst/>
        </p:spPr>
        <p:txBody>
          <a:bodyPr vert="horz" wrap="square" lIns="96999" tIns="48499" rIns="96999" bIns="48499" numCol="1" anchor="t" anchorCtr="0" compatLnSpc="1">
            <a:prstTxWarp prst="textNoShape">
              <a:avLst/>
            </a:prstTxWarp>
          </a:bodyPr>
          <a:lstStyle/>
          <a:p>
            <a:endParaRPr lang="zh-CN" altLang="en-US"/>
          </a:p>
        </p:txBody>
      </p:sp>
      <p:sp>
        <p:nvSpPr>
          <p:cNvPr id="30" name="Freeform 32"/>
          <p:cNvSpPr>
            <a:spLocks/>
          </p:cNvSpPr>
          <p:nvPr/>
        </p:nvSpPr>
        <p:spPr bwMode="auto">
          <a:xfrm>
            <a:off x="9325442" y="1457785"/>
            <a:ext cx="313071" cy="1929234"/>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tx1">
              <a:lumMod val="50000"/>
              <a:lumOff val="50000"/>
            </a:schemeClr>
          </a:solidFill>
          <a:ln>
            <a:noFill/>
          </a:ln>
          <a:extLst/>
        </p:spPr>
        <p:txBody>
          <a:bodyPr vert="horz" wrap="square" lIns="96999" tIns="48499" rIns="96999" bIns="48499" numCol="1" anchor="t" anchorCtr="0" compatLnSpc="1">
            <a:prstTxWarp prst="textNoShape">
              <a:avLst/>
            </a:prstTxWarp>
          </a:bodyPr>
          <a:lstStyle/>
          <a:p>
            <a:endParaRPr lang="zh-CN" altLang="en-US"/>
          </a:p>
        </p:txBody>
      </p:sp>
      <p:sp>
        <p:nvSpPr>
          <p:cNvPr id="31" name="Freeform 33"/>
          <p:cNvSpPr>
            <a:spLocks/>
          </p:cNvSpPr>
          <p:nvPr/>
        </p:nvSpPr>
        <p:spPr bwMode="auto">
          <a:xfrm>
            <a:off x="9727720" y="1457785"/>
            <a:ext cx="313071" cy="1929234"/>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tx1">
              <a:lumMod val="50000"/>
              <a:lumOff val="50000"/>
            </a:schemeClr>
          </a:solidFill>
          <a:ln>
            <a:noFill/>
          </a:ln>
          <a:extLst/>
        </p:spPr>
        <p:txBody>
          <a:bodyPr vert="horz" wrap="square" lIns="96999" tIns="48499" rIns="96999" bIns="48499" numCol="1" anchor="t" anchorCtr="0" compatLnSpc="1">
            <a:prstTxWarp prst="textNoShape">
              <a:avLst/>
            </a:prstTxWarp>
          </a:bodyPr>
          <a:lstStyle/>
          <a:p>
            <a:endParaRPr lang="zh-CN" altLang="en-US"/>
          </a:p>
        </p:txBody>
      </p:sp>
      <p:sp>
        <p:nvSpPr>
          <p:cNvPr id="32" name="Freeform 34"/>
          <p:cNvSpPr>
            <a:spLocks/>
          </p:cNvSpPr>
          <p:nvPr/>
        </p:nvSpPr>
        <p:spPr bwMode="auto">
          <a:xfrm>
            <a:off x="9727720" y="1712430"/>
            <a:ext cx="313071" cy="1674590"/>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rgbClr val="C00000"/>
          </a:solidFill>
          <a:ln>
            <a:noFill/>
          </a:ln>
          <a:extLst/>
        </p:spPr>
        <p:txBody>
          <a:bodyPr vert="horz" wrap="square" lIns="96999" tIns="48499" rIns="96999" bIns="48499" numCol="1" anchor="t" anchorCtr="0" compatLnSpc="1">
            <a:prstTxWarp prst="textNoShape">
              <a:avLst/>
            </a:prstTxWarp>
          </a:bodyPr>
          <a:lstStyle/>
          <a:p>
            <a:endParaRPr lang="zh-CN" altLang="en-US"/>
          </a:p>
        </p:txBody>
      </p:sp>
      <p:sp>
        <p:nvSpPr>
          <p:cNvPr id="33" name="Freeform 35"/>
          <p:cNvSpPr>
            <a:spLocks/>
          </p:cNvSpPr>
          <p:nvPr/>
        </p:nvSpPr>
        <p:spPr bwMode="auto">
          <a:xfrm>
            <a:off x="9325442" y="1859146"/>
            <a:ext cx="313071" cy="1527872"/>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rgbClr val="C00000"/>
          </a:solidFill>
          <a:ln>
            <a:noFill/>
          </a:ln>
          <a:extLst/>
        </p:spPr>
        <p:txBody>
          <a:bodyPr vert="horz" wrap="square" lIns="96999" tIns="48499" rIns="96999" bIns="48499" numCol="1" anchor="t" anchorCtr="0" compatLnSpc="1">
            <a:prstTxWarp prst="textNoShape">
              <a:avLst/>
            </a:prstTxWarp>
          </a:bodyPr>
          <a:lstStyle/>
          <a:p>
            <a:endParaRPr lang="zh-CN" altLang="en-US"/>
          </a:p>
        </p:txBody>
      </p:sp>
      <p:sp>
        <p:nvSpPr>
          <p:cNvPr id="34" name="Freeform 36"/>
          <p:cNvSpPr>
            <a:spLocks/>
          </p:cNvSpPr>
          <p:nvPr/>
        </p:nvSpPr>
        <p:spPr bwMode="auto">
          <a:xfrm>
            <a:off x="8923167" y="2975538"/>
            <a:ext cx="314751" cy="411480"/>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rgbClr val="C00000"/>
          </a:solidFill>
          <a:ln>
            <a:noFill/>
          </a:ln>
          <a:extLst/>
        </p:spPr>
        <p:txBody>
          <a:bodyPr vert="horz" wrap="square" lIns="96999" tIns="48499" rIns="96999" bIns="48499" numCol="1" anchor="t" anchorCtr="0" compatLnSpc="1">
            <a:prstTxWarp prst="textNoShape">
              <a:avLst/>
            </a:prstTxWarp>
          </a:bodyPr>
          <a:lstStyle/>
          <a:p>
            <a:endParaRPr lang="zh-CN" altLang="en-US"/>
          </a:p>
        </p:txBody>
      </p:sp>
      <p:sp>
        <p:nvSpPr>
          <p:cNvPr id="35" name="Freeform 37"/>
          <p:cNvSpPr>
            <a:spLocks/>
          </p:cNvSpPr>
          <p:nvPr/>
        </p:nvSpPr>
        <p:spPr bwMode="auto">
          <a:xfrm>
            <a:off x="8525937" y="2211600"/>
            <a:ext cx="314751" cy="1175418"/>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rgbClr val="C00000"/>
          </a:solidFill>
          <a:ln>
            <a:noFill/>
          </a:ln>
          <a:extLst/>
        </p:spPr>
        <p:txBody>
          <a:bodyPr vert="horz" wrap="square" lIns="96999" tIns="48499" rIns="96999" bIns="48499" numCol="1" anchor="t" anchorCtr="0" compatLnSpc="1">
            <a:prstTxWarp prst="textNoShape">
              <a:avLst/>
            </a:prstTxWarp>
          </a:bodyPr>
          <a:lstStyle/>
          <a:p>
            <a:endParaRPr lang="zh-CN" altLang="en-US"/>
          </a:p>
        </p:txBody>
      </p:sp>
      <p:sp>
        <p:nvSpPr>
          <p:cNvPr id="36" name="Oval 38"/>
          <p:cNvSpPr>
            <a:spLocks noChangeArrowheads="1"/>
          </p:cNvSpPr>
          <p:nvPr/>
        </p:nvSpPr>
        <p:spPr bwMode="auto">
          <a:xfrm>
            <a:off x="2306620" y="3708617"/>
            <a:ext cx="794457" cy="798667"/>
          </a:xfrm>
          <a:prstGeom prst="ellipse">
            <a:avLst/>
          </a:prstGeom>
          <a:solidFill>
            <a:schemeClr val="tx1">
              <a:lumMod val="50000"/>
              <a:lumOff val="50000"/>
            </a:schemeClr>
          </a:solidFill>
          <a:ln w="12700" cap="flat">
            <a:solidFill>
              <a:srgbClr val="C00000"/>
            </a:solidFill>
            <a:prstDash val="solid"/>
            <a:miter lim="800000"/>
            <a:headEnd/>
            <a:tailEnd/>
          </a:ln>
          <a:extLst/>
        </p:spPr>
        <p:txBody>
          <a:bodyPr vert="horz" wrap="square" lIns="96999" tIns="48499" rIns="96999" bIns="48499" numCol="1" anchor="t" anchorCtr="0" compatLnSpc="1">
            <a:prstTxWarp prst="textNoShape">
              <a:avLst/>
            </a:prstTxWarp>
          </a:bodyPr>
          <a:lstStyle/>
          <a:p>
            <a:endParaRPr lang="zh-CN" altLang="en-US"/>
          </a:p>
        </p:txBody>
      </p:sp>
      <p:sp>
        <p:nvSpPr>
          <p:cNvPr id="37" name="Freeform 39"/>
          <p:cNvSpPr>
            <a:spLocks noEditPoints="1"/>
          </p:cNvSpPr>
          <p:nvPr/>
        </p:nvSpPr>
        <p:spPr bwMode="auto">
          <a:xfrm>
            <a:off x="2495682" y="3894168"/>
            <a:ext cx="421384" cy="427569"/>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rgbClr val="C00000"/>
          </a:solidFill>
          <a:ln>
            <a:noFill/>
          </a:ln>
          <a:extLst/>
        </p:spPr>
        <p:txBody>
          <a:bodyPr vert="horz" wrap="square" lIns="96999" tIns="48499" rIns="96999" bIns="48499" numCol="1" anchor="t" anchorCtr="0" compatLnSpc="1">
            <a:prstTxWarp prst="textNoShape">
              <a:avLst/>
            </a:prstTxWarp>
          </a:bodyPr>
          <a:lstStyle/>
          <a:p>
            <a:endParaRPr lang="zh-CN" altLang="en-US"/>
          </a:p>
        </p:txBody>
      </p:sp>
      <p:sp>
        <p:nvSpPr>
          <p:cNvPr id="38" name="Oval 40"/>
          <p:cNvSpPr>
            <a:spLocks noChangeArrowheads="1"/>
          </p:cNvSpPr>
          <p:nvPr/>
        </p:nvSpPr>
        <p:spPr bwMode="auto">
          <a:xfrm>
            <a:off x="4473989" y="3708617"/>
            <a:ext cx="797141" cy="798667"/>
          </a:xfrm>
          <a:prstGeom prst="ellipse">
            <a:avLst/>
          </a:prstGeom>
          <a:solidFill>
            <a:schemeClr val="tx1">
              <a:lumMod val="50000"/>
              <a:lumOff val="50000"/>
            </a:schemeClr>
          </a:solidFill>
          <a:ln w="12700" cap="flat">
            <a:solidFill>
              <a:srgbClr val="C00000"/>
            </a:solidFill>
            <a:prstDash val="solid"/>
            <a:miter lim="800000"/>
            <a:headEnd/>
            <a:tailEnd/>
          </a:ln>
          <a:extLst/>
        </p:spPr>
        <p:txBody>
          <a:bodyPr vert="horz" wrap="square" lIns="96999" tIns="48499" rIns="96999" bIns="48499" numCol="1" anchor="t" anchorCtr="0" compatLnSpc="1">
            <a:prstTxWarp prst="textNoShape">
              <a:avLst/>
            </a:prstTxWarp>
          </a:bodyPr>
          <a:lstStyle/>
          <a:p>
            <a:endParaRPr lang="zh-CN" altLang="en-US"/>
          </a:p>
        </p:txBody>
      </p:sp>
      <p:sp>
        <p:nvSpPr>
          <p:cNvPr id="39" name="Oval 41"/>
          <p:cNvSpPr>
            <a:spLocks noChangeArrowheads="1"/>
          </p:cNvSpPr>
          <p:nvPr/>
        </p:nvSpPr>
        <p:spPr bwMode="auto">
          <a:xfrm>
            <a:off x="6630686" y="3708617"/>
            <a:ext cx="794457" cy="798667"/>
          </a:xfrm>
          <a:prstGeom prst="ellipse">
            <a:avLst/>
          </a:prstGeom>
          <a:solidFill>
            <a:schemeClr val="tx1">
              <a:lumMod val="50000"/>
              <a:lumOff val="50000"/>
            </a:schemeClr>
          </a:solidFill>
          <a:ln w="12700" cap="flat">
            <a:solidFill>
              <a:srgbClr val="C00000"/>
            </a:solidFill>
            <a:prstDash val="solid"/>
            <a:miter lim="800000"/>
            <a:headEnd/>
            <a:tailEnd/>
          </a:ln>
          <a:extLst/>
        </p:spPr>
        <p:txBody>
          <a:bodyPr vert="horz" wrap="square" lIns="96999" tIns="48499" rIns="96999" bIns="48499" numCol="1" anchor="t" anchorCtr="0" compatLnSpc="1">
            <a:prstTxWarp prst="textNoShape">
              <a:avLst/>
            </a:prstTxWarp>
          </a:bodyPr>
          <a:lstStyle/>
          <a:p>
            <a:endParaRPr lang="zh-CN" altLang="en-US"/>
          </a:p>
        </p:txBody>
      </p:sp>
      <p:sp>
        <p:nvSpPr>
          <p:cNvPr id="40" name="Oval 42"/>
          <p:cNvSpPr>
            <a:spLocks noChangeArrowheads="1"/>
          </p:cNvSpPr>
          <p:nvPr/>
        </p:nvSpPr>
        <p:spPr bwMode="auto">
          <a:xfrm>
            <a:off x="8868881" y="3708617"/>
            <a:ext cx="794457" cy="798667"/>
          </a:xfrm>
          <a:prstGeom prst="ellipse">
            <a:avLst/>
          </a:prstGeom>
          <a:solidFill>
            <a:schemeClr val="tx1">
              <a:lumMod val="50000"/>
              <a:lumOff val="50000"/>
            </a:schemeClr>
          </a:solidFill>
          <a:ln w="12700" cap="flat">
            <a:solidFill>
              <a:srgbClr val="C00000"/>
            </a:solidFill>
            <a:prstDash val="solid"/>
            <a:miter lim="800000"/>
            <a:headEnd/>
            <a:tailEnd/>
          </a:ln>
          <a:extLst/>
        </p:spPr>
        <p:txBody>
          <a:bodyPr vert="horz" wrap="square" lIns="96999" tIns="48499" rIns="96999" bIns="48499" numCol="1" anchor="t" anchorCtr="0" compatLnSpc="1">
            <a:prstTxWarp prst="textNoShape">
              <a:avLst/>
            </a:prstTxWarp>
          </a:bodyPr>
          <a:lstStyle/>
          <a:p>
            <a:endParaRPr lang="zh-CN" altLang="en-US"/>
          </a:p>
        </p:txBody>
      </p:sp>
      <p:sp>
        <p:nvSpPr>
          <p:cNvPr id="41" name="Freeform 43"/>
          <p:cNvSpPr>
            <a:spLocks noEditPoints="1"/>
          </p:cNvSpPr>
          <p:nvPr/>
        </p:nvSpPr>
        <p:spPr bwMode="auto">
          <a:xfrm>
            <a:off x="6860323" y="3974840"/>
            <a:ext cx="330129" cy="266226"/>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rgbClr val="C00000"/>
          </a:solidFill>
          <a:ln>
            <a:noFill/>
          </a:ln>
          <a:extLst/>
        </p:spPr>
        <p:txBody>
          <a:bodyPr vert="horz" wrap="square" lIns="96999" tIns="48499" rIns="96999" bIns="48499" numCol="1" anchor="t" anchorCtr="0" compatLnSpc="1">
            <a:prstTxWarp prst="textNoShape">
              <a:avLst/>
            </a:prstTxWarp>
          </a:bodyPr>
          <a:lstStyle/>
          <a:p>
            <a:endParaRPr lang="zh-CN" altLang="en-US"/>
          </a:p>
        </p:txBody>
      </p:sp>
      <p:sp>
        <p:nvSpPr>
          <p:cNvPr id="42" name="Freeform 44"/>
          <p:cNvSpPr>
            <a:spLocks noEditPoints="1"/>
          </p:cNvSpPr>
          <p:nvPr/>
        </p:nvSpPr>
        <p:spPr bwMode="auto">
          <a:xfrm>
            <a:off x="4643578" y="3909801"/>
            <a:ext cx="456277" cy="397989"/>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rgbClr val="C00000"/>
          </a:solidFill>
          <a:ln>
            <a:noFill/>
          </a:ln>
          <a:extLst/>
        </p:spPr>
        <p:txBody>
          <a:bodyPr vert="horz" wrap="square" lIns="96999" tIns="48499" rIns="96999" bIns="48499" numCol="1" anchor="t" anchorCtr="0" compatLnSpc="1">
            <a:prstTxWarp prst="textNoShape">
              <a:avLst/>
            </a:prstTxWarp>
          </a:bodyPr>
          <a:lstStyle/>
          <a:p>
            <a:endParaRPr lang="zh-CN" altLang="en-US"/>
          </a:p>
        </p:txBody>
      </p:sp>
      <p:sp>
        <p:nvSpPr>
          <p:cNvPr id="43" name="Freeform 45"/>
          <p:cNvSpPr>
            <a:spLocks noEditPoints="1"/>
          </p:cNvSpPr>
          <p:nvPr/>
        </p:nvSpPr>
        <p:spPr bwMode="auto">
          <a:xfrm>
            <a:off x="9097015" y="3917184"/>
            <a:ext cx="338184" cy="376475"/>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rgbClr val="C00000"/>
          </a:solidFill>
          <a:ln>
            <a:noFill/>
          </a:ln>
          <a:extLst/>
        </p:spPr>
        <p:txBody>
          <a:bodyPr vert="horz" wrap="square" lIns="96999" tIns="48499" rIns="96999" bIns="48499" numCol="1" anchor="t" anchorCtr="0" compatLnSpc="1">
            <a:prstTxWarp prst="textNoShape">
              <a:avLst/>
            </a:prstTxWarp>
          </a:bodyPr>
          <a:lstStyle/>
          <a:p>
            <a:endParaRPr lang="zh-CN" altLang="en-US"/>
          </a:p>
        </p:txBody>
      </p:sp>
      <p:sp>
        <p:nvSpPr>
          <p:cNvPr id="44" name="TextBox 43"/>
          <p:cNvSpPr txBox="1"/>
          <p:nvPr/>
        </p:nvSpPr>
        <p:spPr>
          <a:xfrm>
            <a:off x="1675736" y="5027843"/>
            <a:ext cx="1876376" cy="1251840"/>
          </a:xfrm>
          <a:prstGeom prst="rect">
            <a:avLst/>
          </a:prstGeom>
          <a:noFill/>
        </p:spPr>
        <p:txBody>
          <a:bodyPr wrap="square" lIns="96999" tIns="48499" rIns="96999" bIns="48499" rtlCol="0">
            <a:spAutoFit/>
          </a:bodyPr>
          <a:lstStyle/>
          <a:p>
            <a:pPr algn="just"/>
            <a:r>
              <a:rPr lang="zh-CN" altLang="en-US" sz="1500" dirty="0">
                <a:solidFill>
                  <a:schemeClr val="tx1">
                    <a:lumMod val="85000"/>
                    <a:lumOff val="1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45" name="TextBox 44"/>
          <p:cNvSpPr txBox="1"/>
          <p:nvPr/>
        </p:nvSpPr>
        <p:spPr>
          <a:xfrm>
            <a:off x="2152889" y="4620894"/>
            <a:ext cx="1881203" cy="293033"/>
          </a:xfrm>
          <a:prstGeom prst="rect">
            <a:avLst/>
          </a:prstGeom>
          <a:noFill/>
        </p:spPr>
        <p:txBody>
          <a:bodyPr wrap="square" lIns="96999" tIns="0" rIns="96999" bIns="0" rtlCol="0" anchor="t">
            <a:spAutoFit/>
          </a:bodyPr>
          <a:lstStyle/>
          <a:p>
            <a:r>
              <a:rPr lang="zh-CN" altLang="en-US" sz="2799" baseline="-3000" dirty="0">
                <a:solidFill>
                  <a:schemeClr val="tx1">
                    <a:lumMod val="85000"/>
                    <a:lumOff val="15000"/>
                  </a:schemeClr>
                </a:solidFill>
                <a:latin typeface="微软雅黑" pitchFamily="34" charset="-122"/>
                <a:ea typeface="微软雅黑" pitchFamily="34" charset="-122"/>
              </a:rPr>
              <a:t>添加标题</a:t>
            </a:r>
          </a:p>
        </p:txBody>
      </p:sp>
      <p:sp>
        <p:nvSpPr>
          <p:cNvPr id="46" name="TextBox 45"/>
          <p:cNvSpPr txBox="1"/>
          <p:nvPr/>
        </p:nvSpPr>
        <p:spPr>
          <a:xfrm>
            <a:off x="3858329" y="5027843"/>
            <a:ext cx="1876376" cy="1251840"/>
          </a:xfrm>
          <a:prstGeom prst="rect">
            <a:avLst/>
          </a:prstGeom>
          <a:noFill/>
        </p:spPr>
        <p:txBody>
          <a:bodyPr wrap="square" lIns="96999" tIns="48499" rIns="96999" bIns="48499" rtlCol="0">
            <a:spAutoFit/>
          </a:bodyPr>
          <a:lstStyle/>
          <a:p>
            <a:pPr algn="just"/>
            <a:r>
              <a:rPr lang="zh-CN" altLang="en-US" sz="1500" dirty="0">
                <a:solidFill>
                  <a:schemeClr val="tx1">
                    <a:lumMod val="85000"/>
                    <a:lumOff val="1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47" name="TextBox 46"/>
          <p:cNvSpPr txBox="1"/>
          <p:nvPr/>
        </p:nvSpPr>
        <p:spPr>
          <a:xfrm>
            <a:off x="4335479" y="4661200"/>
            <a:ext cx="1881203" cy="293033"/>
          </a:xfrm>
          <a:prstGeom prst="rect">
            <a:avLst/>
          </a:prstGeom>
          <a:noFill/>
        </p:spPr>
        <p:txBody>
          <a:bodyPr wrap="square" lIns="96999" tIns="0" rIns="96999" bIns="0" rtlCol="0" anchor="t">
            <a:spAutoFit/>
          </a:bodyPr>
          <a:lstStyle/>
          <a:p>
            <a:r>
              <a:rPr lang="zh-CN" altLang="en-US" sz="2799" baseline="-3000" dirty="0">
                <a:solidFill>
                  <a:schemeClr val="tx1">
                    <a:lumMod val="85000"/>
                    <a:lumOff val="15000"/>
                  </a:schemeClr>
                </a:solidFill>
                <a:latin typeface="微软雅黑" pitchFamily="34" charset="-122"/>
                <a:ea typeface="微软雅黑" pitchFamily="34" charset="-122"/>
              </a:rPr>
              <a:t>添加标题</a:t>
            </a:r>
          </a:p>
        </p:txBody>
      </p:sp>
      <p:sp>
        <p:nvSpPr>
          <p:cNvPr id="48" name="TextBox 47"/>
          <p:cNvSpPr txBox="1"/>
          <p:nvPr/>
        </p:nvSpPr>
        <p:spPr>
          <a:xfrm>
            <a:off x="6011582" y="5027843"/>
            <a:ext cx="1876376" cy="1251840"/>
          </a:xfrm>
          <a:prstGeom prst="rect">
            <a:avLst/>
          </a:prstGeom>
          <a:noFill/>
        </p:spPr>
        <p:txBody>
          <a:bodyPr wrap="square" lIns="96999" tIns="48499" rIns="96999" bIns="48499" rtlCol="0">
            <a:spAutoFit/>
          </a:bodyPr>
          <a:lstStyle/>
          <a:p>
            <a:pPr algn="just"/>
            <a:r>
              <a:rPr lang="zh-CN" altLang="en-US" sz="1500" dirty="0">
                <a:solidFill>
                  <a:schemeClr val="tx1">
                    <a:lumMod val="85000"/>
                    <a:lumOff val="1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49" name="TextBox 48"/>
          <p:cNvSpPr txBox="1"/>
          <p:nvPr/>
        </p:nvSpPr>
        <p:spPr>
          <a:xfrm>
            <a:off x="6488735" y="4661200"/>
            <a:ext cx="1881203" cy="293033"/>
          </a:xfrm>
          <a:prstGeom prst="rect">
            <a:avLst/>
          </a:prstGeom>
          <a:noFill/>
        </p:spPr>
        <p:txBody>
          <a:bodyPr wrap="square" lIns="96999" tIns="0" rIns="96999" bIns="0" rtlCol="0" anchor="t">
            <a:spAutoFit/>
          </a:bodyPr>
          <a:lstStyle/>
          <a:p>
            <a:r>
              <a:rPr lang="zh-CN" altLang="en-US" sz="2799" baseline="-3000" dirty="0">
                <a:solidFill>
                  <a:schemeClr val="tx1">
                    <a:lumMod val="85000"/>
                    <a:lumOff val="15000"/>
                  </a:schemeClr>
                </a:solidFill>
                <a:latin typeface="微软雅黑" pitchFamily="34" charset="-122"/>
                <a:ea typeface="微软雅黑" pitchFamily="34" charset="-122"/>
              </a:rPr>
              <a:t>添加标题</a:t>
            </a:r>
          </a:p>
        </p:txBody>
      </p:sp>
      <p:sp>
        <p:nvSpPr>
          <p:cNvPr id="50" name="TextBox 49"/>
          <p:cNvSpPr txBox="1"/>
          <p:nvPr/>
        </p:nvSpPr>
        <p:spPr>
          <a:xfrm>
            <a:off x="8248517" y="5045310"/>
            <a:ext cx="1876376" cy="1251840"/>
          </a:xfrm>
          <a:prstGeom prst="rect">
            <a:avLst/>
          </a:prstGeom>
          <a:noFill/>
        </p:spPr>
        <p:txBody>
          <a:bodyPr wrap="square" lIns="96999" tIns="48499" rIns="96999" bIns="48499" rtlCol="0">
            <a:spAutoFit/>
          </a:bodyPr>
          <a:lstStyle/>
          <a:p>
            <a:pPr algn="just"/>
            <a:r>
              <a:rPr lang="zh-CN" altLang="en-US" sz="1500" dirty="0">
                <a:solidFill>
                  <a:schemeClr val="tx1">
                    <a:lumMod val="85000"/>
                    <a:lumOff val="1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51" name="TextBox 50"/>
          <p:cNvSpPr txBox="1"/>
          <p:nvPr/>
        </p:nvSpPr>
        <p:spPr>
          <a:xfrm>
            <a:off x="8725668" y="4661200"/>
            <a:ext cx="1881203" cy="293033"/>
          </a:xfrm>
          <a:prstGeom prst="rect">
            <a:avLst/>
          </a:prstGeom>
          <a:noFill/>
        </p:spPr>
        <p:txBody>
          <a:bodyPr wrap="square" lIns="96999" tIns="0" rIns="96999" bIns="0" rtlCol="0" anchor="t">
            <a:spAutoFit/>
          </a:bodyPr>
          <a:lstStyle/>
          <a:p>
            <a:r>
              <a:rPr lang="zh-CN" altLang="en-US" sz="2799" baseline="-3000" dirty="0">
                <a:solidFill>
                  <a:schemeClr val="tx1">
                    <a:lumMod val="85000"/>
                    <a:lumOff val="15000"/>
                  </a:schemeClr>
                </a:solidFill>
                <a:latin typeface="微软雅黑" pitchFamily="34" charset="-122"/>
                <a:ea typeface="微软雅黑" pitchFamily="34" charset="-122"/>
              </a:rPr>
              <a:t>添加标题</a:t>
            </a:r>
          </a:p>
        </p:txBody>
      </p:sp>
      <p:sp>
        <p:nvSpPr>
          <p:cNvPr id="53" name="文本框 2"/>
          <p:cNvSpPr txBox="1"/>
          <p:nvPr/>
        </p:nvSpPr>
        <p:spPr>
          <a:xfrm>
            <a:off x="1116368" y="170230"/>
            <a:ext cx="3286051" cy="523099"/>
          </a:xfrm>
          <a:prstGeom prst="rect">
            <a:avLst/>
          </a:prstGeom>
          <a:noFill/>
        </p:spPr>
        <p:txBody>
          <a:bodyPr wrap="square" rtlCol="0">
            <a:spAutoFit/>
          </a:bodyPr>
          <a:lstStyle/>
          <a:p>
            <a:pPr algn="ctr"/>
            <a:r>
              <a:rPr lang="zh-CN" altLang="en-US" sz="2799" b="1" dirty="0" smtClean="0">
                <a:solidFill>
                  <a:srgbClr val="C00000"/>
                </a:solidFill>
                <a:latin typeface="微软雅黑" pitchFamily="34" charset="-122"/>
                <a:ea typeface="微软雅黑" pitchFamily="34" charset="-122"/>
              </a:rPr>
              <a:t> </a:t>
            </a:r>
            <a:endParaRPr lang="zh-CN" altLang="en-US" sz="2799" b="1" dirty="0">
              <a:solidFill>
                <a:srgbClr val="C00000"/>
              </a:solidFill>
              <a:latin typeface="微软雅黑" pitchFamily="34" charset="-122"/>
              <a:ea typeface="微软雅黑" pitchFamily="34" charset="-122"/>
            </a:endParaRPr>
          </a:p>
        </p:txBody>
      </p:sp>
    </p:spTree>
    <p:extLst>
      <p:ext uri="{BB962C8B-B14F-4D97-AF65-F5344CB8AC3E}">
        <p14:creationId xmlns:p14="http://schemas.microsoft.com/office/powerpoint/2010/main" val="3750148191"/>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3"/>
                                        </p:tgtEl>
                                        <p:attrNameLst>
                                          <p:attrName>ppt_y</p:attrName>
                                        </p:attrNameLst>
                                      </p:cBhvr>
                                      <p:tavLst>
                                        <p:tav tm="0">
                                          <p:val>
                                            <p:strVal val="#ppt_y"/>
                                          </p:val>
                                        </p:tav>
                                        <p:tav tm="100000">
                                          <p:val>
                                            <p:strVal val="#ppt_y"/>
                                          </p:val>
                                        </p:tav>
                                      </p:tavLst>
                                    </p:anim>
                                    <p:anim calcmode="lin" valueType="num">
                                      <p:cBhvr>
                                        <p:cTn id="9" dur="50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3"/>
                                        </p:tgtEl>
                                      </p:cBhvr>
                                    </p:animEffect>
                                  </p:childTnLst>
                                </p:cTn>
                              </p:par>
                            </p:childTnLst>
                          </p:cTn>
                        </p:par>
                        <p:par>
                          <p:cTn id="12" fill="hold">
                            <p:stCondLst>
                              <p:cond delay="450"/>
                            </p:stCondLst>
                            <p:childTnLst>
                              <p:par>
                                <p:cTn id="13" presetID="45" presetClass="entr" presetSubtype="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anim calcmode="lin" valueType="num">
                                      <p:cBhvr>
                                        <p:cTn id="16" dur="500" fill="hold"/>
                                        <p:tgtEl>
                                          <p:spTgt spid="36"/>
                                        </p:tgtEl>
                                        <p:attrNameLst>
                                          <p:attrName>ppt_w</p:attrName>
                                        </p:attrNameLst>
                                      </p:cBhvr>
                                      <p:tavLst>
                                        <p:tav tm="0" fmla="#ppt_w*sin(2.5*pi*$)">
                                          <p:val>
                                            <p:fltVal val="0"/>
                                          </p:val>
                                        </p:tav>
                                        <p:tav tm="100000">
                                          <p:val>
                                            <p:fltVal val="1"/>
                                          </p:val>
                                        </p:tav>
                                      </p:tavLst>
                                    </p:anim>
                                    <p:anim calcmode="lin" valueType="num">
                                      <p:cBhvr>
                                        <p:cTn id="17" dur="500" fill="hold"/>
                                        <p:tgtEl>
                                          <p:spTgt spid="36"/>
                                        </p:tgtEl>
                                        <p:attrNameLst>
                                          <p:attrName>ppt_h</p:attrName>
                                        </p:attrNameLst>
                                      </p:cBhvr>
                                      <p:tavLst>
                                        <p:tav tm="0">
                                          <p:val>
                                            <p:strVal val="#ppt_h"/>
                                          </p:val>
                                        </p:tav>
                                        <p:tav tm="100000">
                                          <p:val>
                                            <p:strVal val="#ppt_h"/>
                                          </p:val>
                                        </p:tav>
                                      </p:tavLst>
                                    </p:anim>
                                  </p:childTnLst>
                                </p:cTn>
                              </p:par>
                              <p:par>
                                <p:cTn id="18" presetID="45" presetClass="entr" presetSubtype="0" fill="hold" grpId="0" nodeType="with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500"/>
                                        <p:tgtEl>
                                          <p:spTgt spid="37"/>
                                        </p:tgtEl>
                                      </p:cBhvr>
                                    </p:animEffect>
                                    <p:anim calcmode="lin" valueType="num">
                                      <p:cBhvr>
                                        <p:cTn id="21" dur="500" fill="hold"/>
                                        <p:tgtEl>
                                          <p:spTgt spid="37"/>
                                        </p:tgtEl>
                                        <p:attrNameLst>
                                          <p:attrName>ppt_w</p:attrName>
                                        </p:attrNameLst>
                                      </p:cBhvr>
                                      <p:tavLst>
                                        <p:tav tm="0" fmla="#ppt_w*sin(2.5*pi*$)">
                                          <p:val>
                                            <p:fltVal val="0"/>
                                          </p:val>
                                        </p:tav>
                                        <p:tav tm="100000">
                                          <p:val>
                                            <p:fltVal val="1"/>
                                          </p:val>
                                        </p:tav>
                                      </p:tavLst>
                                    </p:anim>
                                    <p:anim calcmode="lin" valueType="num">
                                      <p:cBhvr>
                                        <p:cTn id="22" dur="500" fill="hold"/>
                                        <p:tgtEl>
                                          <p:spTgt spid="37"/>
                                        </p:tgtEl>
                                        <p:attrNameLst>
                                          <p:attrName>ppt_h</p:attrName>
                                        </p:attrNameLst>
                                      </p:cBhvr>
                                      <p:tavLst>
                                        <p:tav tm="0">
                                          <p:val>
                                            <p:strVal val="#ppt_h"/>
                                          </p:val>
                                        </p:tav>
                                        <p:tav tm="100000">
                                          <p:val>
                                            <p:strVal val="#ppt_h"/>
                                          </p:val>
                                        </p:tav>
                                      </p:tavLst>
                                    </p:anim>
                                  </p:childTnLst>
                                </p:cTn>
                              </p:par>
                            </p:childTnLst>
                          </p:cTn>
                        </p:par>
                        <p:par>
                          <p:cTn id="23" fill="hold">
                            <p:stCondLst>
                              <p:cond delay="950"/>
                            </p:stCondLst>
                            <p:childTnLst>
                              <p:par>
                                <p:cTn id="24" presetID="47" presetClass="entr" presetSubtype="0" fill="hold" grpId="0" nodeType="afterEffect">
                                  <p:stCondLst>
                                    <p:cond delay="0"/>
                                  </p:stCondLst>
                                  <p:childTnLst>
                                    <p:set>
                                      <p:cBhvr>
                                        <p:cTn id="25" dur="1" fill="hold">
                                          <p:stCondLst>
                                            <p:cond delay="0"/>
                                          </p:stCondLst>
                                        </p:cTn>
                                        <p:tgtEl>
                                          <p:spTgt spid="45"/>
                                        </p:tgtEl>
                                        <p:attrNameLst>
                                          <p:attrName>style.visibility</p:attrName>
                                        </p:attrNameLst>
                                      </p:cBhvr>
                                      <p:to>
                                        <p:strVal val="visible"/>
                                      </p:to>
                                    </p:set>
                                    <p:animEffect transition="in" filter="fade">
                                      <p:cBhvr>
                                        <p:cTn id="26" dur="1000"/>
                                        <p:tgtEl>
                                          <p:spTgt spid="45"/>
                                        </p:tgtEl>
                                      </p:cBhvr>
                                    </p:animEffect>
                                    <p:anim calcmode="lin" valueType="num">
                                      <p:cBhvr>
                                        <p:cTn id="27" dur="1000" fill="hold"/>
                                        <p:tgtEl>
                                          <p:spTgt spid="45"/>
                                        </p:tgtEl>
                                        <p:attrNameLst>
                                          <p:attrName>ppt_x</p:attrName>
                                        </p:attrNameLst>
                                      </p:cBhvr>
                                      <p:tavLst>
                                        <p:tav tm="0">
                                          <p:val>
                                            <p:strVal val="#ppt_x"/>
                                          </p:val>
                                        </p:tav>
                                        <p:tav tm="100000">
                                          <p:val>
                                            <p:strVal val="#ppt_x"/>
                                          </p:val>
                                        </p:tav>
                                      </p:tavLst>
                                    </p:anim>
                                    <p:anim calcmode="lin" valueType="num">
                                      <p:cBhvr>
                                        <p:cTn id="28" dur="1000" fill="hold"/>
                                        <p:tgtEl>
                                          <p:spTgt spid="45"/>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1000"/>
                                        <p:tgtEl>
                                          <p:spTgt spid="44"/>
                                        </p:tgtEl>
                                      </p:cBhvr>
                                    </p:animEffect>
                                    <p:anim calcmode="lin" valueType="num">
                                      <p:cBhvr>
                                        <p:cTn id="32" dur="1000" fill="hold"/>
                                        <p:tgtEl>
                                          <p:spTgt spid="44"/>
                                        </p:tgtEl>
                                        <p:attrNameLst>
                                          <p:attrName>ppt_x</p:attrName>
                                        </p:attrNameLst>
                                      </p:cBhvr>
                                      <p:tavLst>
                                        <p:tav tm="0">
                                          <p:val>
                                            <p:strVal val="#ppt_x"/>
                                          </p:val>
                                        </p:tav>
                                        <p:tav tm="100000">
                                          <p:val>
                                            <p:strVal val="#ppt_x"/>
                                          </p:val>
                                        </p:tav>
                                      </p:tavLst>
                                    </p:anim>
                                    <p:anim calcmode="lin" valueType="num">
                                      <p:cBhvr>
                                        <p:cTn id="33" dur="1000" fill="hold"/>
                                        <p:tgtEl>
                                          <p:spTgt spid="44"/>
                                        </p:tgtEl>
                                        <p:attrNameLst>
                                          <p:attrName>ppt_y</p:attrName>
                                        </p:attrNameLst>
                                      </p:cBhvr>
                                      <p:tavLst>
                                        <p:tav tm="0">
                                          <p:val>
                                            <p:strVal val="#ppt_y-.1"/>
                                          </p:val>
                                        </p:tav>
                                        <p:tav tm="100000">
                                          <p:val>
                                            <p:strVal val="#ppt_y"/>
                                          </p:val>
                                        </p:tav>
                                      </p:tavLst>
                                    </p:anim>
                                  </p:childTnLst>
                                </p:cTn>
                              </p:par>
                              <p:par>
                                <p:cTn id="34" presetID="22" presetClass="entr" presetSubtype="4" fill="hold" grpId="0" nodeType="with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wipe(down)">
                                      <p:cBhvr>
                                        <p:cTn id="36" dur="500"/>
                                        <p:tgtEl>
                                          <p:spTgt spid="4"/>
                                        </p:tgtEl>
                                      </p:cBhvr>
                                    </p:animEffect>
                                  </p:childTnLst>
                                </p:cTn>
                              </p:par>
                              <p:par>
                                <p:cTn id="37" presetID="22" presetClass="entr" presetSubtype="4" fill="hold" grpId="0" nodeType="withEffect">
                                  <p:stCondLst>
                                    <p:cond delay="200"/>
                                  </p:stCondLst>
                                  <p:childTnLst>
                                    <p:set>
                                      <p:cBhvr>
                                        <p:cTn id="38" dur="1" fill="hold">
                                          <p:stCondLst>
                                            <p:cond delay="0"/>
                                          </p:stCondLst>
                                        </p:cTn>
                                        <p:tgtEl>
                                          <p:spTgt spid="6"/>
                                        </p:tgtEl>
                                        <p:attrNameLst>
                                          <p:attrName>style.visibility</p:attrName>
                                        </p:attrNameLst>
                                      </p:cBhvr>
                                      <p:to>
                                        <p:strVal val="visible"/>
                                      </p:to>
                                    </p:set>
                                    <p:animEffect transition="in" filter="wipe(down)">
                                      <p:cBhvr>
                                        <p:cTn id="39" dur="500"/>
                                        <p:tgtEl>
                                          <p:spTgt spid="6"/>
                                        </p:tgtEl>
                                      </p:cBhvr>
                                    </p:animEffect>
                                  </p:childTnLst>
                                </p:cTn>
                              </p:par>
                              <p:par>
                                <p:cTn id="40" presetID="22" presetClass="entr" presetSubtype="4" fill="hold" grpId="0" nodeType="withEffect">
                                  <p:stCondLst>
                                    <p:cond delay="400"/>
                                  </p:stCondLst>
                                  <p:childTnLst>
                                    <p:set>
                                      <p:cBhvr>
                                        <p:cTn id="41" dur="1" fill="hold">
                                          <p:stCondLst>
                                            <p:cond delay="0"/>
                                          </p:stCondLst>
                                        </p:cTn>
                                        <p:tgtEl>
                                          <p:spTgt spid="7"/>
                                        </p:tgtEl>
                                        <p:attrNameLst>
                                          <p:attrName>style.visibility</p:attrName>
                                        </p:attrNameLst>
                                      </p:cBhvr>
                                      <p:to>
                                        <p:strVal val="visible"/>
                                      </p:to>
                                    </p:set>
                                    <p:animEffect transition="in" filter="wipe(down)">
                                      <p:cBhvr>
                                        <p:cTn id="42" dur="500"/>
                                        <p:tgtEl>
                                          <p:spTgt spid="7"/>
                                        </p:tgtEl>
                                      </p:cBhvr>
                                    </p:animEffect>
                                  </p:childTnLst>
                                </p:cTn>
                              </p:par>
                              <p:par>
                                <p:cTn id="43" presetID="22" presetClass="entr" presetSubtype="4" fill="hold" grpId="0" nodeType="withEffect">
                                  <p:stCondLst>
                                    <p:cond delay="600"/>
                                  </p:stCondLst>
                                  <p:childTnLst>
                                    <p:set>
                                      <p:cBhvr>
                                        <p:cTn id="44" dur="1" fill="hold">
                                          <p:stCondLst>
                                            <p:cond delay="0"/>
                                          </p:stCondLst>
                                        </p:cTn>
                                        <p:tgtEl>
                                          <p:spTgt spid="8"/>
                                        </p:tgtEl>
                                        <p:attrNameLst>
                                          <p:attrName>style.visibility</p:attrName>
                                        </p:attrNameLst>
                                      </p:cBhvr>
                                      <p:to>
                                        <p:strVal val="visible"/>
                                      </p:to>
                                    </p:set>
                                    <p:animEffect transition="in" filter="wipe(down)">
                                      <p:cBhvr>
                                        <p:cTn id="45" dur="500"/>
                                        <p:tgtEl>
                                          <p:spTgt spid="8"/>
                                        </p:tgtEl>
                                      </p:cBhvr>
                                    </p:animEffect>
                                  </p:childTnLst>
                                </p:cTn>
                              </p:par>
                            </p:childTnLst>
                          </p:cTn>
                        </p:par>
                        <p:par>
                          <p:cTn id="46" fill="hold">
                            <p:stCondLst>
                              <p:cond delay="2050"/>
                            </p:stCondLst>
                            <p:childTnLst>
                              <p:par>
                                <p:cTn id="47" presetID="22" presetClass="entr" presetSubtype="4"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wipe(down)">
                                      <p:cBhvr>
                                        <p:cTn id="49" dur="500"/>
                                        <p:tgtEl>
                                          <p:spTgt spid="5"/>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wipe(down)">
                                      <p:cBhvr>
                                        <p:cTn id="52" dur="500"/>
                                        <p:tgtEl>
                                          <p:spTgt spid="9"/>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wipe(down)">
                                      <p:cBhvr>
                                        <p:cTn id="55" dur="500"/>
                                        <p:tgtEl>
                                          <p:spTgt spid="10"/>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wipe(down)">
                                      <p:cBhvr>
                                        <p:cTn id="58" dur="500"/>
                                        <p:tgtEl>
                                          <p:spTgt spid="11"/>
                                        </p:tgtEl>
                                      </p:cBhvr>
                                    </p:animEffect>
                                  </p:childTnLst>
                                </p:cTn>
                              </p:par>
                            </p:childTnLst>
                          </p:cTn>
                        </p:par>
                        <p:par>
                          <p:cTn id="59" fill="hold">
                            <p:stCondLst>
                              <p:cond delay="2550"/>
                            </p:stCondLst>
                            <p:childTnLst>
                              <p:par>
                                <p:cTn id="60" presetID="45" presetClass="entr" presetSubtype="0" fill="hold" grpId="0" nodeType="afterEffect">
                                  <p:stCondLst>
                                    <p:cond delay="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anim calcmode="lin" valueType="num">
                                      <p:cBhvr>
                                        <p:cTn id="63" dur="500" fill="hold"/>
                                        <p:tgtEl>
                                          <p:spTgt spid="38"/>
                                        </p:tgtEl>
                                        <p:attrNameLst>
                                          <p:attrName>ppt_w</p:attrName>
                                        </p:attrNameLst>
                                      </p:cBhvr>
                                      <p:tavLst>
                                        <p:tav tm="0" fmla="#ppt_w*sin(2.5*pi*$)">
                                          <p:val>
                                            <p:fltVal val="0"/>
                                          </p:val>
                                        </p:tav>
                                        <p:tav tm="100000">
                                          <p:val>
                                            <p:fltVal val="1"/>
                                          </p:val>
                                        </p:tav>
                                      </p:tavLst>
                                    </p:anim>
                                    <p:anim calcmode="lin" valueType="num">
                                      <p:cBhvr>
                                        <p:cTn id="64" dur="500" fill="hold"/>
                                        <p:tgtEl>
                                          <p:spTgt spid="38"/>
                                        </p:tgtEl>
                                        <p:attrNameLst>
                                          <p:attrName>ppt_h</p:attrName>
                                        </p:attrNameLst>
                                      </p:cBhvr>
                                      <p:tavLst>
                                        <p:tav tm="0">
                                          <p:val>
                                            <p:strVal val="#ppt_h"/>
                                          </p:val>
                                        </p:tav>
                                        <p:tav tm="100000">
                                          <p:val>
                                            <p:strVal val="#ppt_h"/>
                                          </p:val>
                                        </p:tav>
                                      </p:tavLst>
                                    </p:anim>
                                  </p:childTnLst>
                                </p:cTn>
                              </p:par>
                              <p:par>
                                <p:cTn id="65" presetID="45" presetClass="entr" presetSubtype="0" fill="hold" grpId="0" nodeType="with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anim calcmode="lin" valueType="num">
                                      <p:cBhvr>
                                        <p:cTn id="68" dur="500" fill="hold"/>
                                        <p:tgtEl>
                                          <p:spTgt spid="42"/>
                                        </p:tgtEl>
                                        <p:attrNameLst>
                                          <p:attrName>ppt_w</p:attrName>
                                        </p:attrNameLst>
                                      </p:cBhvr>
                                      <p:tavLst>
                                        <p:tav tm="0" fmla="#ppt_w*sin(2.5*pi*$)">
                                          <p:val>
                                            <p:fltVal val="0"/>
                                          </p:val>
                                        </p:tav>
                                        <p:tav tm="100000">
                                          <p:val>
                                            <p:fltVal val="1"/>
                                          </p:val>
                                        </p:tav>
                                      </p:tavLst>
                                    </p:anim>
                                    <p:anim calcmode="lin" valueType="num">
                                      <p:cBhvr>
                                        <p:cTn id="69" dur="500" fill="hold"/>
                                        <p:tgtEl>
                                          <p:spTgt spid="42"/>
                                        </p:tgtEl>
                                        <p:attrNameLst>
                                          <p:attrName>ppt_h</p:attrName>
                                        </p:attrNameLst>
                                      </p:cBhvr>
                                      <p:tavLst>
                                        <p:tav tm="0">
                                          <p:val>
                                            <p:strVal val="#ppt_h"/>
                                          </p:val>
                                        </p:tav>
                                        <p:tav tm="100000">
                                          <p:val>
                                            <p:strVal val="#ppt_h"/>
                                          </p:val>
                                        </p:tav>
                                      </p:tavLst>
                                    </p:anim>
                                  </p:childTnLst>
                                </p:cTn>
                              </p:par>
                            </p:childTnLst>
                          </p:cTn>
                        </p:par>
                        <p:par>
                          <p:cTn id="70" fill="hold">
                            <p:stCondLst>
                              <p:cond delay="3050"/>
                            </p:stCondLst>
                            <p:childTnLst>
                              <p:par>
                                <p:cTn id="71" presetID="47" presetClass="entr" presetSubtype="0" fill="hold" grpId="0" nodeType="afterEffect">
                                  <p:stCondLst>
                                    <p:cond delay="0"/>
                                  </p:stCondLst>
                                  <p:childTnLst>
                                    <p:set>
                                      <p:cBhvr>
                                        <p:cTn id="72" dur="1" fill="hold">
                                          <p:stCondLst>
                                            <p:cond delay="0"/>
                                          </p:stCondLst>
                                        </p:cTn>
                                        <p:tgtEl>
                                          <p:spTgt spid="47"/>
                                        </p:tgtEl>
                                        <p:attrNameLst>
                                          <p:attrName>style.visibility</p:attrName>
                                        </p:attrNameLst>
                                      </p:cBhvr>
                                      <p:to>
                                        <p:strVal val="visible"/>
                                      </p:to>
                                    </p:set>
                                    <p:animEffect transition="in" filter="fade">
                                      <p:cBhvr>
                                        <p:cTn id="73" dur="1000"/>
                                        <p:tgtEl>
                                          <p:spTgt spid="47"/>
                                        </p:tgtEl>
                                      </p:cBhvr>
                                    </p:animEffect>
                                    <p:anim calcmode="lin" valueType="num">
                                      <p:cBhvr>
                                        <p:cTn id="74" dur="1000" fill="hold"/>
                                        <p:tgtEl>
                                          <p:spTgt spid="47"/>
                                        </p:tgtEl>
                                        <p:attrNameLst>
                                          <p:attrName>ppt_x</p:attrName>
                                        </p:attrNameLst>
                                      </p:cBhvr>
                                      <p:tavLst>
                                        <p:tav tm="0">
                                          <p:val>
                                            <p:strVal val="#ppt_x"/>
                                          </p:val>
                                        </p:tav>
                                        <p:tav tm="100000">
                                          <p:val>
                                            <p:strVal val="#ppt_x"/>
                                          </p:val>
                                        </p:tav>
                                      </p:tavLst>
                                    </p:anim>
                                    <p:anim calcmode="lin" valueType="num">
                                      <p:cBhvr>
                                        <p:cTn id="75" dur="1000" fill="hold"/>
                                        <p:tgtEl>
                                          <p:spTgt spid="47"/>
                                        </p:tgtEl>
                                        <p:attrNameLst>
                                          <p:attrName>ppt_y</p:attrName>
                                        </p:attrNameLst>
                                      </p:cBhvr>
                                      <p:tavLst>
                                        <p:tav tm="0">
                                          <p:val>
                                            <p:strVal val="#ppt_y-.1"/>
                                          </p:val>
                                        </p:tav>
                                        <p:tav tm="100000">
                                          <p:val>
                                            <p:strVal val="#ppt_y"/>
                                          </p:val>
                                        </p:tav>
                                      </p:tavLst>
                                    </p:anim>
                                  </p:childTnLst>
                                </p:cTn>
                              </p:par>
                              <p:par>
                                <p:cTn id="76" presetID="47" presetClass="entr" presetSubtype="0" fill="hold" grpId="0" nodeType="withEffect">
                                  <p:stCondLst>
                                    <p:cond delay="0"/>
                                  </p:stCondLst>
                                  <p:childTnLst>
                                    <p:set>
                                      <p:cBhvr>
                                        <p:cTn id="77" dur="1" fill="hold">
                                          <p:stCondLst>
                                            <p:cond delay="0"/>
                                          </p:stCondLst>
                                        </p:cTn>
                                        <p:tgtEl>
                                          <p:spTgt spid="46"/>
                                        </p:tgtEl>
                                        <p:attrNameLst>
                                          <p:attrName>style.visibility</p:attrName>
                                        </p:attrNameLst>
                                      </p:cBhvr>
                                      <p:to>
                                        <p:strVal val="visible"/>
                                      </p:to>
                                    </p:set>
                                    <p:animEffect transition="in" filter="fade">
                                      <p:cBhvr>
                                        <p:cTn id="78" dur="1000"/>
                                        <p:tgtEl>
                                          <p:spTgt spid="46"/>
                                        </p:tgtEl>
                                      </p:cBhvr>
                                    </p:animEffect>
                                    <p:anim calcmode="lin" valueType="num">
                                      <p:cBhvr>
                                        <p:cTn id="79" dur="1000" fill="hold"/>
                                        <p:tgtEl>
                                          <p:spTgt spid="46"/>
                                        </p:tgtEl>
                                        <p:attrNameLst>
                                          <p:attrName>ppt_x</p:attrName>
                                        </p:attrNameLst>
                                      </p:cBhvr>
                                      <p:tavLst>
                                        <p:tav tm="0">
                                          <p:val>
                                            <p:strVal val="#ppt_x"/>
                                          </p:val>
                                        </p:tav>
                                        <p:tav tm="100000">
                                          <p:val>
                                            <p:strVal val="#ppt_x"/>
                                          </p:val>
                                        </p:tav>
                                      </p:tavLst>
                                    </p:anim>
                                    <p:anim calcmode="lin" valueType="num">
                                      <p:cBhvr>
                                        <p:cTn id="80" dur="1000" fill="hold"/>
                                        <p:tgtEl>
                                          <p:spTgt spid="46"/>
                                        </p:tgtEl>
                                        <p:attrNameLst>
                                          <p:attrName>ppt_y</p:attrName>
                                        </p:attrNameLst>
                                      </p:cBhvr>
                                      <p:tavLst>
                                        <p:tav tm="0">
                                          <p:val>
                                            <p:strVal val="#ppt_y-.1"/>
                                          </p:val>
                                        </p:tav>
                                        <p:tav tm="100000">
                                          <p:val>
                                            <p:strVal val="#ppt_y"/>
                                          </p:val>
                                        </p:tav>
                                      </p:tavLst>
                                    </p:anim>
                                  </p:childTnLst>
                                </p:cTn>
                              </p:par>
                              <p:par>
                                <p:cTn id="81" presetID="22" presetClass="entr" presetSubtype="4" fill="hold" grpId="0" nodeType="withEffect">
                                  <p:stCondLst>
                                    <p:cond delay="0"/>
                                  </p:stCondLst>
                                  <p:childTnLst>
                                    <p:set>
                                      <p:cBhvr>
                                        <p:cTn id="82" dur="1" fill="hold">
                                          <p:stCondLst>
                                            <p:cond delay="0"/>
                                          </p:stCondLst>
                                        </p:cTn>
                                        <p:tgtEl>
                                          <p:spTgt spid="12"/>
                                        </p:tgtEl>
                                        <p:attrNameLst>
                                          <p:attrName>style.visibility</p:attrName>
                                        </p:attrNameLst>
                                      </p:cBhvr>
                                      <p:to>
                                        <p:strVal val="visible"/>
                                      </p:to>
                                    </p:set>
                                    <p:animEffect transition="in" filter="wipe(down)">
                                      <p:cBhvr>
                                        <p:cTn id="83" dur="500"/>
                                        <p:tgtEl>
                                          <p:spTgt spid="12"/>
                                        </p:tgtEl>
                                      </p:cBhvr>
                                    </p:animEffect>
                                  </p:childTnLst>
                                </p:cTn>
                              </p:par>
                              <p:par>
                                <p:cTn id="84" presetID="22" presetClass="entr" presetSubtype="4" fill="hold" grpId="0" nodeType="withEffect">
                                  <p:stCondLst>
                                    <p:cond delay="200"/>
                                  </p:stCondLst>
                                  <p:childTnLst>
                                    <p:set>
                                      <p:cBhvr>
                                        <p:cTn id="85" dur="1" fill="hold">
                                          <p:stCondLst>
                                            <p:cond delay="0"/>
                                          </p:stCondLst>
                                        </p:cTn>
                                        <p:tgtEl>
                                          <p:spTgt spid="13"/>
                                        </p:tgtEl>
                                        <p:attrNameLst>
                                          <p:attrName>style.visibility</p:attrName>
                                        </p:attrNameLst>
                                      </p:cBhvr>
                                      <p:to>
                                        <p:strVal val="visible"/>
                                      </p:to>
                                    </p:set>
                                    <p:animEffect transition="in" filter="wipe(down)">
                                      <p:cBhvr>
                                        <p:cTn id="86" dur="500"/>
                                        <p:tgtEl>
                                          <p:spTgt spid="13"/>
                                        </p:tgtEl>
                                      </p:cBhvr>
                                    </p:animEffect>
                                  </p:childTnLst>
                                </p:cTn>
                              </p:par>
                              <p:par>
                                <p:cTn id="87" presetID="22" presetClass="entr" presetSubtype="4" fill="hold" grpId="0" nodeType="withEffect">
                                  <p:stCondLst>
                                    <p:cond delay="400"/>
                                  </p:stCondLst>
                                  <p:childTnLst>
                                    <p:set>
                                      <p:cBhvr>
                                        <p:cTn id="88" dur="1" fill="hold">
                                          <p:stCondLst>
                                            <p:cond delay="0"/>
                                          </p:stCondLst>
                                        </p:cTn>
                                        <p:tgtEl>
                                          <p:spTgt spid="14"/>
                                        </p:tgtEl>
                                        <p:attrNameLst>
                                          <p:attrName>style.visibility</p:attrName>
                                        </p:attrNameLst>
                                      </p:cBhvr>
                                      <p:to>
                                        <p:strVal val="visible"/>
                                      </p:to>
                                    </p:set>
                                    <p:animEffect transition="in" filter="wipe(down)">
                                      <p:cBhvr>
                                        <p:cTn id="89" dur="500"/>
                                        <p:tgtEl>
                                          <p:spTgt spid="14"/>
                                        </p:tgtEl>
                                      </p:cBhvr>
                                    </p:animEffect>
                                  </p:childTnLst>
                                </p:cTn>
                              </p:par>
                              <p:par>
                                <p:cTn id="90" presetID="22" presetClass="entr" presetSubtype="4" fill="hold" grpId="0" nodeType="withEffect">
                                  <p:stCondLst>
                                    <p:cond delay="600"/>
                                  </p:stCondLst>
                                  <p:childTnLst>
                                    <p:set>
                                      <p:cBhvr>
                                        <p:cTn id="91" dur="1" fill="hold">
                                          <p:stCondLst>
                                            <p:cond delay="0"/>
                                          </p:stCondLst>
                                        </p:cTn>
                                        <p:tgtEl>
                                          <p:spTgt spid="15"/>
                                        </p:tgtEl>
                                        <p:attrNameLst>
                                          <p:attrName>style.visibility</p:attrName>
                                        </p:attrNameLst>
                                      </p:cBhvr>
                                      <p:to>
                                        <p:strVal val="visible"/>
                                      </p:to>
                                    </p:set>
                                    <p:animEffect transition="in" filter="wipe(down)">
                                      <p:cBhvr>
                                        <p:cTn id="92" dur="500"/>
                                        <p:tgtEl>
                                          <p:spTgt spid="15"/>
                                        </p:tgtEl>
                                      </p:cBhvr>
                                    </p:animEffect>
                                  </p:childTnLst>
                                </p:cTn>
                              </p:par>
                            </p:childTnLst>
                          </p:cTn>
                        </p:par>
                        <p:par>
                          <p:cTn id="93" fill="hold">
                            <p:stCondLst>
                              <p:cond delay="4150"/>
                            </p:stCondLst>
                            <p:childTnLst>
                              <p:par>
                                <p:cTn id="94" presetID="22" presetClass="entr" presetSubtype="4" fill="hold" grpId="0" nodeType="afterEffect">
                                  <p:stCondLst>
                                    <p:cond delay="0"/>
                                  </p:stCondLst>
                                  <p:childTnLst>
                                    <p:set>
                                      <p:cBhvr>
                                        <p:cTn id="95" dur="1" fill="hold">
                                          <p:stCondLst>
                                            <p:cond delay="0"/>
                                          </p:stCondLst>
                                        </p:cTn>
                                        <p:tgtEl>
                                          <p:spTgt spid="16"/>
                                        </p:tgtEl>
                                        <p:attrNameLst>
                                          <p:attrName>style.visibility</p:attrName>
                                        </p:attrNameLst>
                                      </p:cBhvr>
                                      <p:to>
                                        <p:strVal val="visible"/>
                                      </p:to>
                                    </p:set>
                                    <p:animEffect transition="in" filter="wipe(down)">
                                      <p:cBhvr>
                                        <p:cTn id="96" dur="500"/>
                                        <p:tgtEl>
                                          <p:spTgt spid="16"/>
                                        </p:tgtEl>
                                      </p:cBhvr>
                                    </p:animEffect>
                                  </p:childTnLst>
                                </p:cTn>
                              </p:par>
                              <p:par>
                                <p:cTn id="97" presetID="22" presetClass="entr" presetSubtype="4" fill="hold" grpId="0" nodeType="withEffect">
                                  <p:stCondLst>
                                    <p:cond delay="0"/>
                                  </p:stCondLst>
                                  <p:childTnLst>
                                    <p:set>
                                      <p:cBhvr>
                                        <p:cTn id="98" dur="1" fill="hold">
                                          <p:stCondLst>
                                            <p:cond delay="0"/>
                                          </p:stCondLst>
                                        </p:cTn>
                                        <p:tgtEl>
                                          <p:spTgt spid="17"/>
                                        </p:tgtEl>
                                        <p:attrNameLst>
                                          <p:attrName>style.visibility</p:attrName>
                                        </p:attrNameLst>
                                      </p:cBhvr>
                                      <p:to>
                                        <p:strVal val="visible"/>
                                      </p:to>
                                    </p:set>
                                    <p:animEffect transition="in" filter="wipe(down)">
                                      <p:cBhvr>
                                        <p:cTn id="99" dur="500"/>
                                        <p:tgtEl>
                                          <p:spTgt spid="17"/>
                                        </p:tgtEl>
                                      </p:cBhvr>
                                    </p:animEffect>
                                  </p:childTnLst>
                                </p:cTn>
                              </p:par>
                              <p:par>
                                <p:cTn id="100" presetID="22" presetClass="entr" presetSubtype="4" fill="hold" grpId="0" nodeType="withEffect">
                                  <p:stCondLst>
                                    <p:cond delay="0"/>
                                  </p:stCondLst>
                                  <p:childTnLst>
                                    <p:set>
                                      <p:cBhvr>
                                        <p:cTn id="101" dur="1" fill="hold">
                                          <p:stCondLst>
                                            <p:cond delay="0"/>
                                          </p:stCondLst>
                                        </p:cTn>
                                        <p:tgtEl>
                                          <p:spTgt spid="18"/>
                                        </p:tgtEl>
                                        <p:attrNameLst>
                                          <p:attrName>style.visibility</p:attrName>
                                        </p:attrNameLst>
                                      </p:cBhvr>
                                      <p:to>
                                        <p:strVal val="visible"/>
                                      </p:to>
                                    </p:set>
                                    <p:animEffect transition="in" filter="wipe(down)">
                                      <p:cBhvr>
                                        <p:cTn id="102" dur="500"/>
                                        <p:tgtEl>
                                          <p:spTgt spid="18"/>
                                        </p:tgtEl>
                                      </p:cBhvr>
                                    </p:animEffect>
                                  </p:childTnLst>
                                </p:cTn>
                              </p:par>
                              <p:par>
                                <p:cTn id="103" presetID="22" presetClass="entr" presetSubtype="4" fill="hold" grpId="0" nodeType="withEffect">
                                  <p:stCondLst>
                                    <p:cond delay="0"/>
                                  </p:stCondLst>
                                  <p:childTnLst>
                                    <p:set>
                                      <p:cBhvr>
                                        <p:cTn id="104" dur="1" fill="hold">
                                          <p:stCondLst>
                                            <p:cond delay="0"/>
                                          </p:stCondLst>
                                        </p:cTn>
                                        <p:tgtEl>
                                          <p:spTgt spid="19"/>
                                        </p:tgtEl>
                                        <p:attrNameLst>
                                          <p:attrName>style.visibility</p:attrName>
                                        </p:attrNameLst>
                                      </p:cBhvr>
                                      <p:to>
                                        <p:strVal val="visible"/>
                                      </p:to>
                                    </p:set>
                                    <p:animEffect transition="in" filter="wipe(down)">
                                      <p:cBhvr>
                                        <p:cTn id="105" dur="500"/>
                                        <p:tgtEl>
                                          <p:spTgt spid="19"/>
                                        </p:tgtEl>
                                      </p:cBhvr>
                                    </p:animEffect>
                                  </p:childTnLst>
                                </p:cTn>
                              </p:par>
                            </p:childTnLst>
                          </p:cTn>
                        </p:par>
                        <p:par>
                          <p:cTn id="106" fill="hold">
                            <p:stCondLst>
                              <p:cond delay="4650"/>
                            </p:stCondLst>
                            <p:childTnLst>
                              <p:par>
                                <p:cTn id="107" presetID="45" presetClass="entr" presetSubtype="0" fill="hold" grpId="0" nodeType="afterEffect">
                                  <p:stCondLst>
                                    <p:cond delay="0"/>
                                  </p:stCondLst>
                                  <p:childTnLst>
                                    <p:set>
                                      <p:cBhvr>
                                        <p:cTn id="108" dur="1" fill="hold">
                                          <p:stCondLst>
                                            <p:cond delay="0"/>
                                          </p:stCondLst>
                                        </p:cTn>
                                        <p:tgtEl>
                                          <p:spTgt spid="39"/>
                                        </p:tgtEl>
                                        <p:attrNameLst>
                                          <p:attrName>style.visibility</p:attrName>
                                        </p:attrNameLst>
                                      </p:cBhvr>
                                      <p:to>
                                        <p:strVal val="visible"/>
                                      </p:to>
                                    </p:set>
                                    <p:animEffect transition="in" filter="fade">
                                      <p:cBhvr>
                                        <p:cTn id="109" dur="500"/>
                                        <p:tgtEl>
                                          <p:spTgt spid="39"/>
                                        </p:tgtEl>
                                      </p:cBhvr>
                                    </p:animEffect>
                                    <p:anim calcmode="lin" valueType="num">
                                      <p:cBhvr>
                                        <p:cTn id="110" dur="500" fill="hold"/>
                                        <p:tgtEl>
                                          <p:spTgt spid="39"/>
                                        </p:tgtEl>
                                        <p:attrNameLst>
                                          <p:attrName>ppt_w</p:attrName>
                                        </p:attrNameLst>
                                      </p:cBhvr>
                                      <p:tavLst>
                                        <p:tav tm="0" fmla="#ppt_w*sin(2.5*pi*$)">
                                          <p:val>
                                            <p:fltVal val="0"/>
                                          </p:val>
                                        </p:tav>
                                        <p:tav tm="100000">
                                          <p:val>
                                            <p:fltVal val="1"/>
                                          </p:val>
                                        </p:tav>
                                      </p:tavLst>
                                    </p:anim>
                                    <p:anim calcmode="lin" valueType="num">
                                      <p:cBhvr>
                                        <p:cTn id="111" dur="500" fill="hold"/>
                                        <p:tgtEl>
                                          <p:spTgt spid="39"/>
                                        </p:tgtEl>
                                        <p:attrNameLst>
                                          <p:attrName>ppt_h</p:attrName>
                                        </p:attrNameLst>
                                      </p:cBhvr>
                                      <p:tavLst>
                                        <p:tav tm="0">
                                          <p:val>
                                            <p:strVal val="#ppt_h"/>
                                          </p:val>
                                        </p:tav>
                                        <p:tav tm="100000">
                                          <p:val>
                                            <p:strVal val="#ppt_h"/>
                                          </p:val>
                                        </p:tav>
                                      </p:tavLst>
                                    </p:anim>
                                  </p:childTnLst>
                                </p:cTn>
                              </p:par>
                              <p:par>
                                <p:cTn id="112" presetID="45" presetClass="entr" presetSubtype="0" fill="hold" grpId="0" nodeType="withEffect">
                                  <p:stCondLst>
                                    <p:cond delay="0"/>
                                  </p:stCondLst>
                                  <p:childTnLst>
                                    <p:set>
                                      <p:cBhvr>
                                        <p:cTn id="113" dur="1" fill="hold">
                                          <p:stCondLst>
                                            <p:cond delay="0"/>
                                          </p:stCondLst>
                                        </p:cTn>
                                        <p:tgtEl>
                                          <p:spTgt spid="41"/>
                                        </p:tgtEl>
                                        <p:attrNameLst>
                                          <p:attrName>style.visibility</p:attrName>
                                        </p:attrNameLst>
                                      </p:cBhvr>
                                      <p:to>
                                        <p:strVal val="visible"/>
                                      </p:to>
                                    </p:set>
                                    <p:animEffect transition="in" filter="fade">
                                      <p:cBhvr>
                                        <p:cTn id="114" dur="500"/>
                                        <p:tgtEl>
                                          <p:spTgt spid="41"/>
                                        </p:tgtEl>
                                      </p:cBhvr>
                                    </p:animEffect>
                                    <p:anim calcmode="lin" valueType="num">
                                      <p:cBhvr>
                                        <p:cTn id="115" dur="500" fill="hold"/>
                                        <p:tgtEl>
                                          <p:spTgt spid="41"/>
                                        </p:tgtEl>
                                        <p:attrNameLst>
                                          <p:attrName>ppt_w</p:attrName>
                                        </p:attrNameLst>
                                      </p:cBhvr>
                                      <p:tavLst>
                                        <p:tav tm="0" fmla="#ppt_w*sin(2.5*pi*$)">
                                          <p:val>
                                            <p:fltVal val="0"/>
                                          </p:val>
                                        </p:tav>
                                        <p:tav tm="100000">
                                          <p:val>
                                            <p:fltVal val="1"/>
                                          </p:val>
                                        </p:tav>
                                      </p:tavLst>
                                    </p:anim>
                                    <p:anim calcmode="lin" valueType="num">
                                      <p:cBhvr>
                                        <p:cTn id="116" dur="500" fill="hold"/>
                                        <p:tgtEl>
                                          <p:spTgt spid="41"/>
                                        </p:tgtEl>
                                        <p:attrNameLst>
                                          <p:attrName>ppt_h</p:attrName>
                                        </p:attrNameLst>
                                      </p:cBhvr>
                                      <p:tavLst>
                                        <p:tav tm="0">
                                          <p:val>
                                            <p:strVal val="#ppt_h"/>
                                          </p:val>
                                        </p:tav>
                                        <p:tav tm="100000">
                                          <p:val>
                                            <p:strVal val="#ppt_h"/>
                                          </p:val>
                                        </p:tav>
                                      </p:tavLst>
                                    </p:anim>
                                  </p:childTnLst>
                                </p:cTn>
                              </p:par>
                            </p:childTnLst>
                          </p:cTn>
                        </p:par>
                        <p:par>
                          <p:cTn id="117" fill="hold">
                            <p:stCondLst>
                              <p:cond delay="5150"/>
                            </p:stCondLst>
                            <p:childTnLst>
                              <p:par>
                                <p:cTn id="118" presetID="47" presetClass="entr" presetSubtype="0" fill="hold" grpId="0" nodeType="afterEffect">
                                  <p:stCondLst>
                                    <p:cond delay="0"/>
                                  </p:stCondLst>
                                  <p:childTnLst>
                                    <p:set>
                                      <p:cBhvr>
                                        <p:cTn id="119" dur="1" fill="hold">
                                          <p:stCondLst>
                                            <p:cond delay="0"/>
                                          </p:stCondLst>
                                        </p:cTn>
                                        <p:tgtEl>
                                          <p:spTgt spid="49"/>
                                        </p:tgtEl>
                                        <p:attrNameLst>
                                          <p:attrName>style.visibility</p:attrName>
                                        </p:attrNameLst>
                                      </p:cBhvr>
                                      <p:to>
                                        <p:strVal val="visible"/>
                                      </p:to>
                                    </p:set>
                                    <p:animEffect transition="in" filter="fade">
                                      <p:cBhvr>
                                        <p:cTn id="120" dur="1000"/>
                                        <p:tgtEl>
                                          <p:spTgt spid="49"/>
                                        </p:tgtEl>
                                      </p:cBhvr>
                                    </p:animEffect>
                                    <p:anim calcmode="lin" valueType="num">
                                      <p:cBhvr>
                                        <p:cTn id="121" dur="1000" fill="hold"/>
                                        <p:tgtEl>
                                          <p:spTgt spid="49"/>
                                        </p:tgtEl>
                                        <p:attrNameLst>
                                          <p:attrName>ppt_x</p:attrName>
                                        </p:attrNameLst>
                                      </p:cBhvr>
                                      <p:tavLst>
                                        <p:tav tm="0">
                                          <p:val>
                                            <p:strVal val="#ppt_x"/>
                                          </p:val>
                                        </p:tav>
                                        <p:tav tm="100000">
                                          <p:val>
                                            <p:strVal val="#ppt_x"/>
                                          </p:val>
                                        </p:tav>
                                      </p:tavLst>
                                    </p:anim>
                                    <p:anim calcmode="lin" valueType="num">
                                      <p:cBhvr>
                                        <p:cTn id="122" dur="1000" fill="hold"/>
                                        <p:tgtEl>
                                          <p:spTgt spid="49"/>
                                        </p:tgtEl>
                                        <p:attrNameLst>
                                          <p:attrName>ppt_y</p:attrName>
                                        </p:attrNameLst>
                                      </p:cBhvr>
                                      <p:tavLst>
                                        <p:tav tm="0">
                                          <p:val>
                                            <p:strVal val="#ppt_y-.1"/>
                                          </p:val>
                                        </p:tav>
                                        <p:tav tm="100000">
                                          <p:val>
                                            <p:strVal val="#ppt_y"/>
                                          </p:val>
                                        </p:tav>
                                      </p:tavLst>
                                    </p:anim>
                                  </p:childTnLst>
                                </p:cTn>
                              </p:par>
                              <p:par>
                                <p:cTn id="123" presetID="47" presetClass="entr" presetSubtype="0" fill="hold" grpId="0" nodeType="withEffect">
                                  <p:stCondLst>
                                    <p:cond delay="0"/>
                                  </p:stCondLst>
                                  <p:childTnLst>
                                    <p:set>
                                      <p:cBhvr>
                                        <p:cTn id="124" dur="1" fill="hold">
                                          <p:stCondLst>
                                            <p:cond delay="0"/>
                                          </p:stCondLst>
                                        </p:cTn>
                                        <p:tgtEl>
                                          <p:spTgt spid="48"/>
                                        </p:tgtEl>
                                        <p:attrNameLst>
                                          <p:attrName>style.visibility</p:attrName>
                                        </p:attrNameLst>
                                      </p:cBhvr>
                                      <p:to>
                                        <p:strVal val="visible"/>
                                      </p:to>
                                    </p:set>
                                    <p:animEffect transition="in" filter="fade">
                                      <p:cBhvr>
                                        <p:cTn id="125" dur="1000"/>
                                        <p:tgtEl>
                                          <p:spTgt spid="48"/>
                                        </p:tgtEl>
                                      </p:cBhvr>
                                    </p:animEffect>
                                    <p:anim calcmode="lin" valueType="num">
                                      <p:cBhvr>
                                        <p:cTn id="126" dur="1000" fill="hold"/>
                                        <p:tgtEl>
                                          <p:spTgt spid="48"/>
                                        </p:tgtEl>
                                        <p:attrNameLst>
                                          <p:attrName>ppt_x</p:attrName>
                                        </p:attrNameLst>
                                      </p:cBhvr>
                                      <p:tavLst>
                                        <p:tav tm="0">
                                          <p:val>
                                            <p:strVal val="#ppt_x"/>
                                          </p:val>
                                        </p:tav>
                                        <p:tav tm="100000">
                                          <p:val>
                                            <p:strVal val="#ppt_x"/>
                                          </p:val>
                                        </p:tav>
                                      </p:tavLst>
                                    </p:anim>
                                    <p:anim calcmode="lin" valueType="num">
                                      <p:cBhvr>
                                        <p:cTn id="127" dur="1000" fill="hold"/>
                                        <p:tgtEl>
                                          <p:spTgt spid="48"/>
                                        </p:tgtEl>
                                        <p:attrNameLst>
                                          <p:attrName>ppt_y</p:attrName>
                                        </p:attrNameLst>
                                      </p:cBhvr>
                                      <p:tavLst>
                                        <p:tav tm="0">
                                          <p:val>
                                            <p:strVal val="#ppt_y-.1"/>
                                          </p:val>
                                        </p:tav>
                                        <p:tav tm="100000">
                                          <p:val>
                                            <p:strVal val="#ppt_y"/>
                                          </p:val>
                                        </p:tav>
                                      </p:tavLst>
                                    </p:anim>
                                  </p:childTnLst>
                                </p:cTn>
                              </p:par>
                              <p:par>
                                <p:cTn id="128" presetID="22" presetClass="entr" presetSubtype="4" fill="hold" grpId="0" nodeType="withEffect">
                                  <p:stCondLst>
                                    <p:cond delay="0"/>
                                  </p:stCondLst>
                                  <p:childTnLst>
                                    <p:set>
                                      <p:cBhvr>
                                        <p:cTn id="129" dur="1" fill="hold">
                                          <p:stCondLst>
                                            <p:cond delay="0"/>
                                          </p:stCondLst>
                                        </p:cTn>
                                        <p:tgtEl>
                                          <p:spTgt spid="20"/>
                                        </p:tgtEl>
                                        <p:attrNameLst>
                                          <p:attrName>style.visibility</p:attrName>
                                        </p:attrNameLst>
                                      </p:cBhvr>
                                      <p:to>
                                        <p:strVal val="visible"/>
                                      </p:to>
                                    </p:set>
                                    <p:animEffect transition="in" filter="wipe(down)">
                                      <p:cBhvr>
                                        <p:cTn id="130" dur="500"/>
                                        <p:tgtEl>
                                          <p:spTgt spid="20"/>
                                        </p:tgtEl>
                                      </p:cBhvr>
                                    </p:animEffect>
                                  </p:childTnLst>
                                </p:cTn>
                              </p:par>
                              <p:par>
                                <p:cTn id="131" presetID="22" presetClass="entr" presetSubtype="4" fill="hold" grpId="0" nodeType="withEffect">
                                  <p:stCondLst>
                                    <p:cond delay="200"/>
                                  </p:stCondLst>
                                  <p:childTnLst>
                                    <p:set>
                                      <p:cBhvr>
                                        <p:cTn id="132" dur="1" fill="hold">
                                          <p:stCondLst>
                                            <p:cond delay="0"/>
                                          </p:stCondLst>
                                        </p:cTn>
                                        <p:tgtEl>
                                          <p:spTgt spid="21"/>
                                        </p:tgtEl>
                                        <p:attrNameLst>
                                          <p:attrName>style.visibility</p:attrName>
                                        </p:attrNameLst>
                                      </p:cBhvr>
                                      <p:to>
                                        <p:strVal val="visible"/>
                                      </p:to>
                                    </p:set>
                                    <p:animEffect transition="in" filter="wipe(down)">
                                      <p:cBhvr>
                                        <p:cTn id="133" dur="500"/>
                                        <p:tgtEl>
                                          <p:spTgt spid="21"/>
                                        </p:tgtEl>
                                      </p:cBhvr>
                                    </p:animEffect>
                                  </p:childTnLst>
                                </p:cTn>
                              </p:par>
                              <p:par>
                                <p:cTn id="134" presetID="22" presetClass="entr" presetSubtype="4" fill="hold" grpId="0" nodeType="withEffect">
                                  <p:stCondLst>
                                    <p:cond delay="400"/>
                                  </p:stCondLst>
                                  <p:childTnLst>
                                    <p:set>
                                      <p:cBhvr>
                                        <p:cTn id="135" dur="1" fill="hold">
                                          <p:stCondLst>
                                            <p:cond delay="0"/>
                                          </p:stCondLst>
                                        </p:cTn>
                                        <p:tgtEl>
                                          <p:spTgt spid="22"/>
                                        </p:tgtEl>
                                        <p:attrNameLst>
                                          <p:attrName>style.visibility</p:attrName>
                                        </p:attrNameLst>
                                      </p:cBhvr>
                                      <p:to>
                                        <p:strVal val="visible"/>
                                      </p:to>
                                    </p:set>
                                    <p:animEffect transition="in" filter="wipe(down)">
                                      <p:cBhvr>
                                        <p:cTn id="136" dur="500"/>
                                        <p:tgtEl>
                                          <p:spTgt spid="22"/>
                                        </p:tgtEl>
                                      </p:cBhvr>
                                    </p:animEffect>
                                  </p:childTnLst>
                                </p:cTn>
                              </p:par>
                              <p:par>
                                <p:cTn id="137" presetID="22" presetClass="entr" presetSubtype="4" fill="hold" grpId="0" nodeType="withEffect">
                                  <p:stCondLst>
                                    <p:cond delay="600"/>
                                  </p:stCondLst>
                                  <p:childTnLst>
                                    <p:set>
                                      <p:cBhvr>
                                        <p:cTn id="138" dur="1" fill="hold">
                                          <p:stCondLst>
                                            <p:cond delay="0"/>
                                          </p:stCondLst>
                                        </p:cTn>
                                        <p:tgtEl>
                                          <p:spTgt spid="23"/>
                                        </p:tgtEl>
                                        <p:attrNameLst>
                                          <p:attrName>style.visibility</p:attrName>
                                        </p:attrNameLst>
                                      </p:cBhvr>
                                      <p:to>
                                        <p:strVal val="visible"/>
                                      </p:to>
                                    </p:set>
                                    <p:animEffect transition="in" filter="wipe(down)">
                                      <p:cBhvr>
                                        <p:cTn id="139" dur="500"/>
                                        <p:tgtEl>
                                          <p:spTgt spid="23"/>
                                        </p:tgtEl>
                                      </p:cBhvr>
                                    </p:animEffect>
                                  </p:childTnLst>
                                </p:cTn>
                              </p:par>
                            </p:childTnLst>
                          </p:cTn>
                        </p:par>
                        <p:par>
                          <p:cTn id="140" fill="hold">
                            <p:stCondLst>
                              <p:cond delay="6250"/>
                            </p:stCondLst>
                            <p:childTnLst>
                              <p:par>
                                <p:cTn id="141" presetID="22" presetClass="entr" presetSubtype="4" fill="hold" grpId="0" nodeType="afterEffect">
                                  <p:stCondLst>
                                    <p:cond delay="0"/>
                                  </p:stCondLst>
                                  <p:childTnLst>
                                    <p:set>
                                      <p:cBhvr>
                                        <p:cTn id="142" dur="1" fill="hold">
                                          <p:stCondLst>
                                            <p:cond delay="0"/>
                                          </p:stCondLst>
                                        </p:cTn>
                                        <p:tgtEl>
                                          <p:spTgt spid="27"/>
                                        </p:tgtEl>
                                        <p:attrNameLst>
                                          <p:attrName>style.visibility</p:attrName>
                                        </p:attrNameLst>
                                      </p:cBhvr>
                                      <p:to>
                                        <p:strVal val="visible"/>
                                      </p:to>
                                    </p:set>
                                    <p:animEffect transition="in" filter="wipe(down)">
                                      <p:cBhvr>
                                        <p:cTn id="143" dur="500"/>
                                        <p:tgtEl>
                                          <p:spTgt spid="27"/>
                                        </p:tgtEl>
                                      </p:cBhvr>
                                    </p:animEffect>
                                  </p:childTnLst>
                                </p:cTn>
                              </p:par>
                              <p:par>
                                <p:cTn id="144" presetID="22" presetClass="entr" presetSubtype="4" fill="hold" grpId="0" nodeType="withEffect">
                                  <p:stCondLst>
                                    <p:cond delay="0"/>
                                  </p:stCondLst>
                                  <p:childTnLst>
                                    <p:set>
                                      <p:cBhvr>
                                        <p:cTn id="145" dur="1" fill="hold">
                                          <p:stCondLst>
                                            <p:cond delay="0"/>
                                          </p:stCondLst>
                                        </p:cTn>
                                        <p:tgtEl>
                                          <p:spTgt spid="26"/>
                                        </p:tgtEl>
                                        <p:attrNameLst>
                                          <p:attrName>style.visibility</p:attrName>
                                        </p:attrNameLst>
                                      </p:cBhvr>
                                      <p:to>
                                        <p:strVal val="visible"/>
                                      </p:to>
                                    </p:set>
                                    <p:animEffect transition="in" filter="wipe(down)">
                                      <p:cBhvr>
                                        <p:cTn id="146" dur="500"/>
                                        <p:tgtEl>
                                          <p:spTgt spid="26"/>
                                        </p:tgtEl>
                                      </p:cBhvr>
                                    </p:animEffect>
                                  </p:childTnLst>
                                </p:cTn>
                              </p:par>
                              <p:par>
                                <p:cTn id="147" presetID="22" presetClass="entr" presetSubtype="4" fill="hold" grpId="0" nodeType="withEffect">
                                  <p:stCondLst>
                                    <p:cond delay="0"/>
                                  </p:stCondLst>
                                  <p:childTnLst>
                                    <p:set>
                                      <p:cBhvr>
                                        <p:cTn id="148" dur="1" fill="hold">
                                          <p:stCondLst>
                                            <p:cond delay="0"/>
                                          </p:stCondLst>
                                        </p:cTn>
                                        <p:tgtEl>
                                          <p:spTgt spid="25"/>
                                        </p:tgtEl>
                                        <p:attrNameLst>
                                          <p:attrName>style.visibility</p:attrName>
                                        </p:attrNameLst>
                                      </p:cBhvr>
                                      <p:to>
                                        <p:strVal val="visible"/>
                                      </p:to>
                                    </p:set>
                                    <p:animEffect transition="in" filter="wipe(down)">
                                      <p:cBhvr>
                                        <p:cTn id="149" dur="500"/>
                                        <p:tgtEl>
                                          <p:spTgt spid="25"/>
                                        </p:tgtEl>
                                      </p:cBhvr>
                                    </p:animEffect>
                                  </p:childTnLst>
                                </p:cTn>
                              </p:par>
                              <p:par>
                                <p:cTn id="150" presetID="22" presetClass="entr" presetSubtype="4" fill="hold" grpId="0" nodeType="withEffect">
                                  <p:stCondLst>
                                    <p:cond delay="0"/>
                                  </p:stCondLst>
                                  <p:childTnLst>
                                    <p:set>
                                      <p:cBhvr>
                                        <p:cTn id="151" dur="1" fill="hold">
                                          <p:stCondLst>
                                            <p:cond delay="0"/>
                                          </p:stCondLst>
                                        </p:cTn>
                                        <p:tgtEl>
                                          <p:spTgt spid="24"/>
                                        </p:tgtEl>
                                        <p:attrNameLst>
                                          <p:attrName>style.visibility</p:attrName>
                                        </p:attrNameLst>
                                      </p:cBhvr>
                                      <p:to>
                                        <p:strVal val="visible"/>
                                      </p:to>
                                    </p:set>
                                    <p:animEffect transition="in" filter="wipe(down)">
                                      <p:cBhvr>
                                        <p:cTn id="152" dur="500"/>
                                        <p:tgtEl>
                                          <p:spTgt spid="24"/>
                                        </p:tgtEl>
                                      </p:cBhvr>
                                    </p:animEffect>
                                  </p:childTnLst>
                                </p:cTn>
                              </p:par>
                            </p:childTnLst>
                          </p:cTn>
                        </p:par>
                        <p:par>
                          <p:cTn id="153" fill="hold">
                            <p:stCondLst>
                              <p:cond delay="6750"/>
                            </p:stCondLst>
                            <p:childTnLst>
                              <p:par>
                                <p:cTn id="154" presetID="45" presetClass="entr" presetSubtype="0" fill="hold" grpId="0" nodeType="afterEffect">
                                  <p:stCondLst>
                                    <p:cond delay="0"/>
                                  </p:stCondLst>
                                  <p:childTnLst>
                                    <p:set>
                                      <p:cBhvr>
                                        <p:cTn id="155" dur="1" fill="hold">
                                          <p:stCondLst>
                                            <p:cond delay="0"/>
                                          </p:stCondLst>
                                        </p:cTn>
                                        <p:tgtEl>
                                          <p:spTgt spid="40"/>
                                        </p:tgtEl>
                                        <p:attrNameLst>
                                          <p:attrName>style.visibility</p:attrName>
                                        </p:attrNameLst>
                                      </p:cBhvr>
                                      <p:to>
                                        <p:strVal val="visible"/>
                                      </p:to>
                                    </p:set>
                                    <p:animEffect transition="in" filter="fade">
                                      <p:cBhvr>
                                        <p:cTn id="156" dur="500"/>
                                        <p:tgtEl>
                                          <p:spTgt spid="40"/>
                                        </p:tgtEl>
                                      </p:cBhvr>
                                    </p:animEffect>
                                    <p:anim calcmode="lin" valueType="num">
                                      <p:cBhvr>
                                        <p:cTn id="157" dur="500" fill="hold"/>
                                        <p:tgtEl>
                                          <p:spTgt spid="40"/>
                                        </p:tgtEl>
                                        <p:attrNameLst>
                                          <p:attrName>ppt_w</p:attrName>
                                        </p:attrNameLst>
                                      </p:cBhvr>
                                      <p:tavLst>
                                        <p:tav tm="0" fmla="#ppt_w*sin(2.5*pi*$)">
                                          <p:val>
                                            <p:fltVal val="0"/>
                                          </p:val>
                                        </p:tav>
                                        <p:tav tm="100000">
                                          <p:val>
                                            <p:fltVal val="1"/>
                                          </p:val>
                                        </p:tav>
                                      </p:tavLst>
                                    </p:anim>
                                    <p:anim calcmode="lin" valueType="num">
                                      <p:cBhvr>
                                        <p:cTn id="158" dur="500" fill="hold"/>
                                        <p:tgtEl>
                                          <p:spTgt spid="40"/>
                                        </p:tgtEl>
                                        <p:attrNameLst>
                                          <p:attrName>ppt_h</p:attrName>
                                        </p:attrNameLst>
                                      </p:cBhvr>
                                      <p:tavLst>
                                        <p:tav tm="0">
                                          <p:val>
                                            <p:strVal val="#ppt_h"/>
                                          </p:val>
                                        </p:tav>
                                        <p:tav tm="100000">
                                          <p:val>
                                            <p:strVal val="#ppt_h"/>
                                          </p:val>
                                        </p:tav>
                                      </p:tavLst>
                                    </p:anim>
                                  </p:childTnLst>
                                </p:cTn>
                              </p:par>
                              <p:par>
                                <p:cTn id="159" presetID="45" presetClass="entr" presetSubtype="0" fill="hold" grpId="0" nodeType="withEffect">
                                  <p:stCondLst>
                                    <p:cond delay="0"/>
                                  </p:stCondLst>
                                  <p:childTnLst>
                                    <p:set>
                                      <p:cBhvr>
                                        <p:cTn id="160" dur="1" fill="hold">
                                          <p:stCondLst>
                                            <p:cond delay="0"/>
                                          </p:stCondLst>
                                        </p:cTn>
                                        <p:tgtEl>
                                          <p:spTgt spid="43"/>
                                        </p:tgtEl>
                                        <p:attrNameLst>
                                          <p:attrName>style.visibility</p:attrName>
                                        </p:attrNameLst>
                                      </p:cBhvr>
                                      <p:to>
                                        <p:strVal val="visible"/>
                                      </p:to>
                                    </p:set>
                                    <p:animEffect transition="in" filter="fade">
                                      <p:cBhvr>
                                        <p:cTn id="161" dur="500"/>
                                        <p:tgtEl>
                                          <p:spTgt spid="43"/>
                                        </p:tgtEl>
                                      </p:cBhvr>
                                    </p:animEffect>
                                    <p:anim calcmode="lin" valueType="num">
                                      <p:cBhvr>
                                        <p:cTn id="162" dur="500" fill="hold"/>
                                        <p:tgtEl>
                                          <p:spTgt spid="43"/>
                                        </p:tgtEl>
                                        <p:attrNameLst>
                                          <p:attrName>ppt_w</p:attrName>
                                        </p:attrNameLst>
                                      </p:cBhvr>
                                      <p:tavLst>
                                        <p:tav tm="0" fmla="#ppt_w*sin(2.5*pi*$)">
                                          <p:val>
                                            <p:fltVal val="0"/>
                                          </p:val>
                                        </p:tav>
                                        <p:tav tm="100000">
                                          <p:val>
                                            <p:fltVal val="1"/>
                                          </p:val>
                                        </p:tav>
                                      </p:tavLst>
                                    </p:anim>
                                    <p:anim calcmode="lin" valueType="num">
                                      <p:cBhvr>
                                        <p:cTn id="163" dur="500" fill="hold"/>
                                        <p:tgtEl>
                                          <p:spTgt spid="43"/>
                                        </p:tgtEl>
                                        <p:attrNameLst>
                                          <p:attrName>ppt_h</p:attrName>
                                        </p:attrNameLst>
                                      </p:cBhvr>
                                      <p:tavLst>
                                        <p:tav tm="0">
                                          <p:val>
                                            <p:strVal val="#ppt_h"/>
                                          </p:val>
                                        </p:tav>
                                        <p:tav tm="100000">
                                          <p:val>
                                            <p:strVal val="#ppt_h"/>
                                          </p:val>
                                        </p:tav>
                                      </p:tavLst>
                                    </p:anim>
                                  </p:childTnLst>
                                </p:cTn>
                              </p:par>
                            </p:childTnLst>
                          </p:cTn>
                        </p:par>
                        <p:par>
                          <p:cTn id="164" fill="hold">
                            <p:stCondLst>
                              <p:cond delay="7250"/>
                            </p:stCondLst>
                            <p:childTnLst>
                              <p:par>
                                <p:cTn id="165" presetID="47" presetClass="entr" presetSubtype="0" fill="hold" grpId="0" nodeType="afterEffect">
                                  <p:stCondLst>
                                    <p:cond delay="0"/>
                                  </p:stCondLst>
                                  <p:childTnLst>
                                    <p:set>
                                      <p:cBhvr>
                                        <p:cTn id="166" dur="1" fill="hold">
                                          <p:stCondLst>
                                            <p:cond delay="0"/>
                                          </p:stCondLst>
                                        </p:cTn>
                                        <p:tgtEl>
                                          <p:spTgt spid="51"/>
                                        </p:tgtEl>
                                        <p:attrNameLst>
                                          <p:attrName>style.visibility</p:attrName>
                                        </p:attrNameLst>
                                      </p:cBhvr>
                                      <p:to>
                                        <p:strVal val="visible"/>
                                      </p:to>
                                    </p:set>
                                    <p:animEffect transition="in" filter="fade">
                                      <p:cBhvr>
                                        <p:cTn id="167" dur="1000"/>
                                        <p:tgtEl>
                                          <p:spTgt spid="51"/>
                                        </p:tgtEl>
                                      </p:cBhvr>
                                    </p:animEffect>
                                    <p:anim calcmode="lin" valueType="num">
                                      <p:cBhvr>
                                        <p:cTn id="168" dur="1000" fill="hold"/>
                                        <p:tgtEl>
                                          <p:spTgt spid="51"/>
                                        </p:tgtEl>
                                        <p:attrNameLst>
                                          <p:attrName>ppt_x</p:attrName>
                                        </p:attrNameLst>
                                      </p:cBhvr>
                                      <p:tavLst>
                                        <p:tav tm="0">
                                          <p:val>
                                            <p:strVal val="#ppt_x"/>
                                          </p:val>
                                        </p:tav>
                                        <p:tav tm="100000">
                                          <p:val>
                                            <p:strVal val="#ppt_x"/>
                                          </p:val>
                                        </p:tav>
                                      </p:tavLst>
                                    </p:anim>
                                    <p:anim calcmode="lin" valueType="num">
                                      <p:cBhvr>
                                        <p:cTn id="169" dur="1000" fill="hold"/>
                                        <p:tgtEl>
                                          <p:spTgt spid="51"/>
                                        </p:tgtEl>
                                        <p:attrNameLst>
                                          <p:attrName>ppt_y</p:attrName>
                                        </p:attrNameLst>
                                      </p:cBhvr>
                                      <p:tavLst>
                                        <p:tav tm="0">
                                          <p:val>
                                            <p:strVal val="#ppt_y-.1"/>
                                          </p:val>
                                        </p:tav>
                                        <p:tav tm="100000">
                                          <p:val>
                                            <p:strVal val="#ppt_y"/>
                                          </p:val>
                                        </p:tav>
                                      </p:tavLst>
                                    </p:anim>
                                  </p:childTnLst>
                                </p:cTn>
                              </p:par>
                              <p:par>
                                <p:cTn id="170" presetID="47" presetClass="entr" presetSubtype="0" fill="hold" grpId="0" nodeType="withEffect">
                                  <p:stCondLst>
                                    <p:cond delay="0"/>
                                  </p:stCondLst>
                                  <p:childTnLst>
                                    <p:set>
                                      <p:cBhvr>
                                        <p:cTn id="171" dur="1" fill="hold">
                                          <p:stCondLst>
                                            <p:cond delay="0"/>
                                          </p:stCondLst>
                                        </p:cTn>
                                        <p:tgtEl>
                                          <p:spTgt spid="50"/>
                                        </p:tgtEl>
                                        <p:attrNameLst>
                                          <p:attrName>style.visibility</p:attrName>
                                        </p:attrNameLst>
                                      </p:cBhvr>
                                      <p:to>
                                        <p:strVal val="visible"/>
                                      </p:to>
                                    </p:set>
                                    <p:animEffect transition="in" filter="fade">
                                      <p:cBhvr>
                                        <p:cTn id="172" dur="1000"/>
                                        <p:tgtEl>
                                          <p:spTgt spid="50"/>
                                        </p:tgtEl>
                                      </p:cBhvr>
                                    </p:animEffect>
                                    <p:anim calcmode="lin" valueType="num">
                                      <p:cBhvr>
                                        <p:cTn id="173" dur="1000" fill="hold"/>
                                        <p:tgtEl>
                                          <p:spTgt spid="50"/>
                                        </p:tgtEl>
                                        <p:attrNameLst>
                                          <p:attrName>ppt_x</p:attrName>
                                        </p:attrNameLst>
                                      </p:cBhvr>
                                      <p:tavLst>
                                        <p:tav tm="0">
                                          <p:val>
                                            <p:strVal val="#ppt_x"/>
                                          </p:val>
                                        </p:tav>
                                        <p:tav tm="100000">
                                          <p:val>
                                            <p:strVal val="#ppt_x"/>
                                          </p:val>
                                        </p:tav>
                                      </p:tavLst>
                                    </p:anim>
                                    <p:anim calcmode="lin" valueType="num">
                                      <p:cBhvr>
                                        <p:cTn id="174" dur="1000" fill="hold"/>
                                        <p:tgtEl>
                                          <p:spTgt spid="50"/>
                                        </p:tgtEl>
                                        <p:attrNameLst>
                                          <p:attrName>ppt_y</p:attrName>
                                        </p:attrNameLst>
                                      </p:cBhvr>
                                      <p:tavLst>
                                        <p:tav tm="0">
                                          <p:val>
                                            <p:strVal val="#ppt_y-.1"/>
                                          </p:val>
                                        </p:tav>
                                        <p:tav tm="100000">
                                          <p:val>
                                            <p:strVal val="#ppt_y"/>
                                          </p:val>
                                        </p:tav>
                                      </p:tavLst>
                                    </p:anim>
                                  </p:childTnLst>
                                </p:cTn>
                              </p:par>
                              <p:par>
                                <p:cTn id="175" presetID="22" presetClass="entr" presetSubtype="4" fill="hold" grpId="0" nodeType="withEffect">
                                  <p:stCondLst>
                                    <p:cond delay="0"/>
                                  </p:stCondLst>
                                  <p:childTnLst>
                                    <p:set>
                                      <p:cBhvr>
                                        <p:cTn id="176" dur="1" fill="hold">
                                          <p:stCondLst>
                                            <p:cond delay="0"/>
                                          </p:stCondLst>
                                        </p:cTn>
                                        <p:tgtEl>
                                          <p:spTgt spid="28"/>
                                        </p:tgtEl>
                                        <p:attrNameLst>
                                          <p:attrName>style.visibility</p:attrName>
                                        </p:attrNameLst>
                                      </p:cBhvr>
                                      <p:to>
                                        <p:strVal val="visible"/>
                                      </p:to>
                                    </p:set>
                                    <p:animEffect transition="in" filter="wipe(down)">
                                      <p:cBhvr>
                                        <p:cTn id="177" dur="500"/>
                                        <p:tgtEl>
                                          <p:spTgt spid="28"/>
                                        </p:tgtEl>
                                      </p:cBhvr>
                                    </p:animEffect>
                                  </p:childTnLst>
                                </p:cTn>
                              </p:par>
                              <p:par>
                                <p:cTn id="178" presetID="22" presetClass="entr" presetSubtype="4" fill="hold" grpId="0" nodeType="withEffect">
                                  <p:stCondLst>
                                    <p:cond delay="200"/>
                                  </p:stCondLst>
                                  <p:childTnLst>
                                    <p:set>
                                      <p:cBhvr>
                                        <p:cTn id="179" dur="1" fill="hold">
                                          <p:stCondLst>
                                            <p:cond delay="0"/>
                                          </p:stCondLst>
                                        </p:cTn>
                                        <p:tgtEl>
                                          <p:spTgt spid="29"/>
                                        </p:tgtEl>
                                        <p:attrNameLst>
                                          <p:attrName>style.visibility</p:attrName>
                                        </p:attrNameLst>
                                      </p:cBhvr>
                                      <p:to>
                                        <p:strVal val="visible"/>
                                      </p:to>
                                    </p:set>
                                    <p:animEffect transition="in" filter="wipe(down)">
                                      <p:cBhvr>
                                        <p:cTn id="180" dur="500"/>
                                        <p:tgtEl>
                                          <p:spTgt spid="29"/>
                                        </p:tgtEl>
                                      </p:cBhvr>
                                    </p:animEffect>
                                  </p:childTnLst>
                                </p:cTn>
                              </p:par>
                              <p:par>
                                <p:cTn id="181" presetID="22" presetClass="entr" presetSubtype="4" fill="hold" grpId="0" nodeType="withEffect">
                                  <p:stCondLst>
                                    <p:cond delay="400"/>
                                  </p:stCondLst>
                                  <p:childTnLst>
                                    <p:set>
                                      <p:cBhvr>
                                        <p:cTn id="182" dur="1" fill="hold">
                                          <p:stCondLst>
                                            <p:cond delay="0"/>
                                          </p:stCondLst>
                                        </p:cTn>
                                        <p:tgtEl>
                                          <p:spTgt spid="30"/>
                                        </p:tgtEl>
                                        <p:attrNameLst>
                                          <p:attrName>style.visibility</p:attrName>
                                        </p:attrNameLst>
                                      </p:cBhvr>
                                      <p:to>
                                        <p:strVal val="visible"/>
                                      </p:to>
                                    </p:set>
                                    <p:animEffect transition="in" filter="wipe(down)">
                                      <p:cBhvr>
                                        <p:cTn id="183" dur="500"/>
                                        <p:tgtEl>
                                          <p:spTgt spid="30"/>
                                        </p:tgtEl>
                                      </p:cBhvr>
                                    </p:animEffect>
                                  </p:childTnLst>
                                </p:cTn>
                              </p:par>
                              <p:par>
                                <p:cTn id="184" presetID="22" presetClass="entr" presetSubtype="4" fill="hold" grpId="0" nodeType="withEffect">
                                  <p:stCondLst>
                                    <p:cond delay="600"/>
                                  </p:stCondLst>
                                  <p:childTnLst>
                                    <p:set>
                                      <p:cBhvr>
                                        <p:cTn id="185" dur="1" fill="hold">
                                          <p:stCondLst>
                                            <p:cond delay="0"/>
                                          </p:stCondLst>
                                        </p:cTn>
                                        <p:tgtEl>
                                          <p:spTgt spid="31"/>
                                        </p:tgtEl>
                                        <p:attrNameLst>
                                          <p:attrName>style.visibility</p:attrName>
                                        </p:attrNameLst>
                                      </p:cBhvr>
                                      <p:to>
                                        <p:strVal val="visible"/>
                                      </p:to>
                                    </p:set>
                                    <p:animEffect transition="in" filter="wipe(down)">
                                      <p:cBhvr>
                                        <p:cTn id="186" dur="500"/>
                                        <p:tgtEl>
                                          <p:spTgt spid="31"/>
                                        </p:tgtEl>
                                      </p:cBhvr>
                                    </p:animEffect>
                                  </p:childTnLst>
                                </p:cTn>
                              </p:par>
                            </p:childTnLst>
                          </p:cTn>
                        </p:par>
                        <p:par>
                          <p:cTn id="187" fill="hold">
                            <p:stCondLst>
                              <p:cond delay="8350"/>
                            </p:stCondLst>
                            <p:childTnLst>
                              <p:par>
                                <p:cTn id="188" presetID="22" presetClass="entr" presetSubtype="4" fill="hold" grpId="0" nodeType="afterEffect">
                                  <p:stCondLst>
                                    <p:cond delay="0"/>
                                  </p:stCondLst>
                                  <p:childTnLst>
                                    <p:set>
                                      <p:cBhvr>
                                        <p:cTn id="189" dur="1" fill="hold">
                                          <p:stCondLst>
                                            <p:cond delay="0"/>
                                          </p:stCondLst>
                                        </p:cTn>
                                        <p:tgtEl>
                                          <p:spTgt spid="35"/>
                                        </p:tgtEl>
                                        <p:attrNameLst>
                                          <p:attrName>style.visibility</p:attrName>
                                        </p:attrNameLst>
                                      </p:cBhvr>
                                      <p:to>
                                        <p:strVal val="visible"/>
                                      </p:to>
                                    </p:set>
                                    <p:animEffect transition="in" filter="wipe(down)">
                                      <p:cBhvr>
                                        <p:cTn id="190" dur="500"/>
                                        <p:tgtEl>
                                          <p:spTgt spid="35"/>
                                        </p:tgtEl>
                                      </p:cBhvr>
                                    </p:animEffect>
                                  </p:childTnLst>
                                </p:cTn>
                              </p:par>
                              <p:par>
                                <p:cTn id="191" presetID="22" presetClass="entr" presetSubtype="4" fill="hold" grpId="0" nodeType="withEffect">
                                  <p:stCondLst>
                                    <p:cond delay="0"/>
                                  </p:stCondLst>
                                  <p:childTnLst>
                                    <p:set>
                                      <p:cBhvr>
                                        <p:cTn id="192" dur="1" fill="hold">
                                          <p:stCondLst>
                                            <p:cond delay="0"/>
                                          </p:stCondLst>
                                        </p:cTn>
                                        <p:tgtEl>
                                          <p:spTgt spid="34"/>
                                        </p:tgtEl>
                                        <p:attrNameLst>
                                          <p:attrName>style.visibility</p:attrName>
                                        </p:attrNameLst>
                                      </p:cBhvr>
                                      <p:to>
                                        <p:strVal val="visible"/>
                                      </p:to>
                                    </p:set>
                                    <p:animEffect transition="in" filter="wipe(down)">
                                      <p:cBhvr>
                                        <p:cTn id="193" dur="500"/>
                                        <p:tgtEl>
                                          <p:spTgt spid="34"/>
                                        </p:tgtEl>
                                      </p:cBhvr>
                                    </p:animEffect>
                                  </p:childTnLst>
                                </p:cTn>
                              </p:par>
                              <p:par>
                                <p:cTn id="194" presetID="22" presetClass="entr" presetSubtype="4" fill="hold" grpId="0" nodeType="withEffect">
                                  <p:stCondLst>
                                    <p:cond delay="0"/>
                                  </p:stCondLst>
                                  <p:childTnLst>
                                    <p:set>
                                      <p:cBhvr>
                                        <p:cTn id="195" dur="1" fill="hold">
                                          <p:stCondLst>
                                            <p:cond delay="0"/>
                                          </p:stCondLst>
                                        </p:cTn>
                                        <p:tgtEl>
                                          <p:spTgt spid="33"/>
                                        </p:tgtEl>
                                        <p:attrNameLst>
                                          <p:attrName>style.visibility</p:attrName>
                                        </p:attrNameLst>
                                      </p:cBhvr>
                                      <p:to>
                                        <p:strVal val="visible"/>
                                      </p:to>
                                    </p:set>
                                    <p:animEffect transition="in" filter="wipe(down)">
                                      <p:cBhvr>
                                        <p:cTn id="196" dur="500"/>
                                        <p:tgtEl>
                                          <p:spTgt spid="33"/>
                                        </p:tgtEl>
                                      </p:cBhvr>
                                    </p:animEffect>
                                  </p:childTnLst>
                                </p:cTn>
                              </p:par>
                              <p:par>
                                <p:cTn id="197" presetID="22" presetClass="entr" presetSubtype="4" fill="hold" grpId="0" nodeType="withEffect">
                                  <p:stCondLst>
                                    <p:cond delay="0"/>
                                  </p:stCondLst>
                                  <p:childTnLst>
                                    <p:set>
                                      <p:cBhvr>
                                        <p:cTn id="198" dur="1" fill="hold">
                                          <p:stCondLst>
                                            <p:cond delay="0"/>
                                          </p:stCondLst>
                                        </p:cTn>
                                        <p:tgtEl>
                                          <p:spTgt spid="32"/>
                                        </p:tgtEl>
                                        <p:attrNameLst>
                                          <p:attrName>style.visibility</p:attrName>
                                        </p:attrNameLst>
                                      </p:cBhvr>
                                      <p:to>
                                        <p:strVal val="visible"/>
                                      </p:to>
                                    </p:set>
                                    <p:animEffect transition="in" filter="wipe(down)">
                                      <p:cBhvr>
                                        <p:cTn id="19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p:bldP spid="45" grpId="0"/>
      <p:bldP spid="46" grpId="0"/>
      <p:bldP spid="47" grpId="0"/>
      <p:bldP spid="48" grpId="0"/>
      <p:bldP spid="49" grpId="0"/>
      <p:bldP spid="50" grpId="0"/>
      <p:bldP spid="51" grpId="0"/>
      <p:bldP spid="5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29"/>
          <p:cNvSpPr/>
          <p:nvPr/>
        </p:nvSpPr>
        <p:spPr>
          <a:xfrm>
            <a:off x="3360329" y="4109478"/>
            <a:ext cx="6263246" cy="134065"/>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91451" tIns="45725" rIns="91451" bIns="45725" rtlCol="0" anchor="ctr"/>
          <a:lstStyle/>
          <a:p>
            <a:pPr algn="ctr"/>
            <a:endParaRPr lang="zh-CN" altLang="en-US"/>
          </a:p>
        </p:txBody>
      </p:sp>
      <p:sp>
        <p:nvSpPr>
          <p:cNvPr id="31" name="矩形 30"/>
          <p:cNvSpPr/>
          <p:nvPr/>
        </p:nvSpPr>
        <p:spPr>
          <a:xfrm>
            <a:off x="2784400" y="1743165"/>
            <a:ext cx="6263246" cy="134065"/>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91451" tIns="45725" rIns="91451" bIns="45725" rtlCol="0" anchor="ctr"/>
          <a:lstStyle/>
          <a:p>
            <a:pPr algn="ctr"/>
            <a:endParaRPr lang="zh-CN" altLang="en-US"/>
          </a:p>
        </p:txBody>
      </p:sp>
      <p:sp>
        <p:nvSpPr>
          <p:cNvPr id="32" name="椭圆 64"/>
          <p:cNvSpPr>
            <a:spLocks noChangeArrowheads="1"/>
          </p:cNvSpPr>
          <p:nvPr/>
        </p:nvSpPr>
        <p:spPr bwMode="auto">
          <a:xfrm>
            <a:off x="1272583" y="1413243"/>
            <a:ext cx="1658345" cy="1658048"/>
          </a:xfrm>
          <a:prstGeom prst="ellipse">
            <a:avLst/>
          </a:prstGeom>
          <a:solidFill>
            <a:srgbClr val="C00000"/>
          </a:solidFill>
          <a:ln w="190500" cap="sq" cmpd="sng">
            <a:solidFill>
              <a:srgbClr val="969696"/>
            </a:solidFill>
            <a:round/>
            <a:headEnd/>
            <a:tailEnd/>
          </a:ln>
        </p:spPr>
        <p:txBody>
          <a:bodyPr lIns="91451" tIns="45725" rIns="91451" bIns="45725" anchor="ctr"/>
          <a:lstStyle/>
          <a:p>
            <a:pPr algn="ctr"/>
            <a:r>
              <a:rPr lang="zh-CN" altLang="en-US" sz="2799" b="1" dirty="0">
                <a:solidFill>
                  <a:schemeClr val="bg1"/>
                </a:solidFill>
                <a:latin typeface="微软雅黑" pitchFamily="34" charset="-122"/>
                <a:ea typeface="微软雅黑" pitchFamily="34" charset="-122"/>
                <a:sym typeface="宋体" panose="02010600030101010101" pitchFamily="2" charset="-122"/>
              </a:rPr>
              <a:t>添加文字</a:t>
            </a:r>
            <a:endParaRPr lang="zh-CN" altLang="zh-CN" sz="2799" b="1" dirty="0">
              <a:solidFill>
                <a:schemeClr val="bg1"/>
              </a:solidFill>
              <a:latin typeface="微软雅黑" pitchFamily="34" charset="-122"/>
              <a:ea typeface="微软雅黑" pitchFamily="34" charset="-122"/>
              <a:sym typeface="宋体" panose="02010600030101010101" pitchFamily="2" charset="-122"/>
            </a:endParaRPr>
          </a:p>
        </p:txBody>
      </p:sp>
      <p:sp>
        <p:nvSpPr>
          <p:cNvPr id="33" name="TextBox 32"/>
          <p:cNvSpPr txBox="1"/>
          <p:nvPr/>
        </p:nvSpPr>
        <p:spPr>
          <a:xfrm>
            <a:off x="3249083" y="1909607"/>
            <a:ext cx="5903290" cy="2012859"/>
          </a:xfrm>
          <a:prstGeom prst="rect">
            <a:avLst/>
          </a:prstGeom>
          <a:noFill/>
        </p:spPr>
        <p:txBody>
          <a:bodyPr wrap="square" lIns="91451" tIns="45725" rIns="91451" bIns="45725" rtlCol="0">
            <a:spAutoFit/>
          </a:bodyPr>
          <a:lstStyle/>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ysClr val="windowText" lastClr="000000"/>
              </a:solidFill>
              <a:latin typeface="微软雅黑" pitchFamily="34" charset="-122"/>
              <a:ea typeface="微软雅黑" pitchFamily="34" charset="-122"/>
            </a:endParaRPr>
          </a:p>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34" name="椭圆 64"/>
          <p:cNvSpPr>
            <a:spLocks noChangeArrowheads="1"/>
          </p:cNvSpPr>
          <p:nvPr/>
        </p:nvSpPr>
        <p:spPr bwMode="auto">
          <a:xfrm>
            <a:off x="9407603" y="3496477"/>
            <a:ext cx="1658345" cy="1658048"/>
          </a:xfrm>
          <a:prstGeom prst="ellipse">
            <a:avLst/>
          </a:prstGeom>
          <a:solidFill>
            <a:srgbClr val="C00000"/>
          </a:solidFill>
          <a:ln w="190500" cap="sq" cmpd="sng">
            <a:solidFill>
              <a:srgbClr val="969696"/>
            </a:solidFill>
            <a:round/>
            <a:headEnd/>
            <a:tailEnd/>
          </a:ln>
        </p:spPr>
        <p:txBody>
          <a:bodyPr lIns="91451" tIns="45725" rIns="91451" bIns="45725" anchor="ctr"/>
          <a:lstStyle/>
          <a:p>
            <a:pPr algn="ctr"/>
            <a:r>
              <a:rPr lang="zh-CN" altLang="en-US" sz="2799" b="1" dirty="0">
                <a:solidFill>
                  <a:schemeClr val="bg1"/>
                </a:solidFill>
                <a:latin typeface="微软雅黑" pitchFamily="34" charset="-122"/>
                <a:ea typeface="微软雅黑" pitchFamily="34" charset="-122"/>
                <a:sym typeface="宋体" panose="02010600030101010101" pitchFamily="2" charset="-122"/>
              </a:rPr>
              <a:t>添加文字</a:t>
            </a:r>
            <a:endParaRPr lang="zh-CN" altLang="zh-CN" sz="2799" b="1" dirty="0">
              <a:solidFill>
                <a:schemeClr val="bg1"/>
              </a:solidFill>
              <a:latin typeface="微软雅黑" pitchFamily="34" charset="-122"/>
              <a:ea typeface="微软雅黑" pitchFamily="34" charset="-122"/>
              <a:sym typeface="宋体" panose="02010600030101010101" pitchFamily="2" charset="-122"/>
            </a:endParaRPr>
          </a:p>
        </p:txBody>
      </p:sp>
      <p:sp>
        <p:nvSpPr>
          <p:cNvPr id="62" name="TextBox 61"/>
          <p:cNvSpPr txBox="1"/>
          <p:nvPr/>
        </p:nvSpPr>
        <p:spPr>
          <a:xfrm>
            <a:off x="3249083" y="4325504"/>
            <a:ext cx="5903290" cy="2012859"/>
          </a:xfrm>
          <a:prstGeom prst="rect">
            <a:avLst/>
          </a:prstGeom>
          <a:noFill/>
        </p:spPr>
        <p:txBody>
          <a:bodyPr wrap="square" lIns="91451" tIns="45725" rIns="91451" bIns="45725" rtlCol="0">
            <a:spAutoFit/>
          </a:bodyPr>
          <a:lstStyle/>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ysClr val="windowText" lastClr="000000"/>
              </a:solidFill>
              <a:latin typeface="微软雅黑" pitchFamily="34" charset="-122"/>
              <a:ea typeface="微软雅黑" pitchFamily="34" charset="-122"/>
            </a:endParaRPr>
          </a:p>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10" name="文本框 2"/>
          <p:cNvSpPr txBox="1"/>
          <p:nvPr/>
        </p:nvSpPr>
        <p:spPr>
          <a:xfrm>
            <a:off x="1141373" y="170230"/>
            <a:ext cx="3286051" cy="523099"/>
          </a:xfrm>
          <a:prstGeom prst="rect">
            <a:avLst/>
          </a:prstGeom>
          <a:noFill/>
        </p:spPr>
        <p:txBody>
          <a:bodyPr wrap="square" rtlCol="0">
            <a:spAutoFit/>
          </a:bodyPr>
          <a:lstStyle/>
          <a:p>
            <a:pPr algn="ctr"/>
            <a:r>
              <a:rPr lang="zh-CN" altLang="en-US" sz="2799" b="1" dirty="0" smtClean="0">
                <a:solidFill>
                  <a:srgbClr val="C00000"/>
                </a:solidFill>
                <a:latin typeface="微软雅黑" pitchFamily="34" charset="-122"/>
                <a:ea typeface="微软雅黑" pitchFamily="34" charset="-122"/>
              </a:rPr>
              <a:t> </a:t>
            </a:r>
            <a:endParaRPr lang="zh-CN" altLang="en-US" sz="2799" b="1" dirty="0">
              <a:solidFill>
                <a:srgbClr val="C00000"/>
              </a:solidFill>
              <a:latin typeface="微软雅黑" pitchFamily="34" charset="-122"/>
              <a:ea typeface="微软雅黑" pitchFamily="34" charset="-122"/>
            </a:endParaRPr>
          </a:p>
        </p:txBody>
      </p:sp>
    </p:spTree>
    <p:extLst>
      <p:ext uri="{BB962C8B-B14F-4D97-AF65-F5344CB8AC3E}">
        <p14:creationId xmlns:p14="http://schemas.microsoft.com/office/powerpoint/2010/main" val="4166946980"/>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
                                        </p:tgtEl>
                                        <p:attrNameLst>
                                          <p:attrName>ppt_y</p:attrName>
                                        </p:attrNameLst>
                                      </p:cBhvr>
                                      <p:tavLst>
                                        <p:tav tm="0">
                                          <p:val>
                                            <p:strVal val="#ppt_y"/>
                                          </p:val>
                                        </p:tav>
                                        <p:tav tm="100000">
                                          <p:val>
                                            <p:strVal val="#ppt_y"/>
                                          </p:val>
                                        </p:tav>
                                      </p:tavLst>
                                    </p:anim>
                                    <p:anim calcmode="lin" valueType="num">
                                      <p:cBhvr>
                                        <p:cTn id="9"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
                                        </p:tgtEl>
                                      </p:cBhvr>
                                    </p:animEffect>
                                  </p:childTnLst>
                                </p:cTn>
                              </p:par>
                            </p:childTnLst>
                          </p:cTn>
                        </p:par>
                        <p:par>
                          <p:cTn id="12" fill="hold">
                            <p:stCondLst>
                              <p:cond delay="450"/>
                            </p:stCondLst>
                            <p:childTnLst>
                              <p:par>
                                <p:cTn id="13" presetID="2" presetClass="entr" presetSubtype="8"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500" fill="hold"/>
                                        <p:tgtEl>
                                          <p:spTgt spid="32"/>
                                        </p:tgtEl>
                                        <p:attrNameLst>
                                          <p:attrName>ppt_x</p:attrName>
                                        </p:attrNameLst>
                                      </p:cBhvr>
                                      <p:tavLst>
                                        <p:tav tm="0">
                                          <p:val>
                                            <p:strVal val="0-#ppt_w/2"/>
                                          </p:val>
                                        </p:tav>
                                        <p:tav tm="100000">
                                          <p:val>
                                            <p:strVal val="#ppt_x"/>
                                          </p:val>
                                        </p:tav>
                                      </p:tavLst>
                                    </p:anim>
                                    <p:anim calcmode="lin" valueType="num">
                                      <p:cBhvr additive="base">
                                        <p:cTn id="16" dur="500" fill="hold"/>
                                        <p:tgtEl>
                                          <p:spTgt spid="32"/>
                                        </p:tgtEl>
                                        <p:attrNameLst>
                                          <p:attrName>ppt_y</p:attrName>
                                        </p:attrNameLst>
                                      </p:cBhvr>
                                      <p:tavLst>
                                        <p:tav tm="0">
                                          <p:val>
                                            <p:strVal val="#ppt_y"/>
                                          </p:val>
                                        </p:tav>
                                        <p:tav tm="100000">
                                          <p:val>
                                            <p:strVal val="#ppt_y"/>
                                          </p:val>
                                        </p:tav>
                                      </p:tavLst>
                                    </p:anim>
                                  </p:childTnLst>
                                </p:cTn>
                              </p:par>
                              <p:par>
                                <p:cTn id="17" presetID="8" presetClass="emph" presetSubtype="0" fill="hold" grpId="1" nodeType="withEffect">
                                  <p:stCondLst>
                                    <p:cond delay="0"/>
                                  </p:stCondLst>
                                  <p:childTnLst>
                                    <p:animRot by="21600000">
                                      <p:cBhvr>
                                        <p:cTn id="18" dur="500" fill="hold"/>
                                        <p:tgtEl>
                                          <p:spTgt spid="32"/>
                                        </p:tgtEl>
                                        <p:attrNameLst>
                                          <p:attrName>r</p:attrName>
                                        </p:attrNameLst>
                                      </p:cBhvr>
                                    </p:animRot>
                                  </p:childTnLst>
                                </p:cTn>
                              </p:par>
                            </p:childTnLst>
                          </p:cTn>
                        </p:par>
                        <p:par>
                          <p:cTn id="19" fill="hold">
                            <p:stCondLst>
                              <p:cond delay="950"/>
                            </p:stCondLst>
                            <p:childTnLst>
                              <p:par>
                                <p:cTn id="20" presetID="22" presetClass="entr" presetSubtype="8"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500"/>
                                        <p:tgtEl>
                                          <p:spTgt spid="31"/>
                                        </p:tgtEl>
                                      </p:cBhvr>
                                    </p:animEffect>
                                  </p:childTnLst>
                                </p:cTn>
                              </p:par>
                            </p:childTnLst>
                          </p:cTn>
                        </p:par>
                        <p:par>
                          <p:cTn id="23" fill="hold">
                            <p:stCondLst>
                              <p:cond delay="1450"/>
                            </p:stCondLst>
                            <p:childTnLst>
                              <p:par>
                                <p:cTn id="24" presetID="22" presetClass="entr" presetSubtype="8" fill="hold" grpId="0" nodeType="afterEffect">
                                  <p:stCondLst>
                                    <p:cond delay="0"/>
                                  </p:stCondLst>
                                  <p:iterate type="lt">
                                    <p:tmPct val="30000"/>
                                  </p:iterate>
                                  <p:childTnLst>
                                    <p:set>
                                      <p:cBhvr>
                                        <p:cTn id="25" dur="1" fill="hold">
                                          <p:stCondLst>
                                            <p:cond delay="0"/>
                                          </p:stCondLst>
                                        </p:cTn>
                                        <p:tgtEl>
                                          <p:spTgt spid="33"/>
                                        </p:tgtEl>
                                        <p:attrNameLst>
                                          <p:attrName>style.visibility</p:attrName>
                                        </p:attrNameLst>
                                      </p:cBhvr>
                                      <p:to>
                                        <p:strVal val="visible"/>
                                      </p:to>
                                    </p:set>
                                    <p:animEffect transition="in" filter="wipe(left)">
                                      <p:cBhvr>
                                        <p:cTn id="26" dur="100"/>
                                        <p:tgtEl>
                                          <p:spTgt spid="33"/>
                                        </p:tgtEl>
                                      </p:cBhvr>
                                    </p:animEffect>
                                  </p:childTnLst>
                                </p:cTn>
                              </p:par>
                              <p:par>
                                <p:cTn id="27" presetID="36" presetClass="emph" presetSubtype="0" fill="hold" grpId="1" nodeType="withEffect">
                                  <p:stCondLst>
                                    <p:cond delay="0"/>
                                  </p:stCondLst>
                                  <p:iterate type="lt">
                                    <p:tmPct val="30000"/>
                                  </p:iterate>
                                  <p:childTnLst>
                                    <p:animScale>
                                      <p:cBhvr>
                                        <p:cTn id="28" dur="50" autoRev="1" fill="hold">
                                          <p:stCondLst>
                                            <p:cond delay="0"/>
                                          </p:stCondLst>
                                        </p:cTn>
                                        <p:tgtEl>
                                          <p:spTgt spid="33"/>
                                        </p:tgtEl>
                                      </p:cBhvr>
                                      <p:to x="80000" y="100000"/>
                                    </p:animScale>
                                    <p:anim by="(#ppt_w*0.10)" calcmode="lin" valueType="num">
                                      <p:cBhvr>
                                        <p:cTn id="29" dur="50" autoRev="1" fill="hold">
                                          <p:stCondLst>
                                            <p:cond delay="0"/>
                                          </p:stCondLst>
                                        </p:cTn>
                                        <p:tgtEl>
                                          <p:spTgt spid="33"/>
                                        </p:tgtEl>
                                        <p:attrNameLst>
                                          <p:attrName>ppt_x</p:attrName>
                                        </p:attrNameLst>
                                      </p:cBhvr>
                                    </p:anim>
                                    <p:anim by="(-#ppt_w*0.10)" calcmode="lin" valueType="num">
                                      <p:cBhvr>
                                        <p:cTn id="30" dur="50" autoRev="1" fill="hold">
                                          <p:stCondLst>
                                            <p:cond delay="0"/>
                                          </p:stCondLst>
                                        </p:cTn>
                                        <p:tgtEl>
                                          <p:spTgt spid="33"/>
                                        </p:tgtEl>
                                        <p:attrNameLst>
                                          <p:attrName>ppt_y</p:attrName>
                                        </p:attrNameLst>
                                      </p:cBhvr>
                                    </p:anim>
                                    <p:animRot by="-480000">
                                      <p:cBhvr>
                                        <p:cTn id="31" dur="50" autoRev="1" fill="hold">
                                          <p:stCondLst>
                                            <p:cond delay="0"/>
                                          </p:stCondLst>
                                        </p:cTn>
                                        <p:tgtEl>
                                          <p:spTgt spid="33"/>
                                        </p:tgtEl>
                                        <p:attrNameLst>
                                          <p:attrName>r</p:attrName>
                                        </p:attrNameLst>
                                      </p:cBhvr>
                                    </p:animRot>
                                  </p:childTnLst>
                                </p:cTn>
                              </p:par>
                            </p:childTnLst>
                          </p:cTn>
                        </p:par>
                        <p:par>
                          <p:cTn id="32" fill="hold">
                            <p:stCondLst>
                              <p:cond delay="5660"/>
                            </p:stCondLst>
                            <p:childTnLst>
                              <p:par>
                                <p:cTn id="33" presetID="2" presetClass="entr" presetSubtype="2" fill="hold" grpId="0" nodeType="after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additive="base">
                                        <p:cTn id="35" dur="500" fill="hold"/>
                                        <p:tgtEl>
                                          <p:spTgt spid="34"/>
                                        </p:tgtEl>
                                        <p:attrNameLst>
                                          <p:attrName>ppt_x</p:attrName>
                                        </p:attrNameLst>
                                      </p:cBhvr>
                                      <p:tavLst>
                                        <p:tav tm="0">
                                          <p:val>
                                            <p:strVal val="1+#ppt_w/2"/>
                                          </p:val>
                                        </p:tav>
                                        <p:tav tm="100000">
                                          <p:val>
                                            <p:strVal val="#ppt_x"/>
                                          </p:val>
                                        </p:tav>
                                      </p:tavLst>
                                    </p:anim>
                                    <p:anim calcmode="lin" valueType="num">
                                      <p:cBhvr additive="base">
                                        <p:cTn id="36" dur="500" fill="hold"/>
                                        <p:tgtEl>
                                          <p:spTgt spid="34"/>
                                        </p:tgtEl>
                                        <p:attrNameLst>
                                          <p:attrName>ppt_y</p:attrName>
                                        </p:attrNameLst>
                                      </p:cBhvr>
                                      <p:tavLst>
                                        <p:tav tm="0">
                                          <p:val>
                                            <p:strVal val="#ppt_y"/>
                                          </p:val>
                                        </p:tav>
                                        <p:tav tm="100000">
                                          <p:val>
                                            <p:strVal val="#ppt_y"/>
                                          </p:val>
                                        </p:tav>
                                      </p:tavLst>
                                    </p:anim>
                                  </p:childTnLst>
                                </p:cTn>
                              </p:par>
                              <p:par>
                                <p:cTn id="37" presetID="8" presetClass="emph" presetSubtype="0" fill="hold" grpId="1" nodeType="withEffect">
                                  <p:stCondLst>
                                    <p:cond delay="0"/>
                                  </p:stCondLst>
                                  <p:childTnLst>
                                    <p:animRot by="-21600000">
                                      <p:cBhvr>
                                        <p:cTn id="38" dur="500" fill="hold"/>
                                        <p:tgtEl>
                                          <p:spTgt spid="34"/>
                                        </p:tgtEl>
                                        <p:attrNameLst>
                                          <p:attrName>r</p:attrName>
                                        </p:attrNameLst>
                                      </p:cBhvr>
                                    </p:animRot>
                                  </p:childTnLst>
                                </p:cTn>
                              </p:par>
                            </p:childTnLst>
                          </p:cTn>
                        </p:par>
                        <p:par>
                          <p:cTn id="39" fill="hold">
                            <p:stCondLst>
                              <p:cond delay="6160"/>
                            </p:stCondLst>
                            <p:childTnLst>
                              <p:par>
                                <p:cTn id="40" presetID="22" presetClass="entr" presetSubtype="2" fill="hold" grpId="0" nodeType="after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wipe(right)">
                                      <p:cBhvr>
                                        <p:cTn id="42" dur="500"/>
                                        <p:tgtEl>
                                          <p:spTgt spid="30"/>
                                        </p:tgtEl>
                                      </p:cBhvr>
                                    </p:animEffect>
                                  </p:childTnLst>
                                </p:cTn>
                              </p:par>
                            </p:childTnLst>
                          </p:cTn>
                        </p:par>
                        <p:par>
                          <p:cTn id="43" fill="hold">
                            <p:stCondLst>
                              <p:cond delay="6660"/>
                            </p:stCondLst>
                            <p:childTnLst>
                              <p:par>
                                <p:cTn id="44" presetID="22" presetClass="entr" presetSubtype="8" fill="hold" grpId="0" nodeType="afterEffect">
                                  <p:stCondLst>
                                    <p:cond delay="0"/>
                                  </p:stCondLst>
                                  <p:iterate type="lt">
                                    <p:tmPct val="30000"/>
                                  </p:iterate>
                                  <p:childTnLst>
                                    <p:set>
                                      <p:cBhvr>
                                        <p:cTn id="45" dur="1" fill="hold">
                                          <p:stCondLst>
                                            <p:cond delay="0"/>
                                          </p:stCondLst>
                                        </p:cTn>
                                        <p:tgtEl>
                                          <p:spTgt spid="62"/>
                                        </p:tgtEl>
                                        <p:attrNameLst>
                                          <p:attrName>style.visibility</p:attrName>
                                        </p:attrNameLst>
                                      </p:cBhvr>
                                      <p:to>
                                        <p:strVal val="visible"/>
                                      </p:to>
                                    </p:set>
                                    <p:animEffect transition="in" filter="wipe(left)">
                                      <p:cBhvr>
                                        <p:cTn id="46" dur="100"/>
                                        <p:tgtEl>
                                          <p:spTgt spid="62"/>
                                        </p:tgtEl>
                                      </p:cBhvr>
                                    </p:animEffect>
                                  </p:childTnLst>
                                </p:cTn>
                              </p:par>
                              <p:par>
                                <p:cTn id="47" presetID="36" presetClass="emph" presetSubtype="0" fill="hold" grpId="1" nodeType="withEffect">
                                  <p:stCondLst>
                                    <p:cond delay="0"/>
                                  </p:stCondLst>
                                  <p:iterate type="lt">
                                    <p:tmPct val="30000"/>
                                  </p:iterate>
                                  <p:childTnLst>
                                    <p:animScale>
                                      <p:cBhvr>
                                        <p:cTn id="48" dur="50" autoRev="1" fill="hold">
                                          <p:stCondLst>
                                            <p:cond delay="0"/>
                                          </p:stCondLst>
                                        </p:cTn>
                                        <p:tgtEl>
                                          <p:spTgt spid="62"/>
                                        </p:tgtEl>
                                      </p:cBhvr>
                                      <p:to x="80000" y="100000"/>
                                    </p:animScale>
                                    <p:anim by="(#ppt_w*0.10)" calcmode="lin" valueType="num">
                                      <p:cBhvr>
                                        <p:cTn id="49" dur="50" autoRev="1" fill="hold">
                                          <p:stCondLst>
                                            <p:cond delay="0"/>
                                          </p:stCondLst>
                                        </p:cTn>
                                        <p:tgtEl>
                                          <p:spTgt spid="62"/>
                                        </p:tgtEl>
                                        <p:attrNameLst>
                                          <p:attrName>ppt_x</p:attrName>
                                        </p:attrNameLst>
                                      </p:cBhvr>
                                    </p:anim>
                                    <p:anim by="(-#ppt_w*0.10)" calcmode="lin" valueType="num">
                                      <p:cBhvr>
                                        <p:cTn id="50" dur="50" autoRev="1" fill="hold">
                                          <p:stCondLst>
                                            <p:cond delay="0"/>
                                          </p:stCondLst>
                                        </p:cTn>
                                        <p:tgtEl>
                                          <p:spTgt spid="62"/>
                                        </p:tgtEl>
                                        <p:attrNameLst>
                                          <p:attrName>ppt_y</p:attrName>
                                        </p:attrNameLst>
                                      </p:cBhvr>
                                    </p:anim>
                                    <p:animRot by="-480000">
                                      <p:cBhvr>
                                        <p:cTn id="51" dur="50" autoRev="1" fill="hold">
                                          <p:stCondLst>
                                            <p:cond delay="0"/>
                                          </p:stCondLst>
                                        </p:cTn>
                                        <p:tgtEl>
                                          <p:spTgt spid="6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2" grpId="1" animBg="1"/>
      <p:bldP spid="33" grpId="0"/>
      <p:bldP spid="33" grpId="1"/>
      <p:bldP spid="34" grpId="0" animBg="1"/>
      <p:bldP spid="34" grpId="1" animBg="1"/>
      <p:bldP spid="62" grpId="0"/>
      <p:bldP spid="62" grpId="1"/>
      <p:bldP spid="1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饼形 112"/>
          <p:cNvSpPr/>
          <p:nvPr/>
        </p:nvSpPr>
        <p:spPr>
          <a:xfrm>
            <a:off x="1541559" y="2691708"/>
            <a:ext cx="2085721" cy="2088667"/>
          </a:xfrm>
          <a:prstGeom prst="pie">
            <a:avLst>
              <a:gd name="adj1" fmla="val 0"/>
              <a:gd name="adj2" fmla="val 17817387"/>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latin typeface="微软雅黑" pitchFamily="34" charset="-122"/>
              <a:ea typeface="微软雅黑" pitchFamily="34" charset="-122"/>
            </a:endParaRPr>
          </a:p>
        </p:txBody>
      </p:sp>
      <p:sp>
        <p:nvSpPr>
          <p:cNvPr id="114" name="饼形 113"/>
          <p:cNvSpPr/>
          <p:nvPr/>
        </p:nvSpPr>
        <p:spPr>
          <a:xfrm rot="17792835">
            <a:off x="1360628" y="2290251"/>
            <a:ext cx="2798115" cy="2699542"/>
          </a:xfrm>
          <a:prstGeom prst="pie">
            <a:avLst>
              <a:gd name="adj1" fmla="val 0"/>
              <a:gd name="adj2" fmla="val 3873493"/>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115" name="饼形 114"/>
          <p:cNvSpPr/>
          <p:nvPr/>
        </p:nvSpPr>
        <p:spPr>
          <a:xfrm>
            <a:off x="4980225" y="2696471"/>
            <a:ext cx="2087308" cy="2087079"/>
          </a:xfrm>
          <a:prstGeom prst="pie">
            <a:avLst>
              <a:gd name="adj1" fmla="val 0"/>
              <a:gd name="adj2" fmla="val 1503185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latin typeface="微软雅黑" pitchFamily="34" charset="-122"/>
              <a:ea typeface="微软雅黑" pitchFamily="34" charset="-122"/>
            </a:endParaRPr>
          </a:p>
        </p:txBody>
      </p:sp>
      <p:sp>
        <p:nvSpPr>
          <p:cNvPr id="116" name="饼形 115"/>
          <p:cNvSpPr/>
          <p:nvPr/>
        </p:nvSpPr>
        <p:spPr>
          <a:xfrm rot="17792835">
            <a:off x="4711264" y="2270411"/>
            <a:ext cx="2798115" cy="2701129"/>
          </a:xfrm>
          <a:prstGeom prst="pie">
            <a:avLst>
              <a:gd name="adj1" fmla="val 18826865"/>
              <a:gd name="adj2" fmla="val 3873493"/>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117" name="文本框 24"/>
          <p:cNvSpPr txBox="1">
            <a:spLocks noChangeArrowheads="1"/>
          </p:cNvSpPr>
          <p:nvPr/>
        </p:nvSpPr>
        <p:spPr bwMode="auto">
          <a:xfrm>
            <a:off x="1962124" y="3758935"/>
            <a:ext cx="1513015" cy="769263"/>
          </a:xfrm>
          <a:prstGeom prst="rect">
            <a:avLst/>
          </a:prstGeom>
          <a:noFill/>
          <a:ln w="9525">
            <a:noFill/>
            <a:miter lim="800000"/>
            <a:headEnd/>
            <a:tailEnd/>
          </a:ln>
        </p:spPr>
        <p:txBody>
          <a:bodyPr wrap="square">
            <a:spAutoFit/>
          </a:bodyPr>
          <a:lstStyle/>
          <a:p>
            <a:r>
              <a:rPr lang="en-US" altLang="zh-CN" sz="4399" dirty="0">
                <a:solidFill>
                  <a:schemeClr val="bg1"/>
                </a:solidFill>
                <a:latin typeface="微软雅黑" pitchFamily="34" charset="-122"/>
                <a:ea typeface="微软雅黑" pitchFamily="34" charset="-122"/>
              </a:rPr>
              <a:t>17%</a:t>
            </a:r>
            <a:endParaRPr lang="zh-CN" altLang="en-US" sz="4399" dirty="0">
              <a:solidFill>
                <a:schemeClr val="bg1"/>
              </a:solidFill>
              <a:latin typeface="微软雅黑" pitchFamily="34" charset="-122"/>
              <a:ea typeface="微软雅黑" pitchFamily="34" charset="-122"/>
            </a:endParaRPr>
          </a:p>
        </p:txBody>
      </p:sp>
      <p:sp>
        <p:nvSpPr>
          <p:cNvPr id="118" name="文本框 25"/>
          <p:cNvSpPr txBox="1">
            <a:spLocks noChangeArrowheads="1"/>
          </p:cNvSpPr>
          <p:nvPr/>
        </p:nvSpPr>
        <p:spPr bwMode="auto">
          <a:xfrm>
            <a:off x="5407044" y="3758935"/>
            <a:ext cx="1679679" cy="769263"/>
          </a:xfrm>
          <a:prstGeom prst="rect">
            <a:avLst/>
          </a:prstGeom>
          <a:noFill/>
          <a:ln w="9525">
            <a:noFill/>
            <a:miter lim="800000"/>
            <a:headEnd/>
            <a:tailEnd/>
          </a:ln>
        </p:spPr>
        <p:txBody>
          <a:bodyPr wrap="square">
            <a:spAutoFit/>
          </a:bodyPr>
          <a:lstStyle>
            <a:defPPr>
              <a:defRPr lang="zh-CN"/>
            </a:defPPr>
            <a:lvl1pPr>
              <a:defRPr sz="44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en-US" altLang="zh-CN" sz="4399" dirty="0">
                <a:solidFill>
                  <a:schemeClr val="bg1"/>
                </a:solidFill>
              </a:rPr>
              <a:t>32%</a:t>
            </a:r>
            <a:endParaRPr lang="zh-CN" altLang="en-US" sz="4399" dirty="0">
              <a:solidFill>
                <a:schemeClr val="bg1"/>
              </a:solidFill>
            </a:endParaRPr>
          </a:p>
        </p:txBody>
      </p:sp>
      <p:sp>
        <p:nvSpPr>
          <p:cNvPr id="119" name="饼形 118"/>
          <p:cNvSpPr/>
          <p:nvPr/>
        </p:nvSpPr>
        <p:spPr>
          <a:xfrm>
            <a:off x="8361790" y="2736148"/>
            <a:ext cx="2087308" cy="2088667"/>
          </a:xfrm>
          <a:prstGeom prst="pie">
            <a:avLst>
              <a:gd name="adj1" fmla="val 0"/>
              <a:gd name="adj2" fmla="val 19042771"/>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latin typeface="微软雅黑" pitchFamily="34" charset="-122"/>
              <a:ea typeface="微软雅黑" pitchFamily="34" charset="-122"/>
            </a:endParaRPr>
          </a:p>
        </p:txBody>
      </p:sp>
      <p:sp>
        <p:nvSpPr>
          <p:cNvPr id="120" name="饼形 119"/>
          <p:cNvSpPr/>
          <p:nvPr/>
        </p:nvSpPr>
        <p:spPr>
          <a:xfrm rot="16431819">
            <a:off x="8539506" y="2667777"/>
            <a:ext cx="2217224" cy="2052413"/>
          </a:xfrm>
          <a:prstGeom prst="pie">
            <a:avLst>
              <a:gd name="adj1" fmla="val 2758241"/>
              <a:gd name="adj2" fmla="val 5162176"/>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latin typeface="微软雅黑" pitchFamily="34" charset="-122"/>
              <a:ea typeface="微软雅黑" pitchFamily="34" charset="-122"/>
            </a:endParaRPr>
          </a:p>
        </p:txBody>
      </p:sp>
      <p:sp>
        <p:nvSpPr>
          <p:cNvPr id="121" name="文本框 30"/>
          <p:cNvSpPr txBox="1">
            <a:spLocks noChangeArrowheads="1"/>
          </p:cNvSpPr>
          <p:nvPr/>
        </p:nvSpPr>
        <p:spPr bwMode="auto">
          <a:xfrm>
            <a:off x="8789537" y="3758935"/>
            <a:ext cx="1542686" cy="769263"/>
          </a:xfrm>
          <a:prstGeom prst="rect">
            <a:avLst/>
          </a:prstGeom>
          <a:noFill/>
          <a:ln w="9525">
            <a:noFill/>
            <a:miter lim="800000"/>
            <a:headEnd/>
            <a:tailEnd/>
          </a:ln>
        </p:spPr>
        <p:txBody>
          <a:bodyPr wrap="square">
            <a:spAutoFit/>
          </a:bodyPr>
          <a:lstStyle>
            <a:defPPr>
              <a:defRPr lang="zh-CN"/>
            </a:defPPr>
            <a:lvl1pPr>
              <a:defRPr sz="44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en-US" altLang="zh-CN" sz="4399" dirty="0">
                <a:solidFill>
                  <a:schemeClr val="bg1"/>
                </a:solidFill>
              </a:rPr>
              <a:t>13%</a:t>
            </a:r>
            <a:endParaRPr lang="zh-CN" altLang="en-US" sz="4399" dirty="0">
              <a:solidFill>
                <a:schemeClr val="bg1"/>
              </a:solidFill>
            </a:endParaRPr>
          </a:p>
        </p:txBody>
      </p:sp>
      <p:sp>
        <p:nvSpPr>
          <p:cNvPr id="125" name="文本框 34"/>
          <p:cNvSpPr txBox="1">
            <a:spLocks noChangeArrowheads="1"/>
          </p:cNvSpPr>
          <p:nvPr/>
        </p:nvSpPr>
        <p:spPr bwMode="auto">
          <a:xfrm>
            <a:off x="1456423" y="5086543"/>
            <a:ext cx="2366627" cy="646181"/>
          </a:xfrm>
          <a:prstGeom prst="rect">
            <a:avLst/>
          </a:prstGeom>
          <a:noFill/>
          <a:ln w="9525">
            <a:noFill/>
            <a:miter lim="800000"/>
            <a:headEnd/>
            <a:tailEnd/>
          </a:ln>
        </p:spPr>
        <p:txBody>
          <a:bodyPr wrap="square">
            <a:spAutoFit/>
          </a:bodyPr>
          <a:lstStyle/>
          <a:p>
            <a:r>
              <a:rPr lang="zh-CN" altLang="en-US" dirty="0">
                <a:solidFill>
                  <a:schemeClr val="tx1">
                    <a:lumMod val="85000"/>
                    <a:lumOff val="15000"/>
                  </a:schemeClr>
                </a:solidFill>
                <a:latin typeface="微软雅黑" pitchFamily="34" charset="-122"/>
                <a:ea typeface="微软雅黑" pitchFamily="34" charset="-122"/>
                <a:cs typeface="造字工房悦黑体验版常规体"/>
              </a:rPr>
              <a:t>请输入您想要的文字</a:t>
            </a:r>
            <a:endParaRPr lang="en-US" altLang="zh-CN" dirty="0">
              <a:solidFill>
                <a:schemeClr val="tx1">
                  <a:lumMod val="85000"/>
                  <a:lumOff val="15000"/>
                </a:schemeClr>
              </a:solidFill>
              <a:latin typeface="微软雅黑" pitchFamily="34" charset="-122"/>
              <a:ea typeface="微软雅黑" pitchFamily="34" charset="-122"/>
              <a:cs typeface="造字工房悦黑体验版常规体"/>
            </a:endParaRPr>
          </a:p>
          <a:p>
            <a:r>
              <a:rPr lang="zh-CN" altLang="en-US" dirty="0">
                <a:solidFill>
                  <a:schemeClr val="tx1">
                    <a:lumMod val="85000"/>
                    <a:lumOff val="15000"/>
                  </a:schemeClr>
                </a:solidFill>
                <a:latin typeface="微软雅黑" pitchFamily="34" charset="-122"/>
                <a:ea typeface="微软雅黑" pitchFamily="34" charset="-122"/>
                <a:cs typeface="造字工房悦黑体验版常规体"/>
              </a:rPr>
              <a:t>请输入您想要的文字</a:t>
            </a:r>
          </a:p>
        </p:txBody>
      </p:sp>
      <p:sp>
        <p:nvSpPr>
          <p:cNvPr id="126" name="文本框 36"/>
          <p:cNvSpPr txBox="1">
            <a:spLocks noChangeArrowheads="1"/>
          </p:cNvSpPr>
          <p:nvPr/>
        </p:nvSpPr>
        <p:spPr bwMode="auto">
          <a:xfrm>
            <a:off x="4925224" y="5083369"/>
            <a:ext cx="2350658" cy="646181"/>
          </a:xfrm>
          <a:prstGeom prst="rect">
            <a:avLst/>
          </a:prstGeom>
          <a:noFill/>
          <a:ln w="9525">
            <a:noFill/>
            <a:miter lim="800000"/>
            <a:headEnd/>
            <a:tailEnd/>
          </a:ln>
        </p:spPr>
        <p:txBody>
          <a:bodyPr wrap="square">
            <a:spAutoFit/>
          </a:bodyPr>
          <a:lstStyle>
            <a:defPPr>
              <a:defRPr lang="zh-CN"/>
            </a:defPPr>
            <a:lvl1pP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造字工房悦黑体验版常规体"/>
              </a:defRPr>
            </a:lvl1pPr>
          </a:lstStyle>
          <a:p>
            <a:r>
              <a:rPr lang="zh-CN" altLang="en-US" dirty="0">
                <a:solidFill>
                  <a:schemeClr val="tx1">
                    <a:lumMod val="85000"/>
                    <a:lumOff val="15000"/>
                  </a:schemeClr>
                </a:solidFill>
              </a:rPr>
              <a:t>请输入您想要的文字</a:t>
            </a:r>
            <a:endParaRPr lang="en-US" altLang="zh-CN" dirty="0">
              <a:solidFill>
                <a:schemeClr val="tx1">
                  <a:lumMod val="85000"/>
                  <a:lumOff val="15000"/>
                </a:schemeClr>
              </a:solidFill>
            </a:endParaRPr>
          </a:p>
          <a:p>
            <a:r>
              <a:rPr lang="zh-CN" altLang="en-US" dirty="0">
                <a:solidFill>
                  <a:schemeClr val="tx1">
                    <a:lumMod val="85000"/>
                    <a:lumOff val="15000"/>
                  </a:schemeClr>
                </a:solidFill>
              </a:rPr>
              <a:t>请输入您想要的文字</a:t>
            </a:r>
          </a:p>
        </p:txBody>
      </p:sp>
      <p:sp>
        <p:nvSpPr>
          <p:cNvPr id="127" name="文本框 38"/>
          <p:cNvSpPr txBox="1">
            <a:spLocks noChangeArrowheads="1"/>
          </p:cNvSpPr>
          <p:nvPr/>
        </p:nvSpPr>
        <p:spPr bwMode="auto">
          <a:xfrm>
            <a:off x="8451124" y="5077020"/>
            <a:ext cx="2321269" cy="646181"/>
          </a:xfrm>
          <a:prstGeom prst="rect">
            <a:avLst/>
          </a:prstGeom>
          <a:noFill/>
          <a:ln w="9525">
            <a:noFill/>
            <a:miter lim="800000"/>
            <a:headEnd/>
            <a:tailEnd/>
          </a:ln>
        </p:spPr>
        <p:txBody>
          <a:bodyPr wrap="square">
            <a:spAutoFit/>
          </a:bodyPr>
          <a:lstStyle>
            <a:defPPr>
              <a:defRPr lang="zh-CN"/>
            </a:defPPr>
            <a:lvl1pP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造字工房悦黑体验版常规体"/>
              </a:defRPr>
            </a:lvl1pPr>
          </a:lstStyle>
          <a:p>
            <a:r>
              <a:rPr lang="zh-CN" altLang="en-US" dirty="0">
                <a:solidFill>
                  <a:schemeClr val="tx1">
                    <a:lumMod val="85000"/>
                    <a:lumOff val="15000"/>
                  </a:schemeClr>
                </a:solidFill>
              </a:rPr>
              <a:t>请输入您想要的文字</a:t>
            </a:r>
            <a:endParaRPr lang="en-US" altLang="zh-CN" dirty="0">
              <a:solidFill>
                <a:schemeClr val="tx1">
                  <a:lumMod val="85000"/>
                  <a:lumOff val="15000"/>
                </a:schemeClr>
              </a:solidFill>
            </a:endParaRPr>
          </a:p>
          <a:p>
            <a:r>
              <a:rPr lang="zh-CN" altLang="en-US" dirty="0">
                <a:solidFill>
                  <a:schemeClr val="tx1">
                    <a:lumMod val="85000"/>
                    <a:lumOff val="15000"/>
                  </a:schemeClr>
                </a:solidFill>
              </a:rPr>
              <a:t>请输入您想要的文字</a:t>
            </a:r>
          </a:p>
        </p:txBody>
      </p:sp>
      <p:sp>
        <p:nvSpPr>
          <p:cNvPr id="15" name="矩形 14"/>
          <p:cNvSpPr/>
          <p:nvPr/>
        </p:nvSpPr>
        <p:spPr>
          <a:xfrm>
            <a:off x="4153500" y="1393976"/>
            <a:ext cx="3839012" cy="46355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51" tIns="45725" rIns="91451" bIns="45725" rtlCol="0" anchor="ctr"/>
          <a:lstStyle/>
          <a:p>
            <a:pPr algn="ctr"/>
            <a:r>
              <a:rPr lang="zh-CN" altLang="en-US" dirty="0">
                <a:latin typeface="微软雅黑" pitchFamily="34" charset="-122"/>
                <a:ea typeface="微软雅黑" pitchFamily="34" charset="-122"/>
              </a:rPr>
              <a:t>点击添加小标题</a:t>
            </a:r>
          </a:p>
        </p:txBody>
      </p:sp>
      <p:sp>
        <p:nvSpPr>
          <p:cNvPr id="16" name="文本框 2"/>
          <p:cNvSpPr txBox="1"/>
          <p:nvPr/>
        </p:nvSpPr>
        <p:spPr>
          <a:xfrm>
            <a:off x="1131508" y="170230"/>
            <a:ext cx="3286051" cy="523099"/>
          </a:xfrm>
          <a:prstGeom prst="rect">
            <a:avLst/>
          </a:prstGeom>
          <a:noFill/>
        </p:spPr>
        <p:txBody>
          <a:bodyPr wrap="square" rtlCol="0">
            <a:spAutoFit/>
          </a:bodyPr>
          <a:lstStyle/>
          <a:p>
            <a:pPr algn="ctr"/>
            <a:r>
              <a:rPr lang="zh-CN" altLang="en-US" sz="2799" b="1" dirty="0" smtClean="0">
                <a:solidFill>
                  <a:srgbClr val="C00000"/>
                </a:solidFill>
                <a:latin typeface="微软雅黑" pitchFamily="34" charset="-122"/>
                <a:ea typeface="微软雅黑" pitchFamily="34" charset="-122"/>
              </a:rPr>
              <a:t> </a:t>
            </a:r>
            <a:endParaRPr lang="zh-CN" altLang="en-US" sz="2799" b="1" dirty="0">
              <a:solidFill>
                <a:srgbClr val="C00000"/>
              </a:solidFill>
              <a:latin typeface="微软雅黑" pitchFamily="34" charset="-122"/>
              <a:ea typeface="微软雅黑" pitchFamily="34" charset="-122"/>
            </a:endParaRPr>
          </a:p>
        </p:txBody>
      </p:sp>
    </p:spTree>
    <p:extLst>
      <p:ext uri="{BB962C8B-B14F-4D97-AF65-F5344CB8AC3E}">
        <p14:creationId xmlns:p14="http://schemas.microsoft.com/office/powerpoint/2010/main" val="710020013"/>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450"/>
                            </p:stCondLst>
                            <p:childTnLst>
                              <p:par>
                                <p:cTn id="13" presetID="16" presetClass="entr" presetSubtype="37"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barn(outVertical)">
                                      <p:cBhvr>
                                        <p:cTn id="15" dur="500"/>
                                        <p:tgtEl>
                                          <p:spTgt spid="15"/>
                                        </p:tgtEl>
                                      </p:cBhvr>
                                    </p:animEffect>
                                  </p:childTnLst>
                                </p:cTn>
                              </p:par>
                            </p:childTnLst>
                          </p:cTn>
                        </p:par>
                        <p:par>
                          <p:cTn id="16" fill="hold">
                            <p:stCondLst>
                              <p:cond delay="950"/>
                            </p:stCondLst>
                            <p:childTnLst>
                              <p:par>
                                <p:cTn id="17" presetID="49" presetClass="entr" presetSubtype="0" decel="100000" fill="hold" grpId="0" nodeType="afterEffect">
                                  <p:stCondLst>
                                    <p:cond delay="0"/>
                                  </p:stCondLst>
                                  <p:childTnLst>
                                    <p:set>
                                      <p:cBhvr>
                                        <p:cTn id="18" dur="1" fill="hold">
                                          <p:stCondLst>
                                            <p:cond delay="0"/>
                                          </p:stCondLst>
                                        </p:cTn>
                                        <p:tgtEl>
                                          <p:spTgt spid="113"/>
                                        </p:tgtEl>
                                        <p:attrNameLst>
                                          <p:attrName>style.visibility</p:attrName>
                                        </p:attrNameLst>
                                      </p:cBhvr>
                                      <p:to>
                                        <p:strVal val="visible"/>
                                      </p:to>
                                    </p:set>
                                    <p:anim calcmode="lin" valueType="num">
                                      <p:cBhvr>
                                        <p:cTn id="19" dur="500" fill="hold"/>
                                        <p:tgtEl>
                                          <p:spTgt spid="113"/>
                                        </p:tgtEl>
                                        <p:attrNameLst>
                                          <p:attrName>ppt_w</p:attrName>
                                        </p:attrNameLst>
                                      </p:cBhvr>
                                      <p:tavLst>
                                        <p:tav tm="0">
                                          <p:val>
                                            <p:fltVal val="0"/>
                                          </p:val>
                                        </p:tav>
                                        <p:tav tm="100000">
                                          <p:val>
                                            <p:strVal val="#ppt_w"/>
                                          </p:val>
                                        </p:tav>
                                      </p:tavLst>
                                    </p:anim>
                                    <p:anim calcmode="lin" valueType="num">
                                      <p:cBhvr>
                                        <p:cTn id="20" dur="500" fill="hold"/>
                                        <p:tgtEl>
                                          <p:spTgt spid="113"/>
                                        </p:tgtEl>
                                        <p:attrNameLst>
                                          <p:attrName>ppt_h</p:attrName>
                                        </p:attrNameLst>
                                      </p:cBhvr>
                                      <p:tavLst>
                                        <p:tav tm="0">
                                          <p:val>
                                            <p:fltVal val="0"/>
                                          </p:val>
                                        </p:tav>
                                        <p:tav tm="100000">
                                          <p:val>
                                            <p:strVal val="#ppt_h"/>
                                          </p:val>
                                        </p:tav>
                                      </p:tavLst>
                                    </p:anim>
                                    <p:anim calcmode="lin" valueType="num">
                                      <p:cBhvr>
                                        <p:cTn id="21" dur="500" fill="hold"/>
                                        <p:tgtEl>
                                          <p:spTgt spid="113"/>
                                        </p:tgtEl>
                                        <p:attrNameLst>
                                          <p:attrName>style.rotation</p:attrName>
                                        </p:attrNameLst>
                                      </p:cBhvr>
                                      <p:tavLst>
                                        <p:tav tm="0">
                                          <p:val>
                                            <p:fltVal val="360"/>
                                          </p:val>
                                        </p:tav>
                                        <p:tav tm="100000">
                                          <p:val>
                                            <p:fltVal val="0"/>
                                          </p:val>
                                        </p:tav>
                                      </p:tavLst>
                                    </p:anim>
                                    <p:animEffect transition="in" filter="fade">
                                      <p:cBhvr>
                                        <p:cTn id="22" dur="500"/>
                                        <p:tgtEl>
                                          <p:spTgt spid="113"/>
                                        </p:tgtEl>
                                      </p:cBhvr>
                                    </p:animEffect>
                                  </p:childTnLst>
                                </p:cTn>
                              </p:par>
                            </p:childTnLst>
                          </p:cTn>
                        </p:par>
                        <p:par>
                          <p:cTn id="23" fill="hold">
                            <p:stCondLst>
                              <p:cond delay="1450"/>
                            </p:stCondLst>
                            <p:childTnLst>
                              <p:par>
                                <p:cTn id="24" presetID="2" presetClass="entr" presetSubtype="3" fill="hold" grpId="0" nodeType="afterEffect">
                                  <p:stCondLst>
                                    <p:cond delay="0"/>
                                  </p:stCondLst>
                                  <p:childTnLst>
                                    <p:set>
                                      <p:cBhvr>
                                        <p:cTn id="25" dur="1" fill="hold">
                                          <p:stCondLst>
                                            <p:cond delay="0"/>
                                          </p:stCondLst>
                                        </p:cTn>
                                        <p:tgtEl>
                                          <p:spTgt spid="114"/>
                                        </p:tgtEl>
                                        <p:attrNameLst>
                                          <p:attrName>style.visibility</p:attrName>
                                        </p:attrNameLst>
                                      </p:cBhvr>
                                      <p:to>
                                        <p:strVal val="visible"/>
                                      </p:to>
                                    </p:set>
                                    <p:anim calcmode="lin" valueType="num">
                                      <p:cBhvr additive="base">
                                        <p:cTn id="26" dur="500" fill="hold"/>
                                        <p:tgtEl>
                                          <p:spTgt spid="114"/>
                                        </p:tgtEl>
                                        <p:attrNameLst>
                                          <p:attrName>ppt_x</p:attrName>
                                        </p:attrNameLst>
                                      </p:cBhvr>
                                      <p:tavLst>
                                        <p:tav tm="0">
                                          <p:val>
                                            <p:strVal val="1+#ppt_w/2"/>
                                          </p:val>
                                        </p:tav>
                                        <p:tav tm="100000">
                                          <p:val>
                                            <p:strVal val="#ppt_x"/>
                                          </p:val>
                                        </p:tav>
                                      </p:tavLst>
                                    </p:anim>
                                    <p:anim calcmode="lin" valueType="num">
                                      <p:cBhvr additive="base">
                                        <p:cTn id="27" dur="500" fill="hold"/>
                                        <p:tgtEl>
                                          <p:spTgt spid="114"/>
                                        </p:tgtEl>
                                        <p:attrNameLst>
                                          <p:attrName>ppt_y</p:attrName>
                                        </p:attrNameLst>
                                      </p:cBhvr>
                                      <p:tavLst>
                                        <p:tav tm="0">
                                          <p:val>
                                            <p:strVal val="0-#ppt_h/2"/>
                                          </p:val>
                                        </p:tav>
                                        <p:tav tm="100000">
                                          <p:val>
                                            <p:strVal val="#ppt_y"/>
                                          </p:val>
                                        </p:tav>
                                      </p:tavLst>
                                    </p:anim>
                                  </p:childTnLst>
                                </p:cTn>
                              </p:par>
                            </p:childTnLst>
                          </p:cTn>
                        </p:par>
                        <p:par>
                          <p:cTn id="28" fill="hold">
                            <p:stCondLst>
                              <p:cond delay="1950"/>
                            </p:stCondLst>
                            <p:childTnLst>
                              <p:par>
                                <p:cTn id="29" presetID="16" presetClass="entr" presetSubtype="21" fill="hold" grpId="0" nodeType="afterEffect">
                                  <p:stCondLst>
                                    <p:cond delay="0"/>
                                  </p:stCondLst>
                                  <p:childTnLst>
                                    <p:set>
                                      <p:cBhvr>
                                        <p:cTn id="30" dur="1" fill="hold">
                                          <p:stCondLst>
                                            <p:cond delay="0"/>
                                          </p:stCondLst>
                                        </p:cTn>
                                        <p:tgtEl>
                                          <p:spTgt spid="117"/>
                                        </p:tgtEl>
                                        <p:attrNameLst>
                                          <p:attrName>style.visibility</p:attrName>
                                        </p:attrNameLst>
                                      </p:cBhvr>
                                      <p:to>
                                        <p:strVal val="visible"/>
                                      </p:to>
                                    </p:set>
                                    <p:animEffect transition="in" filter="barn(inVertical)">
                                      <p:cBhvr>
                                        <p:cTn id="31" dur="500"/>
                                        <p:tgtEl>
                                          <p:spTgt spid="117"/>
                                        </p:tgtEl>
                                      </p:cBhvr>
                                    </p:animEffect>
                                  </p:childTnLst>
                                </p:cTn>
                              </p:par>
                            </p:childTnLst>
                          </p:cTn>
                        </p:par>
                        <p:par>
                          <p:cTn id="32" fill="hold">
                            <p:stCondLst>
                              <p:cond delay="2450"/>
                            </p:stCondLst>
                            <p:childTnLst>
                              <p:par>
                                <p:cTn id="33" presetID="22" presetClass="entr" presetSubtype="4" fill="hold" grpId="0" nodeType="afterEffect">
                                  <p:stCondLst>
                                    <p:cond delay="0"/>
                                  </p:stCondLst>
                                  <p:childTnLst>
                                    <p:set>
                                      <p:cBhvr>
                                        <p:cTn id="34" dur="1" fill="hold">
                                          <p:stCondLst>
                                            <p:cond delay="0"/>
                                          </p:stCondLst>
                                        </p:cTn>
                                        <p:tgtEl>
                                          <p:spTgt spid="125"/>
                                        </p:tgtEl>
                                        <p:attrNameLst>
                                          <p:attrName>style.visibility</p:attrName>
                                        </p:attrNameLst>
                                      </p:cBhvr>
                                      <p:to>
                                        <p:strVal val="visible"/>
                                      </p:to>
                                    </p:set>
                                    <p:animEffect transition="in" filter="wipe(down)">
                                      <p:cBhvr>
                                        <p:cTn id="35" dur="500"/>
                                        <p:tgtEl>
                                          <p:spTgt spid="125"/>
                                        </p:tgtEl>
                                      </p:cBhvr>
                                    </p:animEffect>
                                  </p:childTnLst>
                                </p:cTn>
                              </p:par>
                            </p:childTnLst>
                          </p:cTn>
                        </p:par>
                        <p:par>
                          <p:cTn id="36" fill="hold">
                            <p:stCondLst>
                              <p:cond delay="2950"/>
                            </p:stCondLst>
                            <p:childTnLst>
                              <p:par>
                                <p:cTn id="37" presetID="49" presetClass="entr" presetSubtype="0" decel="100000" fill="hold" grpId="0" nodeType="afterEffect">
                                  <p:stCondLst>
                                    <p:cond delay="0"/>
                                  </p:stCondLst>
                                  <p:childTnLst>
                                    <p:set>
                                      <p:cBhvr>
                                        <p:cTn id="38" dur="1" fill="hold">
                                          <p:stCondLst>
                                            <p:cond delay="0"/>
                                          </p:stCondLst>
                                        </p:cTn>
                                        <p:tgtEl>
                                          <p:spTgt spid="115"/>
                                        </p:tgtEl>
                                        <p:attrNameLst>
                                          <p:attrName>style.visibility</p:attrName>
                                        </p:attrNameLst>
                                      </p:cBhvr>
                                      <p:to>
                                        <p:strVal val="visible"/>
                                      </p:to>
                                    </p:set>
                                    <p:anim calcmode="lin" valueType="num">
                                      <p:cBhvr>
                                        <p:cTn id="39" dur="500" fill="hold"/>
                                        <p:tgtEl>
                                          <p:spTgt spid="115"/>
                                        </p:tgtEl>
                                        <p:attrNameLst>
                                          <p:attrName>ppt_w</p:attrName>
                                        </p:attrNameLst>
                                      </p:cBhvr>
                                      <p:tavLst>
                                        <p:tav tm="0">
                                          <p:val>
                                            <p:fltVal val="0"/>
                                          </p:val>
                                        </p:tav>
                                        <p:tav tm="100000">
                                          <p:val>
                                            <p:strVal val="#ppt_w"/>
                                          </p:val>
                                        </p:tav>
                                      </p:tavLst>
                                    </p:anim>
                                    <p:anim calcmode="lin" valueType="num">
                                      <p:cBhvr>
                                        <p:cTn id="40" dur="500" fill="hold"/>
                                        <p:tgtEl>
                                          <p:spTgt spid="115"/>
                                        </p:tgtEl>
                                        <p:attrNameLst>
                                          <p:attrName>ppt_h</p:attrName>
                                        </p:attrNameLst>
                                      </p:cBhvr>
                                      <p:tavLst>
                                        <p:tav tm="0">
                                          <p:val>
                                            <p:fltVal val="0"/>
                                          </p:val>
                                        </p:tav>
                                        <p:tav tm="100000">
                                          <p:val>
                                            <p:strVal val="#ppt_h"/>
                                          </p:val>
                                        </p:tav>
                                      </p:tavLst>
                                    </p:anim>
                                    <p:anim calcmode="lin" valueType="num">
                                      <p:cBhvr>
                                        <p:cTn id="41" dur="500" fill="hold"/>
                                        <p:tgtEl>
                                          <p:spTgt spid="115"/>
                                        </p:tgtEl>
                                        <p:attrNameLst>
                                          <p:attrName>style.rotation</p:attrName>
                                        </p:attrNameLst>
                                      </p:cBhvr>
                                      <p:tavLst>
                                        <p:tav tm="0">
                                          <p:val>
                                            <p:fltVal val="360"/>
                                          </p:val>
                                        </p:tav>
                                        <p:tav tm="100000">
                                          <p:val>
                                            <p:fltVal val="0"/>
                                          </p:val>
                                        </p:tav>
                                      </p:tavLst>
                                    </p:anim>
                                    <p:animEffect transition="in" filter="fade">
                                      <p:cBhvr>
                                        <p:cTn id="42" dur="500"/>
                                        <p:tgtEl>
                                          <p:spTgt spid="115"/>
                                        </p:tgtEl>
                                      </p:cBhvr>
                                    </p:animEffect>
                                  </p:childTnLst>
                                </p:cTn>
                              </p:par>
                            </p:childTnLst>
                          </p:cTn>
                        </p:par>
                        <p:par>
                          <p:cTn id="43" fill="hold">
                            <p:stCondLst>
                              <p:cond delay="3450"/>
                            </p:stCondLst>
                            <p:childTnLst>
                              <p:par>
                                <p:cTn id="44" presetID="2" presetClass="entr" presetSubtype="3" fill="hold" grpId="0" nodeType="afterEffect">
                                  <p:stCondLst>
                                    <p:cond delay="0"/>
                                  </p:stCondLst>
                                  <p:childTnLst>
                                    <p:set>
                                      <p:cBhvr>
                                        <p:cTn id="45" dur="1" fill="hold">
                                          <p:stCondLst>
                                            <p:cond delay="0"/>
                                          </p:stCondLst>
                                        </p:cTn>
                                        <p:tgtEl>
                                          <p:spTgt spid="116"/>
                                        </p:tgtEl>
                                        <p:attrNameLst>
                                          <p:attrName>style.visibility</p:attrName>
                                        </p:attrNameLst>
                                      </p:cBhvr>
                                      <p:to>
                                        <p:strVal val="visible"/>
                                      </p:to>
                                    </p:set>
                                    <p:anim calcmode="lin" valueType="num">
                                      <p:cBhvr additive="base">
                                        <p:cTn id="46" dur="500" fill="hold"/>
                                        <p:tgtEl>
                                          <p:spTgt spid="116"/>
                                        </p:tgtEl>
                                        <p:attrNameLst>
                                          <p:attrName>ppt_x</p:attrName>
                                        </p:attrNameLst>
                                      </p:cBhvr>
                                      <p:tavLst>
                                        <p:tav tm="0">
                                          <p:val>
                                            <p:strVal val="1+#ppt_w/2"/>
                                          </p:val>
                                        </p:tav>
                                        <p:tav tm="100000">
                                          <p:val>
                                            <p:strVal val="#ppt_x"/>
                                          </p:val>
                                        </p:tav>
                                      </p:tavLst>
                                    </p:anim>
                                    <p:anim calcmode="lin" valueType="num">
                                      <p:cBhvr additive="base">
                                        <p:cTn id="47" dur="500" fill="hold"/>
                                        <p:tgtEl>
                                          <p:spTgt spid="116"/>
                                        </p:tgtEl>
                                        <p:attrNameLst>
                                          <p:attrName>ppt_y</p:attrName>
                                        </p:attrNameLst>
                                      </p:cBhvr>
                                      <p:tavLst>
                                        <p:tav tm="0">
                                          <p:val>
                                            <p:strVal val="0-#ppt_h/2"/>
                                          </p:val>
                                        </p:tav>
                                        <p:tav tm="100000">
                                          <p:val>
                                            <p:strVal val="#ppt_y"/>
                                          </p:val>
                                        </p:tav>
                                      </p:tavLst>
                                    </p:anim>
                                  </p:childTnLst>
                                </p:cTn>
                              </p:par>
                            </p:childTnLst>
                          </p:cTn>
                        </p:par>
                        <p:par>
                          <p:cTn id="48" fill="hold">
                            <p:stCondLst>
                              <p:cond delay="3950"/>
                            </p:stCondLst>
                            <p:childTnLst>
                              <p:par>
                                <p:cTn id="49" presetID="16" presetClass="entr" presetSubtype="21" fill="hold" grpId="0" nodeType="afterEffect">
                                  <p:stCondLst>
                                    <p:cond delay="0"/>
                                  </p:stCondLst>
                                  <p:childTnLst>
                                    <p:set>
                                      <p:cBhvr>
                                        <p:cTn id="50" dur="1" fill="hold">
                                          <p:stCondLst>
                                            <p:cond delay="0"/>
                                          </p:stCondLst>
                                        </p:cTn>
                                        <p:tgtEl>
                                          <p:spTgt spid="118"/>
                                        </p:tgtEl>
                                        <p:attrNameLst>
                                          <p:attrName>style.visibility</p:attrName>
                                        </p:attrNameLst>
                                      </p:cBhvr>
                                      <p:to>
                                        <p:strVal val="visible"/>
                                      </p:to>
                                    </p:set>
                                    <p:animEffect transition="in" filter="barn(inVertical)">
                                      <p:cBhvr>
                                        <p:cTn id="51" dur="500"/>
                                        <p:tgtEl>
                                          <p:spTgt spid="118"/>
                                        </p:tgtEl>
                                      </p:cBhvr>
                                    </p:animEffect>
                                  </p:childTnLst>
                                </p:cTn>
                              </p:par>
                            </p:childTnLst>
                          </p:cTn>
                        </p:par>
                        <p:par>
                          <p:cTn id="52" fill="hold">
                            <p:stCondLst>
                              <p:cond delay="4450"/>
                            </p:stCondLst>
                            <p:childTnLst>
                              <p:par>
                                <p:cTn id="53" presetID="22" presetClass="entr" presetSubtype="4" fill="hold" grpId="0" nodeType="afterEffect">
                                  <p:stCondLst>
                                    <p:cond delay="0"/>
                                  </p:stCondLst>
                                  <p:childTnLst>
                                    <p:set>
                                      <p:cBhvr>
                                        <p:cTn id="54" dur="1" fill="hold">
                                          <p:stCondLst>
                                            <p:cond delay="0"/>
                                          </p:stCondLst>
                                        </p:cTn>
                                        <p:tgtEl>
                                          <p:spTgt spid="126"/>
                                        </p:tgtEl>
                                        <p:attrNameLst>
                                          <p:attrName>style.visibility</p:attrName>
                                        </p:attrNameLst>
                                      </p:cBhvr>
                                      <p:to>
                                        <p:strVal val="visible"/>
                                      </p:to>
                                    </p:set>
                                    <p:animEffect transition="in" filter="wipe(down)">
                                      <p:cBhvr>
                                        <p:cTn id="55" dur="500"/>
                                        <p:tgtEl>
                                          <p:spTgt spid="126"/>
                                        </p:tgtEl>
                                      </p:cBhvr>
                                    </p:animEffect>
                                  </p:childTnLst>
                                </p:cTn>
                              </p:par>
                            </p:childTnLst>
                          </p:cTn>
                        </p:par>
                        <p:par>
                          <p:cTn id="56" fill="hold">
                            <p:stCondLst>
                              <p:cond delay="4950"/>
                            </p:stCondLst>
                            <p:childTnLst>
                              <p:par>
                                <p:cTn id="57" presetID="49" presetClass="entr" presetSubtype="0" decel="100000" fill="hold" grpId="0" nodeType="afterEffect">
                                  <p:stCondLst>
                                    <p:cond delay="0"/>
                                  </p:stCondLst>
                                  <p:childTnLst>
                                    <p:set>
                                      <p:cBhvr>
                                        <p:cTn id="58" dur="1" fill="hold">
                                          <p:stCondLst>
                                            <p:cond delay="0"/>
                                          </p:stCondLst>
                                        </p:cTn>
                                        <p:tgtEl>
                                          <p:spTgt spid="119"/>
                                        </p:tgtEl>
                                        <p:attrNameLst>
                                          <p:attrName>style.visibility</p:attrName>
                                        </p:attrNameLst>
                                      </p:cBhvr>
                                      <p:to>
                                        <p:strVal val="visible"/>
                                      </p:to>
                                    </p:set>
                                    <p:anim calcmode="lin" valueType="num">
                                      <p:cBhvr>
                                        <p:cTn id="59" dur="500" fill="hold"/>
                                        <p:tgtEl>
                                          <p:spTgt spid="119"/>
                                        </p:tgtEl>
                                        <p:attrNameLst>
                                          <p:attrName>ppt_w</p:attrName>
                                        </p:attrNameLst>
                                      </p:cBhvr>
                                      <p:tavLst>
                                        <p:tav tm="0">
                                          <p:val>
                                            <p:fltVal val="0"/>
                                          </p:val>
                                        </p:tav>
                                        <p:tav tm="100000">
                                          <p:val>
                                            <p:strVal val="#ppt_w"/>
                                          </p:val>
                                        </p:tav>
                                      </p:tavLst>
                                    </p:anim>
                                    <p:anim calcmode="lin" valueType="num">
                                      <p:cBhvr>
                                        <p:cTn id="60" dur="500" fill="hold"/>
                                        <p:tgtEl>
                                          <p:spTgt spid="119"/>
                                        </p:tgtEl>
                                        <p:attrNameLst>
                                          <p:attrName>ppt_h</p:attrName>
                                        </p:attrNameLst>
                                      </p:cBhvr>
                                      <p:tavLst>
                                        <p:tav tm="0">
                                          <p:val>
                                            <p:fltVal val="0"/>
                                          </p:val>
                                        </p:tav>
                                        <p:tav tm="100000">
                                          <p:val>
                                            <p:strVal val="#ppt_h"/>
                                          </p:val>
                                        </p:tav>
                                      </p:tavLst>
                                    </p:anim>
                                    <p:anim calcmode="lin" valueType="num">
                                      <p:cBhvr>
                                        <p:cTn id="61" dur="500" fill="hold"/>
                                        <p:tgtEl>
                                          <p:spTgt spid="119"/>
                                        </p:tgtEl>
                                        <p:attrNameLst>
                                          <p:attrName>style.rotation</p:attrName>
                                        </p:attrNameLst>
                                      </p:cBhvr>
                                      <p:tavLst>
                                        <p:tav tm="0">
                                          <p:val>
                                            <p:fltVal val="360"/>
                                          </p:val>
                                        </p:tav>
                                        <p:tav tm="100000">
                                          <p:val>
                                            <p:fltVal val="0"/>
                                          </p:val>
                                        </p:tav>
                                      </p:tavLst>
                                    </p:anim>
                                    <p:animEffect transition="in" filter="fade">
                                      <p:cBhvr>
                                        <p:cTn id="62" dur="500"/>
                                        <p:tgtEl>
                                          <p:spTgt spid="119"/>
                                        </p:tgtEl>
                                      </p:cBhvr>
                                    </p:animEffect>
                                  </p:childTnLst>
                                </p:cTn>
                              </p:par>
                            </p:childTnLst>
                          </p:cTn>
                        </p:par>
                        <p:par>
                          <p:cTn id="63" fill="hold">
                            <p:stCondLst>
                              <p:cond delay="5450"/>
                            </p:stCondLst>
                            <p:childTnLst>
                              <p:par>
                                <p:cTn id="64" presetID="2" presetClass="entr" presetSubtype="2" fill="hold" grpId="0" nodeType="afterEffect">
                                  <p:stCondLst>
                                    <p:cond delay="0"/>
                                  </p:stCondLst>
                                  <p:childTnLst>
                                    <p:set>
                                      <p:cBhvr>
                                        <p:cTn id="65" dur="1" fill="hold">
                                          <p:stCondLst>
                                            <p:cond delay="0"/>
                                          </p:stCondLst>
                                        </p:cTn>
                                        <p:tgtEl>
                                          <p:spTgt spid="120"/>
                                        </p:tgtEl>
                                        <p:attrNameLst>
                                          <p:attrName>style.visibility</p:attrName>
                                        </p:attrNameLst>
                                      </p:cBhvr>
                                      <p:to>
                                        <p:strVal val="visible"/>
                                      </p:to>
                                    </p:set>
                                    <p:anim calcmode="lin" valueType="num">
                                      <p:cBhvr additive="base">
                                        <p:cTn id="66" dur="500" fill="hold"/>
                                        <p:tgtEl>
                                          <p:spTgt spid="120"/>
                                        </p:tgtEl>
                                        <p:attrNameLst>
                                          <p:attrName>ppt_x</p:attrName>
                                        </p:attrNameLst>
                                      </p:cBhvr>
                                      <p:tavLst>
                                        <p:tav tm="0">
                                          <p:val>
                                            <p:strVal val="1+#ppt_w/2"/>
                                          </p:val>
                                        </p:tav>
                                        <p:tav tm="100000">
                                          <p:val>
                                            <p:strVal val="#ppt_x"/>
                                          </p:val>
                                        </p:tav>
                                      </p:tavLst>
                                    </p:anim>
                                    <p:anim calcmode="lin" valueType="num">
                                      <p:cBhvr additive="base">
                                        <p:cTn id="67" dur="500" fill="hold"/>
                                        <p:tgtEl>
                                          <p:spTgt spid="120"/>
                                        </p:tgtEl>
                                        <p:attrNameLst>
                                          <p:attrName>ppt_y</p:attrName>
                                        </p:attrNameLst>
                                      </p:cBhvr>
                                      <p:tavLst>
                                        <p:tav tm="0">
                                          <p:val>
                                            <p:strVal val="#ppt_y"/>
                                          </p:val>
                                        </p:tav>
                                        <p:tav tm="100000">
                                          <p:val>
                                            <p:strVal val="#ppt_y"/>
                                          </p:val>
                                        </p:tav>
                                      </p:tavLst>
                                    </p:anim>
                                  </p:childTnLst>
                                </p:cTn>
                              </p:par>
                            </p:childTnLst>
                          </p:cTn>
                        </p:par>
                        <p:par>
                          <p:cTn id="68" fill="hold">
                            <p:stCondLst>
                              <p:cond delay="5950"/>
                            </p:stCondLst>
                            <p:childTnLst>
                              <p:par>
                                <p:cTn id="69" presetID="16" presetClass="entr" presetSubtype="21" fill="hold" grpId="0" nodeType="afterEffect">
                                  <p:stCondLst>
                                    <p:cond delay="0"/>
                                  </p:stCondLst>
                                  <p:childTnLst>
                                    <p:set>
                                      <p:cBhvr>
                                        <p:cTn id="70" dur="1" fill="hold">
                                          <p:stCondLst>
                                            <p:cond delay="0"/>
                                          </p:stCondLst>
                                        </p:cTn>
                                        <p:tgtEl>
                                          <p:spTgt spid="121"/>
                                        </p:tgtEl>
                                        <p:attrNameLst>
                                          <p:attrName>style.visibility</p:attrName>
                                        </p:attrNameLst>
                                      </p:cBhvr>
                                      <p:to>
                                        <p:strVal val="visible"/>
                                      </p:to>
                                    </p:set>
                                    <p:animEffect transition="in" filter="barn(inVertical)">
                                      <p:cBhvr>
                                        <p:cTn id="71" dur="500"/>
                                        <p:tgtEl>
                                          <p:spTgt spid="121"/>
                                        </p:tgtEl>
                                      </p:cBhvr>
                                    </p:animEffect>
                                  </p:childTnLst>
                                </p:cTn>
                              </p:par>
                            </p:childTnLst>
                          </p:cTn>
                        </p:par>
                        <p:par>
                          <p:cTn id="72" fill="hold">
                            <p:stCondLst>
                              <p:cond delay="6450"/>
                            </p:stCondLst>
                            <p:childTnLst>
                              <p:par>
                                <p:cTn id="73" presetID="22" presetClass="entr" presetSubtype="4" fill="hold" grpId="0" nodeType="afterEffect">
                                  <p:stCondLst>
                                    <p:cond delay="0"/>
                                  </p:stCondLst>
                                  <p:childTnLst>
                                    <p:set>
                                      <p:cBhvr>
                                        <p:cTn id="74" dur="1" fill="hold">
                                          <p:stCondLst>
                                            <p:cond delay="0"/>
                                          </p:stCondLst>
                                        </p:cTn>
                                        <p:tgtEl>
                                          <p:spTgt spid="127"/>
                                        </p:tgtEl>
                                        <p:attrNameLst>
                                          <p:attrName>style.visibility</p:attrName>
                                        </p:attrNameLst>
                                      </p:cBhvr>
                                      <p:to>
                                        <p:strVal val="visible"/>
                                      </p:to>
                                    </p:set>
                                    <p:animEffect transition="in" filter="wipe(down)">
                                      <p:cBhvr>
                                        <p:cTn id="75" dur="5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animBg="1"/>
      <p:bldP spid="114" grpId="0" animBg="1"/>
      <p:bldP spid="115" grpId="0" animBg="1"/>
      <p:bldP spid="116" grpId="0" animBg="1"/>
      <p:bldP spid="117" grpId="0"/>
      <p:bldP spid="118" grpId="0"/>
      <p:bldP spid="119" grpId="0" animBg="1"/>
      <p:bldP spid="120" grpId="0" animBg="1"/>
      <p:bldP spid="121" grpId="0"/>
      <p:bldP spid="125" grpId="0"/>
      <p:bldP spid="126" grpId="0"/>
      <p:bldP spid="127" grpId="0"/>
      <p:bldP spid="15" grpId="0" animBg="1"/>
      <p:bldP spid="1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634716" y="3059804"/>
            <a:ext cx="2326826"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634716" y="4565029"/>
            <a:ext cx="2326826"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512728" y="1629218"/>
            <a:ext cx="2631641" cy="1312705"/>
            <a:chOff x="8835092" y="1945063"/>
            <a:chExt cx="2483676" cy="1235726"/>
          </a:xfrm>
        </p:grpSpPr>
        <p:sp>
          <p:nvSpPr>
            <p:cNvPr id="7" name="文本框 11"/>
            <p:cNvSpPr txBox="1"/>
            <p:nvPr/>
          </p:nvSpPr>
          <p:spPr>
            <a:xfrm>
              <a:off x="8835092" y="1945063"/>
              <a:ext cx="1248229" cy="347593"/>
            </a:xfrm>
            <a:prstGeom prst="rect">
              <a:avLst/>
            </a:prstGeom>
            <a:noFill/>
          </p:spPr>
          <p:txBody>
            <a:bodyPr wrap="square" rtlCol="0">
              <a:spAutoFit/>
            </a:bodyPr>
            <a:lstStyle/>
            <a:p>
              <a:pPr algn="ctr"/>
              <a:r>
                <a:rPr lang="zh-CN" altLang="en-US" sz="2699" baseline="-3000" dirty="0">
                  <a:latin typeface="微软雅黑" pitchFamily="34" charset="-122"/>
                  <a:ea typeface="微软雅黑" pitchFamily="34" charset="-122"/>
                </a:rPr>
                <a:t>添加标题</a:t>
              </a:r>
            </a:p>
          </p:txBody>
        </p:sp>
        <p:sp>
          <p:nvSpPr>
            <p:cNvPr id="8" name="文本框 12"/>
            <p:cNvSpPr txBox="1"/>
            <p:nvPr/>
          </p:nvSpPr>
          <p:spPr>
            <a:xfrm>
              <a:off x="8872836" y="2273941"/>
              <a:ext cx="2445932" cy="906848"/>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9" name="组合 8"/>
          <p:cNvGrpSpPr/>
          <p:nvPr/>
        </p:nvGrpSpPr>
        <p:grpSpPr>
          <a:xfrm>
            <a:off x="502445" y="3135458"/>
            <a:ext cx="2631641" cy="1339552"/>
            <a:chOff x="8835092" y="2033592"/>
            <a:chExt cx="2483676" cy="1260986"/>
          </a:xfrm>
        </p:grpSpPr>
        <p:sp>
          <p:nvSpPr>
            <p:cNvPr id="10" name="文本框 14"/>
            <p:cNvSpPr txBox="1"/>
            <p:nvPr/>
          </p:nvSpPr>
          <p:spPr>
            <a:xfrm>
              <a:off x="8835092" y="2033592"/>
              <a:ext cx="1248229" cy="347590"/>
            </a:xfrm>
            <a:prstGeom prst="rect">
              <a:avLst/>
            </a:prstGeom>
            <a:noFill/>
          </p:spPr>
          <p:txBody>
            <a:bodyPr wrap="square" rtlCol="0">
              <a:spAutoFit/>
            </a:bodyPr>
            <a:lstStyle/>
            <a:p>
              <a:pPr algn="ctr"/>
              <a:r>
                <a:rPr lang="zh-CN" altLang="en-US" sz="2699" baseline="-3000" dirty="0">
                  <a:latin typeface="微软雅黑" pitchFamily="34" charset="-122"/>
                  <a:ea typeface="微软雅黑" pitchFamily="34" charset="-122"/>
                </a:rPr>
                <a:t>添加标题</a:t>
              </a:r>
            </a:p>
          </p:txBody>
        </p:sp>
        <p:sp>
          <p:nvSpPr>
            <p:cNvPr id="11" name="文本框 15"/>
            <p:cNvSpPr txBox="1"/>
            <p:nvPr/>
          </p:nvSpPr>
          <p:spPr>
            <a:xfrm>
              <a:off x="8872836" y="2387739"/>
              <a:ext cx="2445932" cy="906839"/>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12" name="组合 11"/>
          <p:cNvGrpSpPr/>
          <p:nvPr/>
        </p:nvGrpSpPr>
        <p:grpSpPr>
          <a:xfrm>
            <a:off x="512726" y="4628223"/>
            <a:ext cx="2644971" cy="1326147"/>
            <a:chOff x="8835092" y="2046239"/>
            <a:chExt cx="2496257" cy="1248378"/>
          </a:xfrm>
        </p:grpSpPr>
        <p:sp>
          <p:nvSpPr>
            <p:cNvPr id="13" name="文本框 17"/>
            <p:cNvSpPr txBox="1"/>
            <p:nvPr/>
          </p:nvSpPr>
          <p:spPr>
            <a:xfrm>
              <a:off x="8835092" y="2046239"/>
              <a:ext cx="1248229" cy="347593"/>
            </a:xfrm>
            <a:prstGeom prst="rect">
              <a:avLst/>
            </a:prstGeom>
            <a:noFill/>
          </p:spPr>
          <p:txBody>
            <a:bodyPr wrap="square" rtlCol="0">
              <a:spAutoFit/>
            </a:bodyPr>
            <a:lstStyle/>
            <a:p>
              <a:pPr algn="ctr"/>
              <a:r>
                <a:rPr lang="zh-CN" altLang="en-US" sz="2699" baseline="-3000" dirty="0">
                  <a:latin typeface="微软雅黑" pitchFamily="34" charset="-122"/>
                  <a:ea typeface="微软雅黑" pitchFamily="34" charset="-122"/>
                </a:rPr>
                <a:t>添加标题</a:t>
              </a:r>
            </a:p>
          </p:txBody>
        </p:sp>
        <p:sp>
          <p:nvSpPr>
            <p:cNvPr id="14" name="文本框 18"/>
            <p:cNvSpPr txBox="1"/>
            <p:nvPr/>
          </p:nvSpPr>
          <p:spPr>
            <a:xfrm>
              <a:off x="8885416" y="2387769"/>
              <a:ext cx="2445933" cy="906848"/>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15" name="组合 14"/>
          <p:cNvGrpSpPr/>
          <p:nvPr/>
        </p:nvGrpSpPr>
        <p:grpSpPr>
          <a:xfrm>
            <a:off x="3465311" y="3907817"/>
            <a:ext cx="2470632" cy="1861779"/>
            <a:chOff x="3474720" y="4038600"/>
            <a:chExt cx="2331720" cy="1752600"/>
          </a:xfrm>
        </p:grpSpPr>
        <p:sp>
          <p:nvSpPr>
            <p:cNvPr id="16" name="文本框 19"/>
            <p:cNvSpPr txBox="1"/>
            <p:nvPr/>
          </p:nvSpPr>
          <p:spPr>
            <a:xfrm>
              <a:off x="3987799" y="4758224"/>
              <a:ext cx="1248229" cy="347593"/>
            </a:xfrm>
            <a:prstGeom prst="rect">
              <a:avLst/>
            </a:prstGeom>
            <a:noFill/>
          </p:spPr>
          <p:txBody>
            <a:bodyPr wrap="square" rtlCol="0">
              <a:spAutoFit/>
            </a:bodyPr>
            <a:lstStyle/>
            <a:p>
              <a:pPr algn="ctr"/>
              <a:r>
                <a:rPr lang="zh-CN" altLang="en-US" sz="2699" baseline="-3000" dirty="0">
                  <a:latin typeface="微软雅黑" pitchFamily="34" charset="-122"/>
                  <a:ea typeface="微软雅黑" pitchFamily="34" charset="-122"/>
                </a:rPr>
                <a:t>添加标题</a:t>
              </a:r>
            </a:p>
          </p:txBody>
        </p:sp>
        <p:sp>
          <p:nvSpPr>
            <p:cNvPr id="17" name="文本框 20"/>
            <p:cNvSpPr txBox="1"/>
            <p:nvPr/>
          </p:nvSpPr>
          <p:spPr>
            <a:xfrm>
              <a:off x="3987799" y="5299084"/>
              <a:ext cx="1248229" cy="347593"/>
            </a:xfrm>
            <a:prstGeom prst="rect">
              <a:avLst/>
            </a:prstGeom>
            <a:noFill/>
          </p:spPr>
          <p:txBody>
            <a:bodyPr wrap="square" rtlCol="0">
              <a:spAutoFit/>
            </a:bodyPr>
            <a:lstStyle/>
            <a:p>
              <a:pPr algn="ctr"/>
              <a:r>
                <a:rPr lang="zh-CN" altLang="en-US" sz="2699" baseline="-3000" dirty="0">
                  <a:latin typeface="微软雅黑" pitchFamily="34" charset="-122"/>
                  <a:ea typeface="微软雅黑" pitchFamily="34" charset="-122"/>
                </a:rPr>
                <a:t>添加标题</a:t>
              </a:r>
            </a:p>
          </p:txBody>
        </p:sp>
        <p:sp>
          <p:nvSpPr>
            <p:cNvPr id="18" name="文本框 21"/>
            <p:cNvSpPr txBox="1"/>
            <p:nvPr/>
          </p:nvSpPr>
          <p:spPr>
            <a:xfrm>
              <a:off x="3987799" y="4217364"/>
              <a:ext cx="1248229" cy="347593"/>
            </a:xfrm>
            <a:prstGeom prst="rect">
              <a:avLst/>
            </a:prstGeom>
            <a:noFill/>
          </p:spPr>
          <p:txBody>
            <a:bodyPr wrap="square" rtlCol="0">
              <a:spAutoFit/>
            </a:bodyPr>
            <a:lstStyle/>
            <a:p>
              <a:pPr algn="ctr"/>
              <a:r>
                <a:rPr lang="zh-CN" altLang="en-US" sz="2699" baseline="-3000" dirty="0">
                  <a:latin typeface="微软雅黑" pitchFamily="34" charset="-122"/>
                  <a:ea typeface="微软雅黑" pitchFamily="34" charset="-122"/>
                </a:rPr>
                <a:t>添加标题</a:t>
              </a:r>
            </a:p>
          </p:txBody>
        </p:sp>
        <p:sp>
          <p:nvSpPr>
            <p:cNvPr id="19" name="矩形 18"/>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199" b="1">
                <a:ln w="12700">
                  <a:solidFill>
                    <a:schemeClr val="tx2">
                      <a:satMod val="155000"/>
                    </a:schemeClr>
                  </a:solidFill>
                  <a:prstDash val="solid"/>
                </a:ln>
                <a:effectLst>
                  <a:outerShdw blurRad="41275" dist="20320" dir="1800000" algn="tl" rotWithShape="0">
                    <a:srgbClr val="000000">
                      <a:alpha val="40000"/>
                    </a:srgbClr>
                  </a:outerShdw>
                </a:effectLst>
                <a:latin typeface="微软雅黑" pitchFamily="34" charset="-122"/>
                <a:ea typeface="微软雅黑" pitchFamily="34" charset="-122"/>
              </a:endParaRPr>
            </a:p>
          </p:txBody>
        </p:sp>
        <p:cxnSp>
          <p:nvCxnSpPr>
            <p:cNvPr id="20" name="直接连接符 19"/>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a:off x="6291198" y="3907817"/>
            <a:ext cx="2470632" cy="1861779"/>
            <a:chOff x="3474720" y="4038600"/>
            <a:chExt cx="2331720" cy="1752600"/>
          </a:xfrm>
        </p:grpSpPr>
        <p:sp>
          <p:nvSpPr>
            <p:cNvPr id="23" name="文本框 30"/>
            <p:cNvSpPr txBox="1"/>
            <p:nvPr/>
          </p:nvSpPr>
          <p:spPr>
            <a:xfrm>
              <a:off x="3987799" y="4758224"/>
              <a:ext cx="1248229" cy="347593"/>
            </a:xfrm>
            <a:prstGeom prst="rect">
              <a:avLst/>
            </a:prstGeom>
            <a:noFill/>
          </p:spPr>
          <p:txBody>
            <a:bodyPr wrap="square" rtlCol="0">
              <a:spAutoFit/>
            </a:bodyPr>
            <a:lstStyle/>
            <a:p>
              <a:pPr algn="ctr"/>
              <a:r>
                <a:rPr lang="zh-CN" altLang="en-US" sz="2699" baseline="-3000" dirty="0">
                  <a:latin typeface="微软雅黑" pitchFamily="34" charset="-122"/>
                  <a:ea typeface="微软雅黑" pitchFamily="34" charset="-122"/>
                </a:rPr>
                <a:t>添加标题</a:t>
              </a:r>
            </a:p>
          </p:txBody>
        </p:sp>
        <p:sp>
          <p:nvSpPr>
            <p:cNvPr id="24" name="文本框 31"/>
            <p:cNvSpPr txBox="1"/>
            <p:nvPr/>
          </p:nvSpPr>
          <p:spPr>
            <a:xfrm>
              <a:off x="3987799" y="5299084"/>
              <a:ext cx="1248229" cy="347593"/>
            </a:xfrm>
            <a:prstGeom prst="rect">
              <a:avLst/>
            </a:prstGeom>
            <a:noFill/>
          </p:spPr>
          <p:txBody>
            <a:bodyPr wrap="square" rtlCol="0">
              <a:spAutoFit/>
            </a:bodyPr>
            <a:lstStyle/>
            <a:p>
              <a:pPr algn="ctr"/>
              <a:r>
                <a:rPr lang="zh-CN" altLang="en-US" sz="2699" baseline="-3000" dirty="0">
                  <a:latin typeface="微软雅黑" pitchFamily="34" charset="-122"/>
                  <a:ea typeface="微软雅黑" pitchFamily="34" charset="-122"/>
                </a:rPr>
                <a:t>添加标题</a:t>
              </a:r>
            </a:p>
          </p:txBody>
        </p:sp>
        <p:sp>
          <p:nvSpPr>
            <p:cNvPr id="25" name="文本框 32"/>
            <p:cNvSpPr txBox="1"/>
            <p:nvPr/>
          </p:nvSpPr>
          <p:spPr>
            <a:xfrm>
              <a:off x="3987799" y="4217364"/>
              <a:ext cx="1248229" cy="347593"/>
            </a:xfrm>
            <a:prstGeom prst="rect">
              <a:avLst/>
            </a:prstGeom>
            <a:noFill/>
          </p:spPr>
          <p:txBody>
            <a:bodyPr wrap="square" rtlCol="0">
              <a:spAutoFit/>
            </a:bodyPr>
            <a:lstStyle/>
            <a:p>
              <a:pPr algn="ctr"/>
              <a:r>
                <a:rPr lang="zh-CN" altLang="en-US" sz="2699" baseline="-3000" dirty="0">
                  <a:latin typeface="微软雅黑" pitchFamily="34" charset="-122"/>
                  <a:ea typeface="微软雅黑" pitchFamily="34" charset="-122"/>
                </a:rPr>
                <a:t>添加标题</a:t>
              </a:r>
            </a:p>
          </p:txBody>
        </p:sp>
        <p:sp>
          <p:nvSpPr>
            <p:cNvPr id="26" name="矩形 25"/>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199">
                <a:latin typeface="微软雅黑" pitchFamily="34" charset="-122"/>
                <a:ea typeface="微软雅黑" pitchFamily="34" charset="-122"/>
              </a:endParaRPr>
            </a:p>
          </p:txBody>
        </p:sp>
        <p:cxnSp>
          <p:nvCxnSpPr>
            <p:cNvPr id="27" name="直接连接符 26"/>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9" name="组合 28"/>
          <p:cNvGrpSpPr/>
          <p:nvPr/>
        </p:nvGrpSpPr>
        <p:grpSpPr>
          <a:xfrm>
            <a:off x="9137270" y="3907817"/>
            <a:ext cx="2470632" cy="1861779"/>
            <a:chOff x="3474720" y="4038600"/>
            <a:chExt cx="2331720" cy="1752600"/>
          </a:xfrm>
        </p:grpSpPr>
        <p:sp>
          <p:nvSpPr>
            <p:cNvPr id="30" name="文本框 37"/>
            <p:cNvSpPr txBox="1"/>
            <p:nvPr/>
          </p:nvSpPr>
          <p:spPr>
            <a:xfrm>
              <a:off x="3987799" y="4758224"/>
              <a:ext cx="1248229" cy="347593"/>
            </a:xfrm>
            <a:prstGeom prst="rect">
              <a:avLst/>
            </a:prstGeom>
            <a:noFill/>
          </p:spPr>
          <p:txBody>
            <a:bodyPr wrap="square" rtlCol="0">
              <a:spAutoFit/>
            </a:bodyPr>
            <a:lstStyle/>
            <a:p>
              <a:pPr algn="ctr"/>
              <a:r>
                <a:rPr lang="zh-CN" altLang="en-US" sz="2699" baseline="-3000" dirty="0">
                  <a:latin typeface="微软雅黑" pitchFamily="34" charset="-122"/>
                  <a:ea typeface="微软雅黑" pitchFamily="34" charset="-122"/>
                </a:rPr>
                <a:t>添加标题</a:t>
              </a:r>
            </a:p>
          </p:txBody>
        </p:sp>
        <p:sp>
          <p:nvSpPr>
            <p:cNvPr id="31" name="文本框 38"/>
            <p:cNvSpPr txBox="1"/>
            <p:nvPr/>
          </p:nvSpPr>
          <p:spPr>
            <a:xfrm>
              <a:off x="3987799" y="5299084"/>
              <a:ext cx="1248229" cy="347593"/>
            </a:xfrm>
            <a:prstGeom prst="rect">
              <a:avLst/>
            </a:prstGeom>
            <a:noFill/>
          </p:spPr>
          <p:txBody>
            <a:bodyPr wrap="square" rtlCol="0">
              <a:spAutoFit/>
            </a:bodyPr>
            <a:lstStyle/>
            <a:p>
              <a:pPr algn="ctr"/>
              <a:r>
                <a:rPr lang="zh-CN" altLang="en-US" sz="2699" baseline="-3000" dirty="0">
                  <a:latin typeface="微软雅黑" pitchFamily="34" charset="-122"/>
                  <a:ea typeface="微软雅黑" pitchFamily="34" charset="-122"/>
                </a:rPr>
                <a:t>添加标题</a:t>
              </a:r>
            </a:p>
          </p:txBody>
        </p:sp>
        <p:sp>
          <p:nvSpPr>
            <p:cNvPr id="32" name="文本框 39"/>
            <p:cNvSpPr txBox="1"/>
            <p:nvPr/>
          </p:nvSpPr>
          <p:spPr>
            <a:xfrm>
              <a:off x="3987799" y="4217364"/>
              <a:ext cx="1248229" cy="347593"/>
            </a:xfrm>
            <a:prstGeom prst="rect">
              <a:avLst/>
            </a:prstGeom>
            <a:noFill/>
          </p:spPr>
          <p:txBody>
            <a:bodyPr wrap="square" rtlCol="0">
              <a:spAutoFit/>
            </a:bodyPr>
            <a:lstStyle/>
            <a:p>
              <a:pPr algn="ctr"/>
              <a:r>
                <a:rPr lang="zh-CN" altLang="en-US" sz="2699" baseline="-3000" dirty="0">
                  <a:latin typeface="微软雅黑" pitchFamily="34" charset="-122"/>
                  <a:ea typeface="微软雅黑" pitchFamily="34" charset="-122"/>
                </a:rPr>
                <a:t>添加标题</a:t>
              </a:r>
            </a:p>
          </p:txBody>
        </p:sp>
        <p:sp>
          <p:nvSpPr>
            <p:cNvPr id="33" name="矩形 32"/>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199">
                <a:latin typeface="微软雅黑" pitchFamily="34" charset="-122"/>
                <a:ea typeface="微软雅黑" pitchFamily="34" charset="-122"/>
              </a:endParaRPr>
            </a:p>
          </p:txBody>
        </p:sp>
        <p:cxnSp>
          <p:nvCxnSpPr>
            <p:cNvPr id="34" name="直接连接符 33"/>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6" name="组合 35"/>
          <p:cNvGrpSpPr/>
          <p:nvPr/>
        </p:nvGrpSpPr>
        <p:grpSpPr>
          <a:xfrm>
            <a:off x="3465311" y="1867958"/>
            <a:ext cx="2470632" cy="2039863"/>
            <a:chOff x="3569970" y="1908810"/>
            <a:chExt cx="2331720" cy="1920240"/>
          </a:xfrm>
        </p:grpSpPr>
        <p:sp>
          <p:nvSpPr>
            <p:cNvPr id="37" name="矩形 36"/>
            <p:cNvSpPr/>
            <p:nvPr/>
          </p:nvSpPr>
          <p:spPr>
            <a:xfrm>
              <a:off x="3569970" y="1908810"/>
              <a:ext cx="2331720" cy="1920240"/>
            </a:xfrm>
            <a:prstGeom prst="rect">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solidFill>
                  <a:schemeClr val="tx1"/>
                </a:solidFill>
                <a:latin typeface="微软雅黑" pitchFamily="34" charset="-122"/>
                <a:ea typeface="微软雅黑" pitchFamily="34" charset="-122"/>
              </a:endParaRPr>
            </a:p>
          </p:txBody>
        </p:sp>
        <p:sp>
          <p:nvSpPr>
            <p:cNvPr id="38" name="Freeform 151"/>
            <p:cNvSpPr>
              <a:spLocks noEditPoints="1"/>
            </p:cNvSpPr>
            <p:nvPr/>
          </p:nvSpPr>
          <p:spPr bwMode="auto">
            <a:xfrm>
              <a:off x="4271368" y="2245834"/>
              <a:ext cx="928925" cy="973616"/>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rgbClr val="C00000"/>
            </a:solidFill>
            <a:ln>
              <a:noFill/>
            </a:ln>
            <a:extLst/>
          </p:spPr>
          <p:txBody>
            <a:bodyPr vert="horz" wrap="square" lIns="91419" tIns="45709" rIns="91419" bIns="45709" numCol="1" anchor="t" anchorCtr="0" compatLnSpc="1">
              <a:prstTxWarp prst="textNoShape">
                <a:avLst/>
              </a:prstTxWarp>
            </a:bodyPr>
            <a:lstStyle/>
            <a:p>
              <a:endParaRPr lang="zh-CN" altLang="en-US" sz="2100">
                <a:latin typeface="微软雅黑" pitchFamily="34" charset="-122"/>
                <a:ea typeface="微软雅黑" pitchFamily="34" charset="-122"/>
              </a:endParaRPr>
            </a:p>
          </p:txBody>
        </p:sp>
        <p:sp>
          <p:nvSpPr>
            <p:cNvPr id="39" name="文本框 47"/>
            <p:cNvSpPr txBox="1"/>
            <p:nvPr/>
          </p:nvSpPr>
          <p:spPr>
            <a:xfrm>
              <a:off x="4111716" y="3381327"/>
              <a:ext cx="1248229" cy="347593"/>
            </a:xfrm>
            <a:prstGeom prst="rect">
              <a:avLst/>
            </a:prstGeom>
            <a:noFill/>
          </p:spPr>
          <p:txBody>
            <a:bodyPr wrap="square" rtlCol="0">
              <a:spAutoFit/>
            </a:bodyPr>
            <a:lstStyle/>
            <a:p>
              <a:pPr algn="ctr"/>
              <a:r>
                <a:rPr lang="zh-CN" altLang="en-US" sz="2699" baseline="-3000" dirty="0">
                  <a:latin typeface="微软雅黑" pitchFamily="34" charset="-122"/>
                  <a:ea typeface="微软雅黑" pitchFamily="34" charset="-122"/>
                </a:rPr>
                <a:t>添加标题</a:t>
              </a:r>
            </a:p>
          </p:txBody>
        </p:sp>
      </p:grpSp>
      <p:grpSp>
        <p:nvGrpSpPr>
          <p:cNvPr id="40" name="组合 39"/>
          <p:cNvGrpSpPr/>
          <p:nvPr/>
        </p:nvGrpSpPr>
        <p:grpSpPr>
          <a:xfrm>
            <a:off x="6307345" y="1867958"/>
            <a:ext cx="2470632" cy="2039863"/>
            <a:chOff x="6252210" y="1908810"/>
            <a:chExt cx="2331720" cy="1920240"/>
          </a:xfrm>
        </p:grpSpPr>
        <p:sp>
          <p:nvSpPr>
            <p:cNvPr id="41" name="矩形 40"/>
            <p:cNvSpPr/>
            <p:nvPr/>
          </p:nvSpPr>
          <p:spPr>
            <a:xfrm>
              <a:off x="6252210" y="1908810"/>
              <a:ext cx="2331720" cy="192024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solidFill>
                  <a:schemeClr val="tx1"/>
                </a:solidFill>
                <a:latin typeface="微软雅黑" pitchFamily="34" charset="-122"/>
                <a:ea typeface="微软雅黑" pitchFamily="34" charset="-122"/>
              </a:endParaRPr>
            </a:p>
          </p:txBody>
        </p:sp>
        <p:sp>
          <p:nvSpPr>
            <p:cNvPr id="42" name="Freeform 153"/>
            <p:cNvSpPr>
              <a:spLocks noEditPoints="1"/>
            </p:cNvSpPr>
            <p:nvPr/>
          </p:nvSpPr>
          <p:spPr bwMode="auto">
            <a:xfrm>
              <a:off x="6936705" y="2349128"/>
              <a:ext cx="962731" cy="767029"/>
            </a:xfrm>
            <a:custGeom>
              <a:avLst/>
              <a:gdLst>
                <a:gd name="T0" fmla="*/ 35 w 129"/>
                <a:gd name="T1" fmla="*/ 22 h 103"/>
                <a:gd name="T2" fmla="*/ 120 w 129"/>
                <a:gd name="T3" fmla="*/ 22 h 103"/>
                <a:gd name="T4" fmla="*/ 123 w 129"/>
                <a:gd name="T5" fmla="*/ 22 h 103"/>
                <a:gd name="T6" fmla="*/ 78 w 129"/>
                <a:gd name="T7" fmla="*/ 58 h 103"/>
                <a:gd name="T8" fmla="*/ 31 w 129"/>
                <a:gd name="T9" fmla="*/ 23 h 103"/>
                <a:gd name="T10" fmla="*/ 35 w 129"/>
                <a:gd name="T11" fmla="*/ 22 h 103"/>
                <a:gd name="T12" fmla="*/ 19 w 129"/>
                <a:gd name="T13" fmla="*/ 50 h 103"/>
                <a:gd name="T14" fmla="*/ 22 w 129"/>
                <a:gd name="T15" fmla="*/ 58 h 103"/>
                <a:gd name="T16" fmla="*/ 26 w 129"/>
                <a:gd name="T17" fmla="*/ 58 h 103"/>
                <a:gd name="T18" fmla="*/ 26 w 129"/>
                <a:gd name="T19" fmla="*/ 70 h 103"/>
                <a:gd name="T20" fmla="*/ 0 w 129"/>
                <a:gd name="T21" fmla="*/ 70 h 103"/>
                <a:gd name="T22" fmla="*/ 3 w 129"/>
                <a:gd name="T23" fmla="*/ 78 h 103"/>
                <a:gd name="T24" fmla="*/ 26 w 129"/>
                <a:gd name="T25" fmla="*/ 78 h 103"/>
                <a:gd name="T26" fmla="*/ 27 w 129"/>
                <a:gd name="T27" fmla="*/ 81 h 103"/>
                <a:gd name="T28" fmla="*/ 61 w 129"/>
                <a:gd name="T29" fmla="*/ 56 h 103"/>
                <a:gd name="T30" fmla="*/ 26 w 129"/>
                <a:gd name="T31" fmla="*/ 30 h 103"/>
                <a:gd name="T32" fmla="*/ 26 w 129"/>
                <a:gd name="T33" fmla="*/ 30 h 103"/>
                <a:gd name="T34" fmla="*/ 26 w 129"/>
                <a:gd name="T35" fmla="*/ 50 h 103"/>
                <a:gd name="T36" fmla="*/ 19 w 129"/>
                <a:gd name="T37" fmla="*/ 50 h 103"/>
                <a:gd name="T38" fmla="*/ 17 w 129"/>
                <a:gd name="T39" fmla="*/ 95 h 103"/>
                <a:gd name="T40" fmla="*/ 75 w 129"/>
                <a:gd name="T41" fmla="*/ 95 h 103"/>
                <a:gd name="T42" fmla="*/ 77 w 129"/>
                <a:gd name="T43" fmla="*/ 103 h 103"/>
                <a:gd name="T44" fmla="*/ 19 w 129"/>
                <a:gd name="T45" fmla="*/ 103 h 103"/>
                <a:gd name="T46" fmla="*/ 17 w 129"/>
                <a:gd name="T47" fmla="*/ 95 h 103"/>
                <a:gd name="T48" fmla="*/ 42 w 129"/>
                <a:gd name="T49" fmla="*/ 0 h 103"/>
                <a:gd name="T50" fmla="*/ 99 w 129"/>
                <a:gd name="T51" fmla="*/ 0 h 103"/>
                <a:gd name="T52" fmla="*/ 101 w 129"/>
                <a:gd name="T53" fmla="*/ 8 h 103"/>
                <a:gd name="T54" fmla="*/ 75 w 129"/>
                <a:gd name="T55" fmla="*/ 8 h 103"/>
                <a:gd name="T56" fmla="*/ 77 w 129"/>
                <a:gd name="T57" fmla="*/ 16 h 103"/>
                <a:gd name="T58" fmla="*/ 11 w 129"/>
                <a:gd name="T59" fmla="*/ 16 h 103"/>
                <a:gd name="T60" fmla="*/ 9 w 129"/>
                <a:gd name="T61" fmla="*/ 6 h 103"/>
                <a:gd name="T62" fmla="*/ 43 w 129"/>
                <a:gd name="T63" fmla="*/ 6 h 103"/>
                <a:gd name="T64" fmla="*/ 42 w 129"/>
                <a:gd name="T65" fmla="*/ 0 h 103"/>
                <a:gd name="T66" fmla="*/ 129 w 129"/>
                <a:gd name="T67" fmla="*/ 29 h 103"/>
                <a:gd name="T68" fmla="*/ 94 w 129"/>
                <a:gd name="T69" fmla="*/ 55 h 103"/>
                <a:gd name="T70" fmla="*/ 128 w 129"/>
                <a:gd name="T71" fmla="*/ 81 h 103"/>
                <a:gd name="T72" fmla="*/ 129 w 129"/>
                <a:gd name="T73" fmla="*/ 78 h 103"/>
                <a:gd name="T74" fmla="*/ 129 w 129"/>
                <a:gd name="T75" fmla="*/ 30 h 103"/>
                <a:gd name="T76" fmla="*/ 129 w 129"/>
                <a:gd name="T77" fmla="*/ 29 h 103"/>
                <a:gd name="T78" fmla="*/ 123 w 129"/>
                <a:gd name="T79" fmla="*/ 86 h 103"/>
                <a:gd name="T80" fmla="*/ 120 w 129"/>
                <a:gd name="T81" fmla="*/ 87 h 103"/>
                <a:gd name="T82" fmla="*/ 35 w 129"/>
                <a:gd name="T83" fmla="*/ 87 h 103"/>
                <a:gd name="T84" fmla="*/ 33 w 129"/>
                <a:gd name="T85" fmla="*/ 87 h 103"/>
                <a:gd name="T86" fmla="*/ 68 w 129"/>
                <a:gd name="T87" fmla="*/ 61 h 103"/>
                <a:gd name="T88" fmla="*/ 75 w 129"/>
                <a:gd name="T89" fmla="*/ 66 h 103"/>
                <a:gd name="T90" fmla="*/ 78 w 129"/>
                <a:gd name="T91" fmla="*/ 68 h 103"/>
                <a:gd name="T92" fmla="*/ 80 w 129"/>
                <a:gd name="T93" fmla="*/ 66 h 103"/>
                <a:gd name="T94" fmla="*/ 87 w 129"/>
                <a:gd name="T95" fmla="*/ 61 h 103"/>
                <a:gd name="T96" fmla="*/ 123 w 129"/>
                <a:gd name="T97" fmla="*/ 8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03">
                  <a:moveTo>
                    <a:pt x="35" y="22"/>
                  </a:moveTo>
                  <a:cubicBezTo>
                    <a:pt x="120" y="22"/>
                    <a:pt x="120" y="22"/>
                    <a:pt x="120" y="22"/>
                  </a:cubicBezTo>
                  <a:cubicBezTo>
                    <a:pt x="121" y="22"/>
                    <a:pt x="122" y="22"/>
                    <a:pt x="123" y="22"/>
                  </a:cubicBezTo>
                  <a:cubicBezTo>
                    <a:pt x="78" y="58"/>
                    <a:pt x="78" y="58"/>
                    <a:pt x="78" y="58"/>
                  </a:cubicBezTo>
                  <a:cubicBezTo>
                    <a:pt x="31" y="23"/>
                    <a:pt x="31" y="23"/>
                    <a:pt x="31" y="23"/>
                  </a:cubicBezTo>
                  <a:cubicBezTo>
                    <a:pt x="32" y="22"/>
                    <a:pt x="33" y="22"/>
                    <a:pt x="35" y="22"/>
                  </a:cubicBezTo>
                  <a:close/>
                  <a:moveTo>
                    <a:pt x="19" y="50"/>
                  </a:moveTo>
                  <a:cubicBezTo>
                    <a:pt x="22" y="58"/>
                    <a:pt x="22" y="58"/>
                    <a:pt x="22" y="58"/>
                  </a:cubicBezTo>
                  <a:cubicBezTo>
                    <a:pt x="26" y="58"/>
                    <a:pt x="26" y="58"/>
                    <a:pt x="26" y="58"/>
                  </a:cubicBezTo>
                  <a:cubicBezTo>
                    <a:pt x="26" y="70"/>
                    <a:pt x="26" y="70"/>
                    <a:pt x="26" y="70"/>
                  </a:cubicBezTo>
                  <a:cubicBezTo>
                    <a:pt x="0" y="70"/>
                    <a:pt x="0" y="70"/>
                    <a:pt x="0" y="70"/>
                  </a:cubicBezTo>
                  <a:cubicBezTo>
                    <a:pt x="3" y="78"/>
                    <a:pt x="3" y="78"/>
                    <a:pt x="3" y="78"/>
                  </a:cubicBezTo>
                  <a:cubicBezTo>
                    <a:pt x="26" y="78"/>
                    <a:pt x="26" y="78"/>
                    <a:pt x="26" y="78"/>
                  </a:cubicBezTo>
                  <a:cubicBezTo>
                    <a:pt x="26" y="79"/>
                    <a:pt x="27" y="80"/>
                    <a:pt x="27" y="81"/>
                  </a:cubicBezTo>
                  <a:cubicBezTo>
                    <a:pt x="61" y="56"/>
                    <a:pt x="61" y="56"/>
                    <a:pt x="61" y="56"/>
                  </a:cubicBezTo>
                  <a:cubicBezTo>
                    <a:pt x="26" y="30"/>
                    <a:pt x="26" y="30"/>
                    <a:pt x="26" y="30"/>
                  </a:cubicBezTo>
                  <a:cubicBezTo>
                    <a:pt x="26" y="30"/>
                    <a:pt x="26" y="30"/>
                    <a:pt x="26" y="30"/>
                  </a:cubicBezTo>
                  <a:cubicBezTo>
                    <a:pt x="26" y="50"/>
                    <a:pt x="26" y="50"/>
                    <a:pt x="26" y="50"/>
                  </a:cubicBezTo>
                  <a:cubicBezTo>
                    <a:pt x="19" y="50"/>
                    <a:pt x="19" y="50"/>
                    <a:pt x="19" y="50"/>
                  </a:cubicBezTo>
                  <a:close/>
                  <a:moveTo>
                    <a:pt x="17" y="95"/>
                  </a:moveTo>
                  <a:cubicBezTo>
                    <a:pt x="75" y="95"/>
                    <a:pt x="75" y="95"/>
                    <a:pt x="75" y="95"/>
                  </a:cubicBezTo>
                  <a:cubicBezTo>
                    <a:pt x="77" y="103"/>
                    <a:pt x="77" y="103"/>
                    <a:pt x="77" y="103"/>
                  </a:cubicBezTo>
                  <a:cubicBezTo>
                    <a:pt x="19" y="103"/>
                    <a:pt x="19" y="103"/>
                    <a:pt x="19" y="103"/>
                  </a:cubicBezTo>
                  <a:cubicBezTo>
                    <a:pt x="17" y="95"/>
                    <a:pt x="17" y="95"/>
                    <a:pt x="17" y="95"/>
                  </a:cubicBezTo>
                  <a:close/>
                  <a:moveTo>
                    <a:pt x="42" y="0"/>
                  </a:moveTo>
                  <a:cubicBezTo>
                    <a:pt x="99" y="0"/>
                    <a:pt x="99" y="0"/>
                    <a:pt x="99" y="0"/>
                  </a:cubicBezTo>
                  <a:cubicBezTo>
                    <a:pt x="101" y="8"/>
                    <a:pt x="101" y="8"/>
                    <a:pt x="101" y="8"/>
                  </a:cubicBezTo>
                  <a:cubicBezTo>
                    <a:pt x="75" y="8"/>
                    <a:pt x="75" y="8"/>
                    <a:pt x="75" y="8"/>
                  </a:cubicBezTo>
                  <a:cubicBezTo>
                    <a:pt x="77" y="16"/>
                    <a:pt x="77" y="16"/>
                    <a:pt x="77" y="16"/>
                  </a:cubicBezTo>
                  <a:cubicBezTo>
                    <a:pt x="11" y="16"/>
                    <a:pt x="11" y="16"/>
                    <a:pt x="11" y="16"/>
                  </a:cubicBezTo>
                  <a:cubicBezTo>
                    <a:pt x="9" y="6"/>
                    <a:pt x="9" y="6"/>
                    <a:pt x="9" y="6"/>
                  </a:cubicBezTo>
                  <a:cubicBezTo>
                    <a:pt x="43" y="6"/>
                    <a:pt x="43" y="6"/>
                    <a:pt x="43" y="6"/>
                  </a:cubicBezTo>
                  <a:cubicBezTo>
                    <a:pt x="42" y="0"/>
                    <a:pt x="42" y="0"/>
                    <a:pt x="42" y="0"/>
                  </a:cubicBezTo>
                  <a:close/>
                  <a:moveTo>
                    <a:pt x="129" y="29"/>
                  </a:moveTo>
                  <a:cubicBezTo>
                    <a:pt x="94" y="55"/>
                    <a:pt x="94" y="55"/>
                    <a:pt x="94" y="55"/>
                  </a:cubicBezTo>
                  <a:cubicBezTo>
                    <a:pt x="128" y="81"/>
                    <a:pt x="128" y="81"/>
                    <a:pt x="128" y="81"/>
                  </a:cubicBezTo>
                  <a:cubicBezTo>
                    <a:pt x="129" y="80"/>
                    <a:pt x="129" y="79"/>
                    <a:pt x="129" y="78"/>
                  </a:cubicBezTo>
                  <a:cubicBezTo>
                    <a:pt x="129" y="30"/>
                    <a:pt x="129" y="30"/>
                    <a:pt x="129" y="30"/>
                  </a:cubicBezTo>
                  <a:cubicBezTo>
                    <a:pt x="129" y="30"/>
                    <a:pt x="129" y="29"/>
                    <a:pt x="129" y="29"/>
                  </a:cubicBezTo>
                  <a:close/>
                  <a:moveTo>
                    <a:pt x="123" y="86"/>
                  </a:moveTo>
                  <a:cubicBezTo>
                    <a:pt x="122" y="87"/>
                    <a:pt x="121" y="87"/>
                    <a:pt x="120" y="87"/>
                  </a:cubicBezTo>
                  <a:cubicBezTo>
                    <a:pt x="35" y="87"/>
                    <a:pt x="35" y="87"/>
                    <a:pt x="35" y="87"/>
                  </a:cubicBezTo>
                  <a:cubicBezTo>
                    <a:pt x="34" y="87"/>
                    <a:pt x="34" y="87"/>
                    <a:pt x="33" y="87"/>
                  </a:cubicBezTo>
                  <a:cubicBezTo>
                    <a:pt x="68" y="61"/>
                    <a:pt x="68" y="61"/>
                    <a:pt x="68" y="61"/>
                  </a:cubicBezTo>
                  <a:cubicBezTo>
                    <a:pt x="75" y="66"/>
                    <a:pt x="75" y="66"/>
                    <a:pt x="75" y="66"/>
                  </a:cubicBezTo>
                  <a:cubicBezTo>
                    <a:pt x="78" y="68"/>
                    <a:pt x="78" y="68"/>
                    <a:pt x="78" y="68"/>
                  </a:cubicBezTo>
                  <a:cubicBezTo>
                    <a:pt x="80" y="66"/>
                    <a:pt x="80" y="66"/>
                    <a:pt x="80" y="66"/>
                  </a:cubicBezTo>
                  <a:cubicBezTo>
                    <a:pt x="87" y="61"/>
                    <a:pt x="87" y="61"/>
                    <a:pt x="87" y="61"/>
                  </a:cubicBezTo>
                  <a:lnTo>
                    <a:pt x="123" y="86"/>
                  </a:lnTo>
                  <a:close/>
                </a:path>
              </a:pathLst>
            </a:custGeom>
            <a:solidFill>
              <a:srgbClr val="E7E7E7"/>
            </a:solidFill>
            <a:ln>
              <a:noFill/>
            </a:ln>
            <a:extLst/>
          </p:spPr>
          <p:txBody>
            <a:bodyPr vert="horz" wrap="square" lIns="91419" tIns="45709" rIns="91419" bIns="45709" numCol="1" anchor="t" anchorCtr="0" compatLnSpc="1">
              <a:prstTxWarp prst="textNoShape">
                <a:avLst/>
              </a:prstTxWarp>
            </a:bodyPr>
            <a:lstStyle/>
            <a:p>
              <a:endParaRPr lang="zh-CN" altLang="en-US" sz="2100">
                <a:latin typeface="微软雅黑" pitchFamily="34" charset="-122"/>
                <a:ea typeface="微软雅黑" pitchFamily="34" charset="-122"/>
              </a:endParaRPr>
            </a:p>
          </p:txBody>
        </p:sp>
        <p:sp>
          <p:nvSpPr>
            <p:cNvPr id="43" name="文本框 48"/>
            <p:cNvSpPr txBox="1"/>
            <p:nvPr/>
          </p:nvSpPr>
          <p:spPr>
            <a:xfrm>
              <a:off x="6793956" y="3381327"/>
              <a:ext cx="1248229" cy="362076"/>
            </a:xfrm>
            <a:prstGeom prst="rect">
              <a:avLst/>
            </a:prstGeom>
            <a:noFill/>
          </p:spPr>
          <p:txBody>
            <a:bodyPr wrap="square" rtlCol="0">
              <a:spAutoFit/>
            </a:bodyPr>
            <a:lstStyle>
              <a:defPPr>
                <a:defRPr lang="zh-CN"/>
              </a:defPPr>
              <a:lvl1pPr algn="ctr">
                <a:defRPr sz="1600">
                  <a:solidFill>
                    <a:srgbClr val="E7E7E7"/>
                  </a:solidFill>
                  <a:latin typeface="TeXGyreAdventor" panose="00000500000000000000" pitchFamily="50" charset="0"/>
                </a:defRPr>
              </a:lvl1pPr>
            </a:lstStyle>
            <a:p>
              <a:r>
                <a:rPr lang="zh-CN" altLang="en-US" sz="1900" dirty="0">
                  <a:solidFill>
                    <a:schemeClr val="bg1"/>
                  </a:solidFill>
                  <a:latin typeface="微软雅黑" pitchFamily="34" charset="-122"/>
                  <a:ea typeface="微软雅黑" pitchFamily="34" charset="-122"/>
                </a:rPr>
                <a:t>添加标题</a:t>
              </a:r>
            </a:p>
          </p:txBody>
        </p:sp>
      </p:grpSp>
      <p:grpSp>
        <p:nvGrpSpPr>
          <p:cNvPr id="44" name="组合 43"/>
          <p:cNvGrpSpPr/>
          <p:nvPr/>
        </p:nvGrpSpPr>
        <p:grpSpPr>
          <a:xfrm>
            <a:off x="9145343" y="1867958"/>
            <a:ext cx="2470632" cy="2039863"/>
            <a:chOff x="9025890" y="1908810"/>
            <a:chExt cx="2331720" cy="1920240"/>
          </a:xfrm>
        </p:grpSpPr>
        <p:sp>
          <p:nvSpPr>
            <p:cNvPr id="45" name="矩形 44"/>
            <p:cNvSpPr/>
            <p:nvPr/>
          </p:nvSpPr>
          <p:spPr>
            <a:xfrm>
              <a:off x="9025890" y="1908810"/>
              <a:ext cx="2331720" cy="1920240"/>
            </a:xfrm>
            <a:prstGeom prst="rect">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solidFill>
                  <a:schemeClr val="tx1"/>
                </a:solidFill>
                <a:latin typeface="微软雅黑" pitchFamily="34" charset="-122"/>
                <a:ea typeface="微软雅黑" pitchFamily="34" charset="-122"/>
              </a:endParaRPr>
            </a:p>
          </p:txBody>
        </p:sp>
        <p:sp>
          <p:nvSpPr>
            <p:cNvPr id="46" name="Freeform 145"/>
            <p:cNvSpPr>
              <a:spLocks noChangeAspect="1" noEditPoints="1"/>
            </p:cNvSpPr>
            <p:nvPr/>
          </p:nvSpPr>
          <p:spPr bwMode="auto">
            <a:xfrm>
              <a:off x="9740033" y="2282642"/>
              <a:ext cx="903435" cy="900000"/>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rgbClr val="C00000"/>
            </a:solidFill>
            <a:ln>
              <a:noFill/>
            </a:ln>
            <a:extLst/>
          </p:spPr>
          <p:txBody>
            <a:bodyPr vert="horz" wrap="square" lIns="91419" tIns="45709" rIns="91419" bIns="45709" numCol="1" anchor="t" anchorCtr="0" compatLnSpc="1">
              <a:prstTxWarp prst="textNoShape">
                <a:avLst/>
              </a:prstTxWarp>
            </a:bodyPr>
            <a:lstStyle/>
            <a:p>
              <a:endParaRPr lang="zh-CN" altLang="en-US" sz="2100">
                <a:latin typeface="微软雅黑" pitchFamily="34" charset="-122"/>
                <a:ea typeface="微软雅黑" pitchFamily="34" charset="-122"/>
              </a:endParaRPr>
            </a:p>
          </p:txBody>
        </p:sp>
        <p:sp>
          <p:nvSpPr>
            <p:cNvPr id="47" name="文本框 49"/>
            <p:cNvSpPr txBox="1"/>
            <p:nvPr/>
          </p:nvSpPr>
          <p:spPr>
            <a:xfrm>
              <a:off x="9567636" y="3381327"/>
              <a:ext cx="1248229" cy="362076"/>
            </a:xfrm>
            <a:prstGeom prst="rect">
              <a:avLst/>
            </a:prstGeom>
            <a:noFill/>
          </p:spPr>
          <p:txBody>
            <a:bodyPr wrap="square" rtlCol="0">
              <a:spAutoFit/>
            </a:bodyPr>
            <a:lstStyle>
              <a:defPPr>
                <a:defRPr lang="zh-CN"/>
              </a:defPPr>
              <a:lvl1pPr algn="ctr">
                <a:defRPr sz="1600">
                  <a:solidFill>
                    <a:srgbClr val="9DA8B1"/>
                  </a:solidFill>
                  <a:latin typeface="TeXGyreAdventor" panose="00000500000000000000" pitchFamily="50" charset="0"/>
                </a:defRPr>
              </a:lvl1pPr>
            </a:lstStyle>
            <a:p>
              <a:r>
                <a:rPr lang="zh-CN" altLang="en-US" sz="1900" dirty="0">
                  <a:solidFill>
                    <a:schemeClr val="tx1"/>
                  </a:solidFill>
                  <a:latin typeface="微软雅黑" pitchFamily="34" charset="-122"/>
                  <a:ea typeface="微软雅黑" pitchFamily="34" charset="-122"/>
                </a:rPr>
                <a:t>添加标题</a:t>
              </a:r>
            </a:p>
          </p:txBody>
        </p:sp>
      </p:grpSp>
      <p:sp>
        <p:nvSpPr>
          <p:cNvPr id="49" name="文本框 2"/>
          <p:cNvSpPr txBox="1"/>
          <p:nvPr/>
        </p:nvSpPr>
        <p:spPr>
          <a:xfrm>
            <a:off x="1131508" y="170230"/>
            <a:ext cx="3286051" cy="523099"/>
          </a:xfrm>
          <a:prstGeom prst="rect">
            <a:avLst/>
          </a:prstGeom>
          <a:noFill/>
        </p:spPr>
        <p:txBody>
          <a:bodyPr wrap="square" rtlCol="0">
            <a:spAutoFit/>
          </a:bodyPr>
          <a:lstStyle/>
          <a:p>
            <a:pPr algn="ctr"/>
            <a:r>
              <a:rPr lang="zh-CN" altLang="en-US" sz="2799" b="1" dirty="0" smtClean="0">
                <a:solidFill>
                  <a:srgbClr val="C00000"/>
                </a:solidFill>
                <a:latin typeface="微软雅黑" pitchFamily="34" charset="-122"/>
                <a:ea typeface="微软雅黑" pitchFamily="34" charset="-122"/>
              </a:rPr>
              <a:t> </a:t>
            </a:r>
            <a:endParaRPr lang="zh-CN" altLang="en-US" sz="2799" b="1" dirty="0">
              <a:solidFill>
                <a:srgbClr val="C00000"/>
              </a:solidFill>
              <a:latin typeface="微软雅黑" pitchFamily="34" charset="-122"/>
              <a:ea typeface="微软雅黑" pitchFamily="34" charset="-122"/>
            </a:endParaRPr>
          </a:p>
        </p:txBody>
      </p:sp>
    </p:spTree>
    <p:extLst>
      <p:ext uri="{BB962C8B-B14F-4D97-AF65-F5344CB8AC3E}">
        <p14:creationId xmlns:p14="http://schemas.microsoft.com/office/powerpoint/2010/main" val="3695104203"/>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9"/>
                                        </p:tgtEl>
                                        <p:attrNameLst>
                                          <p:attrName>ppt_y</p:attrName>
                                        </p:attrNameLst>
                                      </p:cBhvr>
                                      <p:tavLst>
                                        <p:tav tm="0">
                                          <p:val>
                                            <p:strVal val="#ppt_y"/>
                                          </p:val>
                                        </p:tav>
                                        <p:tav tm="100000">
                                          <p:val>
                                            <p:strVal val="#ppt_y"/>
                                          </p:val>
                                        </p:tav>
                                      </p:tavLst>
                                    </p:anim>
                                    <p:anim calcmode="lin" valueType="num">
                                      <p:cBhvr>
                                        <p:cTn id="9" dur="500" fill="hold"/>
                                        <p:tgtEl>
                                          <p:spTgt spid="4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9"/>
                                        </p:tgtEl>
                                      </p:cBhvr>
                                    </p:animEffect>
                                  </p:childTnLst>
                                </p:cTn>
                              </p:par>
                              <p:par>
                                <p:cTn id="12" presetID="16" presetClass="entr" presetSubtype="21" fill="hold" nodeType="withEffect">
                                  <p:stCondLst>
                                    <p:cond delay="250"/>
                                  </p:stCondLst>
                                  <p:childTnLst>
                                    <p:set>
                                      <p:cBhvr>
                                        <p:cTn id="13" dur="1" fill="hold">
                                          <p:stCondLst>
                                            <p:cond delay="0"/>
                                          </p:stCondLst>
                                        </p:cTn>
                                        <p:tgtEl>
                                          <p:spTgt spid="44"/>
                                        </p:tgtEl>
                                        <p:attrNameLst>
                                          <p:attrName>style.visibility</p:attrName>
                                        </p:attrNameLst>
                                      </p:cBhvr>
                                      <p:to>
                                        <p:strVal val="visible"/>
                                      </p:to>
                                    </p:set>
                                    <p:animEffect transition="in" filter="barn(inVertical)">
                                      <p:cBhvr>
                                        <p:cTn id="14" dur="500"/>
                                        <p:tgtEl>
                                          <p:spTgt spid="44"/>
                                        </p:tgtEl>
                                      </p:cBhvr>
                                    </p:animEffect>
                                  </p:childTnLst>
                                </p:cTn>
                              </p:par>
                              <p:par>
                                <p:cTn id="15" presetID="16" presetClass="entr" presetSubtype="21" fill="hold" nodeType="withEffect">
                                  <p:stCondLst>
                                    <p:cond delay="250"/>
                                  </p:stCondLst>
                                  <p:childTnLst>
                                    <p:set>
                                      <p:cBhvr>
                                        <p:cTn id="16" dur="1" fill="hold">
                                          <p:stCondLst>
                                            <p:cond delay="0"/>
                                          </p:stCondLst>
                                        </p:cTn>
                                        <p:tgtEl>
                                          <p:spTgt spid="29"/>
                                        </p:tgtEl>
                                        <p:attrNameLst>
                                          <p:attrName>style.visibility</p:attrName>
                                        </p:attrNameLst>
                                      </p:cBhvr>
                                      <p:to>
                                        <p:strVal val="visible"/>
                                      </p:to>
                                    </p:set>
                                    <p:animEffect transition="in" filter="barn(inVertical)">
                                      <p:cBhvr>
                                        <p:cTn id="17" dur="500"/>
                                        <p:tgtEl>
                                          <p:spTgt spid="29"/>
                                        </p:tgtEl>
                                      </p:cBhvr>
                                    </p:animEffect>
                                  </p:childTnLst>
                                </p:cTn>
                              </p:par>
                              <p:par>
                                <p:cTn id="18" presetID="16" presetClass="entr" presetSubtype="21" fill="hold" nodeType="withEffect">
                                  <p:stCondLst>
                                    <p:cond delay="1250"/>
                                  </p:stCondLst>
                                  <p:childTnLst>
                                    <p:set>
                                      <p:cBhvr>
                                        <p:cTn id="19" dur="1" fill="hold">
                                          <p:stCondLst>
                                            <p:cond delay="0"/>
                                          </p:stCondLst>
                                        </p:cTn>
                                        <p:tgtEl>
                                          <p:spTgt spid="40"/>
                                        </p:tgtEl>
                                        <p:attrNameLst>
                                          <p:attrName>style.visibility</p:attrName>
                                        </p:attrNameLst>
                                      </p:cBhvr>
                                      <p:to>
                                        <p:strVal val="visible"/>
                                      </p:to>
                                    </p:set>
                                    <p:animEffect transition="in" filter="barn(inVertical)">
                                      <p:cBhvr>
                                        <p:cTn id="20" dur="500"/>
                                        <p:tgtEl>
                                          <p:spTgt spid="40"/>
                                        </p:tgtEl>
                                      </p:cBhvr>
                                    </p:animEffect>
                                  </p:childTnLst>
                                </p:cTn>
                              </p:par>
                              <p:par>
                                <p:cTn id="21" presetID="16" presetClass="entr" presetSubtype="21" fill="hold" nodeType="withEffect">
                                  <p:stCondLst>
                                    <p:cond delay="1250"/>
                                  </p:stCondLst>
                                  <p:childTnLst>
                                    <p:set>
                                      <p:cBhvr>
                                        <p:cTn id="22" dur="1" fill="hold">
                                          <p:stCondLst>
                                            <p:cond delay="0"/>
                                          </p:stCondLst>
                                        </p:cTn>
                                        <p:tgtEl>
                                          <p:spTgt spid="22"/>
                                        </p:tgtEl>
                                        <p:attrNameLst>
                                          <p:attrName>style.visibility</p:attrName>
                                        </p:attrNameLst>
                                      </p:cBhvr>
                                      <p:to>
                                        <p:strVal val="visible"/>
                                      </p:to>
                                    </p:set>
                                    <p:animEffect transition="in" filter="barn(inVertical)">
                                      <p:cBhvr>
                                        <p:cTn id="23" dur="500"/>
                                        <p:tgtEl>
                                          <p:spTgt spid="22"/>
                                        </p:tgtEl>
                                      </p:cBhvr>
                                    </p:animEffect>
                                  </p:childTnLst>
                                </p:cTn>
                              </p:par>
                              <p:par>
                                <p:cTn id="24" presetID="16" presetClass="entr" presetSubtype="21" fill="hold" nodeType="withEffect">
                                  <p:stCondLst>
                                    <p:cond delay="2250"/>
                                  </p:stCondLst>
                                  <p:childTnLst>
                                    <p:set>
                                      <p:cBhvr>
                                        <p:cTn id="25" dur="1" fill="hold">
                                          <p:stCondLst>
                                            <p:cond delay="0"/>
                                          </p:stCondLst>
                                        </p:cTn>
                                        <p:tgtEl>
                                          <p:spTgt spid="36"/>
                                        </p:tgtEl>
                                        <p:attrNameLst>
                                          <p:attrName>style.visibility</p:attrName>
                                        </p:attrNameLst>
                                      </p:cBhvr>
                                      <p:to>
                                        <p:strVal val="visible"/>
                                      </p:to>
                                    </p:set>
                                    <p:animEffect transition="in" filter="barn(inVertical)">
                                      <p:cBhvr>
                                        <p:cTn id="26" dur="500"/>
                                        <p:tgtEl>
                                          <p:spTgt spid="36"/>
                                        </p:tgtEl>
                                      </p:cBhvr>
                                    </p:animEffect>
                                  </p:childTnLst>
                                </p:cTn>
                              </p:par>
                              <p:par>
                                <p:cTn id="27" presetID="16" presetClass="entr" presetSubtype="21" fill="hold" nodeType="withEffect">
                                  <p:stCondLst>
                                    <p:cond delay="2250"/>
                                  </p:stCondLst>
                                  <p:childTnLst>
                                    <p:set>
                                      <p:cBhvr>
                                        <p:cTn id="28" dur="1" fill="hold">
                                          <p:stCondLst>
                                            <p:cond delay="0"/>
                                          </p:stCondLst>
                                        </p:cTn>
                                        <p:tgtEl>
                                          <p:spTgt spid="15"/>
                                        </p:tgtEl>
                                        <p:attrNameLst>
                                          <p:attrName>style.visibility</p:attrName>
                                        </p:attrNameLst>
                                      </p:cBhvr>
                                      <p:to>
                                        <p:strVal val="visible"/>
                                      </p:to>
                                    </p:set>
                                    <p:animEffect transition="in" filter="barn(inVertical)">
                                      <p:cBhvr>
                                        <p:cTn id="29" dur="500"/>
                                        <p:tgtEl>
                                          <p:spTgt spid="15"/>
                                        </p:tgtEl>
                                      </p:cBhvr>
                                    </p:animEffect>
                                  </p:childTnLst>
                                </p:cTn>
                              </p:par>
                              <p:par>
                                <p:cTn id="30" presetID="14" presetClass="entr" presetSubtype="10" fill="hold" nodeType="withEffect">
                                  <p:stCondLst>
                                    <p:cond delay="3250"/>
                                  </p:stCondLst>
                                  <p:childTnLst>
                                    <p:set>
                                      <p:cBhvr>
                                        <p:cTn id="31" dur="1" fill="hold">
                                          <p:stCondLst>
                                            <p:cond delay="0"/>
                                          </p:stCondLst>
                                        </p:cTn>
                                        <p:tgtEl>
                                          <p:spTgt spid="6"/>
                                        </p:tgtEl>
                                        <p:attrNameLst>
                                          <p:attrName>style.visibility</p:attrName>
                                        </p:attrNameLst>
                                      </p:cBhvr>
                                      <p:to>
                                        <p:strVal val="visible"/>
                                      </p:to>
                                    </p:set>
                                    <p:animEffect transition="in" filter="randombar(horizontal)">
                                      <p:cBhvr>
                                        <p:cTn id="32" dur="500"/>
                                        <p:tgtEl>
                                          <p:spTgt spid="6"/>
                                        </p:tgtEl>
                                      </p:cBhvr>
                                    </p:animEffect>
                                  </p:childTnLst>
                                </p:cTn>
                              </p:par>
                              <p:par>
                                <p:cTn id="33" presetID="14" presetClass="entr" presetSubtype="10" fill="hold" nodeType="withEffect">
                                  <p:stCondLst>
                                    <p:cond delay="3250"/>
                                  </p:stCondLst>
                                  <p:childTnLst>
                                    <p:set>
                                      <p:cBhvr>
                                        <p:cTn id="34" dur="1" fill="hold">
                                          <p:stCondLst>
                                            <p:cond delay="0"/>
                                          </p:stCondLst>
                                        </p:cTn>
                                        <p:tgtEl>
                                          <p:spTgt spid="4"/>
                                        </p:tgtEl>
                                        <p:attrNameLst>
                                          <p:attrName>style.visibility</p:attrName>
                                        </p:attrNameLst>
                                      </p:cBhvr>
                                      <p:to>
                                        <p:strVal val="visible"/>
                                      </p:to>
                                    </p:set>
                                    <p:animEffect transition="in" filter="randombar(horizontal)">
                                      <p:cBhvr>
                                        <p:cTn id="35" dur="500"/>
                                        <p:tgtEl>
                                          <p:spTgt spid="4"/>
                                        </p:tgtEl>
                                      </p:cBhvr>
                                    </p:animEffect>
                                  </p:childTnLst>
                                </p:cTn>
                              </p:par>
                              <p:par>
                                <p:cTn id="36" presetID="14" presetClass="entr" presetSubtype="10" fill="hold" nodeType="withEffect">
                                  <p:stCondLst>
                                    <p:cond delay="3250"/>
                                  </p:stCondLst>
                                  <p:childTnLst>
                                    <p:set>
                                      <p:cBhvr>
                                        <p:cTn id="37" dur="1" fill="hold">
                                          <p:stCondLst>
                                            <p:cond delay="0"/>
                                          </p:stCondLst>
                                        </p:cTn>
                                        <p:tgtEl>
                                          <p:spTgt spid="5"/>
                                        </p:tgtEl>
                                        <p:attrNameLst>
                                          <p:attrName>style.visibility</p:attrName>
                                        </p:attrNameLst>
                                      </p:cBhvr>
                                      <p:to>
                                        <p:strVal val="visible"/>
                                      </p:to>
                                    </p:set>
                                    <p:animEffect transition="in" filter="randombar(horizontal)">
                                      <p:cBhvr>
                                        <p:cTn id="38" dur="500"/>
                                        <p:tgtEl>
                                          <p:spTgt spid="5"/>
                                        </p:tgtEl>
                                      </p:cBhvr>
                                    </p:animEffect>
                                  </p:childTnLst>
                                </p:cTn>
                              </p:par>
                              <p:par>
                                <p:cTn id="39" presetID="14" presetClass="entr" presetSubtype="10" fill="hold" nodeType="withEffect">
                                  <p:stCondLst>
                                    <p:cond delay="3250"/>
                                  </p:stCondLst>
                                  <p:childTnLst>
                                    <p:set>
                                      <p:cBhvr>
                                        <p:cTn id="40" dur="1" fill="hold">
                                          <p:stCondLst>
                                            <p:cond delay="0"/>
                                          </p:stCondLst>
                                        </p:cTn>
                                        <p:tgtEl>
                                          <p:spTgt spid="9"/>
                                        </p:tgtEl>
                                        <p:attrNameLst>
                                          <p:attrName>style.visibility</p:attrName>
                                        </p:attrNameLst>
                                      </p:cBhvr>
                                      <p:to>
                                        <p:strVal val="visible"/>
                                      </p:to>
                                    </p:set>
                                    <p:animEffect transition="in" filter="randombar(horizontal)">
                                      <p:cBhvr>
                                        <p:cTn id="41" dur="500"/>
                                        <p:tgtEl>
                                          <p:spTgt spid="9"/>
                                        </p:tgtEl>
                                      </p:cBhvr>
                                    </p:animEffect>
                                  </p:childTnLst>
                                </p:cTn>
                              </p:par>
                              <p:par>
                                <p:cTn id="42" presetID="14" presetClass="entr" presetSubtype="10" fill="hold" nodeType="withEffect">
                                  <p:stCondLst>
                                    <p:cond delay="3250"/>
                                  </p:stCondLst>
                                  <p:childTnLst>
                                    <p:set>
                                      <p:cBhvr>
                                        <p:cTn id="43" dur="1" fill="hold">
                                          <p:stCondLst>
                                            <p:cond delay="0"/>
                                          </p:stCondLst>
                                        </p:cTn>
                                        <p:tgtEl>
                                          <p:spTgt spid="12"/>
                                        </p:tgtEl>
                                        <p:attrNameLst>
                                          <p:attrName>style.visibility</p:attrName>
                                        </p:attrNameLst>
                                      </p:cBhvr>
                                      <p:to>
                                        <p:strVal val="visible"/>
                                      </p:to>
                                    </p:set>
                                    <p:animEffect transition="in" filter="randombar(horizontal)">
                                      <p:cBhvr>
                                        <p:cTn id="4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1369652" y="4720829"/>
            <a:ext cx="1122814" cy="646181"/>
          </a:xfrm>
          <a:prstGeom prst="rect">
            <a:avLst/>
          </a:prstGeom>
          <a:noFill/>
        </p:spPr>
        <p:txBody>
          <a:bodyPr wrap="square"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dirty="0">
                <a:solidFill>
                  <a:schemeClr val="tx1">
                    <a:lumMod val="85000"/>
                    <a:lumOff val="15000"/>
                  </a:schemeClr>
                </a:solidFill>
              </a:rPr>
              <a:t>点击添加</a:t>
            </a:r>
            <a:endParaRPr lang="en-US" altLang="zh-CN" dirty="0">
              <a:solidFill>
                <a:schemeClr val="tx1">
                  <a:lumMod val="85000"/>
                  <a:lumOff val="15000"/>
                </a:schemeClr>
              </a:solidFill>
            </a:endParaRPr>
          </a:p>
          <a:p>
            <a:r>
              <a:rPr lang="zh-CN" altLang="en-US" dirty="0">
                <a:solidFill>
                  <a:schemeClr val="tx1">
                    <a:lumMod val="85000"/>
                    <a:lumOff val="15000"/>
                  </a:schemeClr>
                </a:solidFill>
              </a:rPr>
              <a:t>文字</a:t>
            </a:r>
          </a:p>
        </p:txBody>
      </p:sp>
      <p:sp>
        <p:nvSpPr>
          <p:cNvPr id="17" name="TextBox 16"/>
          <p:cNvSpPr txBox="1"/>
          <p:nvPr/>
        </p:nvSpPr>
        <p:spPr>
          <a:xfrm>
            <a:off x="2832847" y="3233557"/>
            <a:ext cx="1590651" cy="923116"/>
          </a:xfrm>
          <a:prstGeom prst="rect">
            <a:avLst/>
          </a:prstGeom>
          <a:noFill/>
        </p:spPr>
        <p:txBody>
          <a:bodyPr wrap="square" rtlCol="0" anchor="ctr">
            <a:spAutoFit/>
          </a:bodyPr>
          <a:lstStyle/>
          <a:p>
            <a:pPr algn="ctr"/>
            <a:r>
              <a:rPr lang="zh-CN" altLang="en-US" dirty="0">
                <a:solidFill>
                  <a:schemeClr val="tx1">
                    <a:lumMod val="85000"/>
                    <a:lumOff val="15000"/>
                  </a:schemeClr>
                </a:solidFill>
                <a:latin typeface="微软雅黑" pitchFamily="34" charset="-122"/>
                <a:ea typeface="微软雅黑" pitchFamily="34" charset="-122"/>
              </a:rPr>
              <a:t>点击添加</a:t>
            </a:r>
            <a:endParaRPr lang="en-US" altLang="zh-CN" dirty="0">
              <a:solidFill>
                <a:schemeClr val="tx1">
                  <a:lumMod val="85000"/>
                  <a:lumOff val="15000"/>
                </a:schemeClr>
              </a:solidFill>
              <a:latin typeface="微软雅黑" pitchFamily="34" charset="-122"/>
              <a:ea typeface="微软雅黑" pitchFamily="34" charset="-122"/>
            </a:endParaRPr>
          </a:p>
          <a:p>
            <a:pPr algn="ctr"/>
            <a:r>
              <a:rPr lang="zh-CN" altLang="en-US" dirty="0">
                <a:solidFill>
                  <a:schemeClr val="tx1">
                    <a:lumMod val="85000"/>
                    <a:lumOff val="15000"/>
                  </a:schemeClr>
                </a:solidFill>
                <a:latin typeface="微软雅黑" pitchFamily="34" charset="-122"/>
                <a:ea typeface="微软雅黑" pitchFamily="34" charset="-122"/>
              </a:rPr>
              <a:t>文字点击添加</a:t>
            </a:r>
            <a:endParaRPr lang="en-US" altLang="zh-CN" dirty="0">
              <a:solidFill>
                <a:schemeClr val="tx1">
                  <a:lumMod val="85000"/>
                  <a:lumOff val="15000"/>
                </a:schemeClr>
              </a:solidFill>
              <a:latin typeface="微软雅黑" pitchFamily="34" charset="-122"/>
              <a:ea typeface="微软雅黑" pitchFamily="34" charset="-122"/>
            </a:endParaRPr>
          </a:p>
          <a:p>
            <a:pPr algn="ctr"/>
            <a:r>
              <a:rPr lang="zh-CN" altLang="en-US" dirty="0">
                <a:solidFill>
                  <a:schemeClr val="tx1">
                    <a:lumMod val="85000"/>
                    <a:lumOff val="15000"/>
                  </a:schemeClr>
                </a:solidFill>
                <a:latin typeface="微软雅黑" pitchFamily="34" charset="-122"/>
                <a:ea typeface="微软雅黑" pitchFamily="34" charset="-122"/>
              </a:rPr>
              <a:t>文字</a:t>
            </a:r>
          </a:p>
        </p:txBody>
      </p:sp>
      <p:sp>
        <p:nvSpPr>
          <p:cNvPr id="18" name="TextBox 17"/>
          <p:cNvSpPr txBox="1"/>
          <p:nvPr/>
        </p:nvSpPr>
        <p:spPr>
          <a:xfrm>
            <a:off x="4811016" y="4486996"/>
            <a:ext cx="1122814" cy="646181"/>
          </a:xfrm>
          <a:prstGeom prst="rect">
            <a:avLst/>
          </a:prstGeom>
          <a:noFill/>
        </p:spPr>
        <p:txBody>
          <a:bodyPr wrap="square"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800" dirty="0">
                <a:solidFill>
                  <a:schemeClr val="tx1">
                    <a:lumMod val="85000"/>
                    <a:lumOff val="15000"/>
                  </a:schemeClr>
                </a:solidFill>
              </a:rPr>
              <a:t>点击添加</a:t>
            </a:r>
            <a:endParaRPr lang="en-US" altLang="zh-CN" sz="1800" dirty="0">
              <a:solidFill>
                <a:schemeClr val="tx1">
                  <a:lumMod val="85000"/>
                  <a:lumOff val="15000"/>
                </a:schemeClr>
              </a:solidFill>
            </a:endParaRPr>
          </a:p>
          <a:p>
            <a:r>
              <a:rPr lang="zh-CN" altLang="en-US" sz="1800" dirty="0">
                <a:solidFill>
                  <a:schemeClr val="tx1">
                    <a:lumMod val="85000"/>
                    <a:lumOff val="15000"/>
                  </a:schemeClr>
                </a:solidFill>
              </a:rPr>
              <a:t>文字</a:t>
            </a:r>
          </a:p>
        </p:txBody>
      </p:sp>
      <p:sp>
        <p:nvSpPr>
          <p:cNvPr id="19" name="TextBox 18"/>
          <p:cNvSpPr txBox="1"/>
          <p:nvPr/>
        </p:nvSpPr>
        <p:spPr>
          <a:xfrm>
            <a:off x="6252516" y="3405758"/>
            <a:ext cx="1590651" cy="646181"/>
          </a:xfrm>
          <a:prstGeom prst="rect">
            <a:avLst/>
          </a:prstGeom>
          <a:noFill/>
        </p:spPr>
        <p:txBody>
          <a:bodyPr wrap="square" rtlCol="0" anchor="ctr">
            <a:spAutoFit/>
          </a:bodyPr>
          <a:lstStyle/>
          <a:p>
            <a:pPr algn="ctr"/>
            <a:r>
              <a:rPr lang="zh-CN" altLang="en-US" dirty="0">
                <a:solidFill>
                  <a:schemeClr val="tx1">
                    <a:lumMod val="85000"/>
                    <a:lumOff val="15000"/>
                  </a:schemeClr>
                </a:solidFill>
                <a:latin typeface="微软雅黑" pitchFamily="34" charset="-122"/>
                <a:ea typeface="微软雅黑" pitchFamily="34" charset="-122"/>
              </a:rPr>
              <a:t>点击添加</a:t>
            </a:r>
            <a:endParaRPr lang="en-US" altLang="zh-CN" dirty="0">
              <a:solidFill>
                <a:schemeClr val="tx1">
                  <a:lumMod val="85000"/>
                  <a:lumOff val="15000"/>
                </a:schemeClr>
              </a:solidFill>
              <a:latin typeface="微软雅黑" pitchFamily="34" charset="-122"/>
              <a:ea typeface="微软雅黑" pitchFamily="34" charset="-122"/>
            </a:endParaRPr>
          </a:p>
          <a:p>
            <a:pPr algn="ctr"/>
            <a:r>
              <a:rPr lang="zh-CN" altLang="en-US" dirty="0">
                <a:solidFill>
                  <a:schemeClr val="tx1">
                    <a:lumMod val="85000"/>
                    <a:lumOff val="15000"/>
                  </a:schemeClr>
                </a:solidFill>
                <a:latin typeface="微软雅黑" pitchFamily="34" charset="-122"/>
                <a:ea typeface="微软雅黑" pitchFamily="34" charset="-122"/>
              </a:rPr>
              <a:t>文字点击</a:t>
            </a:r>
          </a:p>
        </p:txBody>
      </p:sp>
      <p:sp>
        <p:nvSpPr>
          <p:cNvPr id="20" name="矩形 19"/>
          <p:cNvSpPr/>
          <p:nvPr/>
        </p:nvSpPr>
        <p:spPr>
          <a:xfrm>
            <a:off x="8604732" y="2493114"/>
            <a:ext cx="2590001" cy="3507841"/>
          </a:xfrm>
          <a:prstGeom prst="rect">
            <a:avLst/>
          </a:prstGeom>
        </p:spPr>
        <p:txBody>
          <a:bodyPr wrap="square">
            <a:spAutoFit/>
          </a:bodyPr>
          <a:lstStyle/>
          <a:p>
            <a:pPr>
              <a:lnSpc>
                <a:spcPct val="150000"/>
              </a:lnSpc>
            </a:pPr>
            <a:r>
              <a:rPr lang="zh-CN" altLang="en-US" sz="2000" b="1" dirty="0">
                <a:solidFill>
                  <a:srgbClr val="C00000"/>
                </a:solidFill>
                <a:latin typeface="微软雅黑" pitchFamily="34" charset="-122"/>
                <a:ea typeface="微软雅黑" pitchFamily="34" charset="-122"/>
              </a:rPr>
              <a:t>点击添加小标题</a:t>
            </a:r>
            <a:endParaRPr lang="en-US" altLang="zh-CN" sz="2000" b="1" dirty="0">
              <a:solidFill>
                <a:srgbClr val="C00000"/>
              </a:solidFill>
              <a:latin typeface="微软雅黑" pitchFamily="34" charset="-122"/>
              <a:ea typeface="微软雅黑" pitchFamily="34" charset="-122"/>
            </a:endParaRPr>
          </a:p>
          <a:p>
            <a:pPr>
              <a:lnSpc>
                <a:spcPct val="150000"/>
              </a:lnSpc>
            </a:pPr>
            <a:r>
              <a:rPr lang="zh-CN" altLang="en-US" sz="1600" dirty="0">
                <a:solidFill>
                  <a:srgbClr val="C00000"/>
                </a:solidFill>
                <a:latin typeface="微软雅黑" pitchFamily="34" charset="-122"/>
                <a:ea typeface="微软雅黑" pitchFamily="34" charset="-122"/>
              </a:rPr>
              <a:t>您的内容打在这里，或者通过复制您的文本后，在此框中选择粘贴，并选择只保留文字。</a:t>
            </a:r>
            <a:endParaRPr lang="en-US" altLang="zh-CN" sz="1600" dirty="0">
              <a:solidFill>
                <a:srgbClr val="C00000"/>
              </a:solidFill>
              <a:latin typeface="微软雅黑" pitchFamily="34" charset="-122"/>
              <a:ea typeface="微软雅黑" pitchFamily="34" charset="-122"/>
            </a:endParaRPr>
          </a:p>
          <a:p>
            <a:pPr>
              <a:lnSpc>
                <a:spcPct val="150000"/>
              </a:lnSpc>
            </a:pPr>
            <a:r>
              <a:rPr lang="zh-CN" altLang="en-US" sz="1600" dirty="0">
                <a:solidFill>
                  <a:srgbClr val="C00000"/>
                </a:solidFill>
                <a:latin typeface="微软雅黑" pitchFamily="34" charset="-122"/>
                <a:ea typeface="微软雅黑" pitchFamily="34" charset="-122"/>
              </a:rPr>
              <a:t>您的内容打在这里，或者通过复制您的文本后，在此框中选择粘贴，并选择只保留文字。</a:t>
            </a:r>
            <a:endParaRPr lang="en-US" altLang="zh-CN" sz="1600" dirty="0">
              <a:solidFill>
                <a:srgbClr val="C00000"/>
              </a:solidFill>
              <a:latin typeface="微软雅黑" pitchFamily="34" charset="-122"/>
              <a:ea typeface="微软雅黑" pitchFamily="34" charset="-122"/>
              <a:cs typeface="华文黑体" pitchFamily="2" charset="-122"/>
            </a:endParaRPr>
          </a:p>
        </p:txBody>
      </p:sp>
      <p:sp>
        <p:nvSpPr>
          <p:cNvPr id="21" name="Freeform 4"/>
          <p:cNvSpPr>
            <a:spLocks/>
          </p:cNvSpPr>
          <p:nvPr/>
        </p:nvSpPr>
        <p:spPr bwMode="auto">
          <a:xfrm>
            <a:off x="2452778" y="2541487"/>
            <a:ext cx="2328232" cy="2329833"/>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rgbClr val="969696"/>
          </a:solidFill>
          <a:ln w="3175" cap="flat" cmpd="sng" algn="ctr">
            <a:noFill/>
            <a:prstDash val="solid"/>
          </a:ln>
          <a:effectLst/>
          <a:extLst/>
        </p:spPr>
        <p:txBody>
          <a:bodyPr lIns="0" rIns="0" anchor="ctr"/>
          <a:lstStyle/>
          <a:p>
            <a:pPr algn="ctr" defTabSz="914217" fontAlgn="base">
              <a:lnSpc>
                <a:spcPct val="120000"/>
              </a:lnSpc>
              <a:spcBef>
                <a:spcPts val="600"/>
              </a:spcBef>
              <a:spcAft>
                <a:spcPts val="600"/>
              </a:spcAft>
              <a:defRPr/>
            </a:pPr>
            <a:endParaRPr lang="en-US" sz="2799" kern="0" dirty="0">
              <a:solidFill>
                <a:sysClr val="window" lastClr="FFFFFF"/>
              </a:solidFill>
              <a:latin typeface="微软雅黑" pitchFamily="34" charset="-122"/>
              <a:ea typeface="微软雅黑" pitchFamily="34" charset="-122"/>
            </a:endParaRPr>
          </a:p>
        </p:txBody>
      </p:sp>
      <p:sp>
        <p:nvSpPr>
          <p:cNvPr id="22" name="Freeform 6"/>
          <p:cNvSpPr>
            <a:spLocks/>
          </p:cNvSpPr>
          <p:nvPr/>
        </p:nvSpPr>
        <p:spPr bwMode="auto">
          <a:xfrm>
            <a:off x="4441006" y="3811342"/>
            <a:ext cx="1840274" cy="1841542"/>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rgbClr val="C00000"/>
          </a:solidFill>
          <a:ln w="3175" cap="flat" cmpd="sng" algn="ctr">
            <a:noFill/>
            <a:prstDash val="solid"/>
          </a:ln>
          <a:effectLst/>
          <a:extLst/>
        </p:spPr>
        <p:txBody>
          <a:bodyPr lIns="0" rIns="0" anchor="ctr"/>
          <a:lstStyle/>
          <a:p>
            <a:pPr algn="ctr" defTabSz="914217" fontAlgn="base">
              <a:lnSpc>
                <a:spcPct val="120000"/>
              </a:lnSpc>
              <a:spcBef>
                <a:spcPts val="600"/>
              </a:spcBef>
              <a:spcAft>
                <a:spcPts val="600"/>
              </a:spcAft>
              <a:defRPr/>
            </a:pPr>
            <a:endParaRPr lang="en-US" sz="2799" kern="0" dirty="0">
              <a:solidFill>
                <a:srgbClr val="414455"/>
              </a:solidFill>
              <a:latin typeface="微软雅黑" pitchFamily="34" charset="-122"/>
              <a:ea typeface="微软雅黑" pitchFamily="34" charset="-122"/>
            </a:endParaRPr>
          </a:p>
        </p:txBody>
      </p:sp>
      <p:sp>
        <p:nvSpPr>
          <p:cNvPr id="23" name="Freeform 8"/>
          <p:cNvSpPr>
            <a:spLocks/>
          </p:cNvSpPr>
          <p:nvPr/>
        </p:nvSpPr>
        <p:spPr bwMode="auto">
          <a:xfrm>
            <a:off x="915997" y="3989354"/>
            <a:ext cx="2031141" cy="2031334"/>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rgbClr val="C00000"/>
          </a:solidFill>
          <a:ln w="3175" cap="flat" cmpd="sng" algn="ctr">
            <a:noFill/>
            <a:prstDash val="solid"/>
          </a:ln>
          <a:effectLst/>
          <a:extLst/>
        </p:spPr>
        <p:txBody>
          <a:bodyPr lIns="0" rIns="0" anchor="ctr"/>
          <a:lstStyle/>
          <a:p>
            <a:pPr algn="ctr" defTabSz="914217" fontAlgn="base">
              <a:lnSpc>
                <a:spcPct val="120000"/>
              </a:lnSpc>
              <a:spcBef>
                <a:spcPts val="600"/>
              </a:spcBef>
              <a:spcAft>
                <a:spcPts val="600"/>
              </a:spcAft>
              <a:defRPr/>
            </a:pPr>
            <a:endParaRPr lang="en-US" sz="2799" kern="0" dirty="0">
              <a:solidFill>
                <a:sysClr val="window" lastClr="FFFFFF"/>
              </a:solidFill>
              <a:latin typeface="微软雅黑" pitchFamily="34" charset="-122"/>
              <a:ea typeface="微软雅黑" pitchFamily="34" charset="-122"/>
            </a:endParaRPr>
          </a:p>
        </p:txBody>
      </p:sp>
      <p:sp>
        <p:nvSpPr>
          <p:cNvPr id="24" name="Freeform 6"/>
          <p:cNvSpPr>
            <a:spLocks/>
          </p:cNvSpPr>
          <p:nvPr/>
        </p:nvSpPr>
        <p:spPr bwMode="auto">
          <a:xfrm>
            <a:off x="5925088" y="2614859"/>
            <a:ext cx="2222947" cy="2224481"/>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rgbClr val="969696"/>
          </a:solidFill>
          <a:ln w="3175" cap="flat" cmpd="sng" algn="ctr">
            <a:noFill/>
            <a:prstDash val="solid"/>
          </a:ln>
          <a:effectLst/>
          <a:extLst/>
        </p:spPr>
        <p:txBody>
          <a:bodyPr lIns="0" rIns="0" anchor="ctr"/>
          <a:lstStyle/>
          <a:p>
            <a:pPr algn="ctr" defTabSz="914217" fontAlgn="base">
              <a:lnSpc>
                <a:spcPct val="120000"/>
              </a:lnSpc>
              <a:spcBef>
                <a:spcPts val="600"/>
              </a:spcBef>
              <a:spcAft>
                <a:spcPts val="600"/>
              </a:spcAft>
            </a:pPr>
            <a:endParaRPr lang="en-US" sz="2799" kern="0" dirty="0">
              <a:solidFill>
                <a:sysClr val="window" lastClr="FFFFFF"/>
              </a:solidFill>
              <a:latin typeface="微软雅黑" pitchFamily="34" charset="-122"/>
              <a:ea typeface="微软雅黑" pitchFamily="34" charset="-122"/>
            </a:endParaRPr>
          </a:p>
        </p:txBody>
      </p:sp>
      <p:sp>
        <p:nvSpPr>
          <p:cNvPr id="12" name="矩形 11"/>
          <p:cNvSpPr/>
          <p:nvPr/>
        </p:nvSpPr>
        <p:spPr>
          <a:xfrm>
            <a:off x="4153500" y="1557225"/>
            <a:ext cx="3839012" cy="46355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51" tIns="45725" rIns="91451" bIns="45725" rtlCol="0" anchor="ctr"/>
          <a:lstStyle/>
          <a:p>
            <a:pPr algn="ctr"/>
            <a:r>
              <a:rPr lang="zh-CN" altLang="en-US" dirty="0">
                <a:latin typeface="微软雅黑" pitchFamily="34" charset="-122"/>
                <a:ea typeface="微软雅黑" pitchFamily="34" charset="-122"/>
              </a:rPr>
              <a:t>点击添加小标题</a:t>
            </a:r>
          </a:p>
        </p:txBody>
      </p:sp>
      <p:sp>
        <p:nvSpPr>
          <p:cNvPr id="13" name="文本框 2"/>
          <p:cNvSpPr txBox="1"/>
          <p:nvPr/>
        </p:nvSpPr>
        <p:spPr>
          <a:xfrm>
            <a:off x="1131508" y="170230"/>
            <a:ext cx="3286051" cy="523099"/>
          </a:xfrm>
          <a:prstGeom prst="rect">
            <a:avLst/>
          </a:prstGeom>
          <a:noFill/>
        </p:spPr>
        <p:txBody>
          <a:bodyPr wrap="square" rtlCol="0">
            <a:spAutoFit/>
          </a:bodyPr>
          <a:lstStyle/>
          <a:p>
            <a:pPr algn="ctr"/>
            <a:r>
              <a:rPr lang="zh-CN" altLang="en-US" sz="2799" b="1" dirty="0" smtClean="0">
                <a:solidFill>
                  <a:srgbClr val="C00000"/>
                </a:solidFill>
                <a:latin typeface="微软雅黑" pitchFamily="34" charset="-122"/>
                <a:ea typeface="微软雅黑" pitchFamily="34" charset="-122"/>
              </a:rPr>
              <a:t> </a:t>
            </a:r>
            <a:endParaRPr lang="zh-CN" altLang="en-US" sz="2799" b="1" dirty="0">
              <a:solidFill>
                <a:srgbClr val="C00000"/>
              </a:solidFill>
              <a:latin typeface="微软雅黑" pitchFamily="34" charset="-122"/>
              <a:ea typeface="微软雅黑" pitchFamily="34" charset="-122"/>
            </a:endParaRPr>
          </a:p>
        </p:txBody>
      </p:sp>
    </p:spTree>
    <p:extLst>
      <p:ext uri="{BB962C8B-B14F-4D97-AF65-F5344CB8AC3E}">
        <p14:creationId xmlns:p14="http://schemas.microsoft.com/office/powerpoint/2010/main" val="819136338"/>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3"/>
                                        </p:tgtEl>
                                        <p:attrNameLst>
                                          <p:attrName>ppt_y</p:attrName>
                                        </p:attrNameLst>
                                      </p:cBhvr>
                                      <p:tavLst>
                                        <p:tav tm="0">
                                          <p:val>
                                            <p:strVal val="#ppt_y"/>
                                          </p:val>
                                        </p:tav>
                                        <p:tav tm="100000">
                                          <p:val>
                                            <p:strVal val="#ppt_y"/>
                                          </p:val>
                                        </p:tav>
                                      </p:tavLst>
                                    </p:anim>
                                    <p:anim calcmode="lin" valueType="num">
                                      <p:cBhvr>
                                        <p:cTn id="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3"/>
                                        </p:tgtEl>
                                      </p:cBhvr>
                                    </p:animEffect>
                                  </p:childTnLst>
                                </p:cTn>
                              </p:par>
                            </p:childTnLst>
                          </p:cTn>
                        </p:par>
                        <p:par>
                          <p:cTn id="12" fill="hold">
                            <p:stCondLst>
                              <p:cond delay="450"/>
                            </p:stCondLst>
                            <p:childTnLst>
                              <p:par>
                                <p:cTn id="13" presetID="16" presetClass="entr" presetSubtype="37"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barn(outVertical)">
                                      <p:cBhvr>
                                        <p:cTn id="15" dur="500"/>
                                        <p:tgtEl>
                                          <p:spTgt spid="12"/>
                                        </p:tgtEl>
                                      </p:cBhvr>
                                    </p:animEffect>
                                  </p:childTnLst>
                                </p:cTn>
                              </p:par>
                            </p:childTnLst>
                          </p:cTn>
                        </p:par>
                        <p:par>
                          <p:cTn id="16" fill="hold">
                            <p:stCondLst>
                              <p:cond delay="950"/>
                            </p:stCondLst>
                            <p:childTnLst>
                              <p:par>
                                <p:cTn id="17" presetID="10" presetClass="entr" presetSubtype="0"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par>
                                <p:cTn id="20" presetID="8" presetClass="emph" presetSubtype="0" repeatCount="indefinite" fill="hold" grpId="1" nodeType="withEffect">
                                  <p:stCondLst>
                                    <p:cond delay="0"/>
                                  </p:stCondLst>
                                  <p:childTnLst>
                                    <p:animRot by="-86400000">
                                      <p:cBhvr>
                                        <p:cTn id="21" dur="8000" fill="hold"/>
                                        <p:tgtEl>
                                          <p:spTgt spid="23"/>
                                        </p:tgtEl>
                                        <p:attrNameLst>
                                          <p:attrName>r</p:attrName>
                                        </p:attrNameLst>
                                      </p:cBhvr>
                                    </p:animRot>
                                  </p:childTnLst>
                                </p:cTn>
                              </p:par>
                              <p:par>
                                <p:cTn id="22" presetID="53" presetClass="entr" presetSubtype="16" fill="hold" grpId="0" nodeType="withEffect">
                                  <p:stCondLst>
                                    <p:cond delay="50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fltVal val="0"/>
                                          </p:val>
                                        </p:tav>
                                        <p:tav tm="100000">
                                          <p:val>
                                            <p:strVal val="#ppt_h"/>
                                          </p:val>
                                        </p:tav>
                                      </p:tavLst>
                                    </p:anim>
                                    <p:animEffect transition="in" filter="fade">
                                      <p:cBhvr>
                                        <p:cTn id="26" dur="500"/>
                                        <p:tgtEl>
                                          <p:spTgt spid="16"/>
                                        </p:tgtEl>
                                      </p:cBhvr>
                                    </p:animEffect>
                                  </p:childTnLst>
                                </p:cTn>
                              </p:par>
                              <p:par>
                                <p:cTn id="27" presetID="10" presetClass="entr" presetSubtype="0" fill="hold" grpId="0" nodeType="withEffect">
                                  <p:stCondLst>
                                    <p:cond delay="150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childTnLst>
                                </p:cTn>
                              </p:par>
                              <p:par>
                                <p:cTn id="30" presetID="8" presetClass="emph" presetSubtype="0" repeatCount="indefinite" fill="hold" grpId="1" nodeType="withEffect">
                                  <p:stCondLst>
                                    <p:cond delay="1500"/>
                                  </p:stCondLst>
                                  <p:childTnLst>
                                    <p:animRot by="64800000">
                                      <p:cBhvr>
                                        <p:cTn id="31" dur="7500" fill="hold"/>
                                        <p:tgtEl>
                                          <p:spTgt spid="21"/>
                                        </p:tgtEl>
                                        <p:attrNameLst>
                                          <p:attrName>r</p:attrName>
                                        </p:attrNameLst>
                                      </p:cBhvr>
                                    </p:animRot>
                                  </p:childTnLst>
                                </p:cTn>
                              </p:par>
                              <p:par>
                                <p:cTn id="32" presetID="53" presetClass="entr" presetSubtype="16" fill="hold" grpId="0" nodeType="withEffect">
                                  <p:stCondLst>
                                    <p:cond delay="2000"/>
                                  </p:stCondLst>
                                  <p:childTnLst>
                                    <p:set>
                                      <p:cBhvr>
                                        <p:cTn id="33" dur="1" fill="hold">
                                          <p:stCondLst>
                                            <p:cond delay="0"/>
                                          </p:stCondLst>
                                        </p:cTn>
                                        <p:tgtEl>
                                          <p:spTgt spid="17"/>
                                        </p:tgtEl>
                                        <p:attrNameLst>
                                          <p:attrName>style.visibility</p:attrName>
                                        </p:attrNameLst>
                                      </p:cBhvr>
                                      <p:to>
                                        <p:strVal val="visible"/>
                                      </p:to>
                                    </p:set>
                                    <p:anim calcmode="lin" valueType="num">
                                      <p:cBhvr>
                                        <p:cTn id="34" dur="500" fill="hold"/>
                                        <p:tgtEl>
                                          <p:spTgt spid="17"/>
                                        </p:tgtEl>
                                        <p:attrNameLst>
                                          <p:attrName>ppt_w</p:attrName>
                                        </p:attrNameLst>
                                      </p:cBhvr>
                                      <p:tavLst>
                                        <p:tav tm="0">
                                          <p:val>
                                            <p:fltVal val="0"/>
                                          </p:val>
                                        </p:tav>
                                        <p:tav tm="100000">
                                          <p:val>
                                            <p:strVal val="#ppt_w"/>
                                          </p:val>
                                        </p:tav>
                                      </p:tavLst>
                                    </p:anim>
                                    <p:anim calcmode="lin" valueType="num">
                                      <p:cBhvr>
                                        <p:cTn id="35" dur="500" fill="hold"/>
                                        <p:tgtEl>
                                          <p:spTgt spid="17"/>
                                        </p:tgtEl>
                                        <p:attrNameLst>
                                          <p:attrName>ppt_h</p:attrName>
                                        </p:attrNameLst>
                                      </p:cBhvr>
                                      <p:tavLst>
                                        <p:tav tm="0">
                                          <p:val>
                                            <p:fltVal val="0"/>
                                          </p:val>
                                        </p:tav>
                                        <p:tav tm="100000">
                                          <p:val>
                                            <p:strVal val="#ppt_h"/>
                                          </p:val>
                                        </p:tav>
                                      </p:tavLst>
                                    </p:anim>
                                    <p:animEffect transition="in" filter="fade">
                                      <p:cBhvr>
                                        <p:cTn id="36" dur="500"/>
                                        <p:tgtEl>
                                          <p:spTgt spid="17"/>
                                        </p:tgtEl>
                                      </p:cBhvr>
                                    </p:animEffect>
                                  </p:childTnLst>
                                </p:cTn>
                              </p:par>
                              <p:par>
                                <p:cTn id="37" presetID="10" presetClass="entr" presetSubtype="0" fill="hold" grpId="0" nodeType="withEffect">
                                  <p:stCondLst>
                                    <p:cond delay="300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500"/>
                                        <p:tgtEl>
                                          <p:spTgt spid="22"/>
                                        </p:tgtEl>
                                      </p:cBhvr>
                                    </p:animEffect>
                                  </p:childTnLst>
                                </p:cTn>
                              </p:par>
                              <p:par>
                                <p:cTn id="40" presetID="8" presetClass="emph" presetSubtype="0" repeatCount="indefinite" fill="hold" grpId="1" nodeType="withEffect">
                                  <p:stCondLst>
                                    <p:cond delay="3000"/>
                                  </p:stCondLst>
                                  <p:childTnLst>
                                    <p:animRot by="-108000000">
                                      <p:cBhvr>
                                        <p:cTn id="41" dur="7500" fill="hold"/>
                                        <p:tgtEl>
                                          <p:spTgt spid="22"/>
                                        </p:tgtEl>
                                        <p:attrNameLst>
                                          <p:attrName>r</p:attrName>
                                        </p:attrNameLst>
                                      </p:cBhvr>
                                    </p:animRot>
                                  </p:childTnLst>
                                </p:cTn>
                              </p:par>
                              <p:par>
                                <p:cTn id="42" presetID="53" presetClass="entr" presetSubtype="16" fill="hold" grpId="0" nodeType="withEffect">
                                  <p:stCondLst>
                                    <p:cond delay="4000"/>
                                  </p:stCondLst>
                                  <p:childTnLst>
                                    <p:set>
                                      <p:cBhvr>
                                        <p:cTn id="43" dur="1" fill="hold">
                                          <p:stCondLst>
                                            <p:cond delay="0"/>
                                          </p:stCondLst>
                                        </p:cTn>
                                        <p:tgtEl>
                                          <p:spTgt spid="18"/>
                                        </p:tgtEl>
                                        <p:attrNameLst>
                                          <p:attrName>style.visibility</p:attrName>
                                        </p:attrNameLst>
                                      </p:cBhvr>
                                      <p:to>
                                        <p:strVal val="visible"/>
                                      </p:to>
                                    </p:set>
                                    <p:anim calcmode="lin" valueType="num">
                                      <p:cBhvr>
                                        <p:cTn id="44" dur="500" fill="hold"/>
                                        <p:tgtEl>
                                          <p:spTgt spid="18"/>
                                        </p:tgtEl>
                                        <p:attrNameLst>
                                          <p:attrName>ppt_w</p:attrName>
                                        </p:attrNameLst>
                                      </p:cBhvr>
                                      <p:tavLst>
                                        <p:tav tm="0">
                                          <p:val>
                                            <p:fltVal val="0"/>
                                          </p:val>
                                        </p:tav>
                                        <p:tav tm="100000">
                                          <p:val>
                                            <p:strVal val="#ppt_w"/>
                                          </p:val>
                                        </p:tav>
                                      </p:tavLst>
                                    </p:anim>
                                    <p:anim calcmode="lin" valueType="num">
                                      <p:cBhvr>
                                        <p:cTn id="45" dur="500" fill="hold"/>
                                        <p:tgtEl>
                                          <p:spTgt spid="18"/>
                                        </p:tgtEl>
                                        <p:attrNameLst>
                                          <p:attrName>ppt_h</p:attrName>
                                        </p:attrNameLst>
                                      </p:cBhvr>
                                      <p:tavLst>
                                        <p:tav tm="0">
                                          <p:val>
                                            <p:fltVal val="0"/>
                                          </p:val>
                                        </p:tav>
                                        <p:tav tm="100000">
                                          <p:val>
                                            <p:strVal val="#ppt_h"/>
                                          </p:val>
                                        </p:tav>
                                      </p:tavLst>
                                    </p:anim>
                                    <p:animEffect transition="in" filter="fade">
                                      <p:cBhvr>
                                        <p:cTn id="46" dur="500"/>
                                        <p:tgtEl>
                                          <p:spTgt spid="18"/>
                                        </p:tgtEl>
                                      </p:cBhvr>
                                    </p:animEffect>
                                  </p:childTnLst>
                                </p:cTn>
                              </p:par>
                              <p:par>
                                <p:cTn id="47" presetID="10" presetClass="entr" presetSubtype="0" fill="hold" grpId="0" nodeType="withEffect">
                                  <p:stCondLst>
                                    <p:cond delay="450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500"/>
                                        <p:tgtEl>
                                          <p:spTgt spid="24"/>
                                        </p:tgtEl>
                                      </p:cBhvr>
                                    </p:animEffect>
                                  </p:childTnLst>
                                </p:cTn>
                              </p:par>
                              <p:par>
                                <p:cTn id="50" presetID="8" presetClass="emph" presetSubtype="0" repeatCount="indefinite" fill="hold" grpId="1" nodeType="withEffect">
                                  <p:stCondLst>
                                    <p:cond delay="4500"/>
                                  </p:stCondLst>
                                  <p:childTnLst>
                                    <p:animRot by="86400000">
                                      <p:cBhvr>
                                        <p:cTn id="51" dur="7000" fill="hold"/>
                                        <p:tgtEl>
                                          <p:spTgt spid="24"/>
                                        </p:tgtEl>
                                        <p:attrNameLst>
                                          <p:attrName>r</p:attrName>
                                        </p:attrNameLst>
                                      </p:cBhvr>
                                    </p:animRot>
                                  </p:childTnLst>
                                </p:cTn>
                              </p:par>
                              <p:par>
                                <p:cTn id="52" presetID="53" presetClass="entr" presetSubtype="16" fill="hold" grpId="0" nodeType="withEffect">
                                  <p:stCondLst>
                                    <p:cond delay="5000"/>
                                  </p:stCondLst>
                                  <p:childTnLst>
                                    <p:set>
                                      <p:cBhvr>
                                        <p:cTn id="53" dur="1" fill="hold">
                                          <p:stCondLst>
                                            <p:cond delay="0"/>
                                          </p:stCondLst>
                                        </p:cTn>
                                        <p:tgtEl>
                                          <p:spTgt spid="19"/>
                                        </p:tgtEl>
                                        <p:attrNameLst>
                                          <p:attrName>style.visibility</p:attrName>
                                        </p:attrNameLst>
                                      </p:cBhvr>
                                      <p:to>
                                        <p:strVal val="visible"/>
                                      </p:to>
                                    </p:set>
                                    <p:anim calcmode="lin" valueType="num">
                                      <p:cBhvr>
                                        <p:cTn id="54" dur="500" fill="hold"/>
                                        <p:tgtEl>
                                          <p:spTgt spid="19"/>
                                        </p:tgtEl>
                                        <p:attrNameLst>
                                          <p:attrName>ppt_w</p:attrName>
                                        </p:attrNameLst>
                                      </p:cBhvr>
                                      <p:tavLst>
                                        <p:tav tm="0">
                                          <p:val>
                                            <p:fltVal val="0"/>
                                          </p:val>
                                        </p:tav>
                                        <p:tav tm="100000">
                                          <p:val>
                                            <p:strVal val="#ppt_w"/>
                                          </p:val>
                                        </p:tav>
                                      </p:tavLst>
                                    </p:anim>
                                    <p:anim calcmode="lin" valueType="num">
                                      <p:cBhvr>
                                        <p:cTn id="55" dur="500" fill="hold"/>
                                        <p:tgtEl>
                                          <p:spTgt spid="19"/>
                                        </p:tgtEl>
                                        <p:attrNameLst>
                                          <p:attrName>ppt_h</p:attrName>
                                        </p:attrNameLst>
                                      </p:cBhvr>
                                      <p:tavLst>
                                        <p:tav tm="0">
                                          <p:val>
                                            <p:fltVal val="0"/>
                                          </p:val>
                                        </p:tav>
                                        <p:tav tm="100000">
                                          <p:val>
                                            <p:strVal val="#ppt_h"/>
                                          </p:val>
                                        </p:tav>
                                      </p:tavLst>
                                    </p:anim>
                                    <p:animEffect transition="in" filter="fade">
                                      <p:cBhvr>
                                        <p:cTn id="56" dur="500"/>
                                        <p:tgtEl>
                                          <p:spTgt spid="19"/>
                                        </p:tgtEl>
                                      </p:cBhvr>
                                    </p:animEffect>
                                  </p:childTnLst>
                                </p:cTn>
                              </p:par>
                              <p:par>
                                <p:cTn id="57" presetID="22" presetClass="entr" presetSubtype="8" fill="hold" grpId="0" nodeType="withEffect">
                                  <p:stCondLst>
                                    <p:cond delay="6500"/>
                                  </p:stCondLst>
                                  <p:childTnLst>
                                    <p:set>
                                      <p:cBhvr>
                                        <p:cTn id="58" dur="1" fill="hold">
                                          <p:stCondLst>
                                            <p:cond delay="0"/>
                                          </p:stCondLst>
                                        </p:cTn>
                                        <p:tgtEl>
                                          <p:spTgt spid="20"/>
                                        </p:tgtEl>
                                        <p:attrNameLst>
                                          <p:attrName>style.visibility</p:attrName>
                                        </p:attrNameLst>
                                      </p:cBhvr>
                                      <p:to>
                                        <p:strVal val="visible"/>
                                      </p:to>
                                    </p:set>
                                    <p:animEffect transition="in" filter="wipe(left)">
                                      <p:cBhvr>
                                        <p:cTn id="5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animBg="1"/>
      <p:bldP spid="21" grpId="1" animBg="1"/>
      <p:bldP spid="22" grpId="0" animBg="1"/>
      <p:bldP spid="22" grpId="1" animBg="1"/>
      <p:bldP spid="23" grpId="0" animBg="1"/>
      <p:bldP spid="23" grpId="1" animBg="1"/>
      <p:bldP spid="24" grpId="0" animBg="1"/>
      <p:bldP spid="24" grpId="1" animBg="1"/>
      <p:bldP spid="12" grpId="0" animBg="1"/>
      <p:bldP spid="1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ectangle 5"/>
          <p:cNvSpPr>
            <a:spLocks noChangeArrowheads="1"/>
          </p:cNvSpPr>
          <p:nvPr/>
        </p:nvSpPr>
        <p:spPr bwMode="auto">
          <a:xfrm>
            <a:off x="1736511" y="3599271"/>
            <a:ext cx="1924586" cy="3285315"/>
          </a:xfrm>
          <a:prstGeom prst="rect">
            <a:avLst/>
          </a:prstGeom>
          <a:solidFill>
            <a:srgbClr val="C00000"/>
          </a:solidFill>
          <a:ln>
            <a:noFill/>
          </a:ln>
          <a:extLst/>
        </p:spPr>
        <p:txBody>
          <a:bodyPr/>
          <a:lstStyle/>
          <a:p>
            <a:endParaRPr lang="zh-CN" altLang="en-US" sz="2799">
              <a:latin typeface="微软雅黑" pitchFamily="34" charset="-122"/>
              <a:ea typeface="微软雅黑" pitchFamily="34" charset="-122"/>
            </a:endParaRPr>
          </a:p>
        </p:txBody>
      </p:sp>
      <p:sp>
        <p:nvSpPr>
          <p:cNvPr id="66" name="Rectangle 6"/>
          <p:cNvSpPr>
            <a:spLocks noChangeArrowheads="1"/>
          </p:cNvSpPr>
          <p:nvPr/>
        </p:nvSpPr>
        <p:spPr bwMode="auto">
          <a:xfrm>
            <a:off x="3876910" y="4290175"/>
            <a:ext cx="1945280" cy="2594409"/>
          </a:xfrm>
          <a:prstGeom prst="rect">
            <a:avLst/>
          </a:prstGeom>
          <a:solidFill>
            <a:srgbClr val="C00000"/>
          </a:solidFill>
          <a:ln>
            <a:noFill/>
          </a:ln>
          <a:extLst/>
        </p:spPr>
        <p:txBody>
          <a:bodyPr/>
          <a:lstStyle/>
          <a:p>
            <a:endParaRPr lang="zh-CN" altLang="en-US" sz="2799">
              <a:latin typeface="微软雅黑" pitchFamily="34" charset="-122"/>
              <a:ea typeface="微软雅黑" pitchFamily="34" charset="-122"/>
            </a:endParaRPr>
          </a:p>
        </p:txBody>
      </p:sp>
      <p:sp>
        <p:nvSpPr>
          <p:cNvPr id="67" name="Rectangle 7"/>
          <p:cNvSpPr>
            <a:spLocks noChangeArrowheads="1"/>
          </p:cNvSpPr>
          <p:nvPr/>
        </p:nvSpPr>
        <p:spPr bwMode="auto">
          <a:xfrm>
            <a:off x="6038004" y="4997206"/>
            <a:ext cx="1945280" cy="1887380"/>
          </a:xfrm>
          <a:prstGeom prst="rect">
            <a:avLst/>
          </a:prstGeom>
          <a:solidFill>
            <a:srgbClr val="FFC400"/>
          </a:solidFill>
          <a:ln>
            <a:noFill/>
          </a:ln>
          <a:extLst/>
        </p:spPr>
        <p:txBody>
          <a:bodyPr/>
          <a:lstStyle/>
          <a:p>
            <a:endParaRPr lang="zh-CN" altLang="en-US" sz="2799">
              <a:latin typeface="微软雅黑" pitchFamily="34" charset="-122"/>
              <a:ea typeface="微软雅黑" pitchFamily="34" charset="-122"/>
            </a:endParaRPr>
          </a:p>
        </p:txBody>
      </p:sp>
      <p:sp>
        <p:nvSpPr>
          <p:cNvPr id="68" name="Rectangle 8"/>
          <p:cNvSpPr>
            <a:spLocks noChangeArrowheads="1"/>
          </p:cNvSpPr>
          <p:nvPr/>
        </p:nvSpPr>
        <p:spPr bwMode="auto">
          <a:xfrm>
            <a:off x="8199095" y="2677916"/>
            <a:ext cx="1945280" cy="4206669"/>
          </a:xfrm>
          <a:prstGeom prst="rect">
            <a:avLst/>
          </a:prstGeom>
          <a:solidFill>
            <a:srgbClr val="C00000"/>
          </a:solidFill>
          <a:ln>
            <a:noFill/>
          </a:ln>
          <a:extLst/>
        </p:spPr>
        <p:txBody>
          <a:bodyPr/>
          <a:lstStyle/>
          <a:p>
            <a:endParaRPr lang="zh-CN" altLang="en-US" sz="2799">
              <a:latin typeface="微软雅黑" pitchFamily="34" charset="-122"/>
              <a:ea typeface="微软雅黑" pitchFamily="34" charset="-122"/>
            </a:endParaRPr>
          </a:p>
        </p:txBody>
      </p:sp>
      <p:sp>
        <p:nvSpPr>
          <p:cNvPr id="69" name="TextBox 682"/>
          <p:cNvSpPr txBox="1"/>
          <p:nvPr/>
        </p:nvSpPr>
        <p:spPr>
          <a:xfrm>
            <a:off x="2131042" y="3791485"/>
            <a:ext cx="1243153" cy="707722"/>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altLang="zh-CN" sz="3999" dirty="0">
                <a:solidFill>
                  <a:schemeClr val="bg1"/>
                </a:solidFill>
                <a:latin typeface="微软雅黑" pitchFamily="34" charset="-122"/>
                <a:ea typeface="微软雅黑" pitchFamily="34" charset="-122"/>
                <a:cs typeface="Arial" pitchFamily="34" charset="0"/>
              </a:rPr>
              <a:t>52%</a:t>
            </a:r>
            <a:endParaRPr lang="zh-CN" altLang="en-US" sz="3999" dirty="0">
              <a:solidFill>
                <a:schemeClr val="bg1"/>
              </a:solidFill>
              <a:latin typeface="微软雅黑" pitchFamily="34" charset="-122"/>
              <a:ea typeface="微软雅黑" pitchFamily="34" charset="-122"/>
              <a:cs typeface="Arial" pitchFamily="34" charset="0"/>
            </a:endParaRPr>
          </a:p>
        </p:txBody>
      </p:sp>
      <p:sp>
        <p:nvSpPr>
          <p:cNvPr id="70" name="TextBox 682"/>
          <p:cNvSpPr txBox="1"/>
          <p:nvPr/>
        </p:nvSpPr>
        <p:spPr>
          <a:xfrm>
            <a:off x="4282572" y="4467801"/>
            <a:ext cx="1243153" cy="707722"/>
          </a:xfrm>
          <a:prstGeom prst="rect">
            <a:avLst/>
          </a:prstGeom>
          <a:noFill/>
        </p:spPr>
        <p:txBody>
          <a:bodyPr wrap="none">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r>
              <a:rPr lang="en-US" altLang="zh-CN" sz="3999" dirty="0">
                <a:solidFill>
                  <a:schemeClr val="bg1"/>
                </a:solidFill>
              </a:rPr>
              <a:t>45%</a:t>
            </a:r>
            <a:endParaRPr lang="zh-CN" altLang="en-US" sz="3999" dirty="0">
              <a:solidFill>
                <a:schemeClr val="bg1"/>
              </a:solidFill>
            </a:endParaRPr>
          </a:p>
        </p:txBody>
      </p:sp>
      <p:sp>
        <p:nvSpPr>
          <p:cNvPr id="71" name="TextBox 682"/>
          <p:cNvSpPr txBox="1"/>
          <p:nvPr/>
        </p:nvSpPr>
        <p:spPr>
          <a:xfrm>
            <a:off x="6420182" y="5049620"/>
            <a:ext cx="1243153" cy="707722"/>
          </a:xfrm>
          <a:prstGeom prst="rect">
            <a:avLst/>
          </a:prstGeom>
          <a:noFill/>
        </p:spPr>
        <p:txBody>
          <a:bodyPr wrap="none">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r>
              <a:rPr lang="en-US" altLang="zh-CN" sz="3999" dirty="0">
                <a:solidFill>
                  <a:schemeClr val="bg1"/>
                </a:solidFill>
              </a:rPr>
              <a:t>39%</a:t>
            </a:r>
            <a:endParaRPr lang="zh-CN" altLang="en-US" sz="3999" dirty="0">
              <a:solidFill>
                <a:schemeClr val="bg1"/>
              </a:solidFill>
            </a:endParaRPr>
          </a:p>
        </p:txBody>
      </p:sp>
      <p:sp>
        <p:nvSpPr>
          <p:cNvPr id="72" name="TextBox 682"/>
          <p:cNvSpPr txBox="1"/>
          <p:nvPr/>
        </p:nvSpPr>
        <p:spPr>
          <a:xfrm>
            <a:off x="8559017" y="2842590"/>
            <a:ext cx="1243153" cy="707722"/>
          </a:xfrm>
          <a:prstGeom prst="rect">
            <a:avLst/>
          </a:prstGeom>
          <a:noFill/>
        </p:spPr>
        <p:txBody>
          <a:bodyPr wrap="none">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r>
              <a:rPr lang="en-US" altLang="zh-CN" sz="3999" dirty="0">
                <a:solidFill>
                  <a:schemeClr val="bg1"/>
                </a:solidFill>
              </a:rPr>
              <a:t>70%</a:t>
            </a:r>
            <a:endParaRPr lang="zh-CN" altLang="en-US" sz="3999" dirty="0">
              <a:solidFill>
                <a:schemeClr val="bg1"/>
              </a:solidFill>
            </a:endParaRPr>
          </a:p>
        </p:txBody>
      </p:sp>
      <p:sp>
        <p:nvSpPr>
          <p:cNvPr id="74" name="Copyright Notice"/>
          <p:cNvSpPr>
            <a:spLocks/>
          </p:cNvSpPr>
          <p:nvPr/>
        </p:nvSpPr>
        <p:spPr bwMode="auto">
          <a:xfrm>
            <a:off x="1998411" y="3046767"/>
            <a:ext cx="1405478" cy="397740"/>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1983" tIns="32393" rIns="71983" bIns="32393" rtlCol="0" anchor="t">
            <a:spAutoFit/>
          </a:bodyPr>
          <a:lstStyle/>
          <a:p>
            <a:pPr>
              <a:lnSpc>
                <a:spcPct val="90000"/>
              </a:lnSpc>
            </a:pPr>
            <a:r>
              <a:rPr lang="zh-CN" altLang="en-US" sz="2400" cap="small" dirty="0">
                <a:solidFill>
                  <a:schemeClr val="tx1">
                    <a:lumMod val="85000"/>
                    <a:lumOff val="15000"/>
                  </a:schemeClr>
                </a:solidFill>
                <a:latin typeface="微软雅黑" pitchFamily="34" charset="-122"/>
                <a:ea typeface="微软雅黑" pitchFamily="34" charset="-122"/>
              </a:rPr>
              <a:t>第一季度</a:t>
            </a:r>
            <a:endParaRPr lang="en-US" sz="2400" cap="small" dirty="0">
              <a:solidFill>
                <a:schemeClr val="tx1">
                  <a:lumMod val="85000"/>
                  <a:lumOff val="15000"/>
                </a:schemeClr>
              </a:solidFill>
              <a:latin typeface="微软雅黑" pitchFamily="34" charset="-122"/>
              <a:ea typeface="微软雅黑" pitchFamily="34" charset="-122"/>
            </a:endParaRPr>
          </a:p>
        </p:txBody>
      </p:sp>
      <p:sp>
        <p:nvSpPr>
          <p:cNvPr id="75" name="Copyright Notice"/>
          <p:cNvSpPr>
            <a:spLocks/>
          </p:cNvSpPr>
          <p:nvPr/>
        </p:nvSpPr>
        <p:spPr bwMode="auto">
          <a:xfrm>
            <a:off x="4213060" y="3731174"/>
            <a:ext cx="1405478" cy="397740"/>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1983" tIns="32393" rIns="71983" bIns="32393" rtlCol="0" anchor="t">
            <a:spAutoFit/>
          </a:bodyPr>
          <a:lstStyle/>
          <a:p>
            <a:pPr>
              <a:lnSpc>
                <a:spcPct val="90000"/>
              </a:lnSpc>
            </a:pPr>
            <a:r>
              <a:rPr lang="zh-CN" altLang="en-US" sz="2400" cap="small" dirty="0">
                <a:solidFill>
                  <a:schemeClr val="tx1">
                    <a:lumMod val="85000"/>
                    <a:lumOff val="15000"/>
                  </a:schemeClr>
                </a:solidFill>
                <a:latin typeface="微软雅黑" pitchFamily="34" charset="-122"/>
                <a:ea typeface="微软雅黑" pitchFamily="34" charset="-122"/>
              </a:rPr>
              <a:t>第二季度</a:t>
            </a:r>
            <a:endParaRPr lang="en-US" sz="2400" cap="small" dirty="0">
              <a:solidFill>
                <a:schemeClr val="tx1">
                  <a:lumMod val="85000"/>
                  <a:lumOff val="15000"/>
                </a:schemeClr>
              </a:solidFill>
              <a:latin typeface="微软雅黑" pitchFamily="34" charset="-122"/>
              <a:ea typeface="微软雅黑" pitchFamily="34" charset="-122"/>
            </a:endParaRPr>
          </a:p>
        </p:txBody>
      </p:sp>
      <p:sp>
        <p:nvSpPr>
          <p:cNvPr id="76" name="Copyright Notice"/>
          <p:cNvSpPr>
            <a:spLocks/>
          </p:cNvSpPr>
          <p:nvPr/>
        </p:nvSpPr>
        <p:spPr bwMode="auto">
          <a:xfrm>
            <a:off x="6350669" y="4467801"/>
            <a:ext cx="1405478" cy="314659"/>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1983" tIns="32393" rIns="71983" bIns="32393" rtlCol="0" anchor="t">
            <a:spAutoFit/>
          </a:bodyPr>
          <a:lstStyle/>
          <a:p>
            <a:pPr>
              <a:lnSpc>
                <a:spcPct val="90000"/>
              </a:lnSpc>
            </a:pPr>
            <a:r>
              <a:rPr lang="zh-CN" altLang="en-US" cap="small" dirty="0">
                <a:solidFill>
                  <a:schemeClr val="tx1">
                    <a:lumMod val="85000"/>
                    <a:lumOff val="15000"/>
                  </a:schemeClr>
                </a:solidFill>
                <a:latin typeface="微软雅黑" pitchFamily="34" charset="-122"/>
                <a:ea typeface="微软雅黑" pitchFamily="34" charset="-122"/>
              </a:rPr>
              <a:t>第三季度</a:t>
            </a:r>
            <a:endParaRPr lang="en-US" sz="2400" cap="small" dirty="0">
              <a:solidFill>
                <a:schemeClr val="tx1">
                  <a:lumMod val="85000"/>
                  <a:lumOff val="15000"/>
                </a:schemeClr>
              </a:solidFill>
              <a:latin typeface="微软雅黑" pitchFamily="34" charset="-122"/>
              <a:ea typeface="微软雅黑" pitchFamily="34" charset="-122"/>
            </a:endParaRPr>
          </a:p>
        </p:txBody>
      </p:sp>
      <p:sp>
        <p:nvSpPr>
          <p:cNvPr id="77" name="Copyright Notice"/>
          <p:cNvSpPr>
            <a:spLocks/>
          </p:cNvSpPr>
          <p:nvPr/>
        </p:nvSpPr>
        <p:spPr bwMode="auto">
          <a:xfrm>
            <a:off x="8500154" y="2127169"/>
            <a:ext cx="1405478" cy="397740"/>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1983" tIns="32393" rIns="71983" bIns="32393" rtlCol="0" anchor="t">
            <a:spAutoFit/>
          </a:bodyPr>
          <a:lstStyle/>
          <a:p>
            <a:pPr>
              <a:lnSpc>
                <a:spcPct val="90000"/>
              </a:lnSpc>
            </a:pPr>
            <a:r>
              <a:rPr lang="zh-CN" altLang="en-US" sz="2400" cap="small" dirty="0">
                <a:solidFill>
                  <a:schemeClr val="tx1">
                    <a:lumMod val="85000"/>
                    <a:lumOff val="15000"/>
                  </a:schemeClr>
                </a:solidFill>
                <a:latin typeface="微软雅黑" pitchFamily="34" charset="-122"/>
                <a:ea typeface="微软雅黑" pitchFamily="34" charset="-122"/>
              </a:rPr>
              <a:t>第四季度</a:t>
            </a:r>
            <a:endParaRPr lang="en-US" sz="2400" cap="small" dirty="0">
              <a:solidFill>
                <a:schemeClr val="tx1">
                  <a:lumMod val="85000"/>
                  <a:lumOff val="15000"/>
                </a:schemeClr>
              </a:solidFill>
              <a:latin typeface="微软雅黑" pitchFamily="34" charset="-122"/>
              <a:ea typeface="微软雅黑" pitchFamily="34" charset="-122"/>
            </a:endParaRPr>
          </a:p>
        </p:txBody>
      </p:sp>
      <p:sp>
        <p:nvSpPr>
          <p:cNvPr id="16" name="矩形 15"/>
          <p:cNvSpPr/>
          <p:nvPr/>
        </p:nvSpPr>
        <p:spPr>
          <a:xfrm>
            <a:off x="1635442" y="1160692"/>
            <a:ext cx="4216564" cy="1692379"/>
          </a:xfrm>
          <a:prstGeom prst="rect">
            <a:avLst/>
          </a:prstGeom>
        </p:spPr>
        <p:txBody>
          <a:bodyPr wrap="square">
            <a:spAutoFit/>
          </a:bodyPr>
          <a:lstStyle/>
          <a:p>
            <a:pPr>
              <a:lnSpc>
                <a:spcPct val="200000"/>
              </a:lnSpc>
            </a:pPr>
            <a:r>
              <a:rPr lang="zh-CN" altLang="en-US" sz="2000" b="1" dirty="0">
                <a:solidFill>
                  <a:srgbClr val="C00000"/>
                </a:solidFill>
                <a:latin typeface="微软雅黑" pitchFamily="34" charset="-122"/>
                <a:ea typeface="微软雅黑" pitchFamily="34" charset="-122"/>
              </a:rPr>
              <a:t>点击添加小标题</a:t>
            </a:r>
            <a:endParaRPr lang="en-US" altLang="zh-CN" sz="2000" b="1" dirty="0">
              <a:solidFill>
                <a:srgbClr val="C00000"/>
              </a:solidFill>
              <a:latin typeface="微软雅黑" pitchFamily="34" charset="-122"/>
              <a:ea typeface="微软雅黑" pitchFamily="34" charset="-122"/>
            </a:endParaRPr>
          </a:p>
          <a:p>
            <a:r>
              <a:rPr lang="zh-CN" altLang="en-US" sz="1600" dirty="0">
                <a:solidFill>
                  <a:srgbClr val="C00000"/>
                </a:solidFill>
                <a:latin typeface="微软雅黑" pitchFamily="34" charset="-122"/>
                <a:ea typeface="微软雅黑" pitchFamily="34" charset="-122"/>
              </a:rPr>
              <a:t>您的内容打在这里，或者通过复制您的文本后，在此框中选择粘贴，并选择只保留文字。</a:t>
            </a:r>
            <a:endParaRPr lang="en-US" altLang="zh-CN" sz="1600" dirty="0">
              <a:solidFill>
                <a:srgbClr val="C00000"/>
              </a:solidFill>
              <a:latin typeface="微软雅黑" pitchFamily="34" charset="-122"/>
              <a:ea typeface="微软雅黑" pitchFamily="34" charset="-122"/>
            </a:endParaRPr>
          </a:p>
          <a:p>
            <a:r>
              <a:rPr lang="zh-CN" altLang="en-US" sz="1600" dirty="0">
                <a:solidFill>
                  <a:srgbClr val="C00000"/>
                </a:solidFill>
                <a:latin typeface="微软雅黑" pitchFamily="34" charset="-122"/>
                <a:ea typeface="微软雅黑" pitchFamily="34" charset="-122"/>
              </a:rPr>
              <a:t>您的内容打在这里，或者通过复制您的文本后，在此框中选择粘贴，并选择只保留文字。</a:t>
            </a:r>
            <a:endParaRPr lang="en-US" altLang="zh-CN" sz="1600" dirty="0">
              <a:solidFill>
                <a:srgbClr val="C00000"/>
              </a:solidFill>
              <a:latin typeface="微软雅黑" pitchFamily="34" charset="-122"/>
              <a:ea typeface="微软雅黑" pitchFamily="34" charset="-122"/>
              <a:cs typeface="华文黑体" pitchFamily="2" charset="-122"/>
            </a:endParaRPr>
          </a:p>
        </p:txBody>
      </p:sp>
      <p:sp>
        <p:nvSpPr>
          <p:cNvPr id="17" name="文本框 2"/>
          <p:cNvSpPr txBox="1"/>
          <p:nvPr/>
        </p:nvSpPr>
        <p:spPr>
          <a:xfrm>
            <a:off x="1131508" y="170230"/>
            <a:ext cx="3286051" cy="523099"/>
          </a:xfrm>
          <a:prstGeom prst="rect">
            <a:avLst/>
          </a:prstGeom>
          <a:noFill/>
        </p:spPr>
        <p:txBody>
          <a:bodyPr wrap="square" rtlCol="0">
            <a:spAutoFit/>
          </a:bodyPr>
          <a:lstStyle/>
          <a:p>
            <a:pPr algn="ctr"/>
            <a:r>
              <a:rPr lang="zh-CN" altLang="en-US" sz="2799" b="1" dirty="0">
                <a:solidFill>
                  <a:srgbClr val="C00000"/>
                </a:solidFill>
                <a:latin typeface="微软雅黑" pitchFamily="34" charset="-122"/>
                <a:ea typeface="微软雅黑" pitchFamily="34" charset="-122"/>
              </a:rPr>
              <a:t>点击输入标题内容</a:t>
            </a:r>
          </a:p>
        </p:txBody>
      </p:sp>
    </p:spTree>
    <p:extLst>
      <p:ext uri="{BB962C8B-B14F-4D97-AF65-F5344CB8AC3E}">
        <p14:creationId xmlns:p14="http://schemas.microsoft.com/office/powerpoint/2010/main" val="1080847917"/>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par>
                          <p:cTn id="12" fill="hold">
                            <p:stCondLst>
                              <p:cond delay="85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350"/>
                            </p:stCondLst>
                            <p:childTnLst>
                              <p:par>
                                <p:cTn id="17" presetID="22" presetClass="entr" presetSubtype="4" fill="hold" grpId="0"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wipe(down)">
                                      <p:cBhvr>
                                        <p:cTn id="19" dur="500"/>
                                        <p:tgtEl>
                                          <p:spTgt spid="65"/>
                                        </p:tgtEl>
                                      </p:cBhvr>
                                    </p:animEffect>
                                  </p:childTnLst>
                                </p:cTn>
                              </p:par>
                            </p:childTnLst>
                          </p:cTn>
                        </p:par>
                        <p:par>
                          <p:cTn id="20" fill="hold">
                            <p:stCondLst>
                              <p:cond delay="1850"/>
                            </p:stCondLst>
                            <p:childTnLst>
                              <p:par>
                                <p:cTn id="21" presetID="14" presetClass="entr" presetSubtype="10" fill="hold" grpId="0" nodeType="afterEffect">
                                  <p:stCondLst>
                                    <p:cond delay="0"/>
                                  </p:stCondLst>
                                  <p:childTnLst>
                                    <p:set>
                                      <p:cBhvr>
                                        <p:cTn id="22" dur="1" fill="hold">
                                          <p:stCondLst>
                                            <p:cond delay="0"/>
                                          </p:stCondLst>
                                        </p:cTn>
                                        <p:tgtEl>
                                          <p:spTgt spid="69"/>
                                        </p:tgtEl>
                                        <p:attrNameLst>
                                          <p:attrName>style.visibility</p:attrName>
                                        </p:attrNameLst>
                                      </p:cBhvr>
                                      <p:to>
                                        <p:strVal val="visible"/>
                                      </p:to>
                                    </p:set>
                                    <p:animEffect transition="in" filter="randombar(horizontal)">
                                      <p:cBhvr>
                                        <p:cTn id="23" dur="500"/>
                                        <p:tgtEl>
                                          <p:spTgt spid="69"/>
                                        </p:tgtEl>
                                      </p:cBhvr>
                                    </p:animEffect>
                                  </p:childTnLst>
                                </p:cTn>
                              </p:par>
                            </p:childTnLst>
                          </p:cTn>
                        </p:par>
                        <p:par>
                          <p:cTn id="24" fill="hold">
                            <p:stCondLst>
                              <p:cond delay="2350"/>
                            </p:stCondLst>
                            <p:childTnLst>
                              <p:par>
                                <p:cTn id="25" presetID="22" presetClass="entr" presetSubtype="4" fill="hold" grpId="0" nodeType="afterEffect">
                                  <p:stCondLst>
                                    <p:cond delay="0"/>
                                  </p:stCondLst>
                                  <p:childTnLst>
                                    <p:set>
                                      <p:cBhvr>
                                        <p:cTn id="26" dur="1" fill="hold">
                                          <p:stCondLst>
                                            <p:cond delay="0"/>
                                          </p:stCondLst>
                                        </p:cTn>
                                        <p:tgtEl>
                                          <p:spTgt spid="74"/>
                                        </p:tgtEl>
                                        <p:attrNameLst>
                                          <p:attrName>style.visibility</p:attrName>
                                        </p:attrNameLst>
                                      </p:cBhvr>
                                      <p:to>
                                        <p:strVal val="visible"/>
                                      </p:to>
                                    </p:set>
                                    <p:animEffect transition="in" filter="wipe(down)">
                                      <p:cBhvr>
                                        <p:cTn id="27" dur="500"/>
                                        <p:tgtEl>
                                          <p:spTgt spid="74"/>
                                        </p:tgtEl>
                                      </p:cBhvr>
                                    </p:animEffect>
                                  </p:childTnLst>
                                </p:cTn>
                              </p:par>
                            </p:childTnLst>
                          </p:cTn>
                        </p:par>
                        <p:par>
                          <p:cTn id="28" fill="hold">
                            <p:stCondLst>
                              <p:cond delay="2850"/>
                            </p:stCondLst>
                            <p:childTnLst>
                              <p:par>
                                <p:cTn id="29" presetID="22" presetClass="entr" presetSubtype="4" fill="hold" grpId="0" nodeType="afterEffect">
                                  <p:stCondLst>
                                    <p:cond delay="0"/>
                                  </p:stCondLst>
                                  <p:childTnLst>
                                    <p:set>
                                      <p:cBhvr>
                                        <p:cTn id="30" dur="1" fill="hold">
                                          <p:stCondLst>
                                            <p:cond delay="0"/>
                                          </p:stCondLst>
                                        </p:cTn>
                                        <p:tgtEl>
                                          <p:spTgt spid="66"/>
                                        </p:tgtEl>
                                        <p:attrNameLst>
                                          <p:attrName>style.visibility</p:attrName>
                                        </p:attrNameLst>
                                      </p:cBhvr>
                                      <p:to>
                                        <p:strVal val="visible"/>
                                      </p:to>
                                    </p:set>
                                    <p:animEffect transition="in" filter="wipe(down)">
                                      <p:cBhvr>
                                        <p:cTn id="31" dur="500"/>
                                        <p:tgtEl>
                                          <p:spTgt spid="66"/>
                                        </p:tgtEl>
                                      </p:cBhvr>
                                    </p:animEffect>
                                  </p:childTnLst>
                                </p:cTn>
                              </p:par>
                            </p:childTnLst>
                          </p:cTn>
                        </p:par>
                        <p:par>
                          <p:cTn id="32" fill="hold">
                            <p:stCondLst>
                              <p:cond delay="3350"/>
                            </p:stCondLst>
                            <p:childTnLst>
                              <p:par>
                                <p:cTn id="33" presetID="14" presetClass="entr" presetSubtype="10" fill="hold" grpId="0" nodeType="after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randombar(horizontal)">
                                      <p:cBhvr>
                                        <p:cTn id="35" dur="500"/>
                                        <p:tgtEl>
                                          <p:spTgt spid="70"/>
                                        </p:tgtEl>
                                      </p:cBhvr>
                                    </p:animEffect>
                                  </p:childTnLst>
                                </p:cTn>
                              </p:par>
                            </p:childTnLst>
                          </p:cTn>
                        </p:par>
                        <p:par>
                          <p:cTn id="36" fill="hold">
                            <p:stCondLst>
                              <p:cond delay="3850"/>
                            </p:stCondLst>
                            <p:childTnLst>
                              <p:par>
                                <p:cTn id="37" presetID="22" presetClass="entr" presetSubtype="8" fill="hold" grpId="0" nodeType="afterEffect">
                                  <p:stCondLst>
                                    <p:cond delay="0"/>
                                  </p:stCondLst>
                                  <p:childTnLst>
                                    <p:set>
                                      <p:cBhvr>
                                        <p:cTn id="38" dur="1" fill="hold">
                                          <p:stCondLst>
                                            <p:cond delay="0"/>
                                          </p:stCondLst>
                                        </p:cTn>
                                        <p:tgtEl>
                                          <p:spTgt spid="75"/>
                                        </p:tgtEl>
                                        <p:attrNameLst>
                                          <p:attrName>style.visibility</p:attrName>
                                        </p:attrNameLst>
                                      </p:cBhvr>
                                      <p:to>
                                        <p:strVal val="visible"/>
                                      </p:to>
                                    </p:set>
                                    <p:animEffect transition="in" filter="wipe(left)">
                                      <p:cBhvr>
                                        <p:cTn id="39" dur="500"/>
                                        <p:tgtEl>
                                          <p:spTgt spid="75"/>
                                        </p:tgtEl>
                                      </p:cBhvr>
                                    </p:animEffect>
                                  </p:childTnLst>
                                </p:cTn>
                              </p:par>
                            </p:childTnLst>
                          </p:cTn>
                        </p:par>
                        <p:par>
                          <p:cTn id="40" fill="hold">
                            <p:stCondLst>
                              <p:cond delay="4350"/>
                            </p:stCondLst>
                            <p:childTnLst>
                              <p:par>
                                <p:cTn id="41" presetID="22" presetClass="entr" presetSubtype="4" fill="hold" grpId="0" nodeType="afterEffect">
                                  <p:stCondLst>
                                    <p:cond delay="0"/>
                                  </p:stCondLst>
                                  <p:childTnLst>
                                    <p:set>
                                      <p:cBhvr>
                                        <p:cTn id="42" dur="1" fill="hold">
                                          <p:stCondLst>
                                            <p:cond delay="0"/>
                                          </p:stCondLst>
                                        </p:cTn>
                                        <p:tgtEl>
                                          <p:spTgt spid="67"/>
                                        </p:tgtEl>
                                        <p:attrNameLst>
                                          <p:attrName>style.visibility</p:attrName>
                                        </p:attrNameLst>
                                      </p:cBhvr>
                                      <p:to>
                                        <p:strVal val="visible"/>
                                      </p:to>
                                    </p:set>
                                    <p:animEffect transition="in" filter="wipe(down)">
                                      <p:cBhvr>
                                        <p:cTn id="43" dur="500"/>
                                        <p:tgtEl>
                                          <p:spTgt spid="67"/>
                                        </p:tgtEl>
                                      </p:cBhvr>
                                    </p:animEffect>
                                  </p:childTnLst>
                                </p:cTn>
                              </p:par>
                            </p:childTnLst>
                          </p:cTn>
                        </p:par>
                        <p:par>
                          <p:cTn id="44" fill="hold">
                            <p:stCondLst>
                              <p:cond delay="4850"/>
                            </p:stCondLst>
                            <p:childTnLst>
                              <p:par>
                                <p:cTn id="45" presetID="14" presetClass="entr" presetSubtype="10" fill="hold" grpId="0" nodeType="afterEffect">
                                  <p:stCondLst>
                                    <p:cond delay="0"/>
                                  </p:stCondLst>
                                  <p:childTnLst>
                                    <p:set>
                                      <p:cBhvr>
                                        <p:cTn id="46" dur="1" fill="hold">
                                          <p:stCondLst>
                                            <p:cond delay="0"/>
                                          </p:stCondLst>
                                        </p:cTn>
                                        <p:tgtEl>
                                          <p:spTgt spid="71"/>
                                        </p:tgtEl>
                                        <p:attrNameLst>
                                          <p:attrName>style.visibility</p:attrName>
                                        </p:attrNameLst>
                                      </p:cBhvr>
                                      <p:to>
                                        <p:strVal val="visible"/>
                                      </p:to>
                                    </p:set>
                                    <p:animEffect transition="in" filter="randombar(horizontal)">
                                      <p:cBhvr>
                                        <p:cTn id="47" dur="500"/>
                                        <p:tgtEl>
                                          <p:spTgt spid="71"/>
                                        </p:tgtEl>
                                      </p:cBhvr>
                                    </p:animEffect>
                                  </p:childTnLst>
                                </p:cTn>
                              </p:par>
                            </p:childTnLst>
                          </p:cTn>
                        </p:par>
                        <p:par>
                          <p:cTn id="48" fill="hold">
                            <p:stCondLst>
                              <p:cond delay="5350"/>
                            </p:stCondLst>
                            <p:childTnLst>
                              <p:par>
                                <p:cTn id="49" presetID="22" presetClass="entr" presetSubtype="8" fill="hold" grpId="0" nodeType="afterEffect">
                                  <p:stCondLst>
                                    <p:cond delay="0"/>
                                  </p:stCondLst>
                                  <p:childTnLst>
                                    <p:set>
                                      <p:cBhvr>
                                        <p:cTn id="50" dur="1" fill="hold">
                                          <p:stCondLst>
                                            <p:cond delay="0"/>
                                          </p:stCondLst>
                                        </p:cTn>
                                        <p:tgtEl>
                                          <p:spTgt spid="76"/>
                                        </p:tgtEl>
                                        <p:attrNameLst>
                                          <p:attrName>style.visibility</p:attrName>
                                        </p:attrNameLst>
                                      </p:cBhvr>
                                      <p:to>
                                        <p:strVal val="visible"/>
                                      </p:to>
                                    </p:set>
                                    <p:animEffect transition="in" filter="wipe(left)">
                                      <p:cBhvr>
                                        <p:cTn id="51" dur="500"/>
                                        <p:tgtEl>
                                          <p:spTgt spid="76"/>
                                        </p:tgtEl>
                                      </p:cBhvr>
                                    </p:animEffect>
                                  </p:childTnLst>
                                </p:cTn>
                              </p:par>
                            </p:childTnLst>
                          </p:cTn>
                        </p:par>
                        <p:par>
                          <p:cTn id="52" fill="hold">
                            <p:stCondLst>
                              <p:cond delay="5850"/>
                            </p:stCondLst>
                            <p:childTnLst>
                              <p:par>
                                <p:cTn id="53" presetID="22" presetClass="entr" presetSubtype="4" fill="hold" grpId="0" nodeType="afterEffect">
                                  <p:stCondLst>
                                    <p:cond delay="0"/>
                                  </p:stCondLst>
                                  <p:childTnLst>
                                    <p:set>
                                      <p:cBhvr>
                                        <p:cTn id="54" dur="1" fill="hold">
                                          <p:stCondLst>
                                            <p:cond delay="0"/>
                                          </p:stCondLst>
                                        </p:cTn>
                                        <p:tgtEl>
                                          <p:spTgt spid="68"/>
                                        </p:tgtEl>
                                        <p:attrNameLst>
                                          <p:attrName>style.visibility</p:attrName>
                                        </p:attrNameLst>
                                      </p:cBhvr>
                                      <p:to>
                                        <p:strVal val="visible"/>
                                      </p:to>
                                    </p:set>
                                    <p:animEffect transition="in" filter="wipe(down)">
                                      <p:cBhvr>
                                        <p:cTn id="55" dur="500"/>
                                        <p:tgtEl>
                                          <p:spTgt spid="68"/>
                                        </p:tgtEl>
                                      </p:cBhvr>
                                    </p:animEffect>
                                  </p:childTnLst>
                                </p:cTn>
                              </p:par>
                            </p:childTnLst>
                          </p:cTn>
                        </p:par>
                        <p:par>
                          <p:cTn id="56" fill="hold">
                            <p:stCondLst>
                              <p:cond delay="6350"/>
                            </p:stCondLst>
                            <p:childTnLst>
                              <p:par>
                                <p:cTn id="57" presetID="14" presetClass="entr" presetSubtype="10" fill="hold" grpId="0" nodeType="afterEffect">
                                  <p:stCondLst>
                                    <p:cond delay="0"/>
                                  </p:stCondLst>
                                  <p:childTnLst>
                                    <p:set>
                                      <p:cBhvr>
                                        <p:cTn id="58" dur="1" fill="hold">
                                          <p:stCondLst>
                                            <p:cond delay="0"/>
                                          </p:stCondLst>
                                        </p:cTn>
                                        <p:tgtEl>
                                          <p:spTgt spid="72"/>
                                        </p:tgtEl>
                                        <p:attrNameLst>
                                          <p:attrName>style.visibility</p:attrName>
                                        </p:attrNameLst>
                                      </p:cBhvr>
                                      <p:to>
                                        <p:strVal val="visible"/>
                                      </p:to>
                                    </p:set>
                                    <p:animEffect transition="in" filter="randombar(horizontal)">
                                      <p:cBhvr>
                                        <p:cTn id="59" dur="500"/>
                                        <p:tgtEl>
                                          <p:spTgt spid="72"/>
                                        </p:tgtEl>
                                      </p:cBhvr>
                                    </p:animEffect>
                                  </p:childTnLst>
                                </p:cTn>
                              </p:par>
                            </p:childTnLst>
                          </p:cTn>
                        </p:par>
                        <p:par>
                          <p:cTn id="60" fill="hold">
                            <p:stCondLst>
                              <p:cond delay="6850"/>
                            </p:stCondLst>
                            <p:childTnLst>
                              <p:par>
                                <p:cTn id="61" presetID="22" presetClass="entr" presetSubtype="8" fill="hold" grpId="0" nodeType="afterEffect">
                                  <p:stCondLst>
                                    <p:cond delay="0"/>
                                  </p:stCondLst>
                                  <p:childTnLst>
                                    <p:set>
                                      <p:cBhvr>
                                        <p:cTn id="62" dur="1" fill="hold">
                                          <p:stCondLst>
                                            <p:cond delay="0"/>
                                          </p:stCondLst>
                                        </p:cTn>
                                        <p:tgtEl>
                                          <p:spTgt spid="77"/>
                                        </p:tgtEl>
                                        <p:attrNameLst>
                                          <p:attrName>style.visibility</p:attrName>
                                        </p:attrNameLst>
                                      </p:cBhvr>
                                      <p:to>
                                        <p:strVal val="visible"/>
                                      </p:to>
                                    </p:set>
                                    <p:animEffect transition="in" filter="wipe(left)">
                                      <p:cBhvr>
                                        <p:cTn id="63"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69" grpId="0"/>
      <p:bldP spid="70" grpId="0"/>
      <p:bldP spid="71" grpId="0"/>
      <p:bldP spid="72" grpId="0"/>
      <p:bldP spid="74" grpId="0"/>
      <p:bldP spid="75" grpId="0"/>
      <p:bldP spid="76" grpId="0"/>
      <p:bldP spid="77" grpId="0"/>
      <p:bldP spid="16" grpId="0"/>
      <p:bldP spid="1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44612" y="3222173"/>
            <a:ext cx="4947388" cy="3635827"/>
          </a:xfrm>
          <a:prstGeom prst="rect">
            <a:avLst/>
          </a:prstGeom>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875314"/>
            <a:ext cx="4857214" cy="2982686"/>
          </a:xfrm>
          <a:prstGeom prst="rect">
            <a:avLst/>
          </a:prstGeom>
        </p:spPr>
      </p:pic>
      <p:pic>
        <p:nvPicPr>
          <p:cNvPr id="7" name="图片 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24772" y="4731657"/>
            <a:ext cx="3550355" cy="2126343"/>
          </a:xfrm>
          <a:prstGeom prst="rect">
            <a:avLst/>
          </a:prstGeom>
        </p:spPr>
      </p:pic>
      <p:pic>
        <p:nvPicPr>
          <p:cNvPr id="8" name="图片 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0"/>
            <a:ext cx="4484914" cy="2561920"/>
          </a:xfrm>
          <a:prstGeom prst="rect">
            <a:avLst/>
          </a:prstGeom>
        </p:spPr>
      </p:pic>
      <p:sp>
        <p:nvSpPr>
          <p:cNvPr id="11" name="文本框 10"/>
          <p:cNvSpPr txBox="1"/>
          <p:nvPr/>
        </p:nvSpPr>
        <p:spPr>
          <a:xfrm>
            <a:off x="3920635" y="695717"/>
            <a:ext cx="4417821" cy="2290291"/>
          </a:xfrm>
          <a:custGeom>
            <a:avLst/>
            <a:gdLst/>
            <a:ahLst/>
            <a:cxnLst/>
            <a:rect l="l" t="t" r="r" b="b"/>
            <a:pathLst>
              <a:path w="4927286" h="2549743">
                <a:moveTo>
                  <a:pt x="1316210" y="1877696"/>
                </a:moveTo>
                <a:cubicBezTo>
                  <a:pt x="1306745" y="1877485"/>
                  <a:pt x="1299278" y="1878011"/>
                  <a:pt x="1293809" y="1879273"/>
                </a:cubicBezTo>
                <a:cubicBezTo>
                  <a:pt x="1282871" y="1881797"/>
                  <a:pt x="1265623" y="1890632"/>
                  <a:pt x="1242064" y="1905776"/>
                </a:cubicBezTo>
                <a:cubicBezTo>
                  <a:pt x="1188216" y="1941114"/>
                  <a:pt x="1178120" y="1958783"/>
                  <a:pt x="1211775" y="1958783"/>
                </a:cubicBezTo>
                <a:cubicBezTo>
                  <a:pt x="1225237" y="1958783"/>
                  <a:pt x="1232388" y="1962149"/>
                  <a:pt x="1233230" y="1968879"/>
                </a:cubicBezTo>
                <a:cubicBezTo>
                  <a:pt x="1234071" y="1975610"/>
                  <a:pt x="1226919" y="1983183"/>
                  <a:pt x="1211775" y="1991597"/>
                </a:cubicBezTo>
                <a:cubicBezTo>
                  <a:pt x="1198313" y="1998328"/>
                  <a:pt x="1189058" y="2015155"/>
                  <a:pt x="1184009" y="2042079"/>
                </a:cubicBezTo>
                <a:cubicBezTo>
                  <a:pt x="1180644" y="2060589"/>
                  <a:pt x="1180223" y="2073210"/>
                  <a:pt x="1182747" y="2079941"/>
                </a:cubicBezTo>
                <a:cubicBezTo>
                  <a:pt x="1185271" y="2086672"/>
                  <a:pt x="1194106" y="2096768"/>
                  <a:pt x="1209251" y="2110231"/>
                </a:cubicBezTo>
                <a:cubicBezTo>
                  <a:pt x="1263099" y="2153982"/>
                  <a:pt x="1315264" y="2185954"/>
                  <a:pt x="1365746" y="2206147"/>
                </a:cubicBezTo>
                <a:cubicBezTo>
                  <a:pt x="1372477" y="2209513"/>
                  <a:pt x="1378788" y="2211195"/>
                  <a:pt x="1384677" y="2211195"/>
                </a:cubicBezTo>
                <a:cubicBezTo>
                  <a:pt x="1390567" y="2211195"/>
                  <a:pt x="1395615" y="2209513"/>
                  <a:pt x="1399822" y="2206147"/>
                </a:cubicBezTo>
                <a:cubicBezTo>
                  <a:pt x="1404029" y="2202782"/>
                  <a:pt x="1407394" y="2197733"/>
                  <a:pt x="1409919" y="2191002"/>
                </a:cubicBezTo>
                <a:cubicBezTo>
                  <a:pt x="1412443" y="2184271"/>
                  <a:pt x="1414967" y="2173754"/>
                  <a:pt x="1417491" y="2159451"/>
                </a:cubicBezTo>
                <a:cubicBezTo>
                  <a:pt x="1420015" y="2145148"/>
                  <a:pt x="1421698" y="2129161"/>
                  <a:pt x="1422539" y="2111492"/>
                </a:cubicBezTo>
                <a:cubicBezTo>
                  <a:pt x="1423380" y="2093824"/>
                  <a:pt x="1423801" y="2071527"/>
                  <a:pt x="1423801" y="2044603"/>
                </a:cubicBezTo>
                <a:cubicBezTo>
                  <a:pt x="1427167" y="1950369"/>
                  <a:pt x="1425905" y="1900308"/>
                  <a:pt x="1420015" y="1894418"/>
                </a:cubicBezTo>
                <a:cubicBezTo>
                  <a:pt x="1414125" y="1888528"/>
                  <a:pt x="1390988" y="1883901"/>
                  <a:pt x="1350601" y="1880535"/>
                </a:cubicBezTo>
                <a:cubicBezTo>
                  <a:pt x="1337140" y="1878852"/>
                  <a:pt x="1325676" y="1877906"/>
                  <a:pt x="1316210" y="1877696"/>
                </a:cubicBezTo>
                <a:close/>
                <a:moveTo>
                  <a:pt x="1041712" y="1696905"/>
                </a:moveTo>
                <a:cubicBezTo>
                  <a:pt x="1038136" y="1696484"/>
                  <a:pt x="1033403" y="1697115"/>
                  <a:pt x="1027514" y="1698798"/>
                </a:cubicBezTo>
                <a:cubicBezTo>
                  <a:pt x="1007321" y="1703846"/>
                  <a:pt x="970721" y="1717308"/>
                  <a:pt x="917714" y="1739184"/>
                </a:cubicBezTo>
                <a:cubicBezTo>
                  <a:pt x="864707" y="1761060"/>
                  <a:pt x="835680" y="1773681"/>
                  <a:pt x="830632" y="1777046"/>
                </a:cubicBezTo>
                <a:cubicBezTo>
                  <a:pt x="825584" y="1782094"/>
                  <a:pt x="828108" y="1785460"/>
                  <a:pt x="838204" y="1787142"/>
                </a:cubicBezTo>
                <a:cubicBezTo>
                  <a:pt x="880273" y="1792191"/>
                  <a:pt x="923183" y="1786301"/>
                  <a:pt x="966934" y="1769474"/>
                </a:cubicBezTo>
                <a:cubicBezTo>
                  <a:pt x="970300" y="1767791"/>
                  <a:pt x="972824" y="1766950"/>
                  <a:pt x="974507" y="1766950"/>
                </a:cubicBezTo>
                <a:cubicBezTo>
                  <a:pt x="1006479" y="1750122"/>
                  <a:pt x="1023307" y="1743391"/>
                  <a:pt x="1024989" y="1746757"/>
                </a:cubicBezTo>
                <a:cubicBezTo>
                  <a:pt x="1026672" y="1750122"/>
                  <a:pt x="1022465" y="1758536"/>
                  <a:pt x="1012369" y="1771998"/>
                </a:cubicBezTo>
                <a:cubicBezTo>
                  <a:pt x="1002272" y="1788825"/>
                  <a:pt x="999748" y="1798922"/>
                  <a:pt x="1004796" y="1802287"/>
                </a:cubicBezTo>
                <a:cubicBezTo>
                  <a:pt x="1013210" y="1807336"/>
                  <a:pt x="1022886" y="1803549"/>
                  <a:pt x="1033824" y="1790929"/>
                </a:cubicBezTo>
                <a:cubicBezTo>
                  <a:pt x="1044762" y="1778308"/>
                  <a:pt x="1050231" y="1761901"/>
                  <a:pt x="1050231" y="1741708"/>
                </a:cubicBezTo>
                <a:cubicBezTo>
                  <a:pt x="1051913" y="1719832"/>
                  <a:pt x="1051493" y="1706371"/>
                  <a:pt x="1048969" y="1701322"/>
                </a:cubicBezTo>
                <a:cubicBezTo>
                  <a:pt x="1047707" y="1698798"/>
                  <a:pt x="1045288" y="1697326"/>
                  <a:pt x="1041712" y="1696905"/>
                </a:cubicBezTo>
                <a:close/>
                <a:moveTo>
                  <a:pt x="2836049" y="1660936"/>
                </a:moveTo>
                <a:cubicBezTo>
                  <a:pt x="2830159" y="1660936"/>
                  <a:pt x="2817960" y="1679446"/>
                  <a:pt x="2799449" y="1716467"/>
                </a:cubicBezTo>
                <a:cubicBezTo>
                  <a:pt x="2762429" y="1797239"/>
                  <a:pt x="2738870" y="1852349"/>
                  <a:pt x="2728774" y="1881797"/>
                </a:cubicBezTo>
                <a:cubicBezTo>
                  <a:pt x="2718677" y="1911245"/>
                  <a:pt x="2713629" y="1938590"/>
                  <a:pt x="2713629" y="1963831"/>
                </a:cubicBezTo>
                <a:lnTo>
                  <a:pt x="2713629" y="2016838"/>
                </a:lnTo>
                <a:lnTo>
                  <a:pt x="2774208" y="2014314"/>
                </a:lnTo>
                <a:cubicBezTo>
                  <a:pt x="2823008" y="2014314"/>
                  <a:pt x="2883166" y="2006321"/>
                  <a:pt x="2954683" y="1990335"/>
                </a:cubicBezTo>
                <a:cubicBezTo>
                  <a:pt x="3026200" y="1974348"/>
                  <a:pt x="3063641" y="1961307"/>
                  <a:pt x="3067007" y="1951211"/>
                </a:cubicBezTo>
                <a:cubicBezTo>
                  <a:pt x="3068689" y="1937749"/>
                  <a:pt x="3046813" y="1897783"/>
                  <a:pt x="3001379" y="1831315"/>
                </a:cubicBezTo>
                <a:cubicBezTo>
                  <a:pt x="2955945" y="1764846"/>
                  <a:pt x="2919766" y="1720674"/>
                  <a:pt x="2892842" y="1698798"/>
                </a:cubicBezTo>
                <a:cubicBezTo>
                  <a:pt x="2860870" y="1673557"/>
                  <a:pt x="2841939" y="1660936"/>
                  <a:pt x="2836049" y="1660936"/>
                </a:cubicBezTo>
                <a:close/>
                <a:moveTo>
                  <a:pt x="1386255" y="1627176"/>
                </a:moveTo>
                <a:cubicBezTo>
                  <a:pt x="1383941" y="1626966"/>
                  <a:pt x="1380891" y="1627281"/>
                  <a:pt x="1377105" y="1628123"/>
                </a:cubicBezTo>
                <a:cubicBezTo>
                  <a:pt x="1369533" y="1629805"/>
                  <a:pt x="1359436" y="1632330"/>
                  <a:pt x="1346816" y="1635695"/>
                </a:cubicBezTo>
                <a:cubicBezTo>
                  <a:pt x="1334195" y="1639061"/>
                  <a:pt x="1316105" y="1644950"/>
                  <a:pt x="1292547" y="1653364"/>
                </a:cubicBezTo>
                <a:cubicBezTo>
                  <a:pt x="1270671" y="1661778"/>
                  <a:pt x="1250478" y="1671033"/>
                  <a:pt x="1231968" y="1681129"/>
                </a:cubicBezTo>
                <a:cubicBezTo>
                  <a:pt x="1213458" y="1691226"/>
                  <a:pt x="1199575" y="1700902"/>
                  <a:pt x="1190320" y="1710157"/>
                </a:cubicBezTo>
                <a:cubicBezTo>
                  <a:pt x="1181064" y="1719412"/>
                  <a:pt x="1178961" y="1725722"/>
                  <a:pt x="1184009" y="1729088"/>
                </a:cubicBezTo>
                <a:cubicBezTo>
                  <a:pt x="1190740" y="1735819"/>
                  <a:pt x="1227340" y="1724881"/>
                  <a:pt x="1293809" y="1696274"/>
                </a:cubicBezTo>
                <a:cubicBezTo>
                  <a:pt x="1360277" y="1667667"/>
                  <a:pt x="1393512" y="1649157"/>
                  <a:pt x="1393512" y="1640743"/>
                </a:cubicBezTo>
                <a:cubicBezTo>
                  <a:pt x="1393512" y="1635695"/>
                  <a:pt x="1392670" y="1631909"/>
                  <a:pt x="1390988" y="1629385"/>
                </a:cubicBezTo>
                <a:cubicBezTo>
                  <a:pt x="1390146" y="1628123"/>
                  <a:pt x="1388568" y="1627386"/>
                  <a:pt x="1386255" y="1627176"/>
                </a:cubicBezTo>
                <a:close/>
                <a:moveTo>
                  <a:pt x="1366220" y="1347787"/>
                </a:moveTo>
                <a:cubicBezTo>
                  <a:pt x="1357070" y="1348734"/>
                  <a:pt x="1341767" y="1352993"/>
                  <a:pt x="1320312" y="1360565"/>
                </a:cubicBezTo>
                <a:cubicBezTo>
                  <a:pt x="1247954" y="1387489"/>
                  <a:pt x="1205885" y="1422827"/>
                  <a:pt x="1194106" y="1466579"/>
                </a:cubicBezTo>
                <a:cubicBezTo>
                  <a:pt x="1185692" y="1496868"/>
                  <a:pt x="1183168" y="1514958"/>
                  <a:pt x="1186533" y="1520847"/>
                </a:cubicBezTo>
                <a:cubicBezTo>
                  <a:pt x="1189899" y="1526737"/>
                  <a:pt x="1219347" y="1516640"/>
                  <a:pt x="1274878" y="1490558"/>
                </a:cubicBezTo>
                <a:cubicBezTo>
                  <a:pt x="1330409" y="1464475"/>
                  <a:pt x="1362381" y="1446386"/>
                  <a:pt x="1370795" y="1436289"/>
                </a:cubicBezTo>
                <a:cubicBezTo>
                  <a:pt x="1379208" y="1422827"/>
                  <a:pt x="1383415" y="1404317"/>
                  <a:pt x="1383415" y="1380758"/>
                </a:cubicBezTo>
                <a:cubicBezTo>
                  <a:pt x="1383415" y="1360565"/>
                  <a:pt x="1380050" y="1349628"/>
                  <a:pt x="1373319" y="1347945"/>
                </a:cubicBezTo>
                <a:cubicBezTo>
                  <a:pt x="1371636" y="1347524"/>
                  <a:pt x="1369270" y="1347472"/>
                  <a:pt x="1366220" y="1347787"/>
                </a:cubicBezTo>
                <a:close/>
                <a:moveTo>
                  <a:pt x="1358489" y="1175516"/>
                </a:moveTo>
                <a:cubicBezTo>
                  <a:pt x="1342714" y="1173938"/>
                  <a:pt x="1331671" y="1177567"/>
                  <a:pt x="1325360" y="1186401"/>
                </a:cubicBezTo>
                <a:cubicBezTo>
                  <a:pt x="1321995" y="1198180"/>
                  <a:pt x="1321995" y="1205752"/>
                  <a:pt x="1325360" y="1209118"/>
                </a:cubicBezTo>
                <a:cubicBezTo>
                  <a:pt x="1330409" y="1212484"/>
                  <a:pt x="1341347" y="1211642"/>
                  <a:pt x="1358174" y="1206594"/>
                </a:cubicBezTo>
                <a:cubicBezTo>
                  <a:pt x="1375002" y="1201546"/>
                  <a:pt x="1384257" y="1195656"/>
                  <a:pt x="1385939" y="1188925"/>
                </a:cubicBezTo>
                <a:cubicBezTo>
                  <a:pt x="1387622" y="1183877"/>
                  <a:pt x="1384257" y="1180511"/>
                  <a:pt x="1375843" y="1178829"/>
                </a:cubicBezTo>
                <a:cubicBezTo>
                  <a:pt x="1369532" y="1177146"/>
                  <a:pt x="1363748" y="1176041"/>
                  <a:pt x="1358489" y="1175516"/>
                </a:cubicBezTo>
                <a:close/>
                <a:moveTo>
                  <a:pt x="720832" y="1173780"/>
                </a:moveTo>
                <a:cubicBezTo>
                  <a:pt x="711577" y="1173780"/>
                  <a:pt x="703163" y="1194394"/>
                  <a:pt x="695591" y="1235621"/>
                </a:cubicBezTo>
                <a:cubicBezTo>
                  <a:pt x="688019" y="1276849"/>
                  <a:pt x="677501" y="1321021"/>
                  <a:pt x="664039" y="1368138"/>
                </a:cubicBezTo>
                <a:cubicBezTo>
                  <a:pt x="647212" y="1421986"/>
                  <a:pt x="623653" y="1508647"/>
                  <a:pt x="593364" y="1628123"/>
                </a:cubicBezTo>
                <a:lnTo>
                  <a:pt x="578219" y="1691226"/>
                </a:lnTo>
                <a:lnTo>
                  <a:pt x="628702" y="1683654"/>
                </a:lnTo>
                <a:cubicBezTo>
                  <a:pt x="662357" y="1676922"/>
                  <a:pt x="696853" y="1674398"/>
                  <a:pt x="732191" y="1676081"/>
                </a:cubicBezTo>
                <a:cubicBezTo>
                  <a:pt x="767529" y="1677764"/>
                  <a:pt x="825584" y="1662619"/>
                  <a:pt x="906355" y="1630647"/>
                </a:cubicBezTo>
                <a:cubicBezTo>
                  <a:pt x="987128" y="1598675"/>
                  <a:pt x="1030879" y="1582688"/>
                  <a:pt x="1037610" y="1582688"/>
                </a:cubicBezTo>
                <a:cubicBezTo>
                  <a:pt x="1047707" y="1582688"/>
                  <a:pt x="1057803" y="1573433"/>
                  <a:pt x="1067900" y="1554923"/>
                </a:cubicBezTo>
                <a:cubicBezTo>
                  <a:pt x="1077996" y="1536413"/>
                  <a:pt x="1083044" y="1517903"/>
                  <a:pt x="1083044" y="1499392"/>
                </a:cubicBezTo>
                <a:lnTo>
                  <a:pt x="1083044" y="1464055"/>
                </a:lnTo>
                <a:lnTo>
                  <a:pt x="1014893" y="1464055"/>
                </a:lnTo>
                <a:cubicBezTo>
                  <a:pt x="969459" y="1464055"/>
                  <a:pt x="925707" y="1469103"/>
                  <a:pt x="883638" y="1479199"/>
                </a:cubicBezTo>
                <a:cubicBezTo>
                  <a:pt x="841570" y="1489296"/>
                  <a:pt x="819694" y="1494344"/>
                  <a:pt x="818011" y="1494344"/>
                </a:cubicBezTo>
                <a:cubicBezTo>
                  <a:pt x="804549" y="1474151"/>
                  <a:pt x="802866" y="1459006"/>
                  <a:pt x="812963" y="1448910"/>
                </a:cubicBezTo>
                <a:cubicBezTo>
                  <a:pt x="823059" y="1438813"/>
                  <a:pt x="865970" y="1414413"/>
                  <a:pt x="941693" y="1375710"/>
                </a:cubicBezTo>
                <a:cubicBezTo>
                  <a:pt x="1039293" y="1326910"/>
                  <a:pt x="1093141" y="1297462"/>
                  <a:pt x="1103237" y="1287366"/>
                </a:cubicBezTo>
                <a:cubicBezTo>
                  <a:pt x="1115017" y="1275587"/>
                  <a:pt x="1117541" y="1264228"/>
                  <a:pt x="1110810" y="1253290"/>
                </a:cubicBezTo>
                <a:cubicBezTo>
                  <a:pt x="1104079" y="1242352"/>
                  <a:pt x="1091458" y="1238566"/>
                  <a:pt x="1072948" y="1241931"/>
                </a:cubicBezTo>
                <a:cubicBezTo>
                  <a:pt x="1037610" y="1248663"/>
                  <a:pt x="950948" y="1232677"/>
                  <a:pt x="812963" y="1193973"/>
                </a:cubicBezTo>
                <a:cubicBezTo>
                  <a:pt x="760798" y="1180511"/>
                  <a:pt x="730087" y="1173780"/>
                  <a:pt x="720832" y="1173780"/>
                </a:cubicBezTo>
                <a:close/>
                <a:moveTo>
                  <a:pt x="3036717" y="663907"/>
                </a:moveTo>
                <a:lnTo>
                  <a:pt x="3102344" y="671479"/>
                </a:lnTo>
                <a:cubicBezTo>
                  <a:pt x="3134316" y="674845"/>
                  <a:pt x="3156192" y="680314"/>
                  <a:pt x="3167971" y="687886"/>
                </a:cubicBezTo>
                <a:cubicBezTo>
                  <a:pt x="3179751" y="695458"/>
                  <a:pt x="3185640" y="706817"/>
                  <a:pt x="3185640" y="721962"/>
                </a:cubicBezTo>
                <a:cubicBezTo>
                  <a:pt x="3187323" y="732058"/>
                  <a:pt x="3199943" y="752251"/>
                  <a:pt x="3223502" y="782541"/>
                </a:cubicBezTo>
                <a:cubicBezTo>
                  <a:pt x="3277350" y="848168"/>
                  <a:pt x="3304274" y="899492"/>
                  <a:pt x="3304274" y="936512"/>
                </a:cubicBezTo>
                <a:cubicBezTo>
                  <a:pt x="3304274" y="949974"/>
                  <a:pt x="3300488" y="962595"/>
                  <a:pt x="3292916" y="974374"/>
                </a:cubicBezTo>
                <a:cubicBezTo>
                  <a:pt x="3285343" y="986154"/>
                  <a:pt x="3267254" y="1003822"/>
                  <a:pt x="3238647" y="1027381"/>
                </a:cubicBezTo>
                <a:cubicBezTo>
                  <a:pt x="3193213" y="1066084"/>
                  <a:pt x="3157033" y="1093850"/>
                  <a:pt x="3130110" y="1110677"/>
                </a:cubicBezTo>
                <a:cubicBezTo>
                  <a:pt x="3113282" y="1122456"/>
                  <a:pt x="3093510" y="1146015"/>
                  <a:pt x="3070793" y="1181353"/>
                </a:cubicBezTo>
                <a:cubicBezTo>
                  <a:pt x="3048075" y="1216690"/>
                  <a:pt x="3036717" y="1241931"/>
                  <a:pt x="3036717" y="1257076"/>
                </a:cubicBezTo>
                <a:cubicBezTo>
                  <a:pt x="3036717" y="1263807"/>
                  <a:pt x="3016524" y="1298724"/>
                  <a:pt x="2976138" y="1361828"/>
                </a:cubicBezTo>
                <a:cubicBezTo>
                  <a:pt x="2935752" y="1424931"/>
                  <a:pt x="2917662" y="1458586"/>
                  <a:pt x="2921869" y="1462792"/>
                </a:cubicBezTo>
                <a:cubicBezTo>
                  <a:pt x="2926076" y="1466999"/>
                  <a:pt x="2970248" y="1443862"/>
                  <a:pt x="3054386" y="1393379"/>
                </a:cubicBezTo>
                <a:cubicBezTo>
                  <a:pt x="3219295" y="1297462"/>
                  <a:pt x="3302592" y="1259600"/>
                  <a:pt x="3304274" y="1279793"/>
                </a:cubicBezTo>
                <a:cubicBezTo>
                  <a:pt x="3304274" y="1303352"/>
                  <a:pt x="3290812" y="1343317"/>
                  <a:pt x="3263888" y="1399689"/>
                </a:cubicBezTo>
                <a:cubicBezTo>
                  <a:pt x="3236964" y="1456062"/>
                  <a:pt x="3212564" y="1496027"/>
                  <a:pt x="3190689" y="1519585"/>
                </a:cubicBezTo>
                <a:cubicBezTo>
                  <a:pt x="3141889" y="1576799"/>
                  <a:pt x="3113282" y="1629805"/>
                  <a:pt x="3104868" y="1678605"/>
                </a:cubicBezTo>
                <a:lnTo>
                  <a:pt x="3099820" y="1718991"/>
                </a:lnTo>
                <a:lnTo>
                  <a:pt x="3178068" y="1769474"/>
                </a:lnTo>
                <a:cubicBezTo>
                  <a:pt x="3255474" y="1818273"/>
                  <a:pt x="3305116" y="1844356"/>
                  <a:pt x="3326991" y="1847721"/>
                </a:cubicBezTo>
                <a:cubicBezTo>
                  <a:pt x="3337088" y="1851087"/>
                  <a:pt x="3367377" y="1869597"/>
                  <a:pt x="3417860" y="1903252"/>
                </a:cubicBezTo>
                <a:cubicBezTo>
                  <a:pt x="3468342" y="1936907"/>
                  <a:pt x="3499473" y="1961307"/>
                  <a:pt x="3511252" y="1976452"/>
                </a:cubicBezTo>
                <a:cubicBezTo>
                  <a:pt x="3526397" y="1991597"/>
                  <a:pt x="3532287" y="2006321"/>
                  <a:pt x="3528921" y="2020624"/>
                </a:cubicBezTo>
                <a:cubicBezTo>
                  <a:pt x="3525556" y="2034927"/>
                  <a:pt x="3512935" y="2053858"/>
                  <a:pt x="3491059" y="2077417"/>
                </a:cubicBezTo>
                <a:cubicBezTo>
                  <a:pt x="3457404" y="2112755"/>
                  <a:pt x="3430901" y="2134630"/>
                  <a:pt x="3411549" y="2143044"/>
                </a:cubicBezTo>
                <a:cubicBezTo>
                  <a:pt x="3392198" y="2151458"/>
                  <a:pt x="3360646" y="2155665"/>
                  <a:pt x="3316895" y="2155665"/>
                </a:cubicBezTo>
                <a:cubicBezTo>
                  <a:pt x="3263047" y="2155665"/>
                  <a:pt x="3194054" y="2166603"/>
                  <a:pt x="3109916" y="2188478"/>
                </a:cubicBezTo>
                <a:cubicBezTo>
                  <a:pt x="2948373" y="2228864"/>
                  <a:pt x="2798608" y="2250740"/>
                  <a:pt x="2660622" y="2254106"/>
                </a:cubicBezTo>
                <a:lnTo>
                  <a:pt x="2569754" y="2259154"/>
                </a:lnTo>
                <a:lnTo>
                  <a:pt x="2511699" y="2188478"/>
                </a:lnTo>
                <a:cubicBezTo>
                  <a:pt x="2478044" y="2148092"/>
                  <a:pt x="2457851" y="2114437"/>
                  <a:pt x="2451120" y="2087513"/>
                </a:cubicBezTo>
                <a:cubicBezTo>
                  <a:pt x="2444389" y="2060589"/>
                  <a:pt x="2443548" y="2012631"/>
                  <a:pt x="2448596" y="1943638"/>
                </a:cubicBezTo>
                <a:cubicBezTo>
                  <a:pt x="2451962" y="1876328"/>
                  <a:pt x="2467947" y="1807756"/>
                  <a:pt x="2496554" y="1737922"/>
                </a:cubicBezTo>
                <a:cubicBezTo>
                  <a:pt x="2525161" y="1668088"/>
                  <a:pt x="2546616" y="1620550"/>
                  <a:pt x="2560919" y="1595309"/>
                </a:cubicBezTo>
                <a:cubicBezTo>
                  <a:pt x="2575223" y="1570068"/>
                  <a:pt x="2586581" y="1543144"/>
                  <a:pt x="2594995" y="1514537"/>
                </a:cubicBezTo>
                <a:cubicBezTo>
                  <a:pt x="2600043" y="1497709"/>
                  <a:pt x="2625705" y="1441337"/>
                  <a:pt x="2671981" y="1345421"/>
                </a:cubicBezTo>
                <a:cubicBezTo>
                  <a:pt x="2718257" y="1249504"/>
                  <a:pt x="2752332" y="1181353"/>
                  <a:pt x="2774208" y="1140966"/>
                </a:cubicBezTo>
                <a:cubicBezTo>
                  <a:pt x="2784304" y="1124139"/>
                  <a:pt x="2789353" y="1108153"/>
                  <a:pt x="2789353" y="1093008"/>
                </a:cubicBezTo>
                <a:cubicBezTo>
                  <a:pt x="2789353" y="1082912"/>
                  <a:pt x="2781360" y="1074919"/>
                  <a:pt x="2765373" y="1069029"/>
                </a:cubicBezTo>
                <a:cubicBezTo>
                  <a:pt x="2749387" y="1063139"/>
                  <a:pt x="2710263" y="1052622"/>
                  <a:pt x="2648002" y="1037477"/>
                </a:cubicBezTo>
                <a:cubicBezTo>
                  <a:pt x="2513382" y="1003822"/>
                  <a:pt x="2451962" y="977740"/>
                  <a:pt x="2463740" y="959229"/>
                </a:cubicBezTo>
                <a:cubicBezTo>
                  <a:pt x="2465423" y="955864"/>
                  <a:pt x="2468789" y="953340"/>
                  <a:pt x="2473837" y="951657"/>
                </a:cubicBezTo>
                <a:cubicBezTo>
                  <a:pt x="2485616" y="944926"/>
                  <a:pt x="2514223" y="937354"/>
                  <a:pt x="2559657" y="928940"/>
                </a:cubicBezTo>
                <a:cubicBezTo>
                  <a:pt x="2588264" y="923892"/>
                  <a:pt x="2644215" y="904961"/>
                  <a:pt x="2727512" y="872147"/>
                </a:cubicBezTo>
                <a:cubicBezTo>
                  <a:pt x="2810808" y="839334"/>
                  <a:pt x="2876856" y="809465"/>
                  <a:pt x="2925656" y="782541"/>
                </a:cubicBezTo>
                <a:cubicBezTo>
                  <a:pt x="2949214" y="770761"/>
                  <a:pt x="2973614" y="748044"/>
                  <a:pt x="2998855" y="714389"/>
                </a:cubicBezTo>
                <a:close/>
                <a:moveTo>
                  <a:pt x="1393512" y="560418"/>
                </a:moveTo>
                <a:cubicBezTo>
                  <a:pt x="1390146" y="560418"/>
                  <a:pt x="1374160" y="564625"/>
                  <a:pt x="1345553" y="573038"/>
                </a:cubicBezTo>
                <a:cubicBezTo>
                  <a:pt x="1237857" y="598280"/>
                  <a:pt x="1140258" y="627728"/>
                  <a:pt x="1052755" y="661383"/>
                </a:cubicBezTo>
                <a:cubicBezTo>
                  <a:pt x="965252" y="695038"/>
                  <a:pt x="921500" y="720279"/>
                  <a:pt x="921500" y="737107"/>
                </a:cubicBezTo>
                <a:cubicBezTo>
                  <a:pt x="921500" y="755617"/>
                  <a:pt x="934962" y="766975"/>
                  <a:pt x="961886" y="771182"/>
                </a:cubicBezTo>
                <a:cubicBezTo>
                  <a:pt x="988810" y="775389"/>
                  <a:pt x="1015734" y="770761"/>
                  <a:pt x="1042658" y="757299"/>
                </a:cubicBezTo>
                <a:cubicBezTo>
                  <a:pt x="1062851" y="747203"/>
                  <a:pt x="1074631" y="743837"/>
                  <a:pt x="1077996" y="747203"/>
                </a:cubicBezTo>
                <a:cubicBezTo>
                  <a:pt x="1081362" y="750568"/>
                  <a:pt x="1075472" y="766975"/>
                  <a:pt x="1060327" y="796423"/>
                </a:cubicBezTo>
                <a:cubicBezTo>
                  <a:pt x="1045182" y="825872"/>
                  <a:pt x="1036769" y="860368"/>
                  <a:pt x="1035086" y="899913"/>
                </a:cubicBezTo>
                <a:cubicBezTo>
                  <a:pt x="1033403" y="939457"/>
                  <a:pt x="1028355" y="963436"/>
                  <a:pt x="1019941" y="971850"/>
                </a:cubicBezTo>
                <a:cubicBezTo>
                  <a:pt x="1011527" y="980264"/>
                  <a:pt x="988810" y="984471"/>
                  <a:pt x="951790" y="984471"/>
                </a:cubicBezTo>
                <a:lnTo>
                  <a:pt x="896259" y="984471"/>
                </a:lnTo>
                <a:lnTo>
                  <a:pt x="855873" y="918844"/>
                </a:lnTo>
                <a:cubicBezTo>
                  <a:pt x="830632" y="873409"/>
                  <a:pt x="813804" y="850692"/>
                  <a:pt x="805391" y="850692"/>
                </a:cubicBezTo>
                <a:cubicBezTo>
                  <a:pt x="796977" y="850692"/>
                  <a:pt x="782673" y="865837"/>
                  <a:pt x="762480" y="896126"/>
                </a:cubicBezTo>
                <a:cubicBezTo>
                  <a:pt x="749018" y="914637"/>
                  <a:pt x="740605" y="931044"/>
                  <a:pt x="737239" y="945347"/>
                </a:cubicBezTo>
                <a:cubicBezTo>
                  <a:pt x="733874" y="959650"/>
                  <a:pt x="733032" y="982788"/>
                  <a:pt x="734715" y="1014760"/>
                </a:cubicBezTo>
                <a:cubicBezTo>
                  <a:pt x="734715" y="1063560"/>
                  <a:pt x="736818" y="1090063"/>
                  <a:pt x="741025" y="1094270"/>
                </a:cubicBezTo>
                <a:cubicBezTo>
                  <a:pt x="745232" y="1098477"/>
                  <a:pt x="764584" y="1093429"/>
                  <a:pt x="799080" y="1079125"/>
                </a:cubicBezTo>
                <a:cubicBezTo>
                  <a:pt x="833577" y="1064822"/>
                  <a:pt x="870176" y="1053464"/>
                  <a:pt x="908880" y="1045050"/>
                </a:cubicBezTo>
                <a:cubicBezTo>
                  <a:pt x="942535" y="1038319"/>
                  <a:pt x="988810" y="1020650"/>
                  <a:pt x="1047707" y="992043"/>
                </a:cubicBezTo>
                <a:cubicBezTo>
                  <a:pt x="1106603" y="963436"/>
                  <a:pt x="1150354" y="938195"/>
                  <a:pt x="1178961" y="916319"/>
                </a:cubicBezTo>
                <a:cubicBezTo>
                  <a:pt x="1202519" y="897809"/>
                  <a:pt x="1234492" y="873409"/>
                  <a:pt x="1274878" y="843120"/>
                </a:cubicBezTo>
                <a:cubicBezTo>
                  <a:pt x="1306850" y="817878"/>
                  <a:pt x="1340084" y="784224"/>
                  <a:pt x="1374581" y="742155"/>
                </a:cubicBezTo>
                <a:cubicBezTo>
                  <a:pt x="1409077" y="700086"/>
                  <a:pt x="1428849" y="668114"/>
                  <a:pt x="1433898" y="646238"/>
                </a:cubicBezTo>
                <a:cubicBezTo>
                  <a:pt x="1437263" y="631093"/>
                  <a:pt x="1434318" y="620155"/>
                  <a:pt x="1425063" y="613424"/>
                </a:cubicBezTo>
                <a:cubicBezTo>
                  <a:pt x="1415808" y="606693"/>
                  <a:pt x="1399401" y="603328"/>
                  <a:pt x="1375843" y="603328"/>
                </a:cubicBezTo>
                <a:cubicBezTo>
                  <a:pt x="1352284" y="603328"/>
                  <a:pt x="1340505" y="599542"/>
                  <a:pt x="1340505" y="591969"/>
                </a:cubicBezTo>
                <a:cubicBezTo>
                  <a:pt x="1340505" y="584397"/>
                  <a:pt x="1347657" y="580611"/>
                  <a:pt x="1361960" y="580611"/>
                </a:cubicBezTo>
                <a:cubicBezTo>
                  <a:pt x="1376264" y="580611"/>
                  <a:pt x="1385098" y="577245"/>
                  <a:pt x="1388464" y="570514"/>
                </a:cubicBezTo>
                <a:close/>
                <a:moveTo>
                  <a:pt x="3907540" y="439260"/>
                </a:moveTo>
                <a:cubicBezTo>
                  <a:pt x="3902492" y="447673"/>
                  <a:pt x="3895761" y="469129"/>
                  <a:pt x="3887347" y="503625"/>
                </a:cubicBezTo>
                <a:cubicBezTo>
                  <a:pt x="3878933" y="538121"/>
                  <a:pt x="3860423" y="571356"/>
                  <a:pt x="3831816" y="603328"/>
                </a:cubicBezTo>
                <a:cubicBezTo>
                  <a:pt x="3777968" y="663907"/>
                  <a:pt x="3736741" y="734582"/>
                  <a:pt x="3708134" y="815354"/>
                </a:cubicBezTo>
                <a:cubicBezTo>
                  <a:pt x="3696355" y="850692"/>
                  <a:pt x="3681631" y="891499"/>
                  <a:pt x="3663962" y="937774"/>
                </a:cubicBezTo>
                <a:cubicBezTo>
                  <a:pt x="3646293" y="984050"/>
                  <a:pt x="3639562" y="1017284"/>
                  <a:pt x="3643769" y="1037477"/>
                </a:cubicBezTo>
                <a:cubicBezTo>
                  <a:pt x="3647976" y="1057670"/>
                  <a:pt x="3645031" y="1079546"/>
                  <a:pt x="3634935" y="1103105"/>
                </a:cubicBezTo>
                <a:cubicBezTo>
                  <a:pt x="3624838" y="1126663"/>
                  <a:pt x="3617266" y="1160318"/>
                  <a:pt x="3612217" y="1204070"/>
                </a:cubicBezTo>
                <a:lnTo>
                  <a:pt x="3604645" y="1269697"/>
                </a:lnTo>
                <a:lnTo>
                  <a:pt x="3665224" y="1347945"/>
                </a:lnTo>
                <a:cubicBezTo>
                  <a:pt x="3705610" y="1401793"/>
                  <a:pt x="3725803" y="1432924"/>
                  <a:pt x="3725803" y="1441337"/>
                </a:cubicBezTo>
                <a:cubicBezTo>
                  <a:pt x="3725803" y="1451434"/>
                  <a:pt x="3714024" y="1467420"/>
                  <a:pt x="3690465" y="1489296"/>
                </a:cubicBezTo>
                <a:cubicBezTo>
                  <a:pt x="3666907" y="1511172"/>
                  <a:pt x="3647555" y="1523792"/>
                  <a:pt x="3632410" y="1527158"/>
                </a:cubicBezTo>
                <a:cubicBezTo>
                  <a:pt x="3605486" y="1533889"/>
                  <a:pt x="3603804" y="1542302"/>
                  <a:pt x="3627362" y="1552399"/>
                </a:cubicBezTo>
                <a:cubicBezTo>
                  <a:pt x="3637459" y="1555764"/>
                  <a:pt x="3650921" y="1560813"/>
                  <a:pt x="3667748" y="1567544"/>
                </a:cubicBezTo>
                <a:cubicBezTo>
                  <a:pt x="3709817" y="1579323"/>
                  <a:pt x="3759458" y="1602040"/>
                  <a:pt x="3816672" y="1635695"/>
                </a:cubicBezTo>
                <a:cubicBezTo>
                  <a:pt x="3821720" y="1637378"/>
                  <a:pt x="3828451" y="1641585"/>
                  <a:pt x="3836864" y="1648316"/>
                </a:cubicBezTo>
                <a:cubicBezTo>
                  <a:pt x="3873885" y="1668509"/>
                  <a:pt x="3899126" y="1673136"/>
                  <a:pt x="3912588" y="1662198"/>
                </a:cubicBezTo>
                <a:cubicBezTo>
                  <a:pt x="3926050" y="1651261"/>
                  <a:pt x="3955499" y="1599516"/>
                  <a:pt x="4000933" y="1506965"/>
                </a:cubicBezTo>
                <a:cubicBezTo>
                  <a:pt x="4012712" y="1483406"/>
                  <a:pt x="4021967" y="1464896"/>
                  <a:pt x="4028698" y="1451434"/>
                </a:cubicBezTo>
                <a:cubicBezTo>
                  <a:pt x="4055622" y="1399269"/>
                  <a:pt x="4076236" y="1358462"/>
                  <a:pt x="4090539" y="1329014"/>
                </a:cubicBezTo>
                <a:cubicBezTo>
                  <a:pt x="4104843" y="1299566"/>
                  <a:pt x="4115360" y="1275166"/>
                  <a:pt x="4122091" y="1255814"/>
                </a:cubicBezTo>
                <a:cubicBezTo>
                  <a:pt x="4128822" y="1236463"/>
                  <a:pt x="4132187" y="1223842"/>
                  <a:pt x="4132187" y="1217952"/>
                </a:cubicBezTo>
                <a:cubicBezTo>
                  <a:pt x="4132187" y="1212063"/>
                  <a:pt x="4128822" y="1209118"/>
                  <a:pt x="4122091" y="1209118"/>
                </a:cubicBezTo>
                <a:cubicBezTo>
                  <a:pt x="4101898" y="1209118"/>
                  <a:pt x="4073291" y="1220897"/>
                  <a:pt x="4036270" y="1244456"/>
                </a:cubicBezTo>
                <a:cubicBezTo>
                  <a:pt x="3999250" y="1268014"/>
                  <a:pt x="3973167" y="1290731"/>
                  <a:pt x="3958023" y="1312607"/>
                </a:cubicBezTo>
                <a:cubicBezTo>
                  <a:pt x="3939513" y="1342897"/>
                  <a:pt x="3919320" y="1365614"/>
                  <a:pt x="3897444" y="1380758"/>
                </a:cubicBezTo>
                <a:cubicBezTo>
                  <a:pt x="3882299" y="1390855"/>
                  <a:pt x="3854954" y="1400951"/>
                  <a:pt x="3815409" y="1411048"/>
                </a:cubicBezTo>
                <a:cubicBezTo>
                  <a:pt x="3775865" y="1421144"/>
                  <a:pt x="3753568" y="1423669"/>
                  <a:pt x="3748520" y="1418620"/>
                </a:cubicBezTo>
                <a:cubicBezTo>
                  <a:pt x="3745155" y="1415255"/>
                  <a:pt x="3751044" y="1390855"/>
                  <a:pt x="3766189" y="1345421"/>
                </a:cubicBezTo>
                <a:cubicBezTo>
                  <a:pt x="3777968" y="1291573"/>
                  <a:pt x="3780493" y="1263807"/>
                  <a:pt x="3773761" y="1262125"/>
                </a:cubicBezTo>
                <a:cubicBezTo>
                  <a:pt x="3767030" y="1262125"/>
                  <a:pt x="3759038" y="1256235"/>
                  <a:pt x="3749782" y="1244456"/>
                </a:cubicBezTo>
                <a:cubicBezTo>
                  <a:pt x="3740527" y="1232677"/>
                  <a:pt x="3735899" y="1223421"/>
                  <a:pt x="3735899" y="1216690"/>
                </a:cubicBezTo>
                <a:cubicBezTo>
                  <a:pt x="3735899" y="1211642"/>
                  <a:pt x="3751044" y="1200704"/>
                  <a:pt x="3781334" y="1183877"/>
                </a:cubicBezTo>
                <a:cubicBezTo>
                  <a:pt x="3809940" y="1167049"/>
                  <a:pt x="3829292" y="1145173"/>
                  <a:pt x="3839389" y="1118249"/>
                </a:cubicBezTo>
                <a:cubicBezTo>
                  <a:pt x="3849485" y="1091325"/>
                  <a:pt x="3860423" y="1029905"/>
                  <a:pt x="3872202" y="933988"/>
                </a:cubicBezTo>
                <a:cubicBezTo>
                  <a:pt x="3882299" y="839754"/>
                  <a:pt x="3893236" y="760665"/>
                  <a:pt x="3905016" y="696720"/>
                </a:cubicBezTo>
                <a:cubicBezTo>
                  <a:pt x="3920161" y="604169"/>
                  <a:pt x="3923526" y="523397"/>
                  <a:pt x="3915112" y="454404"/>
                </a:cubicBezTo>
                <a:cubicBezTo>
                  <a:pt x="3911747" y="442625"/>
                  <a:pt x="3909223" y="437577"/>
                  <a:pt x="3907540" y="439260"/>
                </a:cubicBezTo>
                <a:close/>
                <a:moveTo>
                  <a:pt x="3938382" y="271879"/>
                </a:moveTo>
                <a:cubicBezTo>
                  <a:pt x="3944324" y="271984"/>
                  <a:pt x="3950871" y="272247"/>
                  <a:pt x="3958023" y="272668"/>
                </a:cubicBezTo>
                <a:cubicBezTo>
                  <a:pt x="4023650" y="279399"/>
                  <a:pt x="4072449" y="317260"/>
                  <a:pt x="4104422" y="386253"/>
                </a:cubicBezTo>
                <a:cubicBezTo>
                  <a:pt x="4112836" y="406446"/>
                  <a:pt x="4117463" y="430846"/>
                  <a:pt x="4118305" y="459453"/>
                </a:cubicBezTo>
                <a:cubicBezTo>
                  <a:pt x="4119146" y="488059"/>
                  <a:pt x="4117043" y="560418"/>
                  <a:pt x="4111994" y="676528"/>
                </a:cubicBezTo>
                <a:cubicBezTo>
                  <a:pt x="4105263" y="841437"/>
                  <a:pt x="4099374" y="940719"/>
                  <a:pt x="4094325" y="974374"/>
                </a:cubicBezTo>
                <a:cubicBezTo>
                  <a:pt x="4090960" y="1001298"/>
                  <a:pt x="4090118" y="1016443"/>
                  <a:pt x="4091801" y="1019808"/>
                </a:cubicBezTo>
                <a:cubicBezTo>
                  <a:pt x="4093484" y="1023174"/>
                  <a:pt x="4101057" y="1023174"/>
                  <a:pt x="4114518" y="1019808"/>
                </a:cubicBezTo>
                <a:cubicBezTo>
                  <a:pt x="4136394" y="1013078"/>
                  <a:pt x="4191083" y="974374"/>
                  <a:pt x="4278586" y="903699"/>
                </a:cubicBezTo>
                <a:cubicBezTo>
                  <a:pt x="4297097" y="888554"/>
                  <a:pt x="4326545" y="881823"/>
                  <a:pt x="4366931" y="883506"/>
                </a:cubicBezTo>
                <a:cubicBezTo>
                  <a:pt x="4435923" y="885188"/>
                  <a:pt x="4480517" y="905381"/>
                  <a:pt x="4500710" y="944085"/>
                </a:cubicBezTo>
                <a:cubicBezTo>
                  <a:pt x="4510806" y="962595"/>
                  <a:pt x="4509965" y="983629"/>
                  <a:pt x="4498185" y="1007188"/>
                </a:cubicBezTo>
                <a:cubicBezTo>
                  <a:pt x="4486406" y="1030746"/>
                  <a:pt x="4460324" y="1050939"/>
                  <a:pt x="4419937" y="1067767"/>
                </a:cubicBezTo>
                <a:cubicBezTo>
                  <a:pt x="4381235" y="1084594"/>
                  <a:pt x="4335800" y="1106891"/>
                  <a:pt x="4283635" y="1134656"/>
                </a:cubicBezTo>
                <a:cubicBezTo>
                  <a:pt x="4231469" y="1162422"/>
                  <a:pt x="4202863" y="1180511"/>
                  <a:pt x="4197815" y="1188925"/>
                </a:cubicBezTo>
                <a:cubicBezTo>
                  <a:pt x="4192766" y="1197339"/>
                  <a:pt x="4186877" y="1228470"/>
                  <a:pt x="4180146" y="1282318"/>
                </a:cubicBezTo>
                <a:cubicBezTo>
                  <a:pt x="4163318" y="1396745"/>
                  <a:pt x="4128822" y="1538096"/>
                  <a:pt x="4076657" y="1706371"/>
                </a:cubicBezTo>
                <a:cubicBezTo>
                  <a:pt x="4056463" y="1777046"/>
                  <a:pt x="4047208" y="1813225"/>
                  <a:pt x="4048891" y="1814908"/>
                </a:cubicBezTo>
                <a:cubicBezTo>
                  <a:pt x="4287842" y="2008424"/>
                  <a:pt x="4500710" y="2137155"/>
                  <a:pt x="4687494" y="2201099"/>
                </a:cubicBezTo>
                <a:cubicBezTo>
                  <a:pt x="4736294" y="2216244"/>
                  <a:pt x="4788460" y="2238961"/>
                  <a:pt x="4843990" y="2269250"/>
                </a:cubicBezTo>
                <a:lnTo>
                  <a:pt x="4927286" y="2312160"/>
                </a:lnTo>
                <a:lnTo>
                  <a:pt x="4927286" y="2360119"/>
                </a:lnTo>
                <a:cubicBezTo>
                  <a:pt x="4927286" y="2381995"/>
                  <a:pt x="4925604" y="2396298"/>
                  <a:pt x="4922238" y="2403029"/>
                </a:cubicBezTo>
                <a:cubicBezTo>
                  <a:pt x="4918873" y="2409760"/>
                  <a:pt x="4910459" y="2414808"/>
                  <a:pt x="4896997" y="2418174"/>
                </a:cubicBezTo>
                <a:cubicBezTo>
                  <a:pt x="4880169" y="2424905"/>
                  <a:pt x="4849880" y="2424484"/>
                  <a:pt x="4806128" y="2416912"/>
                </a:cubicBezTo>
                <a:cubicBezTo>
                  <a:pt x="4762377" y="2409339"/>
                  <a:pt x="4731246" y="2399664"/>
                  <a:pt x="4712736" y="2387884"/>
                </a:cubicBezTo>
                <a:cubicBezTo>
                  <a:pt x="4697591" y="2377788"/>
                  <a:pt x="4658888" y="2360119"/>
                  <a:pt x="4596626" y="2334878"/>
                </a:cubicBezTo>
                <a:cubicBezTo>
                  <a:pt x="4505758" y="2297857"/>
                  <a:pt x="4426669" y="2259575"/>
                  <a:pt x="4359359" y="2220030"/>
                </a:cubicBezTo>
                <a:cubicBezTo>
                  <a:pt x="4292048" y="2180485"/>
                  <a:pt x="4207070" y="2122010"/>
                  <a:pt x="4104422" y="2044603"/>
                </a:cubicBezTo>
                <a:lnTo>
                  <a:pt x="3978216" y="1951211"/>
                </a:lnTo>
                <a:lnTo>
                  <a:pt x="3958023" y="1976452"/>
                </a:lnTo>
                <a:cubicBezTo>
                  <a:pt x="3942878" y="1994962"/>
                  <a:pt x="3919320" y="2024410"/>
                  <a:pt x="3887347" y="2064796"/>
                </a:cubicBezTo>
                <a:cubicBezTo>
                  <a:pt x="3809940" y="2160713"/>
                  <a:pt x="3717390" y="2232230"/>
                  <a:pt x="3609693" y="2279347"/>
                </a:cubicBezTo>
                <a:cubicBezTo>
                  <a:pt x="3555845" y="2302905"/>
                  <a:pt x="3513356" y="2314685"/>
                  <a:pt x="3482225" y="2314685"/>
                </a:cubicBezTo>
                <a:cubicBezTo>
                  <a:pt x="3451094" y="2314685"/>
                  <a:pt x="3410287" y="2303747"/>
                  <a:pt x="3359805" y="2281871"/>
                </a:cubicBezTo>
                <a:lnTo>
                  <a:pt x="3301750" y="2256630"/>
                </a:lnTo>
                <a:lnTo>
                  <a:pt x="3334564" y="2238961"/>
                </a:lnTo>
                <a:cubicBezTo>
                  <a:pt x="3358122" y="2227182"/>
                  <a:pt x="3375791" y="2221292"/>
                  <a:pt x="3387570" y="2221292"/>
                </a:cubicBezTo>
                <a:cubicBezTo>
                  <a:pt x="3397667" y="2221292"/>
                  <a:pt x="3422487" y="2207830"/>
                  <a:pt x="3462032" y="2180906"/>
                </a:cubicBezTo>
                <a:cubicBezTo>
                  <a:pt x="3501577" y="2153982"/>
                  <a:pt x="3533970" y="2129582"/>
                  <a:pt x="3559211" y="2107706"/>
                </a:cubicBezTo>
                <a:cubicBezTo>
                  <a:pt x="3574356" y="2092562"/>
                  <a:pt x="3597073" y="2071527"/>
                  <a:pt x="3627362" y="2044603"/>
                </a:cubicBezTo>
                <a:cubicBezTo>
                  <a:pt x="3679528" y="1999169"/>
                  <a:pt x="3725382" y="1947424"/>
                  <a:pt x="3764927" y="1889370"/>
                </a:cubicBezTo>
                <a:cubicBezTo>
                  <a:pt x="3804472" y="1831315"/>
                  <a:pt x="3822561" y="1792191"/>
                  <a:pt x="3819196" y="1771998"/>
                </a:cubicBezTo>
                <a:cubicBezTo>
                  <a:pt x="3814148" y="1753488"/>
                  <a:pt x="3777548" y="1719832"/>
                  <a:pt x="3709396" y="1671033"/>
                </a:cubicBezTo>
                <a:cubicBezTo>
                  <a:pt x="3641245" y="1622233"/>
                  <a:pt x="3592866" y="1595309"/>
                  <a:pt x="3564259" y="1590261"/>
                </a:cubicBezTo>
                <a:cubicBezTo>
                  <a:pt x="3535652" y="1586895"/>
                  <a:pt x="3522190" y="1579323"/>
                  <a:pt x="3523873" y="1567544"/>
                </a:cubicBezTo>
                <a:cubicBezTo>
                  <a:pt x="3525556" y="1560813"/>
                  <a:pt x="3534811" y="1556606"/>
                  <a:pt x="3551638" y="1554923"/>
                </a:cubicBezTo>
                <a:cubicBezTo>
                  <a:pt x="3566783" y="1553240"/>
                  <a:pt x="3574356" y="1549034"/>
                  <a:pt x="3574356" y="1542302"/>
                </a:cubicBezTo>
                <a:cubicBezTo>
                  <a:pt x="3572673" y="1535571"/>
                  <a:pt x="3560894" y="1532206"/>
                  <a:pt x="3539018" y="1532206"/>
                </a:cubicBezTo>
                <a:cubicBezTo>
                  <a:pt x="3517142" y="1532206"/>
                  <a:pt x="3501997" y="1528420"/>
                  <a:pt x="3493584" y="1520847"/>
                </a:cubicBezTo>
                <a:cubicBezTo>
                  <a:pt x="3485170" y="1513275"/>
                  <a:pt x="3466660" y="1491820"/>
                  <a:pt x="3438053" y="1456482"/>
                </a:cubicBezTo>
                <a:cubicBezTo>
                  <a:pt x="3404398" y="1411048"/>
                  <a:pt x="3382943" y="1379076"/>
                  <a:pt x="3373688" y="1360565"/>
                </a:cubicBezTo>
                <a:cubicBezTo>
                  <a:pt x="3364433" y="1342055"/>
                  <a:pt x="3359805" y="1324386"/>
                  <a:pt x="3359805" y="1307559"/>
                </a:cubicBezTo>
                <a:cubicBezTo>
                  <a:pt x="3359805" y="1267173"/>
                  <a:pt x="3363591" y="1240669"/>
                  <a:pt x="3371164" y="1228049"/>
                </a:cubicBezTo>
                <a:cubicBezTo>
                  <a:pt x="3378736" y="1215428"/>
                  <a:pt x="3394301" y="1209118"/>
                  <a:pt x="3417860" y="1209118"/>
                </a:cubicBezTo>
                <a:cubicBezTo>
                  <a:pt x="3441418" y="1209118"/>
                  <a:pt x="3457404" y="1204070"/>
                  <a:pt x="3465818" y="1193973"/>
                </a:cubicBezTo>
                <a:cubicBezTo>
                  <a:pt x="3479280" y="1177146"/>
                  <a:pt x="3517983" y="1074498"/>
                  <a:pt x="3581928" y="886030"/>
                </a:cubicBezTo>
                <a:cubicBezTo>
                  <a:pt x="3605486" y="813672"/>
                  <a:pt x="3628204" y="751410"/>
                  <a:pt x="3650079" y="699245"/>
                </a:cubicBezTo>
                <a:cubicBezTo>
                  <a:pt x="3671955" y="640349"/>
                  <a:pt x="3707293" y="566307"/>
                  <a:pt x="3756093" y="477122"/>
                </a:cubicBezTo>
                <a:cubicBezTo>
                  <a:pt x="3804892" y="387936"/>
                  <a:pt x="3840230" y="331564"/>
                  <a:pt x="3862106" y="308005"/>
                </a:cubicBezTo>
                <a:cubicBezTo>
                  <a:pt x="3878933" y="289495"/>
                  <a:pt x="3891974" y="278557"/>
                  <a:pt x="3901230" y="275192"/>
                </a:cubicBezTo>
                <a:cubicBezTo>
                  <a:pt x="3908171" y="272668"/>
                  <a:pt x="3920555" y="271563"/>
                  <a:pt x="3938382" y="271879"/>
                </a:cubicBezTo>
                <a:close/>
                <a:moveTo>
                  <a:pt x="1113965" y="377"/>
                </a:moveTo>
                <a:cubicBezTo>
                  <a:pt x="1136261" y="-1095"/>
                  <a:pt x="1164658" y="1745"/>
                  <a:pt x="1199154" y="8896"/>
                </a:cubicBezTo>
                <a:cubicBezTo>
                  <a:pt x="1268147" y="23200"/>
                  <a:pt x="1316947" y="45496"/>
                  <a:pt x="1345553" y="75786"/>
                </a:cubicBezTo>
                <a:cubicBezTo>
                  <a:pt x="1365746" y="95979"/>
                  <a:pt x="1375843" y="121220"/>
                  <a:pt x="1375843" y="151509"/>
                </a:cubicBezTo>
                <a:cubicBezTo>
                  <a:pt x="1374160" y="186847"/>
                  <a:pt x="1367008" y="211668"/>
                  <a:pt x="1354388" y="225971"/>
                </a:cubicBezTo>
                <a:cubicBezTo>
                  <a:pt x="1341767" y="240275"/>
                  <a:pt x="1319471" y="249950"/>
                  <a:pt x="1287498" y="254999"/>
                </a:cubicBezTo>
                <a:cubicBezTo>
                  <a:pt x="1250478" y="258364"/>
                  <a:pt x="1210933" y="278557"/>
                  <a:pt x="1168864" y="315578"/>
                </a:cubicBezTo>
                <a:cubicBezTo>
                  <a:pt x="1111651" y="364377"/>
                  <a:pt x="1067479" y="399295"/>
                  <a:pt x="1036348" y="420329"/>
                </a:cubicBezTo>
                <a:cubicBezTo>
                  <a:pt x="1005217" y="441363"/>
                  <a:pt x="969459" y="459453"/>
                  <a:pt x="929073" y="474598"/>
                </a:cubicBezTo>
                <a:cubicBezTo>
                  <a:pt x="890369" y="489742"/>
                  <a:pt x="872700" y="498997"/>
                  <a:pt x="876066" y="502363"/>
                </a:cubicBezTo>
                <a:cubicBezTo>
                  <a:pt x="879432" y="509094"/>
                  <a:pt x="908038" y="503204"/>
                  <a:pt x="961886" y="484694"/>
                </a:cubicBezTo>
                <a:cubicBezTo>
                  <a:pt x="1002272" y="471232"/>
                  <a:pt x="1109968" y="441784"/>
                  <a:pt x="1284974" y="396350"/>
                </a:cubicBezTo>
                <a:cubicBezTo>
                  <a:pt x="1444835" y="357646"/>
                  <a:pt x="1546642" y="337874"/>
                  <a:pt x="1590393" y="337033"/>
                </a:cubicBezTo>
                <a:cubicBezTo>
                  <a:pt x="1634145" y="336191"/>
                  <a:pt x="1675373" y="354281"/>
                  <a:pt x="1714076" y="391301"/>
                </a:cubicBezTo>
                <a:cubicBezTo>
                  <a:pt x="1746048" y="423274"/>
                  <a:pt x="1762034" y="449356"/>
                  <a:pt x="1762034" y="469549"/>
                </a:cubicBezTo>
                <a:cubicBezTo>
                  <a:pt x="1762034" y="491425"/>
                  <a:pt x="1751937" y="506990"/>
                  <a:pt x="1731744" y="516246"/>
                </a:cubicBezTo>
                <a:cubicBezTo>
                  <a:pt x="1711551" y="525501"/>
                  <a:pt x="1674531" y="531811"/>
                  <a:pt x="1620683" y="535177"/>
                </a:cubicBezTo>
                <a:cubicBezTo>
                  <a:pt x="1560104" y="538542"/>
                  <a:pt x="1526870" y="543170"/>
                  <a:pt x="1520980" y="549059"/>
                </a:cubicBezTo>
                <a:cubicBezTo>
                  <a:pt x="1515091" y="554949"/>
                  <a:pt x="1524766" y="574721"/>
                  <a:pt x="1550007" y="608376"/>
                </a:cubicBezTo>
                <a:cubicBezTo>
                  <a:pt x="1575249" y="642031"/>
                  <a:pt x="1587869" y="668114"/>
                  <a:pt x="1587869" y="686624"/>
                </a:cubicBezTo>
                <a:cubicBezTo>
                  <a:pt x="1587869" y="701769"/>
                  <a:pt x="1581138" y="721541"/>
                  <a:pt x="1567676" y="745941"/>
                </a:cubicBezTo>
                <a:cubicBezTo>
                  <a:pt x="1554214" y="770341"/>
                  <a:pt x="1538228" y="790113"/>
                  <a:pt x="1519718" y="805258"/>
                </a:cubicBezTo>
                <a:cubicBezTo>
                  <a:pt x="1504573" y="818720"/>
                  <a:pt x="1486063" y="836389"/>
                  <a:pt x="1464187" y="858265"/>
                </a:cubicBezTo>
                <a:lnTo>
                  <a:pt x="1433898" y="893602"/>
                </a:lnTo>
                <a:lnTo>
                  <a:pt x="1466711" y="880982"/>
                </a:lnTo>
                <a:cubicBezTo>
                  <a:pt x="1490270" y="874251"/>
                  <a:pt x="1506256" y="865837"/>
                  <a:pt x="1514670" y="855740"/>
                </a:cubicBezTo>
                <a:cubicBezTo>
                  <a:pt x="1529815" y="837230"/>
                  <a:pt x="1559683" y="835547"/>
                  <a:pt x="1604276" y="850692"/>
                </a:cubicBezTo>
                <a:cubicBezTo>
                  <a:pt x="1648869" y="865837"/>
                  <a:pt x="1676214" y="886871"/>
                  <a:pt x="1686310" y="913795"/>
                </a:cubicBezTo>
                <a:cubicBezTo>
                  <a:pt x="1693041" y="932305"/>
                  <a:pt x="1699772" y="947450"/>
                  <a:pt x="1706503" y="959229"/>
                </a:cubicBezTo>
                <a:cubicBezTo>
                  <a:pt x="1714917" y="974374"/>
                  <a:pt x="1709869" y="986995"/>
                  <a:pt x="1691358" y="997091"/>
                </a:cubicBezTo>
                <a:cubicBezTo>
                  <a:pt x="1672848" y="1007188"/>
                  <a:pt x="1647607" y="1012236"/>
                  <a:pt x="1615635" y="1012236"/>
                </a:cubicBezTo>
                <a:cubicBezTo>
                  <a:pt x="1575249" y="1013919"/>
                  <a:pt x="1539070" y="1020229"/>
                  <a:pt x="1507097" y="1031167"/>
                </a:cubicBezTo>
                <a:cubicBezTo>
                  <a:pt x="1475125" y="1042105"/>
                  <a:pt x="1459139" y="1054305"/>
                  <a:pt x="1459139" y="1067767"/>
                </a:cubicBezTo>
                <a:cubicBezTo>
                  <a:pt x="1459139" y="1081229"/>
                  <a:pt x="1465870" y="1087960"/>
                  <a:pt x="1479332" y="1087960"/>
                </a:cubicBezTo>
                <a:cubicBezTo>
                  <a:pt x="1492794" y="1087960"/>
                  <a:pt x="1504153" y="1096374"/>
                  <a:pt x="1513408" y="1113201"/>
                </a:cubicBezTo>
                <a:cubicBezTo>
                  <a:pt x="1522663" y="1130029"/>
                  <a:pt x="1549166" y="1142649"/>
                  <a:pt x="1592918" y="1151063"/>
                </a:cubicBezTo>
                <a:cubicBezTo>
                  <a:pt x="1636669" y="1159477"/>
                  <a:pt x="1671165" y="1176304"/>
                  <a:pt x="1696407" y="1201546"/>
                </a:cubicBezTo>
                <a:cubicBezTo>
                  <a:pt x="1719965" y="1223421"/>
                  <a:pt x="1741841" y="1253290"/>
                  <a:pt x="1762034" y="1291152"/>
                </a:cubicBezTo>
                <a:cubicBezTo>
                  <a:pt x="1782227" y="1329014"/>
                  <a:pt x="1792324" y="1358041"/>
                  <a:pt x="1792324" y="1378234"/>
                </a:cubicBezTo>
                <a:cubicBezTo>
                  <a:pt x="1792324" y="1395062"/>
                  <a:pt x="1800737" y="1412731"/>
                  <a:pt x="1817565" y="1431241"/>
                </a:cubicBezTo>
                <a:cubicBezTo>
                  <a:pt x="1841123" y="1454799"/>
                  <a:pt x="1851220" y="1483406"/>
                  <a:pt x="1847854" y="1517061"/>
                </a:cubicBezTo>
                <a:cubicBezTo>
                  <a:pt x="1844489" y="1545668"/>
                  <a:pt x="1824296" y="1562495"/>
                  <a:pt x="1787275" y="1567544"/>
                </a:cubicBezTo>
                <a:cubicBezTo>
                  <a:pt x="1765399" y="1569226"/>
                  <a:pt x="1750255" y="1574275"/>
                  <a:pt x="1741841" y="1582688"/>
                </a:cubicBezTo>
                <a:cubicBezTo>
                  <a:pt x="1733427" y="1591102"/>
                  <a:pt x="1729220" y="1604564"/>
                  <a:pt x="1729220" y="1623075"/>
                </a:cubicBezTo>
                <a:cubicBezTo>
                  <a:pt x="1729220" y="1638219"/>
                  <a:pt x="1710710" y="1670191"/>
                  <a:pt x="1673690" y="1718991"/>
                </a:cubicBezTo>
                <a:cubicBezTo>
                  <a:pt x="1650131" y="1749281"/>
                  <a:pt x="1634566" y="1772839"/>
                  <a:pt x="1626993" y="1789667"/>
                </a:cubicBezTo>
                <a:cubicBezTo>
                  <a:pt x="1619421" y="1806494"/>
                  <a:pt x="1613110" y="1830894"/>
                  <a:pt x="1608062" y="1862866"/>
                </a:cubicBezTo>
                <a:cubicBezTo>
                  <a:pt x="1601331" y="1913349"/>
                  <a:pt x="1598807" y="1955418"/>
                  <a:pt x="1600490" y="1989072"/>
                </a:cubicBezTo>
                <a:lnTo>
                  <a:pt x="1605538" y="2039555"/>
                </a:lnTo>
                <a:lnTo>
                  <a:pt x="1751937" y="2039555"/>
                </a:lnTo>
                <a:lnTo>
                  <a:pt x="1900861" y="2039555"/>
                </a:lnTo>
                <a:lnTo>
                  <a:pt x="1938723" y="2082465"/>
                </a:lnTo>
                <a:cubicBezTo>
                  <a:pt x="1985840" y="2134630"/>
                  <a:pt x="1986681" y="2177540"/>
                  <a:pt x="1941247" y="2211195"/>
                </a:cubicBezTo>
                <a:cubicBezTo>
                  <a:pt x="1919371" y="2228023"/>
                  <a:pt x="1875619" y="2237699"/>
                  <a:pt x="1809992" y="2240223"/>
                </a:cubicBezTo>
                <a:cubicBezTo>
                  <a:pt x="1744365" y="2242747"/>
                  <a:pt x="1691358" y="2237278"/>
                  <a:pt x="1650973" y="2223816"/>
                </a:cubicBezTo>
                <a:cubicBezTo>
                  <a:pt x="1624048" y="2213720"/>
                  <a:pt x="1607641" y="2208671"/>
                  <a:pt x="1601752" y="2208671"/>
                </a:cubicBezTo>
                <a:cubicBezTo>
                  <a:pt x="1595862" y="2208671"/>
                  <a:pt x="1589552" y="2213720"/>
                  <a:pt x="1582821" y="2223816"/>
                </a:cubicBezTo>
                <a:cubicBezTo>
                  <a:pt x="1572725" y="2237278"/>
                  <a:pt x="1567676" y="2270092"/>
                  <a:pt x="1567676" y="2322257"/>
                </a:cubicBezTo>
                <a:cubicBezTo>
                  <a:pt x="1567676" y="2381153"/>
                  <a:pt x="1556738" y="2430794"/>
                  <a:pt x="1534863" y="2471180"/>
                </a:cubicBezTo>
                <a:cubicBezTo>
                  <a:pt x="1512987" y="2511566"/>
                  <a:pt x="1483539" y="2536808"/>
                  <a:pt x="1446518" y="2546904"/>
                </a:cubicBezTo>
                <a:cubicBezTo>
                  <a:pt x="1422960" y="2551952"/>
                  <a:pt x="1404029" y="2550270"/>
                  <a:pt x="1389726" y="2541856"/>
                </a:cubicBezTo>
                <a:cubicBezTo>
                  <a:pt x="1375422" y="2533442"/>
                  <a:pt x="1359015" y="2514091"/>
                  <a:pt x="1340505" y="2483801"/>
                </a:cubicBezTo>
                <a:cubicBezTo>
                  <a:pt x="1316947" y="2445098"/>
                  <a:pt x="1263940" y="2374422"/>
                  <a:pt x="1181485" y="2271775"/>
                </a:cubicBezTo>
                <a:cubicBezTo>
                  <a:pt x="1181485" y="2271775"/>
                  <a:pt x="1179382" y="2273457"/>
                  <a:pt x="1175175" y="2276823"/>
                </a:cubicBezTo>
                <a:cubicBezTo>
                  <a:pt x="1170968" y="2280188"/>
                  <a:pt x="1165078" y="2284816"/>
                  <a:pt x="1157506" y="2290705"/>
                </a:cubicBezTo>
                <a:cubicBezTo>
                  <a:pt x="1149933" y="2296595"/>
                  <a:pt x="1141940" y="2303747"/>
                  <a:pt x="1133527" y="2312160"/>
                </a:cubicBezTo>
                <a:cubicBezTo>
                  <a:pt x="1071265" y="2372740"/>
                  <a:pt x="1035086" y="2376946"/>
                  <a:pt x="1024989" y="2324781"/>
                </a:cubicBezTo>
                <a:cubicBezTo>
                  <a:pt x="1019941" y="2301223"/>
                  <a:pt x="1017417" y="2263781"/>
                  <a:pt x="1017417" y="2212458"/>
                </a:cubicBezTo>
                <a:cubicBezTo>
                  <a:pt x="1017417" y="2161134"/>
                  <a:pt x="1012789" y="2131265"/>
                  <a:pt x="1003534" y="2122851"/>
                </a:cubicBezTo>
                <a:cubicBezTo>
                  <a:pt x="994279" y="2114437"/>
                  <a:pt x="972824" y="2121168"/>
                  <a:pt x="939169" y="2143044"/>
                </a:cubicBezTo>
                <a:cubicBezTo>
                  <a:pt x="866811" y="2190161"/>
                  <a:pt x="826425" y="2233071"/>
                  <a:pt x="818011" y="2271775"/>
                </a:cubicBezTo>
                <a:cubicBezTo>
                  <a:pt x="812963" y="2297016"/>
                  <a:pt x="795294" y="2320574"/>
                  <a:pt x="765004" y="2342450"/>
                </a:cubicBezTo>
                <a:cubicBezTo>
                  <a:pt x="734715" y="2364326"/>
                  <a:pt x="705267" y="2375264"/>
                  <a:pt x="676660" y="2375264"/>
                </a:cubicBezTo>
                <a:cubicBezTo>
                  <a:pt x="651419" y="2375264"/>
                  <a:pt x="629122" y="2367691"/>
                  <a:pt x="609771" y="2352547"/>
                </a:cubicBezTo>
                <a:cubicBezTo>
                  <a:pt x="590419" y="2337402"/>
                  <a:pt x="569805" y="2312160"/>
                  <a:pt x="547930" y="2276823"/>
                </a:cubicBezTo>
                <a:cubicBezTo>
                  <a:pt x="515957" y="2221292"/>
                  <a:pt x="513013" y="2172492"/>
                  <a:pt x="539095" y="2130424"/>
                </a:cubicBezTo>
                <a:cubicBezTo>
                  <a:pt x="565178" y="2088355"/>
                  <a:pt x="608509" y="2073210"/>
                  <a:pt x="669088" y="2084989"/>
                </a:cubicBezTo>
                <a:cubicBezTo>
                  <a:pt x="692646" y="2088355"/>
                  <a:pt x="704425" y="2095086"/>
                  <a:pt x="704425" y="2105182"/>
                </a:cubicBezTo>
                <a:cubicBezTo>
                  <a:pt x="704425" y="2113596"/>
                  <a:pt x="708212" y="2118644"/>
                  <a:pt x="715784" y="2120327"/>
                </a:cubicBezTo>
                <a:cubicBezTo>
                  <a:pt x="723356" y="2122010"/>
                  <a:pt x="738080" y="2122851"/>
                  <a:pt x="759956" y="2122851"/>
                </a:cubicBezTo>
                <a:cubicBezTo>
                  <a:pt x="778466" y="2121168"/>
                  <a:pt x="810018" y="2112755"/>
                  <a:pt x="854611" y="2097610"/>
                </a:cubicBezTo>
                <a:cubicBezTo>
                  <a:pt x="899204" y="2082465"/>
                  <a:pt x="923604" y="2071948"/>
                  <a:pt x="927811" y="2066058"/>
                </a:cubicBezTo>
                <a:cubicBezTo>
                  <a:pt x="932017" y="2060169"/>
                  <a:pt x="928231" y="2056382"/>
                  <a:pt x="916452" y="2054700"/>
                </a:cubicBezTo>
                <a:cubicBezTo>
                  <a:pt x="911404" y="2054700"/>
                  <a:pt x="896259" y="2053858"/>
                  <a:pt x="871018" y="2052176"/>
                </a:cubicBezTo>
                <a:cubicBezTo>
                  <a:pt x="832315" y="2050493"/>
                  <a:pt x="799922" y="2036610"/>
                  <a:pt x="773839" y="2010528"/>
                </a:cubicBezTo>
                <a:cubicBezTo>
                  <a:pt x="747756" y="1984445"/>
                  <a:pt x="742287" y="1960466"/>
                  <a:pt x="757432" y="1938590"/>
                </a:cubicBezTo>
                <a:cubicBezTo>
                  <a:pt x="794453" y="1886425"/>
                  <a:pt x="812963" y="1846880"/>
                  <a:pt x="812963" y="1819956"/>
                </a:cubicBezTo>
                <a:cubicBezTo>
                  <a:pt x="812963" y="1809860"/>
                  <a:pt x="807494" y="1803970"/>
                  <a:pt x="796556" y="1802287"/>
                </a:cubicBezTo>
                <a:cubicBezTo>
                  <a:pt x="785618" y="1800604"/>
                  <a:pt x="752384" y="1801446"/>
                  <a:pt x="696853" y="1804811"/>
                </a:cubicBezTo>
                <a:cubicBezTo>
                  <a:pt x="619447" y="1809860"/>
                  <a:pt x="574433" y="1817853"/>
                  <a:pt x="561812" y="1828791"/>
                </a:cubicBezTo>
                <a:cubicBezTo>
                  <a:pt x="549192" y="1839729"/>
                  <a:pt x="535309" y="1870439"/>
                  <a:pt x="520164" y="1920921"/>
                </a:cubicBezTo>
                <a:cubicBezTo>
                  <a:pt x="506702" y="1968038"/>
                  <a:pt x="483985" y="2016417"/>
                  <a:pt x="452013" y="2066058"/>
                </a:cubicBezTo>
                <a:cubicBezTo>
                  <a:pt x="420041" y="2115699"/>
                  <a:pt x="386386" y="2153140"/>
                  <a:pt x="351048" y="2178382"/>
                </a:cubicBezTo>
                <a:cubicBezTo>
                  <a:pt x="202966" y="2294492"/>
                  <a:pt x="112939" y="2358436"/>
                  <a:pt x="80967" y="2370215"/>
                </a:cubicBezTo>
                <a:cubicBezTo>
                  <a:pt x="62456" y="2376946"/>
                  <a:pt x="44788" y="2384519"/>
                  <a:pt x="27960" y="2392933"/>
                </a:cubicBezTo>
                <a:cubicBezTo>
                  <a:pt x="7767" y="2403029"/>
                  <a:pt x="-1488" y="2403870"/>
                  <a:pt x="195" y="2395457"/>
                </a:cubicBezTo>
                <a:cubicBezTo>
                  <a:pt x="195" y="2385360"/>
                  <a:pt x="15339" y="2366009"/>
                  <a:pt x="45629" y="2337402"/>
                </a:cubicBezTo>
                <a:cubicBezTo>
                  <a:pt x="80967" y="2300381"/>
                  <a:pt x="128084" y="2238961"/>
                  <a:pt x="186980" y="2153140"/>
                </a:cubicBezTo>
                <a:cubicBezTo>
                  <a:pt x="291310" y="2001693"/>
                  <a:pt x="364510" y="1827529"/>
                  <a:pt x="406579" y="1630647"/>
                </a:cubicBezTo>
                <a:cubicBezTo>
                  <a:pt x="426772" y="1531365"/>
                  <a:pt x="449068" y="1431241"/>
                  <a:pt x="473468" y="1330276"/>
                </a:cubicBezTo>
                <a:cubicBezTo>
                  <a:pt x="497868" y="1229311"/>
                  <a:pt x="511751" y="1169573"/>
                  <a:pt x="515116" y="1151063"/>
                </a:cubicBezTo>
                <a:cubicBezTo>
                  <a:pt x="533626" y="1058512"/>
                  <a:pt x="552137" y="1002140"/>
                  <a:pt x="570647" y="981947"/>
                </a:cubicBezTo>
                <a:cubicBezTo>
                  <a:pt x="580743" y="971850"/>
                  <a:pt x="589578" y="959650"/>
                  <a:pt x="597150" y="945347"/>
                </a:cubicBezTo>
                <a:cubicBezTo>
                  <a:pt x="604723" y="931044"/>
                  <a:pt x="638798" y="904540"/>
                  <a:pt x="699377" y="865837"/>
                </a:cubicBezTo>
                <a:cubicBezTo>
                  <a:pt x="734715" y="843961"/>
                  <a:pt x="758694" y="827134"/>
                  <a:pt x="771315" y="815354"/>
                </a:cubicBezTo>
                <a:cubicBezTo>
                  <a:pt x="783935" y="803575"/>
                  <a:pt x="791928" y="790954"/>
                  <a:pt x="795294" y="777492"/>
                </a:cubicBezTo>
                <a:cubicBezTo>
                  <a:pt x="798660" y="757299"/>
                  <a:pt x="796135" y="744679"/>
                  <a:pt x="787722" y="739631"/>
                </a:cubicBezTo>
                <a:cubicBezTo>
                  <a:pt x="779308" y="734582"/>
                  <a:pt x="746494" y="732058"/>
                  <a:pt x="689281" y="732058"/>
                </a:cubicBezTo>
                <a:cubicBezTo>
                  <a:pt x="603460" y="732058"/>
                  <a:pt x="532785" y="709341"/>
                  <a:pt x="477254" y="663907"/>
                </a:cubicBezTo>
                <a:cubicBezTo>
                  <a:pt x="457061" y="647079"/>
                  <a:pt x="451592" y="628990"/>
                  <a:pt x="460847" y="609638"/>
                </a:cubicBezTo>
                <a:cubicBezTo>
                  <a:pt x="470103" y="590287"/>
                  <a:pt x="487351" y="583135"/>
                  <a:pt x="512592" y="588183"/>
                </a:cubicBezTo>
                <a:cubicBezTo>
                  <a:pt x="532785" y="591549"/>
                  <a:pt x="552978" y="586500"/>
                  <a:pt x="573171" y="573038"/>
                </a:cubicBezTo>
                <a:cubicBezTo>
                  <a:pt x="605143" y="551163"/>
                  <a:pt x="656467" y="530128"/>
                  <a:pt x="727143" y="509935"/>
                </a:cubicBezTo>
                <a:cubicBezTo>
                  <a:pt x="814646" y="486377"/>
                  <a:pt x="900466" y="431687"/>
                  <a:pt x="984603" y="345867"/>
                </a:cubicBezTo>
                <a:cubicBezTo>
                  <a:pt x="1046865" y="283605"/>
                  <a:pt x="1084727" y="239013"/>
                  <a:pt x="1098189" y="212088"/>
                </a:cubicBezTo>
                <a:lnTo>
                  <a:pt x="1120906" y="171702"/>
                </a:lnTo>
                <a:lnTo>
                  <a:pt x="1085569" y="106075"/>
                </a:lnTo>
                <a:cubicBezTo>
                  <a:pt x="1065376" y="70737"/>
                  <a:pt x="1054437" y="49703"/>
                  <a:pt x="1052755" y="42972"/>
                </a:cubicBezTo>
                <a:cubicBezTo>
                  <a:pt x="1051072" y="36241"/>
                  <a:pt x="1055279" y="27827"/>
                  <a:pt x="1065376" y="17731"/>
                </a:cubicBezTo>
                <a:cubicBezTo>
                  <a:pt x="1075472" y="7634"/>
                  <a:pt x="1091668" y="1850"/>
                  <a:pt x="1113965" y="377"/>
                </a:cubicBezTo>
                <a:close/>
              </a:path>
            </a:pathLst>
          </a:custGeom>
          <a:solidFill>
            <a:srgbClr val="C00000"/>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19900" dirty="0">
              <a:solidFill>
                <a:srgbClr val="FF0000"/>
              </a:solidFill>
              <a:latin typeface="李旭科书法" panose="02000603000000000000" pitchFamily="2" charset="-122"/>
              <a:ea typeface="李旭科书法" panose="02000603000000000000" pitchFamily="2" charset="-122"/>
            </a:endParaRPr>
          </a:p>
        </p:txBody>
      </p:sp>
      <p:sp>
        <p:nvSpPr>
          <p:cNvPr id="12" name="文本框 11"/>
          <p:cNvSpPr txBox="1"/>
          <p:nvPr/>
        </p:nvSpPr>
        <p:spPr>
          <a:xfrm>
            <a:off x="2635758" y="3127735"/>
            <a:ext cx="7436203" cy="769441"/>
          </a:xfrm>
          <a:prstGeom prst="rect">
            <a:avLst/>
          </a:prstGeom>
          <a:noFill/>
        </p:spPr>
        <p:txBody>
          <a:bodyPr wrap="none" rtlCol="0">
            <a:spAutoFit/>
          </a:bodyPr>
          <a:lstStyle/>
          <a:p>
            <a:r>
              <a:rPr lang="zh-CN" altLang="en-US" sz="4400" b="1" dirty="0" smtClean="0">
                <a:solidFill>
                  <a:srgbClr val="C00000"/>
                </a:solidFill>
                <a:latin typeface="微软雅黑" panose="020B0503020204020204" pitchFamily="34" charset="-122"/>
                <a:ea typeface="微软雅黑" panose="020B0503020204020204" pitchFamily="34" charset="-122"/>
              </a:rPr>
              <a:t>感谢您的观看  </a:t>
            </a:r>
            <a:r>
              <a:rPr lang="en-US" altLang="zh-CN" sz="4400" b="1" dirty="0" smtClean="0">
                <a:solidFill>
                  <a:srgbClr val="C00000"/>
                </a:solidFill>
                <a:latin typeface="微软雅黑" panose="020B0503020204020204" pitchFamily="34" charset="-122"/>
                <a:ea typeface="微软雅黑" panose="020B0503020204020204" pitchFamily="34" charset="-122"/>
              </a:rPr>
              <a:t>THANK YOU</a:t>
            </a:r>
            <a:endParaRPr lang="zh-CN" altLang="en-US" sz="4400" b="1" dirty="0">
              <a:solidFill>
                <a:srgbClr val="C00000"/>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3461305" y="3972272"/>
            <a:ext cx="5269391" cy="523220"/>
          </a:xfrm>
          <a:prstGeom prst="rect">
            <a:avLst/>
          </a:prstGeom>
          <a:noFill/>
        </p:spPr>
        <p:txBody>
          <a:bodyPr wrap="none" rtlCol="0">
            <a:spAutoFit/>
          </a:bodyPr>
          <a:lstStyle/>
          <a:p>
            <a:r>
              <a:rPr lang="en-US" altLang="zh-CN" sz="2800" dirty="0" smtClean="0">
                <a:solidFill>
                  <a:srgbClr val="C00000"/>
                </a:solidFill>
                <a:latin typeface="微软雅黑" panose="020B0503020204020204" pitchFamily="34" charset="-122"/>
                <a:ea typeface="微软雅黑" panose="020B0503020204020204" pitchFamily="34" charset="-122"/>
              </a:rPr>
              <a:t>—</a:t>
            </a:r>
            <a:r>
              <a:rPr lang="zh-CN" altLang="en-US" sz="2800" dirty="0" smtClean="0">
                <a:solidFill>
                  <a:srgbClr val="C00000"/>
                </a:solidFill>
                <a:latin typeface="微软雅黑" panose="020B0503020204020204" pitchFamily="34" charset="-122"/>
                <a:ea typeface="微软雅黑" panose="020B0503020204020204" pitchFamily="34" charset="-122"/>
              </a:rPr>
              <a:t>单击此处添加您的文字内容</a:t>
            </a:r>
            <a:r>
              <a:rPr lang="en-US" altLang="zh-CN" sz="2800" dirty="0" smtClean="0">
                <a:solidFill>
                  <a:srgbClr val="C00000"/>
                </a:solidFill>
                <a:latin typeface="微软雅黑" panose="020B0503020204020204" pitchFamily="34" charset="-122"/>
                <a:ea typeface="微软雅黑" panose="020B0503020204020204" pitchFamily="34" charset="-122"/>
              </a:rPr>
              <a:t>—</a:t>
            </a:r>
            <a:endParaRPr lang="zh-CN" altLang="en-US" sz="2800" dirty="0">
              <a:solidFill>
                <a:srgbClr val="C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17525741"/>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7"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1000" fill="hold"/>
                                        <p:tgtEl>
                                          <p:spTgt spid="8"/>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17" presetClass="entr" presetSubtype="1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750" fill="hold"/>
                                        <p:tgtEl>
                                          <p:spTgt spid="11"/>
                                        </p:tgtEl>
                                        <p:attrNameLst>
                                          <p:attrName>ppt_w</p:attrName>
                                        </p:attrNameLst>
                                      </p:cBhvr>
                                      <p:tavLst>
                                        <p:tav tm="0">
                                          <p:val>
                                            <p:fltVal val="0"/>
                                          </p:val>
                                        </p:tav>
                                        <p:tav tm="100000">
                                          <p:val>
                                            <p:strVal val="#ppt_w"/>
                                          </p:val>
                                        </p:tav>
                                      </p:tavLst>
                                    </p:anim>
                                    <p:anim calcmode="lin" valueType="num">
                                      <p:cBhvr>
                                        <p:cTn id="30" dur="750" fill="hold"/>
                                        <p:tgtEl>
                                          <p:spTgt spid="11"/>
                                        </p:tgtEl>
                                        <p:attrNameLst>
                                          <p:attrName>ppt_h</p:attrName>
                                        </p:attrNameLst>
                                      </p:cBhvr>
                                      <p:tavLst>
                                        <p:tav tm="0">
                                          <p:val>
                                            <p:strVal val="#ppt_h"/>
                                          </p:val>
                                        </p:tav>
                                        <p:tav tm="100000">
                                          <p:val>
                                            <p:strVal val="#ppt_h"/>
                                          </p:val>
                                        </p:tav>
                                      </p:tavLst>
                                    </p:anim>
                                  </p:childTnLst>
                                </p:cTn>
                              </p:par>
                            </p:childTnLst>
                          </p:cTn>
                        </p:par>
                        <p:par>
                          <p:cTn id="31" fill="hold">
                            <p:stCondLst>
                              <p:cond delay="2750"/>
                            </p:stCondLst>
                            <p:childTnLst>
                              <p:par>
                                <p:cTn id="32" presetID="53" presetClass="entr" presetSubtype="16" fill="hold" grpId="0" nodeType="afterEffect">
                                  <p:stCondLst>
                                    <p:cond delay="0"/>
                                  </p:stCondLst>
                                  <p:iterate type="lt">
                                    <p:tmPct val="13000"/>
                                  </p:iterate>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fltVal val="0"/>
                                          </p:val>
                                        </p:tav>
                                        <p:tav tm="100000">
                                          <p:val>
                                            <p:strVal val="#ppt_w"/>
                                          </p:val>
                                        </p:tav>
                                      </p:tavLst>
                                    </p:anim>
                                    <p:anim calcmode="lin" valueType="num">
                                      <p:cBhvr>
                                        <p:cTn id="35" dur="500" fill="hold"/>
                                        <p:tgtEl>
                                          <p:spTgt spid="12"/>
                                        </p:tgtEl>
                                        <p:attrNameLst>
                                          <p:attrName>ppt_h</p:attrName>
                                        </p:attrNameLst>
                                      </p:cBhvr>
                                      <p:tavLst>
                                        <p:tav tm="0">
                                          <p:val>
                                            <p:fltVal val="0"/>
                                          </p:val>
                                        </p:tav>
                                        <p:tav tm="100000">
                                          <p:val>
                                            <p:strVal val="#ppt_h"/>
                                          </p:val>
                                        </p:tav>
                                      </p:tavLst>
                                    </p:anim>
                                    <p:animEffect transition="in" filter="fade">
                                      <p:cBhvr>
                                        <p:cTn id="36" dur="500"/>
                                        <p:tgtEl>
                                          <p:spTgt spid="12"/>
                                        </p:tgtEl>
                                      </p:cBhvr>
                                    </p:animEffect>
                                  </p:childTnLst>
                                </p:cTn>
                              </p:par>
                            </p:childTnLst>
                          </p:cTn>
                        </p:par>
                        <p:par>
                          <p:cTn id="37" fill="hold">
                            <p:stCondLst>
                              <p:cond delay="4095"/>
                            </p:stCondLst>
                            <p:childTnLst>
                              <p:par>
                                <p:cTn id="38" presetID="53" presetClass="entr" presetSubtype="16" fill="hold" grpId="0" nodeType="afterEffect">
                                  <p:stCondLst>
                                    <p:cond delay="0"/>
                                  </p:stCondLst>
                                  <p:iterate type="lt">
                                    <p:tmPct val="13000"/>
                                  </p:iterate>
                                  <p:childTnLst>
                                    <p:set>
                                      <p:cBhvr>
                                        <p:cTn id="39" dur="1" fill="hold">
                                          <p:stCondLst>
                                            <p:cond delay="0"/>
                                          </p:stCondLst>
                                        </p:cTn>
                                        <p:tgtEl>
                                          <p:spTgt spid="13"/>
                                        </p:tgtEl>
                                        <p:attrNameLst>
                                          <p:attrName>style.visibility</p:attrName>
                                        </p:attrNameLst>
                                      </p:cBhvr>
                                      <p:to>
                                        <p:strVal val="visible"/>
                                      </p:to>
                                    </p:set>
                                    <p:anim calcmode="lin" valueType="num">
                                      <p:cBhvr>
                                        <p:cTn id="40" dur="500" fill="hold"/>
                                        <p:tgtEl>
                                          <p:spTgt spid="13"/>
                                        </p:tgtEl>
                                        <p:attrNameLst>
                                          <p:attrName>ppt_w</p:attrName>
                                        </p:attrNameLst>
                                      </p:cBhvr>
                                      <p:tavLst>
                                        <p:tav tm="0">
                                          <p:val>
                                            <p:fltVal val="0"/>
                                          </p:val>
                                        </p:tav>
                                        <p:tav tm="100000">
                                          <p:val>
                                            <p:strVal val="#ppt_w"/>
                                          </p:val>
                                        </p:tav>
                                      </p:tavLst>
                                    </p:anim>
                                    <p:anim calcmode="lin" valueType="num">
                                      <p:cBhvr>
                                        <p:cTn id="41" dur="500" fill="hold"/>
                                        <p:tgtEl>
                                          <p:spTgt spid="13"/>
                                        </p:tgtEl>
                                        <p:attrNameLst>
                                          <p:attrName>ppt_h</p:attrName>
                                        </p:attrNameLst>
                                      </p:cBhvr>
                                      <p:tavLst>
                                        <p:tav tm="0">
                                          <p:val>
                                            <p:fltVal val="0"/>
                                          </p:val>
                                        </p:tav>
                                        <p:tav tm="100000">
                                          <p:val>
                                            <p:strVal val="#ppt_h"/>
                                          </p:val>
                                        </p:tav>
                                      </p:tavLst>
                                    </p:anim>
                                    <p:animEffect transition="in" filter="fade">
                                      <p:cBhvr>
                                        <p:cTn id="4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572013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44612" y="3222173"/>
            <a:ext cx="4947388" cy="3635827"/>
          </a:xfrm>
          <a:prstGeom prst="rect">
            <a:avLst/>
          </a:prstGeom>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875314"/>
            <a:ext cx="4857214" cy="2982686"/>
          </a:xfrm>
          <a:prstGeom prst="rect">
            <a:avLst/>
          </a:prstGeom>
        </p:spPr>
      </p:pic>
      <p:pic>
        <p:nvPicPr>
          <p:cNvPr id="7" name="图片 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24772" y="4731657"/>
            <a:ext cx="3550355" cy="2126343"/>
          </a:xfrm>
          <a:prstGeom prst="rect">
            <a:avLst/>
          </a:prstGeom>
        </p:spPr>
      </p:pic>
      <p:pic>
        <p:nvPicPr>
          <p:cNvPr id="8" name="图片 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0"/>
            <a:ext cx="4484914" cy="2561920"/>
          </a:xfrm>
          <a:prstGeom prst="rect">
            <a:avLst/>
          </a:prstGeom>
        </p:spPr>
      </p:pic>
      <p:grpSp>
        <p:nvGrpSpPr>
          <p:cNvPr id="10" name="组合 9"/>
          <p:cNvGrpSpPr/>
          <p:nvPr/>
        </p:nvGrpSpPr>
        <p:grpSpPr>
          <a:xfrm>
            <a:off x="5205586" y="966243"/>
            <a:ext cx="1521549" cy="1766146"/>
            <a:chOff x="1109756" y="3090803"/>
            <a:chExt cx="583096" cy="676392"/>
          </a:xfrm>
          <a:solidFill>
            <a:srgbClr val="C00000"/>
          </a:solidFill>
        </p:grpSpPr>
        <p:sp>
          <p:nvSpPr>
            <p:cNvPr id="14" name="六边形 13"/>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endParaRPr>
            </a:p>
          </p:txBody>
        </p:sp>
        <p:sp>
          <p:nvSpPr>
            <p:cNvPr id="15" name="文本框 64"/>
            <p:cNvSpPr txBox="1"/>
            <p:nvPr/>
          </p:nvSpPr>
          <p:spPr>
            <a:xfrm>
              <a:off x="1109756" y="3198166"/>
              <a:ext cx="577850" cy="506846"/>
            </a:xfrm>
            <a:prstGeom prst="rect">
              <a:avLst/>
            </a:prstGeom>
            <a:noFill/>
          </p:spPr>
          <p:txBody>
            <a:bodyPr wrap="square" rtlCol="0">
              <a:spAutoFit/>
            </a:bodyPr>
            <a:lstStyle/>
            <a:p>
              <a:pPr algn="ctr"/>
              <a:r>
                <a:rPr lang="en-US" altLang="zh-CN" sz="8000" b="1" dirty="0" smtClean="0">
                  <a:solidFill>
                    <a:schemeClr val="bg1"/>
                  </a:solidFill>
                  <a:latin typeface="微软雅黑" panose="020B0503020204020204" pitchFamily="34" charset="-122"/>
                  <a:ea typeface="微软雅黑" panose="020B0503020204020204" pitchFamily="34" charset="-122"/>
                </a:rPr>
                <a:t>02</a:t>
              </a:r>
              <a:endParaRPr lang="zh-CN" altLang="en-US" sz="8000" b="1" dirty="0">
                <a:solidFill>
                  <a:schemeClr val="bg1"/>
                </a:solidFill>
                <a:latin typeface="微软雅黑" panose="020B0503020204020204" pitchFamily="34" charset="-122"/>
                <a:ea typeface="微软雅黑" panose="020B0503020204020204" pitchFamily="34" charset="-122"/>
              </a:endParaRPr>
            </a:p>
          </p:txBody>
        </p:sp>
      </p:grpSp>
      <p:sp>
        <p:nvSpPr>
          <p:cNvPr id="2" name="矩形 1"/>
          <p:cNvSpPr/>
          <p:nvPr/>
        </p:nvSpPr>
        <p:spPr>
          <a:xfrm>
            <a:off x="2817752" y="3048001"/>
            <a:ext cx="6297217" cy="1016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latin typeface="微软雅黑" panose="020B0503020204020204" pitchFamily="34" charset="-122"/>
                <a:ea typeface="微软雅黑" panose="020B0503020204020204" pitchFamily="34" charset="-122"/>
              </a:rPr>
              <a:t>第一部分：单击此处添加文字标题</a:t>
            </a:r>
            <a:endParaRPr lang="zh-CN" altLang="en-US" sz="32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17210430"/>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右箭头 3"/>
          <p:cNvSpPr>
            <a:spLocks noChangeArrowheads="1"/>
          </p:cNvSpPr>
          <p:nvPr/>
        </p:nvSpPr>
        <p:spPr bwMode="auto">
          <a:xfrm>
            <a:off x="3565401" y="2094088"/>
            <a:ext cx="4743072" cy="525993"/>
          </a:xfrm>
          <a:prstGeom prst="rightArrow">
            <a:avLst>
              <a:gd name="adj1" fmla="val 50000"/>
              <a:gd name="adj2" fmla="val 50092"/>
            </a:avLst>
          </a:prstGeom>
          <a:solidFill>
            <a:srgbClr val="C00000"/>
          </a:solidFill>
          <a:ln>
            <a:noFill/>
          </a:ln>
          <a:effectLst>
            <a:outerShdw blurRad="50800" dist="38100" dir="2700000" algn="tl" rotWithShape="0">
              <a:prstClr val="black">
                <a:alpha val="40000"/>
              </a:prstClr>
            </a:outerShdw>
          </a:effectLst>
          <a:extLst/>
        </p:spPr>
        <p:txBody>
          <a:bodyPr lIns="128266" tIns="64131" rIns="128266" bIns="64131" anchor="ctr"/>
          <a:lstStyle/>
          <a:p>
            <a:pPr>
              <a:lnSpc>
                <a:spcPct val="120000"/>
              </a:lnSpc>
              <a:defRPr/>
            </a:pPr>
            <a:endParaRPr lang="zh-CN" altLang="en-US" sz="2500" b="1" kern="0" dirty="0">
              <a:solidFill>
                <a:sysClr val="window" lastClr="FFFFFF"/>
              </a:solidFill>
              <a:latin typeface="微软雅黑" pitchFamily="34" charset="-122"/>
              <a:ea typeface="微软雅黑" pitchFamily="34" charset="-122"/>
            </a:endParaRPr>
          </a:p>
        </p:txBody>
      </p:sp>
      <p:sp>
        <p:nvSpPr>
          <p:cNvPr id="5" name="右箭头 4"/>
          <p:cNvSpPr>
            <a:spLocks noChangeArrowheads="1"/>
          </p:cNvSpPr>
          <p:nvPr/>
        </p:nvSpPr>
        <p:spPr bwMode="auto">
          <a:xfrm flipH="1">
            <a:off x="3740330" y="2883075"/>
            <a:ext cx="4911361" cy="523746"/>
          </a:xfrm>
          <a:prstGeom prst="rightArrow">
            <a:avLst>
              <a:gd name="adj1" fmla="val 50000"/>
              <a:gd name="adj2" fmla="val 50064"/>
            </a:avLst>
          </a:prstGeom>
          <a:solidFill>
            <a:srgbClr val="C00000"/>
          </a:solidFill>
          <a:ln>
            <a:noFill/>
          </a:ln>
          <a:effectLst>
            <a:outerShdw blurRad="50800" dist="38100" dir="2700000" algn="tl" rotWithShape="0">
              <a:prstClr val="black">
                <a:alpha val="40000"/>
              </a:prstClr>
            </a:outerShdw>
          </a:effectLst>
          <a:extLst/>
        </p:spPr>
        <p:txBody>
          <a:bodyPr lIns="128266" tIns="64131" rIns="128266" bIns="64131" anchor="ctr"/>
          <a:lstStyle/>
          <a:p>
            <a:pPr>
              <a:lnSpc>
                <a:spcPct val="120000"/>
              </a:lnSpc>
              <a:defRPr/>
            </a:pPr>
            <a:endParaRPr lang="zh-CN" altLang="en-US" sz="2500" b="1" kern="0" dirty="0">
              <a:solidFill>
                <a:sysClr val="window" lastClr="FFFFFF"/>
              </a:solidFill>
              <a:latin typeface="微软雅黑" pitchFamily="34" charset="-122"/>
              <a:ea typeface="微软雅黑" pitchFamily="34" charset="-122"/>
            </a:endParaRPr>
          </a:p>
        </p:txBody>
      </p:sp>
      <p:sp>
        <p:nvSpPr>
          <p:cNvPr id="6" name="椭圆 5"/>
          <p:cNvSpPr>
            <a:spLocks noChangeArrowheads="1"/>
          </p:cNvSpPr>
          <p:nvPr/>
        </p:nvSpPr>
        <p:spPr bwMode="auto">
          <a:xfrm>
            <a:off x="1240363" y="1437721"/>
            <a:ext cx="2499968" cy="2537802"/>
          </a:xfrm>
          <a:prstGeom prst="ellipse">
            <a:avLst/>
          </a:prstGeom>
          <a:solidFill>
            <a:srgbClr val="C00000"/>
          </a:solidFill>
          <a:ln>
            <a:noFill/>
          </a:ln>
          <a:effectLst>
            <a:outerShdw blurRad="50800" dist="38100" dir="2700000" algn="tl" rotWithShape="0">
              <a:prstClr val="black">
                <a:alpha val="40000"/>
              </a:prstClr>
            </a:outerShdw>
          </a:effectLst>
          <a:extLst/>
        </p:spPr>
        <p:txBody>
          <a:bodyPr lIns="128266" tIns="64131" rIns="128266" bIns="64131" anchor="ctr"/>
          <a:lstStyle/>
          <a:p>
            <a:pPr>
              <a:lnSpc>
                <a:spcPct val="120000"/>
              </a:lnSpc>
              <a:defRPr/>
            </a:pPr>
            <a:r>
              <a:rPr lang="zh-CN" altLang="en-US" sz="2500" kern="0" dirty="0">
                <a:solidFill>
                  <a:srgbClr val="FFFFFF"/>
                </a:solidFill>
                <a:latin typeface="微软雅黑" pitchFamily="34" charset="-122"/>
                <a:ea typeface="微软雅黑" pitchFamily="34" charset="-122"/>
              </a:rPr>
              <a:t>  添加内容</a:t>
            </a:r>
          </a:p>
        </p:txBody>
      </p:sp>
      <p:sp>
        <p:nvSpPr>
          <p:cNvPr id="7" name="椭圆 6"/>
          <p:cNvSpPr>
            <a:spLocks noChangeArrowheads="1"/>
          </p:cNvSpPr>
          <p:nvPr/>
        </p:nvSpPr>
        <p:spPr bwMode="auto">
          <a:xfrm>
            <a:off x="8392617" y="1437721"/>
            <a:ext cx="2502181" cy="2537802"/>
          </a:xfrm>
          <a:prstGeom prst="ellipse">
            <a:avLst/>
          </a:prstGeom>
          <a:solidFill>
            <a:srgbClr val="C00000"/>
          </a:solidFill>
          <a:ln>
            <a:noFill/>
          </a:ln>
          <a:effectLst>
            <a:outerShdw blurRad="50800" dist="38100" dir="2700000" algn="tl" rotWithShape="0">
              <a:prstClr val="black">
                <a:alpha val="40000"/>
              </a:prstClr>
            </a:outerShdw>
          </a:effectLst>
          <a:extLst/>
        </p:spPr>
        <p:txBody>
          <a:bodyPr lIns="128266" tIns="64131" rIns="128266" bIns="64131" anchor="ctr"/>
          <a:lstStyle/>
          <a:p>
            <a:pPr>
              <a:lnSpc>
                <a:spcPct val="120000"/>
              </a:lnSpc>
              <a:defRPr/>
            </a:pPr>
            <a:r>
              <a:rPr lang="zh-CN" altLang="en-US" sz="2500" kern="0" dirty="0">
                <a:solidFill>
                  <a:srgbClr val="FFFFFF"/>
                </a:solidFill>
                <a:latin typeface="微软雅黑" pitchFamily="34" charset="-122"/>
                <a:ea typeface="微软雅黑" pitchFamily="34" charset="-122"/>
              </a:rPr>
              <a:t>  添加内容</a:t>
            </a:r>
          </a:p>
        </p:txBody>
      </p:sp>
      <p:sp>
        <p:nvSpPr>
          <p:cNvPr id="8" name="矩形 7"/>
          <p:cNvSpPr/>
          <p:nvPr/>
        </p:nvSpPr>
        <p:spPr>
          <a:xfrm>
            <a:off x="4902851" y="1921005"/>
            <a:ext cx="1981816" cy="1661148"/>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sx="97000" sy="97000" algn="ctr" rotWithShape="0">
              <a:srgbClr val="000000">
                <a:alpha val="40000"/>
              </a:srgbClr>
            </a:outerShdw>
          </a:effectLst>
        </p:spPr>
        <p:txBody>
          <a:bodyPr lIns="128266" tIns="64131" rIns="128266" bIns="64131" anchor="ctr"/>
          <a:lstStyle/>
          <a:p>
            <a:pPr>
              <a:lnSpc>
                <a:spcPct val="120000"/>
              </a:lnSpc>
              <a:defRPr/>
            </a:pPr>
            <a:r>
              <a:rPr lang="zh-CN" altLang="en-US" b="1" kern="0" dirty="0">
                <a:solidFill>
                  <a:srgbClr val="414455"/>
                </a:solidFill>
                <a:latin typeface="微软雅黑" pitchFamily="34" charset="-122"/>
                <a:ea typeface="微软雅黑" pitchFamily="34" charset="-122"/>
              </a:rPr>
              <a:t>   添加内容</a:t>
            </a:r>
          </a:p>
        </p:txBody>
      </p:sp>
      <p:sp>
        <p:nvSpPr>
          <p:cNvPr id="9" name="下箭头 8"/>
          <p:cNvSpPr>
            <a:spLocks noChangeArrowheads="1"/>
          </p:cNvSpPr>
          <p:nvPr/>
        </p:nvSpPr>
        <p:spPr bwMode="auto">
          <a:xfrm>
            <a:off x="5367856" y="4027221"/>
            <a:ext cx="1122662" cy="786740"/>
          </a:xfrm>
          <a:prstGeom prst="downArrow">
            <a:avLst>
              <a:gd name="adj1" fmla="val 50000"/>
              <a:gd name="adj2" fmla="val 50000"/>
            </a:avLst>
          </a:prstGeom>
          <a:solidFill>
            <a:srgbClr val="C00000"/>
          </a:solidFill>
          <a:ln>
            <a:noFill/>
          </a:ln>
          <a:effectLst>
            <a:outerShdw blurRad="50800" dist="38100" dir="2700000" algn="tl" rotWithShape="0">
              <a:prstClr val="black">
                <a:alpha val="40000"/>
              </a:prstClr>
            </a:outerShdw>
          </a:effectLst>
          <a:extLst/>
        </p:spPr>
        <p:txBody>
          <a:bodyPr lIns="128266" tIns="64131" rIns="128266" bIns="64131" anchor="ctr"/>
          <a:lstStyle/>
          <a:p>
            <a:pPr>
              <a:lnSpc>
                <a:spcPct val="120000"/>
              </a:lnSpc>
              <a:defRPr/>
            </a:pPr>
            <a:endParaRPr lang="zh-CN" altLang="en-US" sz="2500" b="1" kern="0" dirty="0">
              <a:solidFill>
                <a:sysClr val="window" lastClr="FFFFFF"/>
              </a:solidFill>
              <a:latin typeface="微软雅黑" pitchFamily="34" charset="-122"/>
              <a:ea typeface="微软雅黑" pitchFamily="34" charset="-122"/>
            </a:endParaRPr>
          </a:p>
        </p:txBody>
      </p:sp>
      <p:sp>
        <p:nvSpPr>
          <p:cNvPr id="10" name="TextBox 9"/>
          <p:cNvSpPr txBox="1"/>
          <p:nvPr/>
        </p:nvSpPr>
        <p:spPr bwMode="auto">
          <a:xfrm>
            <a:off x="1380044" y="4243014"/>
            <a:ext cx="2068174" cy="1764249"/>
          </a:xfrm>
          <a:prstGeom prst="rect">
            <a:avLst/>
          </a:prstGeom>
          <a:noFill/>
        </p:spPr>
        <p:txBody>
          <a:bodyPr lIns="128266" tIns="64131" rIns="128266" bIns="64131">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1" name="TextBox 10"/>
          <p:cNvSpPr txBox="1"/>
          <p:nvPr/>
        </p:nvSpPr>
        <p:spPr bwMode="auto">
          <a:xfrm>
            <a:off x="8609799" y="4328432"/>
            <a:ext cx="2070390" cy="1764249"/>
          </a:xfrm>
          <a:prstGeom prst="rect">
            <a:avLst/>
          </a:prstGeom>
          <a:noFill/>
        </p:spPr>
        <p:txBody>
          <a:bodyPr lIns="128266" tIns="64131" rIns="128266" bIns="64131">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2" name="TextBox 19"/>
          <p:cNvSpPr txBox="1">
            <a:spLocks noChangeArrowheads="1"/>
          </p:cNvSpPr>
          <p:nvPr/>
        </p:nvSpPr>
        <p:spPr bwMode="auto">
          <a:xfrm>
            <a:off x="5293855" y="5070215"/>
            <a:ext cx="1569953" cy="904933"/>
          </a:xfrm>
          <a:prstGeom prst="rect">
            <a:avLst/>
          </a:prstGeom>
          <a:noFill/>
          <a:ln>
            <a:noFill/>
          </a:ln>
          <a:extLst/>
        </p:spPr>
        <p:txBody>
          <a:bodyPr lIns="128266" tIns="64131" rIns="128266" bIns="64131">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20000"/>
              </a:lnSpc>
              <a:defRPr/>
            </a:pPr>
            <a:r>
              <a:rPr lang="zh-CN" altLang="en-US" sz="2100" kern="0" dirty="0">
                <a:solidFill>
                  <a:srgbClr val="4D4D4D"/>
                </a:solidFill>
                <a:latin typeface="微软雅黑" pitchFamily="34" charset="-122"/>
                <a:ea typeface="微软雅黑" pitchFamily="34" charset="-122"/>
              </a:rPr>
              <a:t>单击此处添加标题</a:t>
            </a:r>
          </a:p>
        </p:txBody>
      </p:sp>
      <p:sp>
        <p:nvSpPr>
          <p:cNvPr id="14" name="文本框 2"/>
          <p:cNvSpPr txBox="1"/>
          <p:nvPr/>
        </p:nvSpPr>
        <p:spPr>
          <a:xfrm>
            <a:off x="1131508" y="170230"/>
            <a:ext cx="3286051" cy="523099"/>
          </a:xfrm>
          <a:prstGeom prst="rect">
            <a:avLst/>
          </a:prstGeom>
          <a:noFill/>
        </p:spPr>
        <p:txBody>
          <a:bodyPr wrap="square" rtlCol="0">
            <a:spAutoFit/>
          </a:bodyPr>
          <a:lstStyle/>
          <a:p>
            <a:pPr algn="ctr"/>
            <a:r>
              <a:rPr lang="zh-CN" altLang="en-US" sz="2799" b="1" dirty="0" smtClean="0">
                <a:solidFill>
                  <a:srgbClr val="C00000"/>
                </a:solidFill>
                <a:latin typeface="微软雅黑" pitchFamily="34" charset="-122"/>
                <a:ea typeface="微软雅黑" pitchFamily="34" charset="-122"/>
              </a:rPr>
              <a:t> </a:t>
            </a:r>
            <a:endParaRPr lang="zh-CN" altLang="en-US" sz="2799" b="1" dirty="0">
              <a:solidFill>
                <a:srgbClr val="C00000"/>
              </a:solidFill>
              <a:latin typeface="微软雅黑" pitchFamily="34" charset="-122"/>
              <a:ea typeface="微软雅黑" pitchFamily="34" charset="-122"/>
            </a:endParaRPr>
          </a:p>
        </p:txBody>
      </p:sp>
    </p:spTree>
    <p:extLst>
      <p:ext uri="{BB962C8B-B14F-4D97-AF65-F5344CB8AC3E}">
        <p14:creationId xmlns:p14="http://schemas.microsoft.com/office/powerpoint/2010/main" val="2452681802"/>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4"/>
                                        </p:tgtEl>
                                        <p:attrNameLst>
                                          <p:attrName>ppt_y</p:attrName>
                                        </p:attrNameLst>
                                      </p:cBhvr>
                                      <p:tavLst>
                                        <p:tav tm="0">
                                          <p:val>
                                            <p:strVal val="#ppt_y"/>
                                          </p:val>
                                        </p:tav>
                                        <p:tav tm="100000">
                                          <p:val>
                                            <p:strVal val="#ppt_y"/>
                                          </p:val>
                                        </p:tav>
                                      </p:tavLst>
                                    </p:anim>
                                    <p:anim calcmode="lin" valueType="num">
                                      <p:cBhvr>
                                        <p:cTn id="9"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4"/>
                                        </p:tgtEl>
                                      </p:cBhvr>
                                    </p:animEffect>
                                  </p:childTnLst>
                                </p:cTn>
                              </p:par>
                            </p:childTnLst>
                          </p:cTn>
                        </p:par>
                        <p:par>
                          <p:cTn id="12" fill="hold">
                            <p:stCondLst>
                              <p:cond delay="450"/>
                            </p:stCondLst>
                            <p:childTnLst>
                              <p:par>
                                <p:cTn id="13" presetID="49" presetClass="entr" presetSubtype="0" decel="10000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 calcmode="lin" valueType="num">
                                      <p:cBhvr>
                                        <p:cTn id="17" dur="500" fill="hold"/>
                                        <p:tgtEl>
                                          <p:spTgt spid="6"/>
                                        </p:tgtEl>
                                        <p:attrNameLst>
                                          <p:attrName>style.rotation</p:attrName>
                                        </p:attrNameLst>
                                      </p:cBhvr>
                                      <p:tavLst>
                                        <p:tav tm="0">
                                          <p:val>
                                            <p:fltVal val="360"/>
                                          </p:val>
                                        </p:tav>
                                        <p:tav tm="100000">
                                          <p:val>
                                            <p:fltVal val="0"/>
                                          </p:val>
                                        </p:tav>
                                      </p:tavLst>
                                    </p:anim>
                                    <p:animEffect transition="in" filter="fade">
                                      <p:cBhvr>
                                        <p:cTn id="18" dur="500"/>
                                        <p:tgtEl>
                                          <p:spTgt spid="6"/>
                                        </p:tgtEl>
                                      </p:cBhvr>
                                    </p:animEffect>
                                  </p:childTnLst>
                                </p:cTn>
                              </p:par>
                              <p:par>
                                <p:cTn id="19" presetID="49" presetClass="entr" presetSubtype="0" decel="10000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 calcmode="lin" valueType="num">
                                      <p:cBhvr>
                                        <p:cTn id="23" dur="500" fill="hold"/>
                                        <p:tgtEl>
                                          <p:spTgt spid="7"/>
                                        </p:tgtEl>
                                        <p:attrNameLst>
                                          <p:attrName>style.rotation</p:attrName>
                                        </p:attrNameLst>
                                      </p:cBhvr>
                                      <p:tavLst>
                                        <p:tav tm="0">
                                          <p:val>
                                            <p:fltVal val="360"/>
                                          </p:val>
                                        </p:tav>
                                        <p:tav tm="100000">
                                          <p:val>
                                            <p:fltVal val="0"/>
                                          </p:val>
                                        </p:tav>
                                      </p:tavLst>
                                    </p:anim>
                                    <p:animEffect transition="in" filter="fade">
                                      <p:cBhvr>
                                        <p:cTn id="24" dur="500"/>
                                        <p:tgtEl>
                                          <p:spTgt spid="7"/>
                                        </p:tgtEl>
                                      </p:cBhvr>
                                    </p:animEffect>
                                  </p:childTnLst>
                                </p:cTn>
                              </p:par>
                            </p:childTnLst>
                          </p:cTn>
                        </p:par>
                        <p:par>
                          <p:cTn id="25" fill="hold">
                            <p:stCondLst>
                              <p:cond delay="950"/>
                            </p:stCondLst>
                            <p:childTnLst>
                              <p:par>
                                <p:cTn id="26" presetID="12" presetClass="entr" presetSubtype="8"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slide(fromLeft)">
                                      <p:cBhvr>
                                        <p:cTn id="28" dur="500"/>
                                        <p:tgtEl>
                                          <p:spTgt spid="4"/>
                                        </p:tgtEl>
                                      </p:cBhvr>
                                    </p:animEffect>
                                  </p:childTnLst>
                                </p:cTn>
                              </p:par>
                              <p:par>
                                <p:cTn id="29" presetID="12" presetClass="entr" presetSubtype="2"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slide(fromRight)">
                                      <p:cBhvr>
                                        <p:cTn id="31" dur="500"/>
                                        <p:tgtEl>
                                          <p:spTgt spid="5"/>
                                        </p:tgtEl>
                                      </p:cBhvr>
                                    </p:animEffect>
                                  </p:childTnLst>
                                </p:cTn>
                              </p:par>
                            </p:childTnLst>
                          </p:cTn>
                        </p:par>
                        <p:par>
                          <p:cTn id="32" fill="hold">
                            <p:stCondLst>
                              <p:cond delay="1450"/>
                            </p:stCondLst>
                            <p:childTnLst>
                              <p:par>
                                <p:cTn id="33" presetID="17" presetClass="entr" presetSubtype="10"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strVal val="#ppt_h"/>
                                          </p:val>
                                        </p:tav>
                                        <p:tav tm="100000">
                                          <p:val>
                                            <p:strVal val="#ppt_h"/>
                                          </p:val>
                                        </p:tav>
                                      </p:tavLst>
                                    </p:anim>
                                  </p:childTnLst>
                                </p:cTn>
                              </p:par>
                            </p:childTnLst>
                          </p:cTn>
                        </p:par>
                        <p:par>
                          <p:cTn id="37" fill="hold">
                            <p:stCondLst>
                              <p:cond delay="1950"/>
                            </p:stCondLst>
                            <p:childTnLst>
                              <p:par>
                                <p:cTn id="38" presetID="47" presetClass="entr" presetSubtype="0"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1000"/>
                                        <p:tgtEl>
                                          <p:spTgt spid="9"/>
                                        </p:tgtEl>
                                      </p:cBhvr>
                                    </p:animEffect>
                                    <p:anim calcmode="lin" valueType="num">
                                      <p:cBhvr>
                                        <p:cTn id="41" dur="1000" fill="hold"/>
                                        <p:tgtEl>
                                          <p:spTgt spid="9"/>
                                        </p:tgtEl>
                                        <p:attrNameLst>
                                          <p:attrName>ppt_x</p:attrName>
                                        </p:attrNameLst>
                                      </p:cBhvr>
                                      <p:tavLst>
                                        <p:tav tm="0">
                                          <p:val>
                                            <p:strVal val="#ppt_x"/>
                                          </p:val>
                                        </p:tav>
                                        <p:tav tm="100000">
                                          <p:val>
                                            <p:strVal val="#ppt_x"/>
                                          </p:val>
                                        </p:tav>
                                      </p:tavLst>
                                    </p:anim>
                                    <p:anim calcmode="lin" valueType="num">
                                      <p:cBhvr>
                                        <p:cTn id="42" dur="1000" fill="hold"/>
                                        <p:tgtEl>
                                          <p:spTgt spid="9"/>
                                        </p:tgtEl>
                                        <p:attrNameLst>
                                          <p:attrName>ppt_y</p:attrName>
                                        </p:attrNameLst>
                                      </p:cBhvr>
                                      <p:tavLst>
                                        <p:tav tm="0">
                                          <p:val>
                                            <p:strVal val="#ppt_y-.1"/>
                                          </p:val>
                                        </p:tav>
                                        <p:tav tm="100000">
                                          <p:val>
                                            <p:strVal val="#ppt_y"/>
                                          </p:val>
                                        </p:tav>
                                      </p:tavLst>
                                    </p:anim>
                                  </p:childTnLst>
                                </p:cTn>
                              </p:par>
                            </p:childTnLst>
                          </p:cTn>
                        </p:par>
                        <p:par>
                          <p:cTn id="43" fill="hold">
                            <p:stCondLst>
                              <p:cond delay="2950"/>
                            </p:stCondLst>
                            <p:childTnLst>
                              <p:par>
                                <p:cTn id="44" presetID="8" presetClass="entr" presetSubtype="16"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diamond(in)">
                                      <p:cBhvr>
                                        <p:cTn id="46" dur="500"/>
                                        <p:tgtEl>
                                          <p:spTgt spid="12"/>
                                        </p:tgtEl>
                                      </p:cBhvr>
                                    </p:animEffect>
                                  </p:childTnLst>
                                </p:cTn>
                              </p:par>
                              <p:par>
                                <p:cTn id="47" presetID="8" presetClass="entr" presetSubtype="16" fill="hold" grpId="0" nodeType="with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diamond(in)">
                                      <p:cBhvr>
                                        <p:cTn id="49" dur="500"/>
                                        <p:tgtEl>
                                          <p:spTgt spid="10"/>
                                        </p:tgtEl>
                                      </p:cBhvr>
                                    </p:animEffect>
                                  </p:childTnLst>
                                </p:cTn>
                              </p:par>
                              <p:par>
                                <p:cTn id="50" presetID="8" presetClass="entr" presetSubtype="16"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diamond(in)">
                                      <p:cBhvr>
                                        <p:cTn id="5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p:bldP spid="11" grpId="0"/>
      <p:bldP spid="12"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8"/>
          <p:cNvSpPr>
            <a:spLocks/>
          </p:cNvSpPr>
          <p:nvPr/>
        </p:nvSpPr>
        <p:spPr bwMode="gray">
          <a:xfrm flipH="1">
            <a:off x="1203777" y="1320782"/>
            <a:ext cx="4935427" cy="2450684"/>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solidFill>
            <a:schemeClr val="bg1"/>
          </a:solidFill>
          <a:ln w="12700">
            <a:solidFill>
              <a:schemeClr val="bg1">
                <a:lumMod val="65000"/>
              </a:schemeClr>
            </a:solidFill>
            <a:miter lim="800000"/>
            <a:headEnd/>
            <a:tailEnd/>
          </a:ln>
          <a:effectLst/>
        </p:spPr>
        <p:txBody>
          <a:bodyPr lIns="127984" tIns="85323" rIns="127984" bIns="170646" anchor="b" anchorCtr="0"/>
          <a:lstStyle/>
          <a:p>
            <a:pPr lvl="0"/>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您的内容打在这里，</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lvl="0"/>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或者通过复制您的文本后，在此框中</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lvl="0"/>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选择粘贴，并选择只保留文字。</a:t>
            </a:r>
          </a:p>
        </p:txBody>
      </p:sp>
      <p:sp>
        <p:nvSpPr>
          <p:cNvPr id="5" name="Freeform 9"/>
          <p:cNvSpPr>
            <a:spLocks/>
          </p:cNvSpPr>
          <p:nvPr/>
        </p:nvSpPr>
        <p:spPr bwMode="gray">
          <a:xfrm>
            <a:off x="1203777" y="3929961"/>
            <a:ext cx="4935427" cy="2450684"/>
          </a:xfrm>
          <a:custGeom>
            <a:avLst/>
            <a:gdLst/>
            <a:ahLst/>
            <a:cxnLst>
              <a:cxn ang="0">
                <a:pos x="1300" y="0"/>
              </a:cxn>
              <a:cxn ang="0">
                <a:pos x="0" y="0"/>
              </a:cxn>
              <a:cxn ang="0">
                <a:pos x="0" y="864"/>
              </a:cxn>
              <a:cxn ang="0">
                <a:pos x="1753" y="864"/>
              </a:cxn>
              <a:cxn ang="0">
                <a:pos x="1753" y="453"/>
              </a:cxn>
              <a:cxn ang="0">
                <a:pos x="1300" y="0"/>
              </a:cxn>
            </a:cxnLst>
            <a:rect l="0" t="0" r="r" b="b"/>
            <a:pathLst>
              <a:path w="1753" h="864">
                <a:moveTo>
                  <a:pt x="1300" y="0"/>
                </a:moveTo>
                <a:cubicBezTo>
                  <a:pt x="0" y="0"/>
                  <a:pt x="0" y="0"/>
                  <a:pt x="0" y="0"/>
                </a:cubicBezTo>
                <a:cubicBezTo>
                  <a:pt x="0" y="864"/>
                  <a:pt x="0" y="864"/>
                  <a:pt x="0" y="864"/>
                </a:cubicBezTo>
                <a:cubicBezTo>
                  <a:pt x="1753" y="864"/>
                  <a:pt x="1753" y="864"/>
                  <a:pt x="1753" y="864"/>
                </a:cubicBezTo>
                <a:cubicBezTo>
                  <a:pt x="1753" y="453"/>
                  <a:pt x="1753" y="453"/>
                  <a:pt x="1753" y="453"/>
                </a:cubicBezTo>
                <a:cubicBezTo>
                  <a:pt x="1509" y="438"/>
                  <a:pt x="1314" y="243"/>
                  <a:pt x="1300" y="0"/>
                </a:cubicBezTo>
                <a:close/>
              </a:path>
            </a:pathLst>
          </a:custGeom>
          <a:solidFill>
            <a:schemeClr val="bg1"/>
          </a:solidFill>
          <a:ln w="12700">
            <a:solidFill>
              <a:schemeClr val="bg1">
                <a:lumMod val="65000"/>
              </a:schemeClr>
            </a:solidFill>
            <a:miter lim="800000"/>
            <a:headEnd/>
            <a:tailEnd/>
          </a:ln>
          <a:effectLst/>
        </p:spPr>
        <p:txBody>
          <a:bodyPr lIns="127984" tIns="170646" rIns="127984" bIns="170646" anchor="t" anchorCtr="0"/>
          <a:lstStyle/>
          <a:p>
            <a:pPr lvl="0"/>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您的内容打在这里，</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lvl="0"/>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或者通过复制您的文本后，在此框中</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lvl="0"/>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选择粘贴，并选择只保留文字。</a:t>
            </a:r>
          </a:p>
        </p:txBody>
      </p:sp>
      <p:sp>
        <p:nvSpPr>
          <p:cNvPr id="6" name="Freeform 10"/>
          <p:cNvSpPr>
            <a:spLocks/>
          </p:cNvSpPr>
          <p:nvPr/>
        </p:nvSpPr>
        <p:spPr bwMode="gray">
          <a:xfrm>
            <a:off x="6308446" y="3929961"/>
            <a:ext cx="4935427" cy="2450684"/>
          </a:xfrm>
          <a:custGeom>
            <a:avLst/>
            <a:gdLst/>
            <a:ahLst/>
            <a:cxnLst>
              <a:cxn ang="0">
                <a:pos x="0" y="453"/>
              </a:cxn>
              <a:cxn ang="0">
                <a:pos x="0" y="864"/>
              </a:cxn>
              <a:cxn ang="0">
                <a:pos x="1753" y="864"/>
              </a:cxn>
              <a:cxn ang="0">
                <a:pos x="1753" y="0"/>
              </a:cxn>
              <a:cxn ang="0">
                <a:pos x="453" y="0"/>
              </a:cxn>
              <a:cxn ang="0">
                <a:pos x="0" y="453"/>
              </a:cxn>
            </a:cxnLst>
            <a:rect l="0" t="0" r="r" b="b"/>
            <a:pathLst>
              <a:path w="1753" h="864">
                <a:moveTo>
                  <a:pt x="0" y="453"/>
                </a:moveTo>
                <a:cubicBezTo>
                  <a:pt x="0" y="864"/>
                  <a:pt x="0" y="864"/>
                  <a:pt x="0" y="864"/>
                </a:cubicBezTo>
                <a:cubicBezTo>
                  <a:pt x="1753" y="864"/>
                  <a:pt x="1753" y="864"/>
                  <a:pt x="1753" y="864"/>
                </a:cubicBezTo>
                <a:cubicBezTo>
                  <a:pt x="1753" y="0"/>
                  <a:pt x="1753" y="0"/>
                  <a:pt x="1753" y="0"/>
                </a:cubicBezTo>
                <a:cubicBezTo>
                  <a:pt x="453" y="0"/>
                  <a:pt x="453" y="0"/>
                  <a:pt x="453" y="0"/>
                </a:cubicBezTo>
                <a:cubicBezTo>
                  <a:pt x="439" y="243"/>
                  <a:pt x="244" y="438"/>
                  <a:pt x="0" y="453"/>
                </a:cubicBezTo>
                <a:close/>
              </a:path>
            </a:pathLst>
          </a:custGeom>
          <a:solidFill>
            <a:schemeClr val="bg1"/>
          </a:solidFill>
          <a:ln w="12700">
            <a:solidFill>
              <a:schemeClr val="bg1">
                <a:lumMod val="65000"/>
              </a:schemeClr>
            </a:solidFill>
            <a:miter lim="800000"/>
            <a:headEnd/>
            <a:tailEnd/>
          </a:ln>
          <a:effectLst/>
        </p:spPr>
        <p:txBody>
          <a:bodyPr lIns="127984" tIns="170646" rIns="127984" bIns="170646" anchor="t" anchorCtr="0"/>
          <a:lstStyle/>
          <a:p>
            <a:pPr lvl="0" algn="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您的内容打在这里</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lvl="0" algn="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或者通过复制您的文本后，在此框中</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lvl="0" algn="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选择粘贴，并选择只保留文字</a:t>
            </a:r>
          </a:p>
        </p:txBody>
      </p:sp>
      <p:sp>
        <p:nvSpPr>
          <p:cNvPr id="7" name="Freeform 8"/>
          <p:cNvSpPr>
            <a:spLocks/>
          </p:cNvSpPr>
          <p:nvPr/>
        </p:nvSpPr>
        <p:spPr bwMode="gray">
          <a:xfrm>
            <a:off x="6308444" y="1320782"/>
            <a:ext cx="4934328" cy="2450684"/>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solidFill>
            <a:schemeClr val="bg1"/>
          </a:solidFill>
          <a:ln w="12700">
            <a:solidFill>
              <a:schemeClr val="bg1">
                <a:lumMod val="65000"/>
              </a:schemeClr>
            </a:solidFill>
            <a:miter lim="800000"/>
            <a:headEnd/>
            <a:tailEnd/>
          </a:ln>
          <a:effectLst/>
        </p:spPr>
        <p:txBody>
          <a:bodyPr lIns="127984" tIns="85323" rIns="127984" bIns="170646" anchor="b" anchorCtr="0"/>
          <a:lstStyle/>
          <a:p>
            <a:pPr lvl="0" algn="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您的内容打在这里</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lvl="0" algn="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或者通过复制您的文本后，在此框中</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lvl="0" algn="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选择粘贴，并选择只保留文字</a:t>
            </a:r>
          </a:p>
        </p:txBody>
      </p:sp>
      <p:sp>
        <p:nvSpPr>
          <p:cNvPr id="8" name="Rectangle 19"/>
          <p:cNvSpPr>
            <a:spLocks noChangeArrowheads="1"/>
          </p:cNvSpPr>
          <p:nvPr/>
        </p:nvSpPr>
        <p:spPr bwMode="gray">
          <a:xfrm>
            <a:off x="1203776" y="5951670"/>
            <a:ext cx="4926491" cy="428975"/>
          </a:xfrm>
          <a:prstGeom prst="rect">
            <a:avLst/>
          </a:prstGeom>
          <a:solidFill>
            <a:srgbClr val="C00000"/>
          </a:solidFill>
          <a:ln w="12700">
            <a:noFill/>
            <a:miter lim="800000"/>
            <a:headEnd/>
            <a:tailEnd/>
          </a:ln>
          <a:effectLst/>
        </p:spPr>
        <p:txBody>
          <a:bodyPr lIns="127984" tIns="85323" rIns="127984" bIns="85323" anchor="ctr"/>
          <a:lstStyle/>
          <a:p>
            <a:pPr defTabSz="950068" eaLnBrk="0" hangingPunct="0"/>
            <a:r>
              <a:rPr lang="zh-CN" altLang="en-US" sz="1900" b="1" noProof="1">
                <a:solidFill>
                  <a:srgbClr val="FFFFFF"/>
                </a:solidFill>
                <a:latin typeface="微软雅黑" pitchFamily="34" charset="-122"/>
                <a:ea typeface="微软雅黑" pitchFamily="34" charset="-122"/>
                <a:cs typeface="Arial" charset="0"/>
              </a:rPr>
              <a:t>点击添加标题</a:t>
            </a:r>
            <a:endParaRPr lang="de-DE" altLang="zh-CN" sz="1900" b="1" noProof="1">
              <a:solidFill>
                <a:srgbClr val="FFFFFF"/>
              </a:solidFill>
              <a:latin typeface="微软雅黑" pitchFamily="34" charset="-122"/>
              <a:ea typeface="微软雅黑" pitchFamily="34" charset="-122"/>
              <a:cs typeface="Arial" charset="0"/>
            </a:endParaRPr>
          </a:p>
        </p:txBody>
      </p:sp>
      <p:sp>
        <p:nvSpPr>
          <p:cNvPr id="9" name="Rectangle 19"/>
          <p:cNvSpPr>
            <a:spLocks noChangeArrowheads="1"/>
          </p:cNvSpPr>
          <p:nvPr/>
        </p:nvSpPr>
        <p:spPr bwMode="gray">
          <a:xfrm>
            <a:off x="6317379" y="5951670"/>
            <a:ext cx="4926491" cy="428975"/>
          </a:xfrm>
          <a:prstGeom prst="rect">
            <a:avLst/>
          </a:prstGeom>
          <a:solidFill>
            <a:srgbClr val="C00000"/>
          </a:solidFill>
          <a:ln w="12700">
            <a:noFill/>
            <a:miter lim="800000"/>
            <a:headEnd/>
            <a:tailEnd/>
          </a:ln>
          <a:effectLst/>
        </p:spPr>
        <p:txBody>
          <a:bodyPr lIns="127984" tIns="85323" rIns="127984" bIns="85323" anchor="ctr"/>
          <a:lstStyle/>
          <a:p>
            <a:pPr defTabSz="950068" eaLnBrk="0" hangingPunct="0"/>
            <a:r>
              <a:rPr lang="zh-CN" altLang="en-US" sz="1900" b="1" noProof="1">
                <a:solidFill>
                  <a:srgbClr val="FFFFFF"/>
                </a:solidFill>
                <a:latin typeface="微软雅黑" pitchFamily="34" charset="-122"/>
                <a:ea typeface="微软雅黑" pitchFamily="34" charset="-122"/>
                <a:cs typeface="Arial" charset="0"/>
              </a:rPr>
              <a:t>点击添加标题</a:t>
            </a:r>
            <a:endParaRPr lang="de-DE" altLang="zh-CN" sz="1900" b="1" noProof="1">
              <a:solidFill>
                <a:srgbClr val="FFFFFF"/>
              </a:solidFill>
              <a:latin typeface="微软雅黑" pitchFamily="34" charset="-122"/>
              <a:ea typeface="微软雅黑" pitchFamily="34" charset="-122"/>
              <a:cs typeface="Arial" charset="0"/>
            </a:endParaRPr>
          </a:p>
        </p:txBody>
      </p:sp>
      <p:sp>
        <p:nvSpPr>
          <p:cNvPr id="10" name="Rectangle 19"/>
          <p:cNvSpPr>
            <a:spLocks noChangeArrowheads="1"/>
          </p:cNvSpPr>
          <p:nvPr/>
        </p:nvSpPr>
        <p:spPr bwMode="gray">
          <a:xfrm>
            <a:off x="6317379" y="1320781"/>
            <a:ext cx="4926491" cy="428975"/>
          </a:xfrm>
          <a:prstGeom prst="rect">
            <a:avLst/>
          </a:prstGeom>
          <a:solidFill>
            <a:srgbClr val="C00000"/>
          </a:solidFill>
          <a:ln w="12700">
            <a:noFill/>
            <a:miter lim="800000"/>
            <a:headEnd/>
            <a:tailEnd/>
          </a:ln>
          <a:effectLst/>
        </p:spPr>
        <p:txBody>
          <a:bodyPr lIns="127984" tIns="85323" rIns="127984" bIns="85323" anchor="ctr"/>
          <a:lstStyle/>
          <a:p>
            <a:pPr defTabSz="950068" eaLnBrk="0" hangingPunct="0"/>
            <a:r>
              <a:rPr lang="zh-CN" altLang="en-US" sz="1900" b="1" noProof="1">
                <a:solidFill>
                  <a:srgbClr val="FFFFFF"/>
                </a:solidFill>
                <a:latin typeface="微软雅黑" pitchFamily="34" charset="-122"/>
                <a:ea typeface="微软雅黑" pitchFamily="34" charset="-122"/>
                <a:cs typeface="Arial" charset="0"/>
              </a:rPr>
              <a:t>点击添加标题</a:t>
            </a:r>
          </a:p>
        </p:txBody>
      </p:sp>
      <p:sp>
        <p:nvSpPr>
          <p:cNvPr id="11" name="Rectangle 19"/>
          <p:cNvSpPr>
            <a:spLocks noChangeArrowheads="1"/>
          </p:cNvSpPr>
          <p:nvPr/>
        </p:nvSpPr>
        <p:spPr bwMode="gray">
          <a:xfrm>
            <a:off x="1203776" y="1320781"/>
            <a:ext cx="4926491" cy="428975"/>
          </a:xfrm>
          <a:prstGeom prst="rect">
            <a:avLst/>
          </a:prstGeom>
          <a:solidFill>
            <a:srgbClr val="C00000"/>
          </a:solidFill>
          <a:ln w="12700">
            <a:noFill/>
            <a:round/>
            <a:headEnd/>
            <a:tailEnd/>
          </a:ln>
          <a:effectLst/>
        </p:spPr>
        <p:txBody>
          <a:bodyPr wrap="none" lIns="108361" tIns="54181" rIns="108361" bIns="54181" anchor="ctr"/>
          <a:lstStyle/>
          <a:p>
            <a:r>
              <a:rPr lang="zh-CN" altLang="en-US" sz="1900" b="1" noProof="1">
                <a:solidFill>
                  <a:schemeClr val="bg1"/>
                </a:solidFill>
                <a:latin typeface="微软雅黑" pitchFamily="34" charset="-122"/>
                <a:ea typeface="微软雅黑" pitchFamily="34" charset="-122"/>
              </a:rPr>
              <a:t>点击添加标题</a:t>
            </a:r>
            <a:endParaRPr lang="de-DE" sz="1900" b="1" noProof="1">
              <a:solidFill>
                <a:schemeClr val="bg1"/>
              </a:solidFill>
              <a:latin typeface="微软雅黑" pitchFamily="34" charset="-122"/>
              <a:ea typeface="微软雅黑" pitchFamily="34" charset="-122"/>
            </a:endParaRPr>
          </a:p>
        </p:txBody>
      </p:sp>
      <p:grpSp>
        <p:nvGrpSpPr>
          <p:cNvPr id="12" name="Gruppieren 43"/>
          <p:cNvGrpSpPr/>
          <p:nvPr/>
        </p:nvGrpSpPr>
        <p:grpSpPr bwMode="gray">
          <a:xfrm>
            <a:off x="5064746" y="2664837"/>
            <a:ext cx="2294180" cy="2311280"/>
            <a:chOff x="2804400" y="1911431"/>
            <a:chExt cx="3535200" cy="3535200"/>
          </a:xfrm>
          <a:solidFill>
            <a:srgbClr val="C00000"/>
          </a:solidFill>
          <a:effectLst/>
        </p:grpSpPr>
        <p:sp>
          <p:nvSpPr>
            <p:cNvPr id="13" name="Freeform 10"/>
            <p:cNvSpPr>
              <a:spLocks noEditPoints="1"/>
            </p:cNvSpPr>
            <p:nvPr/>
          </p:nvSpPr>
          <p:spPr bwMode="gray">
            <a:xfrm>
              <a:off x="2804400" y="2009308"/>
              <a:ext cx="3535200" cy="3185164"/>
            </a:xfrm>
            <a:custGeom>
              <a:avLst/>
              <a:gdLst/>
              <a:ahLst/>
              <a:cxnLst>
                <a:cxn ang="0">
                  <a:pos x="530" y="84"/>
                </a:cxn>
                <a:cxn ang="0">
                  <a:pos x="1456" y="295"/>
                </a:cxn>
                <a:cxn ang="0">
                  <a:pos x="1519" y="325"/>
                </a:cxn>
                <a:cxn ang="0">
                  <a:pos x="138" y="415"/>
                </a:cxn>
                <a:cxn ang="0">
                  <a:pos x="163" y="444"/>
                </a:cxn>
                <a:cxn ang="0">
                  <a:pos x="1593" y="561"/>
                </a:cxn>
                <a:cxn ang="0">
                  <a:pos x="1645" y="530"/>
                </a:cxn>
                <a:cxn ang="0">
                  <a:pos x="1577" y="574"/>
                </a:cxn>
                <a:cxn ang="0">
                  <a:pos x="1613" y="598"/>
                </a:cxn>
                <a:cxn ang="0">
                  <a:pos x="1564" y="659"/>
                </a:cxn>
                <a:cxn ang="0">
                  <a:pos x="1643" y="814"/>
                </a:cxn>
                <a:cxn ang="0">
                  <a:pos x="1548" y="668"/>
                </a:cxn>
                <a:cxn ang="0">
                  <a:pos x="1555" y="704"/>
                </a:cxn>
                <a:cxn ang="0">
                  <a:pos x="1497" y="687"/>
                </a:cxn>
                <a:cxn ang="0">
                  <a:pos x="1394" y="728"/>
                </a:cxn>
                <a:cxn ang="0">
                  <a:pos x="1516" y="704"/>
                </a:cxn>
                <a:cxn ang="0">
                  <a:pos x="1612" y="784"/>
                </a:cxn>
                <a:cxn ang="0">
                  <a:pos x="1587" y="799"/>
                </a:cxn>
                <a:cxn ang="0">
                  <a:pos x="1694" y="752"/>
                </a:cxn>
                <a:cxn ang="0">
                  <a:pos x="1533" y="725"/>
                </a:cxn>
                <a:cxn ang="0">
                  <a:pos x="1559" y="743"/>
                </a:cxn>
                <a:cxn ang="0">
                  <a:pos x="1550" y="910"/>
                </a:cxn>
                <a:cxn ang="0">
                  <a:pos x="1460" y="828"/>
                </a:cxn>
                <a:cxn ang="0">
                  <a:pos x="1334" y="887"/>
                </a:cxn>
                <a:cxn ang="0">
                  <a:pos x="1340" y="1103"/>
                </a:cxn>
                <a:cxn ang="0">
                  <a:pos x="1473" y="1118"/>
                </a:cxn>
                <a:cxn ang="0">
                  <a:pos x="1581" y="1055"/>
                </a:cxn>
                <a:cxn ang="0">
                  <a:pos x="1649" y="872"/>
                </a:cxn>
                <a:cxn ang="0">
                  <a:pos x="1671" y="902"/>
                </a:cxn>
                <a:cxn ang="0">
                  <a:pos x="1596" y="815"/>
                </a:cxn>
                <a:cxn ang="0">
                  <a:pos x="1510" y="827"/>
                </a:cxn>
                <a:cxn ang="0">
                  <a:pos x="1589" y="865"/>
                </a:cxn>
                <a:cxn ang="0">
                  <a:pos x="1129" y="977"/>
                </a:cxn>
                <a:cxn ang="0">
                  <a:pos x="1121" y="1017"/>
                </a:cxn>
                <a:cxn ang="0">
                  <a:pos x="1073" y="1080"/>
                </a:cxn>
                <a:cxn ang="0">
                  <a:pos x="1345" y="1132"/>
                </a:cxn>
                <a:cxn ang="0">
                  <a:pos x="290" y="1296"/>
                </a:cxn>
                <a:cxn ang="0">
                  <a:pos x="689" y="58"/>
                </a:cxn>
                <a:cxn ang="0">
                  <a:pos x="524" y="26"/>
                </a:cxn>
                <a:cxn ang="0">
                  <a:pos x="231" y="343"/>
                </a:cxn>
                <a:cxn ang="0">
                  <a:pos x="178" y="499"/>
                </a:cxn>
                <a:cxn ang="0">
                  <a:pos x="64" y="623"/>
                </a:cxn>
                <a:cxn ang="0">
                  <a:pos x="193" y="1299"/>
                </a:cxn>
                <a:cxn ang="0">
                  <a:pos x="378" y="1416"/>
                </a:cxn>
                <a:cxn ang="0">
                  <a:pos x="342" y="1349"/>
                </a:cxn>
                <a:cxn ang="0">
                  <a:pos x="248" y="1245"/>
                </a:cxn>
                <a:cxn ang="0">
                  <a:pos x="119" y="767"/>
                </a:cxn>
                <a:cxn ang="0">
                  <a:pos x="139" y="607"/>
                </a:cxn>
                <a:cxn ang="0">
                  <a:pos x="361" y="359"/>
                </a:cxn>
                <a:cxn ang="0">
                  <a:pos x="432" y="296"/>
                </a:cxn>
                <a:cxn ang="0">
                  <a:pos x="474" y="141"/>
                </a:cxn>
                <a:cxn ang="0">
                  <a:pos x="545" y="68"/>
                </a:cxn>
                <a:cxn ang="0">
                  <a:pos x="717" y="64"/>
                </a:cxn>
                <a:cxn ang="0">
                  <a:pos x="1301" y="127"/>
                </a:cxn>
                <a:cxn ang="0">
                  <a:pos x="1393" y="183"/>
                </a:cxn>
                <a:cxn ang="0">
                  <a:pos x="1537" y="308"/>
                </a:cxn>
                <a:cxn ang="0">
                  <a:pos x="1682" y="671"/>
                </a:cxn>
                <a:cxn ang="0">
                  <a:pos x="1238" y="65"/>
                </a:cxn>
                <a:cxn ang="0">
                  <a:pos x="1413" y="215"/>
                </a:cxn>
                <a:cxn ang="0">
                  <a:pos x="1696" y="874"/>
                </a:cxn>
              </a:cxnLst>
              <a:rect l="0" t="0" r="r" b="b"/>
              <a:pathLst>
                <a:path w="1713" h="1537">
                  <a:moveTo>
                    <a:pt x="1152" y="12"/>
                  </a:moveTo>
                  <a:cubicBezTo>
                    <a:pt x="1149" y="12"/>
                    <a:pt x="1146" y="9"/>
                    <a:pt x="1145" y="11"/>
                  </a:cubicBezTo>
                  <a:cubicBezTo>
                    <a:pt x="1146" y="11"/>
                    <a:pt x="1150" y="15"/>
                    <a:pt x="1152" y="12"/>
                  </a:cubicBezTo>
                  <a:close/>
                  <a:moveTo>
                    <a:pt x="719" y="38"/>
                  </a:moveTo>
                  <a:cubicBezTo>
                    <a:pt x="708" y="38"/>
                    <a:pt x="708" y="38"/>
                    <a:pt x="708" y="38"/>
                  </a:cubicBezTo>
                  <a:cubicBezTo>
                    <a:pt x="708" y="41"/>
                    <a:pt x="719" y="43"/>
                    <a:pt x="719" y="38"/>
                  </a:cubicBezTo>
                  <a:close/>
                  <a:moveTo>
                    <a:pt x="763" y="72"/>
                  </a:moveTo>
                  <a:cubicBezTo>
                    <a:pt x="762" y="76"/>
                    <a:pt x="769" y="76"/>
                    <a:pt x="771" y="74"/>
                  </a:cubicBezTo>
                  <a:cubicBezTo>
                    <a:pt x="768" y="74"/>
                    <a:pt x="765" y="70"/>
                    <a:pt x="763" y="72"/>
                  </a:cubicBezTo>
                  <a:close/>
                  <a:moveTo>
                    <a:pt x="775" y="74"/>
                  </a:moveTo>
                  <a:cubicBezTo>
                    <a:pt x="778" y="76"/>
                    <a:pt x="786" y="80"/>
                    <a:pt x="788" y="76"/>
                  </a:cubicBezTo>
                  <a:cubicBezTo>
                    <a:pt x="783" y="77"/>
                    <a:pt x="779" y="72"/>
                    <a:pt x="775" y="74"/>
                  </a:cubicBezTo>
                  <a:close/>
                  <a:moveTo>
                    <a:pt x="530" y="84"/>
                  </a:moveTo>
                  <a:cubicBezTo>
                    <a:pt x="534" y="85"/>
                    <a:pt x="533" y="80"/>
                    <a:pt x="535" y="84"/>
                  </a:cubicBezTo>
                  <a:cubicBezTo>
                    <a:pt x="536" y="83"/>
                    <a:pt x="536" y="83"/>
                    <a:pt x="537" y="83"/>
                  </a:cubicBezTo>
                  <a:cubicBezTo>
                    <a:pt x="536" y="80"/>
                    <a:pt x="537" y="78"/>
                    <a:pt x="538" y="75"/>
                  </a:cubicBezTo>
                  <a:cubicBezTo>
                    <a:pt x="532" y="75"/>
                    <a:pt x="531" y="80"/>
                    <a:pt x="530" y="84"/>
                  </a:cubicBezTo>
                  <a:close/>
                  <a:moveTo>
                    <a:pt x="530" y="88"/>
                  </a:moveTo>
                  <a:cubicBezTo>
                    <a:pt x="530" y="92"/>
                    <a:pt x="532" y="98"/>
                    <a:pt x="527" y="101"/>
                  </a:cubicBezTo>
                  <a:cubicBezTo>
                    <a:pt x="533" y="99"/>
                    <a:pt x="537" y="94"/>
                    <a:pt x="538" y="87"/>
                  </a:cubicBezTo>
                  <a:cubicBezTo>
                    <a:pt x="535" y="87"/>
                    <a:pt x="533" y="90"/>
                    <a:pt x="530" y="88"/>
                  </a:cubicBezTo>
                  <a:close/>
                  <a:moveTo>
                    <a:pt x="1311" y="135"/>
                  </a:moveTo>
                  <a:cubicBezTo>
                    <a:pt x="1308" y="134"/>
                    <a:pt x="1306" y="128"/>
                    <a:pt x="1303" y="130"/>
                  </a:cubicBezTo>
                  <a:cubicBezTo>
                    <a:pt x="1306" y="131"/>
                    <a:pt x="1308" y="138"/>
                    <a:pt x="1311" y="135"/>
                  </a:cubicBezTo>
                  <a:close/>
                  <a:moveTo>
                    <a:pt x="1414" y="226"/>
                  </a:moveTo>
                  <a:cubicBezTo>
                    <a:pt x="1414" y="223"/>
                    <a:pt x="1413" y="221"/>
                    <a:pt x="1410" y="221"/>
                  </a:cubicBezTo>
                  <a:cubicBezTo>
                    <a:pt x="1409" y="225"/>
                    <a:pt x="1413" y="224"/>
                    <a:pt x="1412" y="228"/>
                  </a:cubicBezTo>
                  <a:cubicBezTo>
                    <a:pt x="1406" y="237"/>
                    <a:pt x="1416" y="247"/>
                    <a:pt x="1421" y="252"/>
                  </a:cubicBezTo>
                  <a:cubicBezTo>
                    <a:pt x="1425" y="264"/>
                    <a:pt x="1425" y="274"/>
                    <a:pt x="1434" y="281"/>
                  </a:cubicBezTo>
                  <a:cubicBezTo>
                    <a:pt x="1434" y="279"/>
                    <a:pt x="1431" y="277"/>
                    <a:pt x="1434" y="276"/>
                  </a:cubicBezTo>
                  <a:cubicBezTo>
                    <a:pt x="1436" y="279"/>
                    <a:pt x="1439" y="282"/>
                    <a:pt x="1441" y="287"/>
                  </a:cubicBezTo>
                  <a:cubicBezTo>
                    <a:pt x="1444" y="288"/>
                    <a:pt x="1441" y="283"/>
                    <a:pt x="1444" y="284"/>
                  </a:cubicBezTo>
                  <a:cubicBezTo>
                    <a:pt x="1444" y="290"/>
                    <a:pt x="1454" y="291"/>
                    <a:pt x="1456" y="289"/>
                  </a:cubicBezTo>
                  <a:cubicBezTo>
                    <a:pt x="1458" y="291"/>
                    <a:pt x="1455" y="292"/>
                    <a:pt x="1456" y="295"/>
                  </a:cubicBezTo>
                  <a:cubicBezTo>
                    <a:pt x="1462" y="296"/>
                    <a:pt x="1461" y="304"/>
                    <a:pt x="1468" y="306"/>
                  </a:cubicBezTo>
                  <a:cubicBezTo>
                    <a:pt x="1472" y="301"/>
                    <a:pt x="1466" y="298"/>
                    <a:pt x="1467" y="295"/>
                  </a:cubicBezTo>
                  <a:cubicBezTo>
                    <a:pt x="1469" y="297"/>
                    <a:pt x="1469" y="295"/>
                    <a:pt x="1472" y="296"/>
                  </a:cubicBezTo>
                  <a:cubicBezTo>
                    <a:pt x="1472" y="298"/>
                    <a:pt x="1474" y="298"/>
                    <a:pt x="1473" y="301"/>
                  </a:cubicBezTo>
                  <a:cubicBezTo>
                    <a:pt x="1472" y="301"/>
                    <a:pt x="1472" y="300"/>
                    <a:pt x="1470" y="300"/>
                  </a:cubicBezTo>
                  <a:cubicBezTo>
                    <a:pt x="1470" y="306"/>
                    <a:pt x="1475" y="306"/>
                    <a:pt x="1476" y="311"/>
                  </a:cubicBezTo>
                  <a:cubicBezTo>
                    <a:pt x="1478" y="312"/>
                    <a:pt x="1478" y="310"/>
                    <a:pt x="1479" y="310"/>
                  </a:cubicBezTo>
                  <a:cubicBezTo>
                    <a:pt x="1484" y="311"/>
                    <a:pt x="1483" y="317"/>
                    <a:pt x="1488" y="318"/>
                  </a:cubicBezTo>
                  <a:cubicBezTo>
                    <a:pt x="1491" y="309"/>
                    <a:pt x="1477" y="305"/>
                    <a:pt x="1477" y="300"/>
                  </a:cubicBezTo>
                  <a:cubicBezTo>
                    <a:pt x="1483" y="304"/>
                    <a:pt x="1486" y="309"/>
                    <a:pt x="1494" y="311"/>
                  </a:cubicBezTo>
                  <a:cubicBezTo>
                    <a:pt x="1486" y="299"/>
                    <a:pt x="1477" y="287"/>
                    <a:pt x="1459" y="284"/>
                  </a:cubicBezTo>
                  <a:cubicBezTo>
                    <a:pt x="1456" y="276"/>
                    <a:pt x="1452" y="269"/>
                    <a:pt x="1446" y="263"/>
                  </a:cubicBezTo>
                  <a:cubicBezTo>
                    <a:pt x="1446" y="266"/>
                    <a:pt x="1450" y="268"/>
                    <a:pt x="1447" y="269"/>
                  </a:cubicBezTo>
                  <a:cubicBezTo>
                    <a:pt x="1438" y="262"/>
                    <a:pt x="1428" y="252"/>
                    <a:pt x="1423" y="240"/>
                  </a:cubicBezTo>
                  <a:cubicBezTo>
                    <a:pt x="1423" y="239"/>
                    <a:pt x="1424" y="237"/>
                    <a:pt x="1424" y="237"/>
                  </a:cubicBezTo>
                  <a:cubicBezTo>
                    <a:pt x="1423" y="232"/>
                    <a:pt x="1416" y="223"/>
                    <a:pt x="1414" y="226"/>
                  </a:cubicBezTo>
                  <a:close/>
                  <a:moveTo>
                    <a:pt x="1519" y="325"/>
                  </a:moveTo>
                  <a:cubicBezTo>
                    <a:pt x="1520" y="328"/>
                    <a:pt x="1521" y="329"/>
                    <a:pt x="1524" y="330"/>
                  </a:cubicBezTo>
                  <a:cubicBezTo>
                    <a:pt x="1524" y="326"/>
                    <a:pt x="1521" y="326"/>
                    <a:pt x="1519" y="325"/>
                  </a:cubicBezTo>
                  <a:close/>
                  <a:moveTo>
                    <a:pt x="928" y="336"/>
                  </a:moveTo>
                  <a:cubicBezTo>
                    <a:pt x="928" y="340"/>
                    <a:pt x="935" y="341"/>
                    <a:pt x="934" y="335"/>
                  </a:cubicBezTo>
                  <a:cubicBezTo>
                    <a:pt x="931" y="335"/>
                    <a:pt x="929" y="335"/>
                    <a:pt x="928" y="336"/>
                  </a:cubicBezTo>
                  <a:close/>
                  <a:moveTo>
                    <a:pt x="913" y="346"/>
                  </a:moveTo>
                  <a:cubicBezTo>
                    <a:pt x="916" y="348"/>
                    <a:pt x="922" y="346"/>
                    <a:pt x="922" y="341"/>
                  </a:cubicBezTo>
                  <a:cubicBezTo>
                    <a:pt x="920" y="333"/>
                    <a:pt x="913" y="340"/>
                    <a:pt x="913" y="346"/>
                  </a:cubicBezTo>
                  <a:close/>
                  <a:moveTo>
                    <a:pt x="901" y="344"/>
                  </a:moveTo>
                  <a:cubicBezTo>
                    <a:pt x="904" y="350"/>
                    <a:pt x="894" y="346"/>
                    <a:pt x="893" y="351"/>
                  </a:cubicBezTo>
                  <a:cubicBezTo>
                    <a:pt x="898" y="355"/>
                    <a:pt x="903" y="351"/>
                    <a:pt x="908" y="349"/>
                  </a:cubicBezTo>
                  <a:cubicBezTo>
                    <a:pt x="908" y="345"/>
                    <a:pt x="903" y="346"/>
                    <a:pt x="901" y="344"/>
                  </a:cubicBezTo>
                  <a:close/>
                  <a:moveTo>
                    <a:pt x="901" y="357"/>
                  </a:moveTo>
                  <a:cubicBezTo>
                    <a:pt x="896" y="354"/>
                    <a:pt x="890" y="358"/>
                    <a:pt x="884" y="357"/>
                  </a:cubicBezTo>
                  <a:cubicBezTo>
                    <a:pt x="875" y="364"/>
                    <a:pt x="895" y="369"/>
                    <a:pt x="901" y="364"/>
                  </a:cubicBezTo>
                  <a:cubicBezTo>
                    <a:pt x="899" y="360"/>
                    <a:pt x="897" y="360"/>
                    <a:pt x="901" y="357"/>
                  </a:cubicBezTo>
                  <a:close/>
                  <a:moveTo>
                    <a:pt x="138" y="415"/>
                  </a:moveTo>
                  <a:cubicBezTo>
                    <a:pt x="134" y="415"/>
                    <a:pt x="133" y="417"/>
                    <a:pt x="132" y="420"/>
                  </a:cubicBezTo>
                  <a:cubicBezTo>
                    <a:pt x="136" y="421"/>
                    <a:pt x="137" y="417"/>
                    <a:pt x="138" y="415"/>
                  </a:cubicBezTo>
                  <a:close/>
                  <a:moveTo>
                    <a:pt x="130" y="417"/>
                  </a:moveTo>
                  <a:cubicBezTo>
                    <a:pt x="128" y="421"/>
                    <a:pt x="124" y="422"/>
                    <a:pt x="124" y="429"/>
                  </a:cubicBezTo>
                  <a:cubicBezTo>
                    <a:pt x="129" y="428"/>
                    <a:pt x="130" y="419"/>
                    <a:pt x="130" y="417"/>
                  </a:cubicBezTo>
                  <a:close/>
                  <a:moveTo>
                    <a:pt x="1576" y="428"/>
                  </a:moveTo>
                  <a:cubicBezTo>
                    <a:pt x="1578" y="441"/>
                    <a:pt x="1584" y="458"/>
                    <a:pt x="1592" y="468"/>
                  </a:cubicBezTo>
                  <a:cubicBezTo>
                    <a:pt x="1593" y="451"/>
                    <a:pt x="1585" y="437"/>
                    <a:pt x="1576" y="428"/>
                  </a:cubicBezTo>
                  <a:close/>
                  <a:moveTo>
                    <a:pt x="128" y="436"/>
                  </a:moveTo>
                  <a:cubicBezTo>
                    <a:pt x="127" y="439"/>
                    <a:pt x="123" y="443"/>
                    <a:pt x="124" y="446"/>
                  </a:cubicBezTo>
                  <a:cubicBezTo>
                    <a:pt x="126" y="443"/>
                    <a:pt x="132" y="441"/>
                    <a:pt x="128" y="436"/>
                  </a:cubicBezTo>
                  <a:close/>
                  <a:moveTo>
                    <a:pt x="118" y="437"/>
                  </a:moveTo>
                  <a:cubicBezTo>
                    <a:pt x="117" y="444"/>
                    <a:pt x="110" y="450"/>
                    <a:pt x="111" y="455"/>
                  </a:cubicBezTo>
                  <a:cubicBezTo>
                    <a:pt x="113" y="450"/>
                    <a:pt x="121" y="441"/>
                    <a:pt x="118" y="437"/>
                  </a:cubicBezTo>
                  <a:close/>
                  <a:moveTo>
                    <a:pt x="112" y="495"/>
                  </a:moveTo>
                  <a:cubicBezTo>
                    <a:pt x="113" y="473"/>
                    <a:pt x="139" y="464"/>
                    <a:pt x="146" y="448"/>
                  </a:cubicBezTo>
                  <a:cubicBezTo>
                    <a:pt x="150" y="447"/>
                    <a:pt x="157" y="446"/>
                    <a:pt x="163" y="444"/>
                  </a:cubicBezTo>
                  <a:cubicBezTo>
                    <a:pt x="154" y="432"/>
                    <a:pt x="144" y="446"/>
                    <a:pt x="135" y="450"/>
                  </a:cubicBezTo>
                  <a:cubicBezTo>
                    <a:pt x="128" y="463"/>
                    <a:pt x="116" y="465"/>
                    <a:pt x="111" y="481"/>
                  </a:cubicBezTo>
                  <a:cubicBezTo>
                    <a:pt x="102" y="487"/>
                    <a:pt x="98" y="497"/>
                    <a:pt x="92" y="505"/>
                  </a:cubicBezTo>
                  <a:cubicBezTo>
                    <a:pt x="103" y="506"/>
                    <a:pt x="103" y="496"/>
                    <a:pt x="112" y="495"/>
                  </a:cubicBezTo>
                  <a:close/>
                  <a:moveTo>
                    <a:pt x="146" y="459"/>
                  </a:moveTo>
                  <a:cubicBezTo>
                    <a:pt x="148" y="459"/>
                    <a:pt x="150" y="459"/>
                    <a:pt x="149" y="455"/>
                  </a:cubicBezTo>
                  <a:cubicBezTo>
                    <a:pt x="146" y="455"/>
                    <a:pt x="145" y="456"/>
                    <a:pt x="146" y="459"/>
                  </a:cubicBezTo>
                  <a:close/>
                  <a:moveTo>
                    <a:pt x="92" y="496"/>
                  </a:moveTo>
                  <a:cubicBezTo>
                    <a:pt x="88" y="495"/>
                    <a:pt x="89" y="499"/>
                    <a:pt x="88" y="502"/>
                  </a:cubicBezTo>
                  <a:cubicBezTo>
                    <a:pt x="91" y="502"/>
                    <a:pt x="92" y="499"/>
                    <a:pt x="92" y="496"/>
                  </a:cubicBezTo>
                  <a:close/>
                  <a:moveTo>
                    <a:pt x="1606" y="540"/>
                  </a:moveTo>
                  <a:cubicBezTo>
                    <a:pt x="1603" y="524"/>
                    <a:pt x="1602" y="509"/>
                    <a:pt x="1589" y="502"/>
                  </a:cubicBezTo>
                  <a:cubicBezTo>
                    <a:pt x="1587" y="522"/>
                    <a:pt x="1598" y="536"/>
                    <a:pt x="1598" y="554"/>
                  </a:cubicBezTo>
                  <a:cubicBezTo>
                    <a:pt x="1594" y="553"/>
                    <a:pt x="1591" y="549"/>
                    <a:pt x="1586" y="549"/>
                  </a:cubicBezTo>
                  <a:cubicBezTo>
                    <a:pt x="1582" y="552"/>
                    <a:pt x="1581" y="563"/>
                    <a:pt x="1588" y="564"/>
                  </a:cubicBezTo>
                  <a:cubicBezTo>
                    <a:pt x="1590" y="562"/>
                    <a:pt x="1589" y="557"/>
                    <a:pt x="1591" y="555"/>
                  </a:cubicBezTo>
                  <a:cubicBezTo>
                    <a:pt x="1593" y="557"/>
                    <a:pt x="1592" y="560"/>
                    <a:pt x="1593" y="561"/>
                  </a:cubicBezTo>
                  <a:cubicBezTo>
                    <a:pt x="1597" y="562"/>
                    <a:pt x="1596" y="559"/>
                    <a:pt x="1599" y="559"/>
                  </a:cubicBezTo>
                  <a:cubicBezTo>
                    <a:pt x="1606" y="564"/>
                    <a:pt x="1595" y="578"/>
                    <a:pt x="1604" y="582"/>
                  </a:cubicBezTo>
                  <a:cubicBezTo>
                    <a:pt x="1603" y="575"/>
                    <a:pt x="1609" y="569"/>
                    <a:pt x="1603" y="565"/>
                  </a:cubicBezTo>
                  <a:cubicBezTo>
                    <a:pt x="1607" y="560"/>
                    <a:pt x="1609" y="552"/>
                    <a:pt x="1610" y="543"/>
                  </a:cubicBezTo>
                  <a:cubicBezTo>
                    <a:pt x="1609" y="541"/>
                    <a:pt x="1607" y="541"/>
                    <a:pt x="1606" y="540"/>
                  </a:cubicBezTo>
                  <a:close/>
                  <a:moveTo>
                    <a:pt x="99" y="526"/>
                  </a:moveTo>
                  <a:cubicBezTo>
                    <a:pt x="103" y="523"/>
                    <a:pt x="110" y="519"/>
                    <a:pt x="112" y="511"/>
                  </a:cubicBezTo>
                  <a:cubicBezTo>
                    <a:pt x="106" y="513"/>
                    <a:pt x="98" y="519"/>
                    <a:pt x="99" y="526"/>
                  </a:cubicBezTo>
                  <a:close/>
                  <a:moveTo>
                    <a:pt x="73" y="545"/>
                  </a:moveTo>
                  <a:cubicBezTo>
                    <a:pt x="73" y="537"/>
                    <a:pt x="80" y="533"/>
                    <a:pt x="85" y="533"/>
                  </a:cubicBezTo>
                  <a:cubicBezTo>
                    <a:pt x="86" y="529"/>
                    <a:pt x="88" y="528"/>
                    <a:pt x="89" y="524"/>
                  </a:cubicBezTo>
                  <a:cubicBezTo>
                    <a:pt x="85" y="523"/>
                    <a:pt x="83" y="529"/>
                    <a:pt x="81" y="527"/>
                  </a:cubicBezTo>
                  <a:cubicBezTo>
                    <a:pt x="82" y="521"/>
                    <a:pt x="86" y="517"/>
                    <a:pt x="88" y="512"/>
                  </a:cubicBezTo>
                  <a:cubicBezTo>
                    <a:pt x="73" y="520"/>
                    <a:pt x="67" y="536"/>
                    <a:pt x="59" y="551"/>
                  </a:cubicBezTo>
                  <a:cubicBezTo>
                    <a:pt x="65" y="550"/>
                    <a:pt x="66" y="542"/>
                    <a:pt x="73" y="545"/>
                  </a:cubicBezTo>
                  <a:close/>
                  <a:moveTo>
                    <a:pt x="1658" y="557"/>
                  </a:moveTo>
                  <a:cubicBezTo>
                    <a:pt x="1659" y="547"/>
                    <a:pt x="1652" y="532"/>
                    <a:pt x="1645" y="530"/>
                  </a:cubicBezTo>
                  <a:cubicBezTo>
                    <a:pt x="1650" y="539"/>
                    <a:pt x="1650" y="552"/>
                    <a:pt x="1658" y="557"/>
                  </a:cubicBezTo>
                  <a:close/>
                  <a:moveTo>
                    <a:pt x="53" y="556"/>
                  </a:moveTo>
                  <a:cubicBezTo>
                    <a:pt x="53" y="562"/>
                    <a:pt x="47" y="562"/>
                    <a:pt x="47" y="569"/>
                  </a:cubicBezTo>
                  <a:cubicBezTo>
                    <a:pt x="50" y="570"/>
                    <a:pt x="56" y="561"/>
                    <a:pt x="53" y="556"/>
                  </a:cubicBezTo>
                  <a:close/>
                  <a:moveTo>
                    <a:pt x="1578" y="581"/>
                  </a:moveTo>
                  <a:cubicBezTo>
                    <a:pt x="1575" y="583"/>
                    <a:pt x="1573" y="586"/>
                    <a:pt x="1574" y="592"/>
                  </a:cubicBezTo>
                  <a:cubicBezTo>
                    <a:pt x="1579" y="593"/>
                    <a:pt x="1579" y="589"/>
                    <a:pt x="1582" y="588"/>
                  </a:cubicBezTo>
                  <a:cubicBezTo>
                    <a:pt x="1584" y="592"/>
                    <a:pt x="1583" y="598"/>
                    <a:pt x="1586" y="601"/>
                  </a:cubicBezTo>
                  <a:cubicBezTo>
                    <a:pt x="1586" y="598"/>
                    <a:pt x="1584" y="593"/>
                    <a:pt x="1587" y="592"/>
                  </a:cubicBezTo>
                  <a:cubicBezTo>
                    <a:pt x="1592" y="600"/>
                    <a:pt x="1584" y="615"/>
                    <a:pt x="1595" y="617"/>
                  </a:cubicBezTo>
                  <a:cubicBezTo>
                    <a:pt x="1597" y="608"/>
                    <a:pt x="1590" y="604"/>
                    <a:pt x="1593" y="597"/>
                  </a:cubicBezTo>
                  <a:cubicBezTo>
                    <a:pt x="1596" y="597"/>
                    <a:pt x="1596" y="601"/>
                    <a:pt x="1598" y="599"/>
                  </a:cubicBezTo>
                  <a:cubicBezTo>
                    <a:pt x="1598" y="592"/>
                    <a:pt x="1597" y="587"/>
                    <a:pt x="1596" y="582"/>
                  </a:cubicBezTo>
                  <a:cubicBezTo>
                    <a:pt x="1595" y="581"/>
                    <a:pt x="1592" y="583"/>
                    <a:pt x="1588" y="582"/>
                  </a:cubicBezTo>
                  <a:cubicBezTo>
                    <a:pt x="1587" y="586"/>
                    <a:pt x="1593" y="589"/>
                    <a:pt x="1589" y="592"/>
                  </a:cubicBezTo>
                  <a:cubicBezTo>
                    <a:pt x="1588" y="590"/>
                    <a:pt x="1586" y="581"/>
                    <a:pt x="1584" y="586"/>
                  </a:cubicBezTo>
                  <a:cubicBezTo>
                    <a:pt x="1582" y="581"/>
                    <a:pt x="1578" y="579"/>
                    <a:pt x="1577" y="574"/>
                  </a:cubicBezTo>
                  <a:cubicBezTo>
                    <a:pt x="1579" y="573"/>
                    <a:pt x="1581" y="572"/>
                    <a:pt x="1583" y="572"/>
                  </a:cubicBezTo>
                  <a:cubicBezTo>
                    <a:pt x="1579" y="549"/>
                    <a:pt x="1561" y="585"/>
                    <a:pt x="1578" y="581"/>
                  </a:cubicBezTo>
                  <a:close/>
                  <a:moveTo>
                    <a:pt x="1587" y="632"/>
                  </a:moveTo>
                  <a:cubicBezTo>
                    <a:pt x="1590" y="635"/>
                    <a:pt x="1593" y="642"/>
                    <a:pt x="1598" y="640"/>
                  </a:cubicBezTo>
                  <a:cubicBezTo>
                    <a:pt x="1597" y="631"/>
                    <a:pt x="1590" y="628"/>
                    <a:pt x="1588" y="620"/>
                  </a:cubicBezTo>
                  <a:cubicBezTo>
                    <a:pt x="1578" y="618"/>
                    <a:pt x="1579" y="606"/>
                    <a:pt x="1572" y="600"/>
                  </a:cubicBezTo>
                  <a:cubicBezTo>
                    <a:pt x="1573" y="599"/>
                    <a:pt x="1575" y="599"/>
                    <a:pt x="1574" y="596"/>
                  </a:cubicBezTo>
                  <a:cubicBezTo>
                    <a:pt x="1570" y="593"/>
                    <a:pt x="1569" y="599"/>
                    <a:pt x="1565" y="599"/>
                  </a:cubicBezTo>
                  <a:cubicBezTo>
                    <a:pt x="1568" y="613"/>
                    <a:pt x="1561" y="624"/>
                    <a:pt x="1568" y="633"/>
                  </a:cubicBezTo>
                  <a:cubicBezTo>
                    <a:pt x="1569" y="632"/>
                    <a:pt x="1569" y="630"/>
                    <a:pt x="1571" y="629"/>
                  </a:cubicBezTo>
                  <a:cubicBezTo>
                    <a:pt x="1574" y="635"/>
                    <a:pt x="1569" y="638"/>
                    <a:pt x="1570" y="645"/>
                  </a:cubicBezTo>
                  <a:cubicBezTo>
                    <a:pt x="1579" y="651"/>
                    <a:pt x="1586" y="643"/>
                    <a:pt x="1587" y="632"/>
                  </a:cubicBezTo>
                  <a:close/>
                  <a:moveTo>
                    <a:pt x="1579" y="595"/>
                  </a:moveTo>
                  <a:cubicBezTo>
                    <a:pt x="1580" y="597"/>
                    <a:pt x="1579" y="601"/>
                    <a:pt x="1583" y="600"/>
                  </a:cubicBezTo>
                  <a:cubicBezTo>
                    <a:pt x="1583" y="598"/>
                    <a:pt x="1583" y="596"/>
                    <a:pt x="1582" y="595"/>
                  </a:cubicBezTo>
                  <a:lnTo>
                    <a:pt x="1579" y="595"/>
                  </a:lnTo>
                  <a:close/>
                  <a:moveTo>
                    <a:pt x="1613" y="598"/>
                  </a:moveTo>
                  <a:cubicBezTo>
                    <a:pt x="1612" y="620"/>
                    <a:pt x="1625" y="632"/>
                    <a:pt x="1631" y="649"/>
                  </a:cubicBezTo>
                  <a:cubicBezTo>
                    <a:pt x="1629" y="634"/>
                    <a:pt x="1621" y="624"/>
                    <a:pt x="1616" y="612"/>
                  </a:cubicBezTo>
                  <a:cubicBezTo>
                    <a:pt x="1620" y="608"/>
                    <a:pt x="1616" y="600"/>
                    <a:pt x="1613" y="598"/>
                  </a:cubicBezTo>
                  <a:close/>
                  <a:moveTo>
                    <a:pt x="54" y="629"/>
                  </a:moveTo>
                  <a:cubicBezTo>
                    <a:pt x="55" y="628"/>
                    <a:pt x="58" y="623"/>
                    <a:pt x="55" y="621"/>
                  </a:cubicBezTo>
                  <a:cubicBezTo>
                    <a:pt x="55" y="623"/>
                    <a:pt x="52" y="627"/>
                    <a:pt x="54" y="629"/>
                  </a:cubicBezTo>
                  <a:close/>
                  <a:moveTo>
                    <a:pt x="1310" y="675"/>
                  </a:moveTo>
                  <a:cubicBezTo>
                    <a:pt x="1314" y="674"/>
                    <a:pt x="1312" y="666"/>
                    <a:pt x="1314" y="662"/>
                  </a:cubicBezTo>
                  <a:cubicBezTo>
                    <a:pt x="1323" y="662"/>
                    <a:pt x="1324" y="654"/>
                    <a:pt x="1334" y="655"/>
                  </a:cubicBezTo>
                  <a:cubicBezTo>
                    <a:pt x="1334" y="652"/>
                    <a:pt x="1334" y="648"/>
                    <a:pt x="1331" y="648"/>
                  </a:cubicBezTo>
                  <a:cubicBezTo>
                    <a:pt x="1324" y="656"/>
                    <a:pt x="1293" y="662"/>
                    <a:pt x="1310" y="675"/>
                  </a:cubicBezTo>
                  <a:close/>
                  <a:moveTo>
                    <a:pt x="1601" y="655"/>
                  </a:moveTo>
                  <a:cubicBezTo>
                    <a:pt x="1600" y="653"/>
                    <a:pt x="1601" y="649"/>
                    <a:pt x="1597" y="649"/>
                  </a:cubicBezTo>
                  <a:cubicBezTo>
                    <a:pt x="1595" y="651"/>
                    <a:pt x="1596" y="656"/>
                    <a:pt x="1598" y="657"/>
                  </a:cubicBezTo>
                  <a:cubicBezTo>
                    <a:pt x="1598" y="656"/>
                    <a:pt x="1600" y="656"/>
                    <a:pt x="1601" y="655"/>
                  </a:cubicBezTo>
                  <a:close/>
                  <a:moveTo>
                    <a:pt x="1561" y="650"/>
                  </a:moveTo>
                  <a:cubicBezTo>
                    <a:pt x="1560" y="654"/>
                    <a:pt x="1561" y="658"/>
                    <a:pt x="1564" y="659"/>
                  </a:cubicBezTo>
                  <a:cubicBezTo>
                    <a:pt x="1563" y="656"/>
                    <a:pt x="1565" y="650"/>
                    <a:pt x="1561" y="650"/>
                  </a:cubicBezTo>
                  <a:close/>
                  <a:moveTo>
                    <a:pt x="1376" y="658"/>
                  </a:moveTo>
                  <a:cubicBezTo>
                    <a:pt x="1375" y="655"/>
                    <a:pt x="1373" y="652"/>
                    <a:pt x="1369" y="652"/>
                  </a:cubicBezTo>
                  <a:cubicBezTo>
                    <a:pt x="1365" y="657"/>
                    <a:pt x="1372" y="661"/>
                    <a:pt x="1376" y="658"/>
                  </a:cubicBezTo>
                  <a:close/>
                  <a:moveTo>
                    <a:pt x="1573" y="656"/>
                  </a:moveTo>
                  <a:cubicBezTo>
                    <a:pt x="1573" y="659"/>
                    <a:pt x="1574" y="660"/>
                    <a:pt x="1575" y="661"/>
                  </a:cubicBezTo>
                  <a:cubicBezTo>
                    <a:pt x="1577" y="659"/>
                    <a:pt x="1576" y="655"/>
                    <a:pt x="1573" y="656"/>
                  </a:cubicBezTo>
                  <a:close/>
                  <a:moveTo>
                    <a:pt x="1606" y="656"/>
                  </a:moveTo>
                  <a:cubicBezTo>
                    <a:pt x="1606" y="659"/>
                    <a:pt x="1607" y="661"/>
                    <a:pt x="1609" y="663"/>
                  </a:cubicBezTo>
                  <a:cubicBezTo>
                    <a:pt x="1611" y="661"/>
                    <a:pt x="1608" y="659"/>
                    <a:pt x="1609" y="656"/>
                  </a:cubicBezTo>
                  <a:lnTo>
                    <a:pt x="1606" y="656"/>
                  </a:lnTo>
                  <a:close/>
                  <a:moveTo>
                    <a:pt x="1623" y="742"/>
                  </a:moveTo>
                  <a:cubicBezTo>
                    <a:pt x="1623" y="744"/>
                    <a:pt x="1619" y="741"/>
                    <a:pt x="1620" y="744"/>
                  </a:cubicBezTo>
                  <a:cubicBezTo>
                    <a:pt x="1621" y="755"/>
                    <a:pt x="1634" y="764"/>
                    <a:pt x="1624" y="774"/>
                  </a:cubicBezTo>
                  <a:cubicBezTo>
                    <a:pt x="1626" y="789"/>
                    <a:pt x="1627" y="807"/>
                    <a:pt x="1635" y="816"/>
                  </a:cubicBezTo>
                  <a:cubicBezTo>
                    <a:pt x="1634" y="813"/>
                    <a:pt x="1634" y="809"/>
                    <a:pt x="1636" y="806"/>
                  </a:cubicBezTo>
                  <a:cubicBezTo>
                    <a:pt x="1639" y="807"/>
                    <a:pt x="1640" y="812"/>
                    <a:pt x="1643" y="814"/>
                  </a:cubicBezTo>
                  <a:cubicBezTo>
                    <a:pt x="1644" y="812"/>
                    <a:pt x="1644" y="809"/>
                    <a:pt x="1646" y="810"/>
                  </a:cubicBezTo>
                  <a:cubicBezTo>
                    <a:pt x="1647" y="814"/>
                    <a:pt x="1649" y="818"/>
                    <a:pt x="1652" y="820"/>
                  </a:cubicBezTo>
                  <a:cubicBezTo>
                    <a:pt x="1652" y="817"/>
                    <a:pt x="1652" y="814"/>
                    <a:pt x="1654" y="813"/>
                  </a:cubicBezTo>
                  <a:cubicBezTo>
                    <a:pt x="1654" y="819"/>
                    <a:pt x="1656" y="822"/>
                    <a:pt x="1660" y="824"/>
                  </a:cubicBezTo>
                  <a:cubicBezTo>
                    <a:pt x="1662" y="802"/>
                    <a:pt x="1680" y="782"/>
                    <a:pt x="1666" y="762"/>
                  </a:cubicBezTo>
                  <a:cubicBezTo>
                    <a:pt x="1665" y="761"/>
                    <a:pt x="1661" y="763"/>
                    <a:pt x="1661" y="761"/>
                  </a:cubicBezTo>
                  <a:cubicBezTo>
                    <a:pt x="1665" y="735"/>
                    <a:pt x="1644" y="720"/>
                    <a:pt x="1644" y="691"/>
                  </a:cubicBezTo>
                  <a:cubicBezTo>
                    <a:pt x="1634" y="685"/>
                    <a:pt x="1638" y="666"/>
                    <a:pt x="1630" y="658"/>
                  </a:cubicBezTo>
                  <a:cubicBezTo>
                    <a:pt x="1627" y="666"/>
                    <a:pt x="1621" y="668"/>
                    <a:pt x="1614" y="671"/>
                  </a:cubicBezTo>
                  <a:cubicBezTo>
                    <a:pt x="1614" y="677"/>
                    <a:pt x="1618" y="677"/>
                    <a:pt x="1621" y="680"/>
                  </a:cubicBezTo>
                  <a:cubicBezTo>
                    <a:pt x="1622" y="684"/>
                    <a:pt x="1618" y="683"/>
                    <a:pt x="1619" y="687"/>
                  </a:cubicBezTo>
                  <a:cubicBezTo>
                    <a:pt x="1621" y="689"/>
                    <a:pt x="1624" y="689"/>
                    <a:pt x="1625" y="690"/>
                  </a:cubicBezTo>
                  <a:cubicBezTo>
                    <a:pt x="1623" y="696"/>
                    <a:pt x="1628" y="708"/>
                    <a:pt x="1620" y="710"/>
                  </a:cubicBezTo>
                  <a:cubicBezTo>
                    <a:pt x="1620" y="714"/>
                    <a:pt x="1621" y="715"/>
                    <a:pt x="1621" y="719"/>
                  </a:cubicBezTo>
                  <a:cubicBezTo>
                    <a:pt x="1618" y="721"/>
                    <a:pt x="1616" y="726"/>
                    <a:pt x="1614" y="731"/>
                  </a:cubicBezTo>
                  <a:cubicBezTo>
                    <a:pt x="1617" y="735"/>
                    <a:pt x="1623" y="735"/>
                    <a:pt x="1623" y="742"/>
                  </a:cubicBezTo>
                  <a:close/>
                  <a:moveTo>
                    <a:pt x="1548" y="668"/>
                  </a:moveTo>
                  <a:cubicBezTo>
                    <a:pt x="1547" y="667"/>
                    <a:pt x="1547" y="667"/>
                    <a:pt x="1547" y="666"/>
                  </a:cubicBezTo>
                  <a:cubicBezTo>
                    <a:pt x="1542" y="666"/>
                    <a:pt x="1542" y="666"/>
                    <a:pt x="1542" y="666"/>
                  </a:cubicBezTo>
                  <a:cubicBezTo>
                    <a:pt x="1542" y="668"/>
                    <a:pt x="1542" y="670"/>
                    <a:pt x="1543" y="671"/>
                  </a:cubicBezTo>
                  <a:cubicBezTo>
                    <a:pt x="1546" y="672"/>
                    <a:pt x="1548" y="670"/>
                    <a:pt x="1548" y="668"/>
                  </a:cubicBezTo>
                  <a:close/>
                  <a:moveTo>
                    <a:pt x="1350" y="702"/>
                  </a:moveTo>
                  <a:cubicBezTo>
                    <a:pt x="1351" y="700"/>
                    <a:pt x="1354" y="700"/>
                    <a:pt x="1353" y="697"/>
                  </a:cubicBezTo>
                  <a:cubicBezTo>
                    <a:pt x="1346" y="688"/>
                    <a:pt x="1330" y="688"/>
                    <a:pt x="1324" y="677"/>
                  </a:cubicBezTo>
                  <a:cubicBezTo>
                    <a:pt x="1325" y="675"/>
                    <a:pt x="1329" y="676"/>
                    <a:pt x="1328" y="672"/>
                  </a:cubicBezTo>
                  <a:cubicBezTo>
                    <a:pt x="1326" y="669"/>
                    <a:pt x="1324" y="666"/>
                    <a:pt x="1317" y="667"/>
                  </a:cubicBezTo>
                  <a:cubicBezTo>
                    <a:pt x="1310" y="689"/>
                    <a:pt x="1330" y="700"/>
                    <a:pt x="1350" y="702"/>
                  </a:cubicBezTo>
                  <a:close/>
                  <a:moveTo>
                    <a:pt x="1274" y="691"/>
                  </a:moveTo>
                  <a:cubicBezTo>
                    <a:pt x="1282" y="690"/>
                    <a:pt x="1291" y="682"/>
                    <a:pt x="1293" y="671"/>
                  </a:cubicBezTo>
                  <a:cubicBezTo>
                    <a:pt x="1287" y="669"/>
                    <a:pt x="1272" y="680"/>
                    <a:pt x="1274" y="691"/>
                  </a:cubicBezTo>
                  <a:close/>
                  <a:moveTo>
                    <a:pt x="1541" y="696"/>
                  </a:moveTo>
                  <a:cubicBezTo>
                    <a:pt x="1546" y="696"/>
                    <a:pt x="1547" y="698"/>
                    <a:pt x="1547" y="702"/>
                  </a:cubicBezTo>
                  <a:cubicBezTo>
                    <a:pt x="1547" y="705"/>
                    <a:pt x="1542" y="703"/>
                    <a:pt x="1542" y="707"/>
                  </a:cubicBezTo>
                  <a:cubicBezTo>
                    <a:pt x="1546" y="712"/>
                    <a:pt x="1552" y="706"/>
                    <a:pt x="1555" y="704"/>
                  </a:cubicBezTo>
                  <a:cubicBezTo>
                    <a:pt x="1558" y="695"/>
                    <a:pt x="1557" y="681"/>
                    <a:pt x="1550" y="672"/>
                  </a:cubicBezTo>
                  <a:cubicBezTo>
                    <a:pt x="1548" y="680"/>
                    <a:pt x="1553" y="687"/>
                    <a:pt x="1551" y="692"/>
                  </a:cubicBezTo>
                  <a:cubicBezTo>
                    <a:pt x="1546" y="691"/>
                    <a:pt x="1549" y="682"/>
                    <a:pt x="1541" y="684"/>
                  </a:cubicBezTo>
                  <a:cubicBezTo>
                    <a:pt x="1540" y="689"/>
                    <a:pt x="1542" y="692"/>
                    <a:pt x="1541" y="696"/>
                  </a:cubicBezTo>
                  <a:close/>
                  <a:moveTo>
                    <a:pt x="207" y="678"/>
                  </a:moveTo>
                  <a:cubicBezTo>
                    <a:pt x="204" y="678"/>
                    <a:pt x="204" y="678"/>
                    <a:pt x="204" y="678"/>
                  </a:cubicBezTo>
                  <a:cubicBezTo>
                    <a:pt x="204" y="683"/>
                    <a:pt x="201" y="684"/>
                    <a:pt x="198" y="684"/>
                  </a:cubicBezTo>
                  <a:cubicBezTo>
                    <a:pt x="198" y="688"/>
                    <a:pt x="198" y="688"/>
                    <a:pt x="198" y="688"/>
                  </a:cubicBezTo>
                  <a:cubicBezTo>
                    <a:pt x="203" y="686"/>
                    <a:pt x="200" y="692"/>
                    <a:pt x="202" y="694"/>
                  </a:cubicBezTo>
                  <a:cubicBezTo>
                    <a:pt x="204" y="694"/>
                    <a:pt x="206" y="693"/>
                    <a:pt x="207" y="693"/>
                  </a:cubicBezTo>
                  <a:cubicBezTo>
                    <a:pt x="208" y="689"/>
                    <a:pt x="206" y="687"/>
                    <a:pt x="205" y="686"/>
                  </a:cubicBezTo>
                  <a:cubicBezTo>
                    <a:pt x="212" y="685"/>
                    <a:pt x="204" y="681"/>
                    <a:pt x="207" y="678"/>
                  </a:cubicBezTo>
                  <a:close/>
                  <a:moveTo>
                    <a:pt x="1525" y="706"/>
                  </a:moveTo>
                  <a:cubicBezTo>
                    <a:pt x="1526" y="704"/>
                    <a:pt x="1528" y="703"/>
                    <a:pt x="1527" y="699"/>
                  </a:cubicBezTo>
                  <a:cubicBezTo>
                    <a:pt x="1525" y="697"/>
                    <a:pt x="1525" y="701"/>
                    <a:pt x="1522" y="700"/>
                  </a:cubicBezTo>
                  <a:cubicBezTo>
                    <a:pt x="1519" y="695"/>
                    <a:pt x="1516" y="689"/>
                    <a:pt x="1511" y="685"/>
                  </a:cubicBezTo>
                  <a:cubicBezTo>
                    <a:pt x="1506" y="687"/>
                    <a:pt x="1501" y="686"/>
                    <a:pt x="1497" y="687"/>
                  </a:cubicBezTo>
                  <a:cubicBezTo>
                    <a:pt x="1494" y="692"/>
                    <a:pt x="1496" y="701"/>
                    <a:pt x="1492" y="706"/>
                  </a:cubicBezTo>
                  <a:cubicBezTo>
                    <a:pt x="1491" y="706"/>
                    <a:pt x="1491" y="704"/>
                    <a:pt x="1490" y="704"/>
                  </a:cubicBezTo>
                  <a:cubicBezTo>
                    <a:pt x="1489" y="708"/>
                    <a:pt x="1489" y="710"/>
                    <a:pt x="1486" y="711"/>
                  </a:cubicBezTo>
                  <a:cubicBezTo>
                    <a:pt x="1479" y="708"/>
                    <a:pt x="1475" y="703"/>
                    <a:pt x="1476" y="694"/>
                  </a:cubicBezTo>
                  <a:cubicBezTo>
                    <a:pt x="1473" y="692"/>
                    <a:pt x="1469" y="691"/>
                    <a:pt x="1468" y="688"/>
                  </a:cubicBezTo>
                  <a:cubicBezTo>
                    <a:pt x="1471" y="685"/>
                    <a:pt x="1465" y="682"/>
                    <a:pt x="1465" y="680"/>
                  </a:cubicBezTo>
                  <a:cubicBezTo>
                    <a:pt x="1434" y="684"/>
                    <a:pt x="1406" y="677"/>
                    <a:pt x="1382" y="690"/>
                  </a:cubicBezTo>
                  <a:cubicBezTo>
                    <a:pt x="1382" y="694"/>
                    <a:pt x="1382" y="698"/>
                    <a:pt x="1379" y="699"/>
                  </a:cubicBezTo>
                  <a:cubicBezTo>
                    <a:pt x="1375" y="699"/>
                    <a:pt x="1366" y="699"/>
                    <a:pt x="1362" y="701"/>
                  </a:cubicBezTo>
                  <a:cubicBezTo>
                    <a:pt x="1361" y="708"/>
                    <a:pt x="1367" y="708"/>
                    <a:pt x="1368" y="714"/>
                  </a:cubicBezTo>
                  <a:cubicBezTo>
                    <a:pt x="1365" y="718"/>
                    <a:pt x="1361" y="719"/>
                    <a:pt x="1356" y="721"/>
                  </a:cubicBezTo>
                  <a:cubicBezTo>
                    <a:pt x="1355" y="729"/>
                    <a:pt x="1350" y="733"/>
                    <a:pt x="1343" y="729"/>
                  </a:cubicBezTo>
                  <a:cubicBezTo>
                    <a:pt x="1343" y="732"/>
                    <a:pt x="1343" y="735"/>
                    <a:pt x="1342" y="736"/>
                  </a:cubicBezTo>
                  <a:cubicBezTo>
                    <a:pt x="1334" y="737"/>
                    <a:pt x="1330" y="742"/>
                    <a:pt x="1328" y="749"/>
                  </a:cubicBezTo>
                  <a:cubicBezTo>
                    <a:pt x="1342" y="740"/>
                    <a:pt x="1361" y="759"/>
                    <a:pt x="1367" y="739"/>
                  </a:cubicBezTo>
                  <a:cubicBezTo>
                    <a:pt x="1372" y="739"/>
                    <a:pt x="1372" y="739"/>
                    <a:pt x="1372" y="739"/>
                  </a:cubicBezTo>
                  <a:cubicBezTo>
                    <a:pt x="1371" y="726"/>
                    <a:pt x="1388" y="734"/>
                    <a:pt x="1394" y="728"/>
                  </a:cubicBezTo>
                  <a:cubicBezTo>
                    <a:pt x="1395" y="733"/>
                    <a:pt x="1401" y="732"/>
                    <a:pt x="1400" y="740"/>
                  </a:cubicBezTo>
                  <a:cubicBezTo>
                    <a:pt x="1402" y="742"/>
                    <a:pt x="1408" y="741"/>
                    <a:pt x="1409" y="744"/>
                  </a:cubicBezTo>
                  <a:cubicBezTo>
                    <a:pt x="1407" y="746"/>
                    <a:pt x="1402" y="744"/>
                    <a:pt x="1402" y="748"/>
                  </a:cubicBezTo>
                  <a:cubicBezTo>
                    <a:pt x="1404" y="752"/>
                    <a:pt x="1406" y="754"/>
                    <a:pt x="1409" y="756"/>
                  </a:cubicBezTo>
                  <a:cubicBezTo>
                    <a:pt x="1415" y="753"/>
                    <a:pt x="1419" y="760"/>
                    <a:pt x="1424" y="760"/>
                  </a:cubicBezTo>
                  <a:cubicBezTo>
                    <a:pt x="1430" y="760"/>
                    <a:pt x="1432" y="755"/>
                    <a:pt x="1437" y="751"/>
                  </a:cubicBezTo>
                  <a:cubicBezTo>
                    <a:pt x="1442" y="756"/>
                    <a:pt x="1449" y="760"/>
                    <a:pt x="1456" y="763"/>
                  </a:cubicBezTo>
                  <a:cubicBezTo>
                    <a:pt x="1458" y="752"/>
                    <a:pt x="1452" y="749"/>
                    <a:pt x="1447" y="745"/>
                  </a:cubicBezTo>
                  <a:cubicBezTo>
                    <a:pt x="1450" y="740"/>
                    <a:pt x="1452" y="736"/>
                    <a:pt x="1454" y="728"/>
                  </a:cubicBezTo>
                  <a:cubicBezTo>
                    <a:pt x="1463" y="726"/>
                    <a:pt x="1476" y="721"/>
                    <a:pt x="1484" y="726"/>
                  </a:cubicBezTo>
                  <a:cubicBezTo>
                    <a:pt x="1488" y="722"/>
                    <a:pt x="1496" y="722"/>
                    <a:pt x="1499" y="719"/>
                  </a:cubicBezTo>
                  <a:cubicBezTo>
                    <a:pt x="1501" y="724"/>
                    <a:pt x="1500" y="731"/>
                    <a:pt x="1506" y="731"/>
                  </a:cubicBezTo>
                  <a:cubicBezTo>
                    <a:pt x="1506" y="722"/>
                    <a:pt x="1506" y="722"/>
                    <a:pt x="1506" y="722"/>
                  </a:cubicBezTo>
                  <a:cubicBezTo>
                    <a:pt x="1507" y="719"/>
                    <a:pt x="1514" y="722"/>
                    <a:pt x="1514" y="719"/>
                  </a:cubicBezTo>
                  <a:cubicBezTo>
                    <a:pt x="1510" y="713"/>
                    <a:pt x="1503" y="710"/>
                    <a:pt x="1497" y="705"/>
                  </a:cubicBezTo>
                  <a:cubicBezTo>
                    <a:pt x="1504" y="701"/>
                    <a:pt x="1507" y="712"/>
                    <a:pt x="1513" y="710"/>
                  </a:cubicBezTo>
                  <a:cubicBezTo>
                    <a:pt x="1515" y="710"/>
                    <a:pt x="1514" y="705"/>
                    <a:pt x="1516" y="704"/>
                  </a:cubicBezTo>
                  <a:cubicBezTo>
                    <a:pt x="1519" y="705"/>
                    <a:pt x="1521" y="707"/>
                    <a:pt x="1525" y="706"/>
                  </a:cubicBezTo>
                  <a:close/>
                  <a:moveTo>
                    <a:pt x="1262" y="683"/>
                  </a:moveTo>
                  <a:cubicBezTo>
                    <a:pt x="1262" y="689"/>
                    <a:pt x="1262" y="689"/>
                    <a:pt x="1262" y="689"/>
                  </a:cubicBezTo>
                  <a:cubicBezTo>
                    <a:pt x="1265" y="689"/>
                    <a:pt x="1267" y="687"/>
                    <a:pt x="1267" y="684"/>
                  </a:cubicBezTo>
                  <a:cubicBezTo>
                    <a:pt x="1266" y="683"/>
                    <a:pt x="1264" y="683"/>
                    <a:pt x="1262" y="683"/>
                  </a:cubicBezTo>
                  <a:close/>
                  <a:moveTo>
                    <a:pt x="1232" y="697"/>
                  </a:moveTo>
                  <a:cubicBezTo>
                    <a:pt x="1239" y="696"/>
                    <a:pt x="1246" y="694"/>
                    <a:pt x="1248" y="687"/>
                  </a:cubicBezTo>
                  <a:cubicBezTo>
                    <a:pt x="1241" y="688"/>
                    <a:pt x="1234" y="691"/>
                    <a:pt x="1232" y="697"/>
                  </a:cubicBezTo>
                  <a:close/>
                  <a:moveTo>
                    <a:pt x="196" y="694"/>
                  </a:moveTo>
                  <a:cubicBezTo>
                    <a:pt x="199" y="694"/>
                    <a:pt x="199" y="689"/>
                    <a:pt x="196" y="689"/>
                  </a:cubicBezTo>
                  <a:cubicBezTo>
                    <a:pt x="196" y="690"/>
                    <a:pt x="195" y="691"/>
                    <a:pt x="196" y="694"/>
                  </a:cubicBezTo>
                  <a:close/>
                  <a:moveTo>
                    <a:pt x="1222" y="693"/>
                  </a:moveTo>
                  <a:cubicBezTo>
                    <a:pt x="1217" y="695"/>
                    <a:pt x="1211" y="703"/>
                    <a:pt x="1214" y="706"/>
                  </a:cubicBezTo>
                  <a:cubicBezTo>
                    <a:pt x="1219" y="704"/>
                    <a:pt x="1226" y="700"/>
                    <a:pt x="1222" y="693"/>
                  </a:cubicBezTo>
                  <a:close/>
                  <a:moveTo>
                    <a:pt x="1604" y="812"/>
                  </a:moveTo>
                  <a:cubicBezTo>
                    <a:pt x="1609" y="805"/>
                    <a:pt x="1603" y="789"/>
                    <a:pt x="1609" y="781"/>
                  </a:cubicBezTo>
                  <a:cubicBezTo>
                    <a:pt x="1611" y="781"/>
                    <a:pt x="1609" y="785"/>
                    <a:pt x="1612" y="784"/>
                  </a:cubicBezTo>
                  <a:cubicBezTo>
                    <a:pt x="1615" y="776"/>
                    <a:pt x="1615" y="767"/>
                    <a:pt x="1611" y="762"/>
                  </a:cubicBezTo>
                  <a:cubicBezTo>
                    <a:pt x="1616" y="746"/>
                    <a:pt x="1609" y="726"/>
                    <a:pt x="1604" y="712"/>
                  </a:cubicBezTo>
                  <a:cubicBezTo>
                    <a:pt x="1594" y="717"/>
                    <a:pt x="1588" y="707"/>
                    <a:pt x="1581" y="704"/>
                  </a:cubicBezTo>
                  <a:cubicBezTo>
                    <a:pt x="1580" y="699"/>
                    <a:pt x="1575" y="693"/>
                    <a:pt x="1571" y="694"/>
                  </a:cubicBezTo>
                  <a:cubicBezTo>
                    <a:pt x="1574" y="703"/>
                    <a:pt x="1577" y="714"/>
                    <a:pt x="1587" y="718"/>
                  </a:cubicBezTo>
                  <a:cubicBezTo>
                    <a:pt x="1589" y="719"/>
                    <a:pt x="1592" y="716"/>
                    <a:pt x="1595" y="718"/>
                  </a:cubicBezTo>
                  <a:cubicBezTo>
                    <a:pt x="1597" y="718"/>
                    <a:pt x="1597" y="722"/>
                    <a:pt x="1598" y="723"/>
                  </a:cubicBezTo>
                  <a:cubicBezTo>
                    <a:pt x="1601" y="726"/>
                    <a:pt x="1604" y="724"/>
                    <a:pt x="1607" y="726"/>
                  </a:cubicBezTo>
                  <a:cubicBezTo>
                    <a:pt x="1607" y="731"/>
                    <a:pt x="1608" y="735"/>
                    <a:pt x="1608" y="741"/>
                  </a:cubicBezTo>
                  <a:cubicBezTo>
                    <a:pt x="1602" y="739"/>
                    <a:pt x="1602" y="743"/>
                    <a:pt x="1600" y="744"/>
                  </a:cubicBezTo>
                  <a:cubicBezTo>
                    <a:pt x="1598" y="736"/>
                    <a:pt x="1591" y="728"/>
                    <a:pt x="1586" y="726"/>
                  </a:cubicBezTo>
                  <a:cubicBezTo>
                    <a:pt x="1585" y="734"/>
                    <a:pt x="1593" y="741"/>
                    <a:pt x="1594" y="749"/>
                  </a:cubicBezTo>
                  <a:cubicBezTo>
                    <a:pt x="1592" y="748"/>
                    <a:pt x="1592" y="751"/>
                    <a:pt x="1589" y="750"/>
                  </a:cubicBezTo>
                  <a:cubicBezTo>
                    <a:pt x="1592" y="760"/>
                    <a:pt x="1582" y="760"/>
                    <a:pt x="1587" y="769"/>
                  </a:cubicBezTo>
                  <a:cubicBezTo>
                    <a:pt x="1583" y="774"/>
                    <a:pt x="1576" y="775"/>
                    <a:pt x="1578" y="785"/>
                  </a:cubicBezTo>
                  <a:cubicBezTo>
                    <a:pt x="1583" y="786"/>
                    <a:pt x="1581" y="791"/>
                    <a:pt x="1581" y="796"/>
                  </a:cubicBezTo>
                  <a:cubicBezTo>
                    <a:pt x="1583" y="797"/>
                    <a:pt x="1585" y="798"/>
                    <a:pt x="1587" y="799"/>
                  </a:cubicBezTo>
                  <a:cubicBezTo>
                    <a:pt x="1592" y="786"/>
                    <a:pt x="1596" y="772"/>
                    <a:pt x="1603" y="760"/>
                  </a:cubicBezTo>
                  <a:cubicBezTo>
                    <a:pt x="1603" y="772"/>
                    <a:pt x="1592" y="808"/>
                    <a:pt x="1604" y="812"/>
                  </a:cubicBezTo>
                  <a:close/>
                  <a:moveTo>
                    <a:pt x="187" y="697"/>
                  </a:moveTo>
                  <a:cubicBezTo>
                    <a:pt x="188" y="698"/>
                    <a:pt x="189" y="699"/>
                    <a:pt x="191" y="698"/>
                  </a:cubicBezTo>
                  <a:cubicBezTo>
                    <a:pt x="191" y="696"/>
                    <a:pt x="190" y="695"/>
                    <a:pt x="189" y="695"/>
                  </a:cubicBezTo>
                  <a:cubicBezTo>
                    <a:pt x="189" y="696"/>
                    <a:pt x="187" y="696"/>
                    <a:pt x="187" y="697"/>
                  </a:cubicBezTo>
                  <a:close/>
                  <a:moveTo>
                    <a:pt x="1253" y="697"/>
                  </a:moveTo>
                  <a:cubicBezTo>
                    <a:pt x="1252" y="701"/>
                    <a:pt x="1256" y="700"/>
                    <a:pt x="1255" y="703"/>
                  </a:cubicBezTo>
                  <a:cubicBezTo>
                    <a:pt x="1252" y="703"/>
                    <a:pt x="1251" y="704"/>
                    <a:pt x="1251" y="707"/>
                  </a:cubicBezTo>
                  <a:cubicBezTo>
                    <a:pt x="1258" y="709"/>
                    <a:pt x="1257" y="698"/>
                    <a:pt x="1266" y="700"/>
                  </a:cubicBezTo>
                  <a:cubicBezTo>
                    <a:pt x="1264" y="693"/>
                    <a:pt x="1259" y="700"/>
                    <a:pt x="1253" y="697"/>
                  </a:cubicBezTo>
                  <a:close/>
                  <a:moveTo>
                    <a:pt x="1692" y="805"/>
                  </a:moveTo>
                  <a:cubicBezTo>
                    <a:pt x="1700" y="797"/>
                    <a:pt x="1701" y="784"/>
                    <a:pt x="1703" y="769"/>
                  </a:cubicBezTo>
                  <a:cubicBezTo>
                    <a:pt x="1705" y="747"/>
                    <a:pt x="1704" y="720"/>
                    <a:pt x="1701" y="701"/>
                  </a:cubicBezTo>
                  <a:cubicBezTo>
                    <a:pt x="1701" y="715"/>
                    <a:pt x="1702" y="730"/>
                    <a:pt x="1700" y="742"/>
                  </a:cubicBezTo>
                  <a:cubicBezTo>
                    <a:pt x="1700" y="740"/>
                    <a:pt x="1700" y="739"/>
                    <a:pt x="1699" y="739"/>
                  </a:cubicBezTo>
                  <a:cubicBezTo>
                    <a:pt x="1700" y="744"/>
                    <a:pt x="1695" y="747"/>
                    <a:pt x="1694" y="752"/>
                  </a:cubicBezTo>
                  <a:cubicBezTo>
                    <a:pt x="1692" y="762"/>
                    <a:pt x="1695" y="773"/>
                    <a:pt x="1693" y="784"/>
                  </a:cubicBezTo>
                  <a:cubicBezTo>
                    <a:pt x="1691" y="792"/>
                    <a:pt x="1685" y="799"/>
                    <a:pt x="1692" y="805"/>
                  </a:cubicBezTo>
                  <a:close/>
                  <a:moveTo>
                    <a:pt x="1234" y="706"/>
                  </a:moveTo>
                  <a:cubicBezTo>
                    <a:pt x="1230" y="704"/>
                    <a:pt x="1222" y="705"/>
                    <a:pt x="1221" y="710"/>
                  </a:cubicBezTo>
                  <a:cubicBezTo>
                    <a:pt x="1223" y="714"/>
                    <a:pt x="1229" y="712"/>
                    <a:pt x="1233" y="711"/>
                  </a:cubicBezTo>
                  <a:cubicBezTo>
                    <a:pt x="1233" y="709"/>
                    <a:pt x="1235" y="709"/>
                    <a:pt x="1234" y="706"/>
                  </a:cubicBezTo>
                  <a:close/>
                  <a:moveTo>
                    <a:pt x="1204" y="718"/>
                  </a:moveTo>
                  <a:cubicBezTo>
                    <a:pt x="1206" y="723"/>
                    <a:pt x="1213" y="718"/>
                    <a:pt x="1213" y="714"/>
                  </a:cubicBezTo>
                  <a:cubicBezTo>
                    <a:pt x="1209" y="714"/>
                    <a:pt x="1205" y="714"/>
                    <a:pt x="1204" y="718"/>
                  </a:cubicBezTo>
                  <a:close/>
                  <a:moveTo>
                    <a:pt x="1531" y="737"/>
                  </a:moveTo>
                  <a:cubicBezTo>
                    <a:pt x="1532" y="736"/>
                    <a:pt x="1531" y="733"/>
                    <a:pt x="1533" y="733"/>
                  </a:cubicBezTo>
                  <a:cubicBezTo>
                    <a:pt x="1535" y="736"/>
                    <a:pt x="1540" y="738"/>
                    <a:pt x="1541" y="742"/>
                  </a:cubicBezTo>
                  <a:cubicBezTo>
                    <a:pt x="1542" y="739"/>
                    <a:pt x="1543" y="742"/>
                    <a:pt x="1545" y="742"/>
                  </a:cubicBezTo>
                  <a:cubicBezTo>
                    <a:pt x="1549" y="732"/>
                    <a:pt x="1537" y="730"/>
                    <a:pt x="1535" y="723"/>
                  </a:cubicBezTo>
                  <a:cubicBezTo>
                    <a:pt x="1536" y="722"/>
                    <a:pt x="1537" y="721"/>
                    <a:pt x="1537" y="718"/>
                  </a:cubicBezTo>
                  <a:cubicBezTo>
                    <a:pt x="1533" y="717"/>
                    <a:pt x="1532" y="715"/>
                    <a:pt x="1529" y="715"/>
                  </a:cubicBezTo>
                  <a:cubicBezTo>
                    <a:pt x="1528" y="720"/>
                    <a:pt x="1533" y="721"/>
                    <a:pt x="1533" y="725"/>
                  </a:cubicBezTo>
                  <a:cubicBezTo>
                    <a:pt x="1530" y="725"/>
                    <a:pt x="1527" y="726"/>
                    <a:pt x="1525" y="726"/>
                  </a:cubicBezTo>
                  <a:cubicBezTo>
                    <a:pt x="1526" y="731"/>
                    <a:pt x="1521" y="730"/>
                    <a:pt x="1522" y="736"/>
                  </a:cubicBezTo>
                  <a:cubicBezTo>
                    <a:pt x="1526" y="735"/>
                    <a:pt x="1528" y="735"/>
                    <a:pt x="1531" y="737"/>
                  </a:cubicBezTo>
                  <a:close/>
                  <a:moveTo>
                    <a:pt x="1564" y="733"/>
                  </a:moveTo>
                  <a:cubicBezTo>
                    <a:pt x="1568" y="735"/>
                    <a:pt x="1571" y="742"/>
                    <a:pt x="1577" y="739"/>
                  </a:cubicBezTo>
                  <a:cubicBezTo>
                    <a:pt x="1576" y="734"/>
                    <a:pt x="1567" y="732"/>
                    <a:pt x="1564" y="733"/>
                  </a:cubicBezTo>
                  <a:close/>
                  <a:moveTo>
                    <a:pt x="1586" y="743"/>
                  </a:moveTo>
                  <a:cubicBezTo>
                    <a:pt x="1588" y="741"/>
                    <a:pt x="1585" y="738"/>
                    <a:pt x="1583" y="738"/>
                  </a:cubicBezTo>
                  <a:cubicBezTo>
                    <a:pt x="1583" y="741"/>
                    <a:pt x="1582" y="744"/>
                    <a:pt x="1586" y="743"/>
                  </a:cubicBezTo>
                  <a:close/>
                  <a:moveTo>
                    <a:pt x="1490" y="759"/>
                  </a:moveTo>
                  <a:cubicBezTo>
                    <a:pt x="1492" y="752"/>
                    <a:pt x="1491" y="747"/>
                    <a:pt x="1489" y="741"/>
                  </a:cubicBezTo>
                  <a:cubicBezTo>
                    <a:pt x="1486" y="741"/>
                    <a:pt x="1486" y="741"/>
                    <a:pt x="1486" y="741"/>
                  </a:cubicBezTo>
                  <a:cubicBezTo>
                    <a:pt x="1490" y="746"/>
                    <a:pt x="1484" y="755"/>
                    <a:pt x="1490" y="759"/>
                  </a:cubicBezTo>
                  <a:close/>
                  <a:moveTo>
                    <a:pt x="1559" y="743"/>
                  </a:moveTo>
                  <a:cubicBezTo>
                    <a:pt x="1551" y="740"/>
                    <a:pt x="1551" y="749"/>
                    <a:pt x="1554" y="752"/>
                  </a:cubicBezTo>
                  <a:cubicBezTo>
                    <a:pt x="1556" y="752"/>
                    <a:pt x="1557" y="752"/>
                    <a:pt x="1559" y="752"/>
                  </a:cubicBezTo>
                  <a:cubicBezTo>
                    <a:pt x="1561" y="749"/>
                    <a:pt x="1560" y="747"/>
                    <a:pt x="1559" y="743"/>
                  </a:cubicBezTo>
                  <a:close/>
                  <a:moveTo>
                    <a:pt x="1676" y="743"/>
                  </a:moveTo>
                  <a:cubicBezTo>
                    <a:pt x="1676" y="746"/>
                    <a:pt x="1675" y="749"/>
                    <a:pt x="1678" y="749"/>
                  </a:cubicBezTo>
                  <a:cubicBezTo>
                    <a:pt x="1677" y="747"/>
                    <a:pt x="1679" y="743"/>
                    <a:pt x="1676" y="743"/>
                  </a:cubicBezTo>
                  <a:close/>
                  <a:moveTo>
                    <a:pt x="1012" y="752"/>
                  </a:moveTo>
                  <a:cubicBezTo>
                    <a:pt x="1012" y="761"/>
                    <a:pt x="1021" y="761"/>
                    <a:pt x="1029" y="763"/>
                  </a:cubicBezTo>
                  <a:cubicBezTo>
                    <a:pt x="1027" y="755"/>
                    <a:pt x="1019" y="754"/>
                    <a:pt x="1012" y="752"/>
                  </a:cubicBezTo>
                  <a:close/>
                  <a:moveTo>
                    <a:pt x="1031" y="767"/>
                  </a:moveTo>
                  <a:cubicBezTo>
                    <a:pt x="1025" y="778"/>
                    <a:pt x="1040" y="782"/>
                    <a:pt x="1046" y="776"/>
                  </a:cubicBezTo>
                  <a:cubicBezTo>
                    <a:pt x="1045" y="769"/>
                    <a:pt x="1039" y="767"/>
                    <a:pt x="1031" y="767"/>
                  </a:cubicBezTo>
                  <a:close/>
                  <a:moveTo>
                    <a:pt x="1581" y="1055"/>
                  </a:moveTo>
                  <a:cubicBezTo>
                    <a:pt x="1581" y="1036"/>
                    <a:pt x="1576" y="1014"/>
                    <a:pt x="1569" y="999"/>
                  </a:cubicBezTo>
                  <a:cubicBezTo>
                    <a:pt x="1556" y="993"/>
                    <a:pt x="1559" y="974"/>
                    <a:pt x="1555" y="960"/>
                  </a:cubicBezTo>
                  <a:cubicBezTo>
                    <a:pt x="1564" y="957"/>
                    <a:pt x="1561" y="938"/>
                    <a:pt x="1557" y="932"/>
                  </a:cubicBezTo>
                  <a:cubicBezTo>
                    <a:pt x="1555" y="935"/>
                    <a:pt x="1552" y="938"/>
                    <a:pt x="1550" y="941"/>
                  </a:cubicBezTo>
                  <a:cubicBezTo>
                    <a:pt x="1548" y="936"/>
                    <a:pt x="1554" y="933"/>
                    <a:pt x="1555" y="928"/>
                  </a:cubicBezTo>
                  <a:cubicBezTo>
                    <a:pt x="1552" y="925"/>
                    <a:pt x="1547" y="924"/>
                    <a:pt x="1546" y="919"/>
                  </a:cubicBezTo>
                  <a:cubicBezTo>
                    <a:pt x="1551" y="919"/>
                    <a:pt x="1548" y="912"/>
                    <a:pt x="1550" y="910"/>
                  </a:cubicBezTo>
                  <a:cubicBezTo>
                    <a:pt x="1549" y="908"/>
                    <a:pt x="1546" y="909"/>
                    <a:pt x="1546" y="908"/>
                  </a:cubicBezTo>
                  <a:cubicBezTo>
                    <a:pt x="1548" y="903"/>
                    <a:pt x="1547" y="896"/>
                    <a:pt x="1542" y="895"/>
                  </a:cubicBezTo>
                  <a:cubicBezTo>
                    <a:pt x="1544" y="888"/>
                    <a:pt x="1540" y="879"/>
                    <a:pt x="1537" y="874"/>
                  </a:cubicBezTo>
                  <a:cubicBezTo>
                    <a:pt x="1532" y="875"/>
                    <a:pt x="1535" y="884"/>
                    <a:pt x="1527" y="882"/>
                  </a:cubicBezTo>
                  <a:cubicBezTo>
                    <a:pt x="1524" y="885"/>
                    <a:pt x="1525" y="892"/>
                    <a:pt x="1523" y="896"/>
                  </a:cubicBezTo>
                  <a:cubicBezTo>
                    <a:pt x="1524" y="891"/>
                    <a:pt x="1522" y="889"/>
                    <a:pt x="1522" y="885"/>
                  </a:cubicBezTo>
                  <a:cubicBezTo>
                    <a:pt x="1517" y="887"/>
                    <a:pt x="1514" y="882"/>
                    <a:pt x="1512" y="879"/>
                  </a:cubicBezTo>
                  <a:cubicBezTo>
                    <a:pt x="1514" y="878"/>
                    <a:pt x="1517" y="878"/>
                    <a:pt x="1518" y="877"/>
                  </a:cubicBezTo>
                  <a:cubicBezTo>
                    <a:pt x="1521" y="869"/>
                    <a:pt x="1518" y="865"/>
                    <a:pt x="1515" y="860"/>
                  </a:cubicBezTo>
                  <a:cubicBezTo>
                    <a:pt x="1523" y="842"/>
                    <a:pt x="1502" y="838"/>
                    <a:pt x="1497" y="827"/>
                  </a:cubicBezTo>
                  <a:cubicBezTo>
                    <a:pt x="1500" y="828"/>
                    <a:pt x="1502" y="830"/>
                    <a:pt x="1507" y="829"/>
                  </a:cubicBezTo>
                  <a:cubicBezTo>
                    <a:pt x="1507" y="826"/>
                    <a:pt x="1507" y="824"/>
                    <a:pt x="1506" y="821"/>
                  </a:cubicBezTo>
                  <a:cubicBezTo>
                    <a:pt x="1502" y="822"/>
                    <a:pt x="1501" y="820"/>
                    <a:pt x="1498" y="819"/>
                  </a:cubicBezTo>
                  <a:cubicBezTo>
                    <a:pt x="1496" y="819"/>
                    <a:pt x="1497" y="823"/>
                    <a:pt x="1494" y="822"/>
                  </a:cubicBezTo>
                  <a:cubicBezTo>
                    <a:pt x="1484" y="819"/>
                    <a:pt x="1477" y="823"/>
                    <a:pt x="1469" y="817"/>
                  </a:cubicBezTo>
                  <a:cubicBezTo>
                    <a:pt x="1465" y="814"/>
                    <a:pt x="1464" y="808"/>
                    <a:pt x="1458" y="814"/>
                  </a:cubicBezTo>
                  <a:cubicBezTo>
                    <a:pt x="1457" y="820"/>
                    <a:pt x="1461" y="821"/>
                    <a:pt x="1460" y="828"/>
                  </a:cubicBezTo>
                  <a:cubicBezTo>
                    <a:pt x="1461" y="830"/>
                    <a:pt x="1466" y="829"/>
                    <a:pt x="1466" y="833"/>
                  </a:cubicBezTo>
                  <a:cubicBezTo>
                    <a:pt x="1462" y="840"/>
                    <a:pt x="1468" y="844"/>
                    <a:pt x="1466" y="854"/>
                  </a:cubicBezTo>
                  <a:cubicBezTo>
                    <a:pt x="1456" y="857"/>
                    <a:pt x="1451" y="864"/>
                    <a:pt x="1436" y="862"/>
                  </a:cubicBezTo>
                  <a:cubicBezTo>
                    <a:pt x="1433" y="864"/>
                    <a:pt x="1431" y="868"/>
                    <a:pt x="1426" y="869"/>
                  </a:cubicBezTo>
                  <a:cubicBezTo>
                    <a:pt x="1418" y="865"/>
                    <a:pt x="1419" y="861"/>
                    <a:pt x="1418" y="851"/>
                  </a:cubicBezTo>
                  <a:cubicBezTo>
                    <a:pt x="1415" y="830"/>
                    <a:pt x="1420" y="808"/>
                    <a:pt x="1416" y="790"/>
                  </a:cubicBezTo>
                  <a:cubicBezTo>
                    <a:pt x="1416" y="787"/>
                    <a:pt x="1418" y="786"/>
                    <a:pt x="1419" y="783"/>
                  </a:cubicBezTo>
                  <a:cubicBezTo>
                    <a:pt x="1416" y="778"/>
                    <a:pt x="1412" y="769"/>
                    <a:pt x="1405" y="776"/>
                  </a:cubicBezTo>
                  <a:cubicBezTo>
                    <a:pt x="1404" y="786"/>
                    <a:pt x="1396" y="797"/>
                    <a:pt x="1394" y="809"/>
                  </a:cubicBezTo>
                  <a:cubicBezTo>
                    <a:pt x="1391" y="804"/>
                    <a:pt x="1388" y="808"/>
                    <a:pt x="1382" y="808"/>
                  </a:cubicBezTo>
                  <a:cubicBezTo>
                    <a:pt x="1377" y="812"/>
                    <a:pt x="1380" y="819"/>
                    <a:pt x="1378" y="826"/>
                  </a:cubicBezTo>
                  <a:cubicBezTo>
                    <a:pt x="1377" y="832"/>
                    <a:pt x="1370" y="835"/>
                    <a:pt x="1369" y="840"/>
                  </a:cubicBezTo>
                  <a:cubicBezTo>
                    <a:pt x="1366" y="851"/>
                    <a:pt x="1369" y="858"/>
                    <a:pt x="1360" y="862"/>
                  </a:cubicBezTo>
                  <a:cubicBezTo>
                    <a:pt x="1353" y="864"/>
                    <a:pt x="1349" y="860"/>
                    <a:pt x="1342" y="866"/>
                  </a:cubicBezTo>
                  <a:cubicBezTo>
                    <a:pt x="1342" y="871"/>
                    <a:pt x="1340" y="871"/>
                    <a:pt x="1342" y="874"/>
                  </a:cubicBezTo>
                  <a:cubicBezTo>
                    <a:pt x="1340" y="876"/>
                    <a:pt x="1337" y="876"/>
                    <a:pt x="1335" y="877"/>
                  </a:cubicBezTo>
                  <a:cubicBezTo>
                    <a:pt x="1334" y="880"/>
                    <a:pt x="1334" y="884"/>
                    <a:pt x="1334" y="887"/>
                  </a:cubicBezTo>
                  <a:cubicBezTo>
                    <a:pt x="1331" y="881"/>
                    <a:pt x="1326" y="888"/>
                    <a:pt x="1322" y="888"/>
                  </a:cubicBezTo>
                  <a:cubicBezTo>
                    <a:pt x="1321" y="893"/>
                    <a:pt x="1324" y="894"/>
                    <a:pt x="1325" y="896"/>
                  </a:cubicBezTo>
                  <a:cubicBezTo>
                    <a:pt x="1319" y="898"/>
                    <a:pt x="1319" y="906"/>
                    <a:pt x="1311" y="907"/>
                  </a:cubicBezTo>
                  <a:cubicBezTo>
                    <a:pt x="1310" y="909"/>
                    <a:pt x="1309" y="912"/>
                    <a:pt x="1308" y="915"/>
                  </a:cubicBezTo>
                  <a:cubicBezTo>
                    <a:pt x="1305" y="915"/>
                    <a:pt x="1304" y="917"/>
                    <a:pt x="1302" y="917"/>
                  </a:cubicBezTo>
                  <a:cubicBezTo>
                    <a:pt x="1297" y="923"/>
                    <a:pt x="1300" y="933"/>
                    <a:pt x="1299" y="942"/>
                  </a:cubicBezTo>
                  <a:cubicBezTo>
                    <a:pt x="1298" y="946"/>
                    <a:pt x="1294" y="949"/>
                    <a:pt x="1294" y="953"/>
                  </a:cubicBezTo>
                  <a:cubicBezTo>
                    <a:pt x="1293" y="960"/>
                    <a:pt x="1297" y="971"/>
                    <a:pt x="1298" y="983"/>
                  </a:cubicBezTo>
                  <a:cubicBezTo>
                    <a:pt x="1298" y="992"/>
                    <a:pt x="1297" y="1002"/>
                    <a:pt x="1300" y="1008"/>
                  </a:cubicBezTo>
                  <a:cubicBezTo>
                    <a:pt x="1301" y="1011"/>
                    <a:pt x="1304" y="1012"/>
                    <a:pt x="1305" y="1014"/>
                  </a:cubicBezTo>
                  <a:cubicBezTo>
                    <a:pt x="1302" y="1024"/>
                    <a:pt x="1309" y="1029"/>
                    <a:pt x="1309" y="1038"/>
                  </a:cubicBezTo>
                  <a:cubicBezTo>
                    <a:pt x="1309" y="1039"/>
                    <a:pt x="1307" y="1042"/>
                    <a:pt x="1307" y="1043"/>
                  </a:cubicBezTo>
                  <a:cubicBezTo>
                    <a:pt x="1306" y="1051"/>
                    <a:pt x="1310" y="1059"/>
                    <a:pt x="1310" y="1066"/>
                  </a:cubicBezTo>
                  <a:cubicBezTo>
                    <a:pt x="1310" y="1071"/>
                    <a:pt x="1306" y="1075"/>
                    <a:pt x="1307" y="1080"/>
                  </a:cubicBezTo>
                  <a:cubicBezTo>
                    <a:pt x="1308" y="1085"/>
                    <a:pt x="1315" y="1089"/>
                    <a:pt x="1320" y="1089"/>
                  </a:cubicBezTo>
                  <a:cubicBezTo>
                    <a:pt x="1319" y="1099"/>
                    <a:pt x="1324" y="1104"/>
                    <a:pt x="1325" y="1112"/>
                  </a:cubicBezTo>
                  <a:cubicBezTo>
                    <a:pt x="1333" y="1111"/>
                    <a:pt x="1334" y="1105"/>
                    <a:pt x="1340" y="1103"/>
                  </a:cubicBezTo>
                  <a:cubicBezTo>
                    <a:pt x="1339" y="1107"/>
                    <a:pt x="1340" y="1114"/>
                    <a:pt x="1344" y="1119"/>
                  </a:cubicBezTo>
                  <a:cubicBezTo>
                    <a:pt x="1350" y="1118"/>
                    <a:pt x="1354" y="1117"/>
                    <a:pt x="1357" y="1122"/>
                  </a:cubicBezTo>
                  <a:cubicBezTo>
                    <a:pt x="1362" y="1119"/>
                    <a:pt x="1370" y="1120"/>
                    <a:pt x="1374" y="1116"/>
                  </a:cubicBezTo>
                  <a:cubicBezTo>
                    <a:pt x="1376" y="1113"/>
                    <a:pt x="1374" y="1110"/>
                    <a:pt x="1374" y="1105"/>
                  </a:cubicBezTo>
                  <a:cubicBezTo>
                    <a:pt x="1377" y="1102"/>
                    <a:pt x="1382" y="1100"/>
                    <a:pt x="1383" y="1095"/>
                  </a:cubicBezTo>
                  <a:cubicBezTo>
                    <a:pt x="1385" y="1095"/>
                    <a:pt x="1387" y="1096"/>
                    <a:pt x="1390" y="1096"/>
                  </a:cubicBezTo>
                  <a:cubicBezTo>
                    <a:pt x="1392" y="1092"/>
                    <a:pt x="1388" y="1082"/>
                    <a:pt x="1396" y="1083"/>
                  </a:cubicBezTo>
                  <a:cubicBezTo>
                    <a:pt x="1393" y="1089"/>
                    <a:pt x="1393" y="1098"/>
                    <a:pt x="1400" y="1098"/>
                  </a:cubicBezTo>
                  <a:cubicBezTo>
                    <a:pt x="1398" y="1083"/>
                    <a:pt x="1403" y="1071"/>
                    <a:pt x="1400" y="1061"/>
                  </a:cubicBezTo>
                  <a:cubicBezTo>
                    <a:pt x="1409" y="1068"/>
                    <a:pt x="1402" y="1082"/>
                    <a:pt x="1408" y="1092"/>
                  </a:cubicBezTo>
                  <a:cubicBezTo>
                    <a:pt x="1407" y="1095"/>
                    <a:pt x="1403" y="1097"/>
                    <a:pt x="1405" y="1101"/>
                  </a:cubicBezTo>
                  <a:cubicBezTo>
                    <a:pt x="1410" y="1101"/>
                    <a:pt x="1411" y="1101"/>
                    <a:pt x="1414" y="1099"/>
                  </a:cubicBezTo>
                  <a:cubicBezTo>
                    <a:pt x="1409" y="1091"/>
                    <a:pt x="1420" y="1086"/>
                    <a:pt x="1425" y="1085"/>
                  </a:cubicBezTo>
                  <a:cubicBezTo>
                    <a:pt x="1426" y="1082"/>
                    <a:pt x="1425" y="1079"/>
                    <a:pt x="1427" y="1076"/>
                  </a:cubicBezTo>
                  <a:cubicBezTo>
                    <a:pt x="1435" y="1075"/>
                    <a:pt x="1440" y="1076"/>
                    <a:pt x="1447" y="1075"/>
                  </a:cubicBezTo>
                  <a:cubicBezTo>
                    <a:pt x="1456" y="1082"/>
                    <a:pt x="1462" y="1092"/>
                    <a:pt x="1465" y="1105"/>
                  </a:cubicBezTo>
                  <a:cubicBezTo>
                    <a:pt x="1473" y="1104"/>
                    <a:pt x="1471" y="1113"/>
                    <a:pt x="1473" y="1118"/>
                  </a:cubicBezTo>
                  <a:cubicBezTo>
                    <a:pt x="1475" y="1122"/>
                    <a:pt x="1479" y="1122"/>
                    <a:pt x="1479" y="1126"/>
                  </a:cubicBezTo>
                  <a:cubicBezTo>
                    <a:pt x="1480" y="1132"/>
                    <a:pt x="1473" y="1139"/>
                    <a:pt x="1475" y="1146"/>
                  </a:cubicBezTo>
                  <a:cubicBezTo>
                    <a:pt x="1481" y="1150"/>
                    <a:pt x="1484" y="1156"/>
                    <a:pt x="1486" y="1164"/>
                  </a:cubicBezTo>
                  <a:cubicBezTo>
                    <a:pt x="1486" y="1166"/>
                    <a:pt x="1491" y="1164"/>
                    <a:pt x="1491" y="1167"/>
                  </a:cubicBezTo>
                  <a:cubicBezTo>
                    <a:pt x="1490" y="1178"/>
                    <a:pt x="1489" y="1185"/>
                    <a:pt x="1492" y="1195"/>
                  </a:cubicBezTo>
                  <a:cubicBezTo>
                    <a:pt x="1495" y="1195"/>
                    <a:pt x="1499" y="1197"/>
                    <a:pt x="1506" y="1198"/>
                  </a:cubicBezTo>
                  <a:cubicBezTo>
                    <a:pt x="1510" y="1193"/>
                    <a:pt x="1509" y="1192"/>
                    <a:pt x="1508" y="1185"/>
                  </a:cubicBezTo>
                  <a:cubicBezTo>
                    <a:pt x="1514" y="1178"/>
                    <a:pt x="1514" y="1168"/>
                    <a:pt x="1520" y="1161"/>
                  </a:cubicBezTo>
                  <a:cubicBezTo>
                    <a:pt x="1523" y="1159"/>
                    <a:pt x="1527" y="1158"/>
                    <a:pt x="1530" y="1155"/>
                  </a:cubicBezTo>
                  <a:cubicBezTo>
                    <a:pt x="1531" y="1154"/>
                    <a:pt x="1530" y="1152"/>
                    <a:pt x="1531" y="1150"/>
                  </a:cubicBezTo>
                  <a:cubicBezTo>
                    <a:pt x="1532" y="1148"/>
                    <a:pt x="1536" y="1145"/>
                    <a:pt x="1539" y="1142"/>
                  </a:cubicBezTo>
                  <a:cubicBezTo>
                    <a:pt x="1544" y="1134"/>
                    <a:pt x="1542" y="1131"/>
                    <a:pt x="1550" y="1129"/>
                  </a:cubicBezTo>
                  <a:cubicBezTo>
                    <a:pt x="1552" y="1117"/>
                    <a:pt x="1566" y="1116"/>
                    <a:pt x="1565" y="1102"/>
                  </a:cubicBezTo>
                  <a:cubicBezTo>
                    <a:pt x="1563" y="1101"/>
                    <a:pt x="1561" y="1105"/>
                    <a:pt x="1561" y="1103"/>
                  </a:cubicBezTo>
                  <a:cubicBezTo>
                    <a:pt x="1566" y="1095"/>
                    <a:pt x="1575" y="1091"/>
                    <a:pt x="1574" y="1078"/>
                  </a:cubicBezTo>
                  <a:cubicBezTo>
                    <a:pt x="1581" y="1073"/>
                    <a:pt x="1583" y="1059"/>
                    <a:pt x="1583" y="1051"/>
                  </a:cubicBezTo>
                  <a:cubicBezTo>
                    <a:pt x="1581" y="1051"/>
                    <a:pt x="1583" y="1054"/>
                    <a:pt x="1581" y="1055"/>
                  </a:cubicBezTo>
                  <a:close/>
                  <a:moveTo>
                    <a:pt x="1508" y="774"/>
                  </a:moveTo>
                  <a:cubicBezTo>
                    <a:pt x="1505" y="780"/>
                    <a:pt x="1512" y="784"/>
                    <a:pt x="1516" y="787"/>
                  </a:cubicBezTo>
                  <a:cubicBezTo>
                    <a:pt x="1516" y="780"/>
                    <a:pt x="1513" y="776"/>
                    <a:pt x="1508" y="774"/>
                  </a:cubicBezTo>
                  <a:close/>
                  <a:moveTo>
                    <a:pt x="1706" y="787"/>
                  </a:moveTo>
                  <a:cubicBezTo>
                    <a:pt x="1705" y="795"/>
                    <a:pt x="1703" y="802"/>
                    <a:pt x="1700" y="808"/>
                  </a:cubicBezTo>
                  <a:cubicBezTo>
                    <a:pt x="1697" y="806"/>
                    <a:pt x="1698" y="806"/>
                    <a:pt x="1696" y="803"/>
                  </a:cubicBezTo>
                  <a:cubicBezTo>
                    <a:pt x="1697" y="809"/>
                    <a:pt x="1694" y="820"/>
                    <a:pt x="1690" y="816"/>
                  </a:cubicBezTo>
                  <a:cubicBezTo>
                    <a:pt x="1691" y="824"/>
                    <a:pt x="1689" y="828"/>
                    <a:pt x="1689" y="835"/>
                  </a:cubicBezTo>
                  <a:cubicBezTo>
                    <a:pt x="1687" y="834"/>
                    <a:pt x="1687" y="832"/>
                    <a:pt x="1685" y="832"/>
                  </a:cubicBezTo>
                  <a:cubicBezTo>
                    <a:pt x="1684" y="835"/>
                    <a:pt x="1685" y="839"/>
                    <a:pt x="1683" y="840"/>
                  </a:cubicBezTo>
                  <a:cubicBezTo>
                    <a:pt x="1681" y="837"/>
                    <a:pt x="1683" y="829"/>
                    <a:pt x="1680" y="827"/>
                  </a:cubicBezTo>
                  <a:cubicBezTo>
                    <a:pt x="1677" y="832"/>
                    <a:pt x="1673" y="839"/>
                    <a:pt x="1675" y="845"/>
                  </a:cubicBezTo>
                  <a:cubicBezTo>
                    <a:pt x="1677" y="846"/>
                    <a:pt x="1678" y="842"/>
                    <a:pt x="1679" y="845"/>
                  </a:cubicBezTo>
                  <a:cubicBezTo>
                    <a:pt x="1674" y="855"/>
                    <a:pt x="1676" y="872"/>
                    <a:pt x="1671" y="885"/>
                  </a:cubicBezTo>
                  <a:cubicBezTo>
                    <a:pt x="1670" y="880"/>
                    <a:pt x="1664" y="879"/>
                    <a:pt x="1661" y="875"/>
                  </a:cubicBezTo>
                  <a:cubicBezTo>
                    <a:pt x="1660" y="877"/>
                    <a:pt x="1659" y="879"/>
                    <a:pt x="1657" y="880"/>
                  </a:cubicBezTo>
                  <a:cubicBezTo>
                    <a:pt x="1655" y="876"/>
                    <a:pt x="1652" y="874"/>
                    <a:pt x="1649" y="872"/>
                  </a:cubicBezTo>
                  <a:cubicBezTo>
                    <a:pt x="1649" y="869"/>
                    <a:pt x="1650" y="865"/>
                    <a:pt x="1648" y="863"/>
                  </a:cubicBezTo>
                  <a:cubicBezTo>
                    <a:pt x="1643" y="867"/>
                    <a:pt x="1642" y="863"/>
                    <a:pt x="1637" y="862"/>
                  </a:cubicBezTo>
                  <a:cubicBezTo>
                    <a:pt x="1635" y="865"/>
                    <a:pt x="1638" y="874"/>
                    <a:pt x="1633" y="874"/>
                  </a:cubicBezTo>
                  <a:cubicBezTo>
                    <a:pt x="1633" y="870"/>
                    <a:pt x="1633" y="871"/>
                    <a:pt x="1633" y="866"/>
                  </a:cubicBezTo>
                  <a:cubicBezTo>
                    <a:pt x="1629" y="865"/>
                    <a:pt x="1628" y="864"/>
                    <a:pt x="1625" y="867"/>
                  </a:cubicBezTo>
                  <a:cubicBezTo>
                    <a:pt x="1625" y="864"/>
                    <a:pt x="1623" y="863"/>
                    <a:pt x="1621" y="862"/>
                  </a:cubicBezTo>
                  <a:cubicBezTo>
                    <a:pt x="1620" y="864"/>
                    <a:pt x="1619" y="871"/>
                    <a:pt x="1621" y="873"/>
                  </a:cubicBezTo>
                  <a:cubicBezTo>
                    <a:pt x="1624" y="874"/>
                    <a:pt x="1623" y="871"/>
                    <a:pt x="1625" y="870"/>
                  </a:cubicBezTo>
                  <a:cubicBezTo>
                    <a:pt x="1627" y="874"/>
                    <a:pt x="1623" y="876"/>
                    <a:pt x="1623" y="880"/>
                  </a:cubicBezTo>
                  <a:cubicBezTo>
                    <a:pt x="1623" y="882"/>
                    <a:pt x="1626" y="882"/>
                    <a:pt x="1626" y="885"/>
                  </a:cubicBezTo>
                  <a:cubicBezTo>
                    <a:pt x="1629" y="884"/>
                    <a:pt x="1630" y="882"/>
                    <a:pt x="1634" y="882"/>
                  </a:cubicBezTo>
                  <a:cubicBezTo>
                    <a:pt x="1637" y="885"/>
                    <a:pt x="1639" y="889"/>
                    <a:pt x="1644" y="890"/>
                  </a:cubicBezTo>
                  <a:cubicBezTo>
                    <a:pt x="1648" y="891"/>
                    <a:pt x="1647" y="887"/>
                    <a:pt x="1650" y="887"/>
                  </a:cubicBezTo>
                  <a:cubicBezTo>
                    <a:pt x="1653" y="893"/>
                    <a:pt x="1658" y="898"/>
                    <a:pt x="1664" y="897"/>
                  </a:cubicBezTo>
                  <a:cubicBezTo>
                    <a:pt x="1665" y="899"/>
                    <a:pt x="1665" y="903"/>
                    <a:pt x="1667" y="904"/>
                  </a:cubicBezTo>
                  <a:cubicBezTo>
                    <a:pt x="1667" y="901"/>
                    <a:pt x="1668" y="899"/>
                    <a:pt x="1669" y="898"/>
                  </a:cubicBezTo>
                  <a:cubicBezTo>
                    <a:pt x="1669" y="900"/>
                    <a:pt x="1670" y="901"/>
                    <a:pt x="1671" y="902"/>
                  </a:cubicBezTo>
                  <a:cubicBezTo>
                    <a:pt x="1672" y="899"/>
                    <a:pt x="1669" y="888"/>
                    <a:pt x="1673" y="886"/>
                  </a:cubicBezTo>
                  <a:cubicBezTo>
                    <a:pt x="1673" y="890"/>
                    <a:pt x="1676" y="891"/>
                    <a:pt x="1677" y="894"/>
                  </a:cubicBezTo>
                  <a:cubicBezTo>
                    <a:pt x="1678" y="889"/>
                    <a:pt x="1683" y="887"/>
                    <a:pt x="1686" y="884"/>
                  </a:cubicBezTo>
                  <a:cubicBezTo>
                    <a:pt x="1692" y="874"/>
                    <a:pt x="1693" y="862"/>
                    <a:pt x="1697" y="850"/>
                  </a:cubicBezTo>
                  <a:cubicBezTo>
                    <a:pt x="1703" y="831"/>
                    <a:pt x="1713" y="807"/>
                    <a:pt x="1706" y="787"/>
                  </a:cubicBezTo>
                  <a:close/>
                  <a:moveTo>
                    <a:pt x="1682" y="843"/>
                  </a:moveTo>
                  <a:cubicBezTo>
                    <a:pt x="1680" y="843"/>
                    <a:pt x="1678" y="840"/>
                    <a:pt x="1680" y="839"/>
                  </a:cubicBezTo>
                  <a:cubicBezTo>
                    <a:pt x="1682" y="839"/>
                    <a:pt x="1682" y="841"/>
                    <a:pt x="1682" y="843"/>
                  </a:cubicBezTo>
                  <a:close/>
                  <a:moveTo>
                    <a:pt x="1550" y="804"/>
                  </a:moveTo>
                  <a:cubicBezTo>
                    <a:pt x="1553" y="805"/>
                    <a:pt x="1554" y="808"/>
                    <a:pt x="1557" y="810"/>
                  </a:cubicBezTo>
                  <a:cubicBezTo>
                    <a:pt x="1557" y="807"/>
                    <a:pt x="1557" y="804"/>
                    <a:pt x="1556" y="803"/>
                  </a:cubicBezTo>
                  <a:cubicBezTo>
                    <a:pt x="1554" y="804"/>
                    <a:pt x="1550" y="802"/>
                    <a:pt x="1550" y="804"/>
                  </a:cubicBezTo>
                  <a:close/>
                  <a:moveTo>
                    <a:pt x="1565" y="849"/>
                  </a:moveTo>
                  <a:cubicBezTo>
                    <a:pt x="1570" y="830"/>
                    <a:pt x="1554" y="815"/>
                    <a:pt x="1543" y="805"/>
                  </a:cubicBezTo>
                  <a:cubicBezTo>
                    <a:pt x="1542" y="811"/>
                    <a:pt x="1547" y="818"/>
                    <a:pt x="1548" y="824"/>
                  </a:cubicBezTo>
                  <a:cubicBezTo>
                    <a:pt x="1560" y="827"/>
                    <a:pt x="1556" y="844"/>
                    <a:pt x="1565" y="849"/>
                  </a:cubicBezTo>
                  <a:close/>
                  <a:moveTo>
                    <a:pt x="1596" y="815"/>
                  </a:moveTo>
                  <a:cubicBezTo>
                    <a:pt x="1596" y="812"/>
                    <a:pt x="1597" y="807"/>
                    <a:pt x="1594" y="807"/>
                  </a:cubicBezTo>
                  <a:cubicBezTo>
                    <a:pt x="1595" y="809"/>
                    <a:pt x="1592" y="815"/>
                    <a:pt x="1596" y="815"/>
                  </a:cubicBezTo>
                  <a:close/>
                  <a:moveTo>
                    <a:pt x="1686" y="817"/>
                  </a:moveTo>
                  <a:cubicBezTo>
                    <a:pt x="1687" y="815"/>
                    <a:pt x="1689" y="811"/>
                    <a:pt x="1685" y="811"/>
                  </a:cubicBezTo>
                  <a:cubicBezTo>
                    <a:pt x="1686" y="813"/>
                    <a:pt x="1684" y="817"/>
                    <a:pt x="1686" y="817"/>
                  </a:cubicBezTo>
                  <a:close/>
                  <a:moveTo>
                    <a:pt x="1584" y="835"/>
                  </a:moveTo>
                  <a:cubicBezTo>
                    <a:pt x="1582" y="832"/>
                    <a:pt x="1582" y="829"/>
                    <a:pt x="1577" y="830"/>
                  </a:cubicBezTo>
                  <a:cubicBezTo>
                    <a:pt x="1577" y="826"/>
                    <a:pt x="1575" y="823"/>
                    <a:pt x="1572" y="821"/>
                  </a:cubicBezTo>
                  <a:cubicBezTo>
                    <a:pt x="1571" y="837"/>
                    <a:pt x="1586" y="836"/>
                    <a:pt x="1589" y="848"/>
                  </a:cubicBezTo>
                  <a:cubicBezTo>
                    <a:pt x="1593" y="849"/>
                    <a:pt x="1592" y="849"/>
                    <a:pt x="1596" y="849"/>
                  </a:cubicBezTo>
                  <a:cubicBezTo>
                    <a:pt x="1593" y="844"/>
                    <a:pt x="1591" y="838"/>
                    <a:pt x="1588" y="833"/>
                  </a:cubicBezTo>
                  <a:cubicBezTo>
                    <a:pt x="1585" y="832"/>
                    <a:pt x="1586" y="834"/>
                    <a:pt x="1584" y="835"/>
                  </a:cubicBezTo>
                  <a:close/>
                  <a:moveTo>
                    <a:pt x="1190" y="823"/>
                  </a:moveTo>
                  <a:cubicBezTo>
                    <a:pt x="1178" y="826"/>
                    <a:pt x="1171" y="835"/>
                    <a:pt x="1162" y="841"/>
                  </a:cubicBezTo>
                  <a:cubicBezTo>
                    <a:pt x="1176" y="843"/>
                    <a:pt x="1186" y="834"/>
                    <a:pt x="1190" y="823"/>
                  </a:cubicBezTo>
                  <a:close/>
                  <a:moveTo>
                    <a:pt x="1513" y="836"/>
                  </a:moveTo>
                  <a:cubicBezTo>
                    <a:pt x="1515" y="833"/>
                    <a:pt x="1512" y="828"/>
                    <a:pt x="1510" y="827"/>
                  </a:cubicBezTo>
                  <a:cubicBezTo>
                    <a:pt x="1508" y="829"/>
                    <a:pt x="1509" y="835"/>
                    <a:pt x="1513" y="836"/>
                  </a:cubicBezTo>
                  <a:close/>
                  <a:moveTo>
                    <a:pt x="1669" y="831"/>
                  </a:moveTo>
                  <a:cubicBezTo>
                    <a:pt x="1667" y="834"/>
                    <a:pt x="1665" y="841"/>
                    <a:pt x="1671" y="841"/>
                  </a:cubicBezTo>
                  <a:cubicBezTo>
                    <a:pt x="1672" y="839"/>
                    <a:pt x="1674" y="830"/>
                    <a:pt x="1669" y="831"/>
                  </a:cubicBezTo>
                  <a:close/>
                  <a:moveTo>
                    <a:pt x="1704" y="836"/>
                  </a:moveTo>
                  <a:cubicBezTo>
                    <a:pt x="1705" y="840"/>
                    <a:pt x="1701" y="844"/>
                    <a:pt x="1704" y="847"/>
                  </a:cubicBezTo>
                  <a:cubicBezTo>
                    <a:pt x="1703" y="843"/>
                    <a:pt x="1708" y="837"/>
                    <a:pt x="1704" y="836"/>
                  </a:cubicBezTo>
                  <a:close/>
                  <a:moveTo>
                    <a:pt x="1607" y="846"/>
                  </a:moveTo>
                  <a:cubicBezTo>
                    <a:pt x="1604" y="845"/>
                    <a:pt x="1603" y="843"/>
                    <a:pt x="1600" y="842"/>
                  </a:cubicBezTo>
                  <a:cubicBezTo>
                    <a:pt x="1599" y="845"/>
                    <a:pt x="1598" y="851"/>
                    <a:pt x="1600" y="853"/>
                  </a:cubicBezTo>
                  <a:cubicBezTo>
                    <a:pt x="1604" y="853"/>
                    <a:pt x="1606" y="850"/>
                    <a:pt x="1607" y="846"/>
                  </a:cubicBezTo>
                  <a:close/>
                  <a:moveTo>
                    <a:pt x="1631" y="848"/>
                  </a:moveTo>
                  <a:cubicBezTo>
                    <a:pt x="1632" y="853"/>
                    <a:pt x="1632" y="858"/>
                    <a:pt x="1636" y="861"/>
                  </a:cubicBezTo>
                  <a:cubicBezTo>
                    <a:pt x="1638" y="856"/>
                    <a:pt x="1635" y="849"/>
                    <a:pt x="1631" y="848"/>
                  </a:cubicBezTo>
                  <a:close/>
                  <a:moveTo>
                    <a:pt x="1590" y="854"/>
                  </a:moveTo>
                  <a:cubicBezTo>
                    <a:pt x="1588" y="856"/>
                    <a:pt x="1585" y="858"/>
                    <a:pt x="1585" y="862"/>
                  </a:cubicBezTo>
                  <a:cubicBezTo>
                    <a:pt x="1586" y="863"/>
                    <a:pt x="1587" y="865"/>
                    <a:pt x="1589" y="865"/>
                  </a:cubicBezTo>
                  <a:cubicBezTo>
                    <a:pt x="1591" y="860"/>
                    <a:pt x="1592" y="864"/>
                    <a:pt x="1595" y="865"/>
                  </a:cubicBezTo>
                  <a:cubicBezTo>
                    <a:pt x="1597" y="865"/>
                    <a:pt x="1598" y="863"/>
                    <a:pt x="1598" y="861"/>
                  </a:cubicBezTo>
                  <a:cubicBezTo>
                    <a:pt x="1596" y="858"/>
                    <a:pt x="1593" y="856"/>
                    <a:pt x="1590" y="854"/>
                  </a:cubicBezTo>
                  <a:close/>
                  <a:moveTo>
                    <a:pt x="1604" y="854"/>
                  </a:moveTo>
                  <a:cubicBezTo>
                    <a:pt x="1600" y="860"/>
                    <a:pt x="1606" y="864"/>
                    <a:pt x="1609" y="867"/>
                  </a:cubicBezTo>
                  <a:cubicBezTo>
                    <a:pt x="1610" y="863"/>
                    <a:pt x="1612" y="867"/>
                    <a:pt x="1614" y="867"/>
                  </a:cubicBezTo>
                  <a:cubicBezTo>
                    <a:pt x="1614" y="863"/>
                    <a:pt x="1613" y="859"/>
                    <a:pt x="1612" y="856"/>
                  </a:cubicBezTo>
                  <a:cubicBezTo>
                    <a:pt x="1608" y="857"/>
                    <a:pt x="1608" y="855"/>
                    <a:pt x="1604" y="854"/>
                  </a:cubicBezTo>
                  <a:close/>
                  <a:moveTo>
                    <a:pt x="1616" y="858"/>
                  </a:moveTo>
                  <a:cubicBezTo>
                    <a:pt x="1615" y="860"/>
                    <a:pt x="1616" y="863"/>
                    <a:pt x="1619" y="863"/>
                  </a:cubicBezTo>
                  <a:cubicBezTo>
                    <a:pt x="1621" y="862"/>
                    <a:pt x="1620" y="857"/>
                    <a:pt x="1616" y="858"/>
                  </a:cubicBezTo>
                  <a:close/>
                  <a:moveTo>
                    <a:pt x="1693" y="877"/>
                  </a:moveTo>
                  <a:cubicBezTo>
                    <a:pt x="1694" y="880"/>
                    <a:pt x="1692" y="879"/>
                    <a:pt x="1692" y="882"/>
                  </a:cubicBezTo>
                  <a:cubicBezTo>
                    <a:pt x="1695" y="883"/>
                    <a:pt x="1697" y="876"/>
                    <a:pt x="1693" y="877"/>
                  </a:cubicBezTo>
                  <a:close/>
                  <a:moveTo>
                    <a:pt x="1121" y="1017"/>
                  </a:moveTo>
                  <a:cubicBezTo>
                    <a:pt x="1117" y="1003"/>
                    <a:pt x="1127" y="992"/>
                    <a:pt x="1132" y="979"/>
                  </a:cubicBezTo>
                  <a:cubicBezTo>
                    <a:pt x="1130" y="978"/>
                    <a:pt x="1130" y="977"/>
                    <a:pt x="1129" y="977"/>
                  </a:cubicBezTo>
                  <a:cubicBezTo>
                    <a:pt x="1125" y="984"/>
                    <a:pt x="1108" y="984"/>
                    <a:pt x="1116" y="998"/>
                  </a:cubicBezTo>
                  <a:cubicBezTo>
                    <a:pt x="1114" y="999"/>
                    <a:pt x="1113" y="1002"/>
                    <a:pt x="1111" y="1003"/>
                  </a:cubicBezTo>
                  <a:cubicBezTo>
                    <a:pt x="1111" y="999"/>
                    <a:pt x="1113" y="994"/>
                    <a:pt x="1108" y="995"/>
                  </a:cubicBezTo>
                  <a:cubicBezTo>
                    <a:pt x="1104" y="998"/>
                    <a:pt x="1111" y="1010"/>
                    <a:pt x="1105" y="1012"/>
                  </a:cubicBezTo>
                  <a:cubicBezTo>
                    <a:pt x="1099" y="1012"/>
                    <a:pt x="1095" y="1006"/>
                    <a:pt x="1089" y="1007"/>
                  </a:cubicBezTo>
                  <a:cubicBezTo>
                    <a:pt x="1089" y="1009"/>
                    <a:pt x="1089" y="1010"/>
                    <a:pt x="1088" y="1010"/>
                  </a:cubicBezTo>
                  <a:cubicBezTo>
                    <a:pt x="1089" y="1015"/>
                    <a:pt x="1096" y="1014"/>
                    <a:pt x="1094" y="1021"/>
                  </a:cubicBezTo>
                  <a:cubicBezTo>
                    <a:pt x="1101" y="1020"/>
                    <a:pt x="1097" y="1026"/>
                    <a:pt x="1099" y="1029"/>
                  </a:cubicBezTo>
                  <a:cubicBezTo>
                    <a:pt x="1103" y="1028"/>
                    <a:pt x="1107" y="1028"/>
                    <a:pt x="1108" y="1031"/>
                  </a:cubicBezTo>
                  <a:cubicBezTo>
                    <a:pt x="1109" y="1034"/>
                    <a:pt x="1107" y="1034"/>
                    <a:pt x="1108" y="1036"/>
                  </a:cubicBezTo>
                  <a:cubicBezTo>
                    <a:pt x="1109" y="1041"/>
                    <a:pt x="1115" y="1043"/>
                    <a:pt x="1119" y="1049"/>
                  </a:cubicBezTo>
                  <a:cubicBezTo>
                    <a:pt x="1122" y="1054"/>
                    <a:pt x="1123" y="1064"/>
                    <a:pt x="1132" y="1061"/>
                  </a:cubicBezTo>
                  <a:cubicBezTo>
                    <a:pt x="1134" y="1053"/>
                    <a:pt x="1126" y="1055"/>
                    <a:pt x="1126" y="1050"/>
                  </a:cubicBezTo>
                  <a:cubicBezTo>
                    <a:pt x="1126" y="1047"/>
                    <a:pt x="1126" y="1044"/>
                    <a:pt x="1129" y="1043"/>
                  </a:cubicBezTo>
                  <a:cubicBezTo>
                    <a:pt x="1135" y="1043"/>
                    <a:pt x="1135" y="1043"/>
                    <a:pt x="1135" y="1043"/>
                  </a:cubicBezTo>
                  <a:cubicBezTo>
                    <a:pt x="1137" y="1041"/>
                    <a:pt x="1138" y="1038"/>
                    <a:pt x="1138" y="1035"/>
                  </a:cubicBezTo>
                  <a:cubicBezTo>
                    <a:pt x="1132" y="1030"/>
                    <a:pt x="1127" y="1023"/>
                    <a:pt x="1121" y="1017"/>
                  </a:cubicBezTo>
                  <a:close/>
                  <a:moveTo>
                    <a:pt x="1194" y="1114"/>
                  </a:moveTo>
                  <a:cubicBezTo>
                    <a:pt x="1189" y="1106"/>
                    <a:pt x="1180" y="1101"/>
                    <a:pt x="1175" y="1094"/>
                  </a:cubicBezTo>
                  <a:cubicBezTo>
                    <a:pt x="1174" y="1092"/>
                    <a:pt x="1174" y="1090"/>
                    <a:pt x="1172" y="1087"/>
                  </a:cubicBezTo>
                  <a:cubicBezTo>
                    <a:pt x="1169" y="1083"/>
                    <a:pt x="1164" y="1082"/>
                    <a:pt x="1163" y="1079"/>
                  </a:cubicBezTo>
                  <a:cubicBezTo>
                    <a:pt x="1160" y="1069"/>
                    <a:pt x="1155" y="1062"/>
                    <a:pt x="1149" y="1055"/>
                  </a:cubicBezTo>
                  <a:cubicBezTo>
                    <a:pt x="1147" y="1057"/>
                    <a:pt x="1145" y="1058"/>
                    <a:pt x="1143" y="1060"/>
                  </a:cubicBezTo>
                  <a:cubicBezTo>
                    <a:pt x="1142" y="1059"/>
                    <a:pt x="1143" y="1057"/>
                    <a:pt x="1140" y="1057"/>
                  </a:cubicBezTo>
                  <a:cubicBezTo>
                    <a:pt x="1133" y="1073"/>
                    <a:pt x="1158" y="1081"/>
                    <a:pt x="1152" y="1096"/>
                  </a:cubicBezTo>
                  <a:cubicBezTo>
                    <a:pt x="1155" y="1097"/>
                    <a:pt x="1156" y="1097"/>
                    <a:pt x="1159" y="1097"/>
                  </a:cubicBezTo>
                  <a:cubicBezTo>
                    <a:pt x="1160" y="1103"/>
                    <a:pt x="1166" y="1106"/>
                    <a:pt x="1167" y="1111"/>
                  </a:cubicBezTo>
                  <a:cubicBezTo>
                    <a:pt x="1167" y="1112"/>
                    <a:pt x="1165" y="1113"/>
                    <a:pt x="1166" y="1114"/>
                  </a:cubicBezTo>
                  <a:cubicBezTo>
                    <a:pt x="1168" y="1117"/>
                    <a:pt x="1173" y="1119"/>
                    <a:pt x="1170" y="1125"/>
                  </a:cubicBezTo>
                  <a:cubicBezTo>
                    <a:pt x="1173" y="1127"/>
                    <a:pt x="1176" y="1130"/>
                    <a:pt x="1177" y="1135"/>
                  </a:cubicBezTo>
                  <a:cubicBezTo>
                    <a:pt x="1185" y="1138"/>
                    <a:pt x="1193" y="1135"/>
                    <a:pt x="1201" y="1139"/>
                  </a:cubicBezTo>
                  <a:cubicBezTo>
                    <a:pt x="1202" y="1136"/>
                    <a:pt x="1204" y="1135"/>
                    <a:pt x="1205" y="1133"/>
                  </a:cubicBezTo>
                  <a:cubicBezTo>
                    <a:pt x="1198" y="1129"/>
                    <a:pt x="1198" y="1121"/>
                    <a:pt x="1194" y="1114"/>
                  </a:cubicBezTo>
                  <a:close/>
                  <a:moveTo>
                    <a:pt x="1073" y="1080"/>
                  </a:moveTo>
                  <a:cubicBezTo>
                    <a:pt x="1077" y="1081"/>
                    <a:pt x="1078" y="1078"/>
                    <a:pt x="1079" y="1074"/>
                  </a:cubicBezTo>
                  <a:cubicBezTo>
                    <a:pt x="1077" y="1073"/>
                    <a:pt x="1076" y="1072"/>
                    <a:pt x="1074" y="1072"/>
                  </a:cubicBezTo>
                  <a:cubicBezTo>
                    <a:pt x="1073" y="1074"/>
                    <a:pt x="1071" y="1078"/>
                    <a:pt x="1073" y="1080"/>
                  </a:cubicBezTo>
                  <a:close/>
                  <a:moveTo>
                    <a:pt x="1399" y="1111"/>
                  </a:moveTo>
                  <a:cubicBezTo>
                    <a:pt x="1401" y="1111"/>
                    <a:pt x="1401" y="1110"/>
                    <a:pt x="1402" y="1110"/>
                  </a:cubicBezTo>
                  <a:cubicBezTo>
                    <a:pt x="1402" y="1109"/>
                    <a:pt x="1402" y="1107"/>
                    <a:pt x="1402" y="1105"/>
                  </a:cubicBezTo>
                  <a:cubicBezTo>
                    <a:pt x="1401" y="1103"/>
                    <a:pt x="1396" y="1104"/>
                    <a:pt x="1394" y="1103"/>
                  </a:cubicBezTo>
                  <a:cubicBezTo>
                    <a:pt x="1395" y="1106"/>
                    <a:pt x="1396" y="1110"/>
                    <a:pt x="1399" y="1111"/>
                  </a:cubicBezTo>
                  <a:close/>
                  <a:moveTo>
                    <a:pt x="1321" y="1124"/>
                  </a:moveTo>
                  <a:cubicBezTo>
                    <a:pt x="1324" y="1124"/>
                    <a:pt x="1324" y="1121"/>
                    <a:pt x="1324" y="1118"/>
                  </a:cubicBezTo>
                  <a:cubicBezTo>
                    <a:pt x="1321" y="1118"/>
                    <a:pt x="1319" y="1120"/>
                    <a:pt x="1319" y="1123"/>
                  </a:cubicBezTo>
                  <a:cubicBezTo>
                    <a:pt x="1319" y="1123"/>
                    <a:pt x="1321" y="1123"/>
                    <a:pt x="1321" y="1124"/>
                  </a:cubicBezTo>
                  <a:close/>
                  <a:moveTo>
                    <a:pt x="1318" y="1124"/>
                  </a:moveTo>
                  <a:cubicBezTo>
                    <a:pt x="1315" y="1123"/>
                    <a:pt x="1315" y="1125"/>
                    <a:pt x="1315" y="1127"/>
                  </a:cubicBezTo>
                  <a:cubicBezTo>
                    <a:pt x="1317" y="1128"/>
                    <a:pt x="1318" y="1126"/>
                    <a:pt x="1318" y="1124"/>
                  </a:cubicBezTo>
                  <a:close/>
                  <a:moveTo>
                    <a:pt x="1345" y="1125"/>
                  </a:moveTo>
                  <a:cubicBezTo>
                    <a:pt x="1345" y="1132"/>
                    <a:pt x="1345" y="1132"/>
                    <a:pt x="1345" y="1132"/>
                  </a:cubicBezTo>
                  <a:cubicBezTo>
                    <a:pt x="1349" y="1133"/>
                    <a:pt x="1349" y="1123"/>
                    <a:pt x="1345" y="1125"/>
                  </a:cubicBezTo>
                  <a:close/>
                  <a:moveTo>
                    <a:pt x="1341" y="1137"/>
                  </a:moveTo>
                  <a:cubicBezTo>
                    <a:pt x="1332" y="1139"/>
                    <a:pt x="1321" y="1137"/>
                    <a:pt x="1318" y="1129"/>
                  </a:cubicBezTo>
                  <a:cubicBezTo>
                    <a:pt x="1312" y="1142"/>
                    <a:pt x="1315" y="1151"/>
                    <a:pt x="1311" y="1163"/>
                  </a:cubicBezTo>
                  <a:cubicBezTo>
                    <a:pt x="1317" y="1161"/>
                    <a:pt x="1316" y="1168"/>
                    <a:pt x="1323" y="1170"/>
                  </a:cubicBezTo>
                  <a:cubicBezTo>
                    <a:pt x="1325" y="1164"/>
                    <a:pt x="1332" y="1162"/>
                    <a:pt x="1334" y="1155"/>
                  </a:cubicBezTo>
                  <a:cubicBezTo>
                    <a:pt x="1333" y="1154"/>
                    <a:pt x="1331" y="1155"/>
                    <a:pt x="1331" y="1152"/>
                  </a:cubicBezTo>
                  <a:cubicBezTo>
                    <a:pt x="1335" y="1148"/>
                    <a:pt x="1338" y="1143"/>
                    <a:pt x="1341" y="1137"/>
                  </a:cubicBezTo>
                  <a:close/>
                  <a:moveTo>
                    <a:pt x="1196" y="1143"/>
                  </a:moveTo>
                  <a:cubicBezTo>
                    <a:pt x="1192" y="1143"/>
                    <a:pt x="1192" y="1143"/>
                    <a:pt x="1192" y="1143"/>
                  </a:cubicBezTo>
                  <a:cubicBezTo>
                    <a:pt x="1191" y="1146"/>
                    <a:pt x="1191" y="1151"/>
                    <a:pt x="1195" y="1151"/>
                  </a:cubicBezTo>
                  <a:cubicBezTo>
                    <a:pt x="1194" y="1148"/>
                    <a:pt x="1197" y="1147"/>
                    <a:pt x="1196" y="1143"/>
                  </a:cubicBezTo>
                  <a:close/>
                  <a:moveTo>
                    <a:pt x="284" y="1289"/>
                  </a:moveTo>
                  <a:cubicBezTo>
                    <a:pt x="281" y="1281"/>
                    <a:pt x="276" y="1275"/>
                    <a:pt x="270" y="1271"/>
                  </a:cubicBezTo>
                  <a:cubicBezTo>
                    <a:pt x="272" y="1279"/>
                    <a:pt x="278" y="1284"/>
                    <a:pt x="284" y="1289"/>
                  </a:cubicBezTo>
                  <a:close/>
                  <a:moveTo>
                    <a:pt x="286" y="1293"/>
                  </a:moveTo>
                  <a:cubicBezTo>
                    <a:pt x="286" y="1295"/>
                    <a:pt x="287" y="1296"/>
                    <a:pt x="290" y="1296"/>
                  </a:cubicBezTo>
                  <a:cubicBezTo>
                    <a:pt x="290" y="1293"/>
                    <a:pt x="288" y="1293"/>
                    <a:pt x="286" y="1293"/>
                  </a:cubicBezTo>
                  <a:close/>
                  <a:moveTo>
                    <a:pt x="350" y="1358"/>
                  </a:moveTo>
                  <a:cubicBezTo>
                    <a:pt x="349" y="1355"/>
                    <a:pt x="347" y="1352"/>
                    <a:pt x="343" y="1351"/>
                  </a:cubicBezTo>
                  <a:cubicBezTo>
                    <a:pt x="344" y="1355"/>
                    <a:pt x="348" y="1356"/>
                    <a:pt x="350" y="1358"/>
                  </a:cubicBezTo>
                  <a:close/>
                  <a:moveTo>
                    <a:pt x="359" y="1369"/>
                  </a:moveTo>
                  <a:cubicBezTo>
                    <a:pt x="360" y="1371"/>
                    <a:pt x="361" y="1373"/>
                    <a:pt x="364" y="1374"/>
                  </a:cubicBezTo>
                  <a:cubicBezTo>
                    <a:pt x="363" y="1372"/>
                    <a:pt x="361" y="1367"/>
                    <a:pt x="359" y="1369"/>
                  </a:cubicBezTo>
                  <a:close/>
                  <a:moveTo>
                    <a:pt x="369" y="1383"/>
                  </a:moveTo>
                  <a:cubicBezTo>
                    <a:pt x="373" y="1382"/>
                    <a:pt x="369" y="1389"/>
                    <a:pt x="373" y="1388"/>
                  </a:cubicBezTo>
                  <a:cubicBezTo>
                    <a:pt x="374" y="1384"/>
                    <a:pt x="371" y="1380"/>
                    <a:pt x="369" y="1383"/>
                  </a:cubicBezTo>
                  <a:close/>
                  <a:moveTo>
                    <a:pt x="364" y="1432"/>
                  </a:moveTo>
                  <a:cubicBezTo>
                    <a:pt x="361" y="1431"/>
                    <a:pt x="359" y="1429"/>
                    <a:pt x="356" y="1428"/>
                  </a:cubicBezTo>
                  <a:cubicBezTo>
                    <a:pt x="358" y="1433"/>
                    <a:pt x="356" y="1436"/>
                    <a:pt x="360" y="1439"/>
                  </a:cubicBezTo>
                  <a:cubicBezTo>
                    <a:pt x="363" y="1440"/>
                    <a:pt x="365" y="1440"/>
                    <a:pt x="366" y="1438"/>
                  </a:cubicBezTo>
                  <a:cubicBezTo>
                    <a:pt x="363" y="1436"/>
                    <a:pt x="362" y="1435"/>
                    <a:pt x="364" y="1432"/>
                  </a:cubicBezTo>
                  <a:close/>
                  <a:moveTo>
                    <a:pt x="732" y="67"/>
                  </a:moveTo>
                  <a:cubicBezTo>
                    <a:pt x="718" y="64"/>
                    <a:pt x="703" y="59"/>
                    <a:pt x="689" y="58"/>
                  </a:cubicBezTo>
                  <a:cubicBezTo>
                    <a:pt x="682" y="54"/>
                    <a:pt x="675" y="54"/>
                    <a:pt x="668" y="48"/>
                  </a:cubicBezTo>
                  <a:cubicBezTo>
                    <a:pt x="680" y="51"/>
                    <a:pt x="684" y="46"/>
                    <a:pt x="696" y="47"/>
                  </a:cubicBezTo>
                  <a:cubicBezTo>
                    <a:pt x="697" y="42"/>
                    <a:pt x="691" y="44"/>
                    <a:pt x="691" y="41"/>
                  </a:cubicBezTo>
                  <a:cubicBezTo>
                    <a:pt x="694" y="41"/>
                    <a:pt x="697" y="42"/>
                    <a:pt x="701" y="42"/>
                  </a:cubicBezTo>
                  <a:cubicBezTo>
                    <a:pt x="702" y="40"/>
                    <a:pt x="703" y="39"/>
                    <a:pt x="704" y="37"/>
                  </a:cubicBezTo>
                  <a:cubicBezTo>
                    <a:pt x="702" y="34"/>
                    <a:pt x="698" y="39"/>
                    <a:pt x="697" y="36"/>
                  </a:cubicBezTo>
                  <a:cubicBezTo>
                    <a:pt x="700" y="35"/>
                    <a:pt x="702" y="35"/>
                    <a:pt x="703" y="32"/>
                  </a:cubicBezTo>
                  <a:cubicBezTo>
                    <a:pt x="693" y="28"/>
                    <a:pt x="680" y="24"/>
                    <a:pt x="665" y="25"/>
                  </a:cubicBezTo>
                  <a:cubicBezTo>
                    <a:pt x="664" y="22"/>
                    <a:pt x="665" y="22"/>
                    <a:pt x="661" y="21"/>
                  </a:cubicBezTo>
                  <a:cubicBezTo>
                    <a:pt x="670" y="20"/>
                    <a:pt x="687" y="24"/>
                    <a:pt x="692" y="14"/>
                  </a:cubicBezTo>
                  <a:cubicBezTo>
                    <a:pt x="678" y="11"/>
                    <a:pt x="670" y="15"/>
                    <a:pt x="657" y="14"/>
                  </a:cubicBezTo>
                  <a:cubicBezTo>
                    <a:pt x="662" y="10"/>
                    <a:pt x="670" y="9"/>
                    <a:pt x="675" y="5"/>
                  </a:cubicBezTo>
                  <a:cubicBezTo>
                    <a:pt x="669" y="3"/>
                    <a:pt x="658" y="6"/>
                    <a:pt x="655" y="0"/>
                  </a:cubicBezTo>
                  <a:cubicBezTo>
                    <a:pt x="626" y="0"/>
                    <a:pt x="595" y="8"/>
                    <a:pt x="569" y="17"/>
                  </a:cubicBezTo>
                  <a:cubicBezTo>
                    <a:pt x="555" y="11"/>
                    <a:pt x="540" y="23"/>
                    <a:pt x="526" y="24"/>
                  </a:cubicBezTo>
                  <a:cubicBezTo>
                    <a:pt x="527" y="24"/>
                    <a:pt x="527" y="23"/>
                    <a:pt x="525" y="23"/>
                  </a:cubicBezTo>
                  <a:cubicBezTo>
                    <a:pt x="524" y="25"/>
                    <a:pt x="522" y="24"/>
                    <a:pt x="524" y="26"/>
                  </a:cubicBezTo>
                  <a:cubicBezTo>
                    <a:pt x="515" y="28"/>
                    <a:pt x="507" y="32"/>
                    <a:pt x="499" y="35"/>
                  </a:cubicBezTo>
                  <a:cubicBezTo>
                    <a:pt x="460" y="51"/>
                    <a:pt x="419" y="76"/>
                    <a:pt x="386" y="98"/>
                  </a:cubicBezTo>
                  <a:cubicBezTo>
                    <a:pt x="324" y="140"/>
                    <a:pt x="261" y="193"/>
                    <a:pt x="212" y="249"/>
                  </a:cubicBezTo>
                  <a:cubicBezTo>
                    <a:pt x="191" y="272"/>
                    <a:pt x="179" y="300"/>
                    <a:pt x="165" y="324"/>
                  </a:cubicBezTo>
                  <a:cubicBezTo>
                    <a:pt x="168" y="328"/>
                    <a:pt x="160" y="331"/>
                    <a:pt x="163" y="334"/>
                  </a:cubicBezTo>
                  <a:cubicBezTo>
                    <a:pt x="165" y="330"/>
                    <a:pt x="166" y="337"/>
                    <a:pt x="164" y="337"/>
                  </a:cubicBezTo>
                  <a:cubicBezTo>
                    <a:pt x="166" y="338"/>
                    <a:pt x="167" y="335"/>
                    <a:pt x="168" y="337"/>
                  </a:cubicBezTo>
                  <a:cubicBezTo>
                    <a:pt x="166" y="341"/>
                    <a:pt x="165" y="346"/>
                    <a:pt x="170" y="347"/>
                  </a:cubicBezTo>
                  <a:cubicBezTo>
                    <a:pt x="168" y="379"/>
                    <a:pt x="140" y="395"/>
                    <a:pt x="144" y="426"/>
                  </a:cubicBezTo>
                  <a:cubicBezTo>
                    <a:pt x="152" y="412"/>
                    <a:pt x="160" y="398"/>
                    <a:pt x="167" y="384"/>
                  </a:cubicBezTo>
                  <a:cubicBezTo>
                    <a:pt x="167" y="372"/>
                    <a:pt x="176" y="369"/>
                    <a:pt x="181" y="360"/>
                  </a:cubicBezTo>
                  <a:cubicBezTo>
                    <a:pt x="183" y="361"/>
                    <a:pt x="182" y="364"/>
                    <a:pt x="185" y="363"/>
                  </a:cubicBezTo>
                  <a:cubicBezTo>
                    <a:pt x="191" y="353"/>
                    <a:pt x="203" y="345"/>
                    <a:pt x="215" y="346"/>
                  </a:cubicBezTo>
                  <a:cubicBezTo>
                    <a:pt x="213" y="351"/>
                    <a:pt x="211" y="355"/>
                    <a:pt x="208" y="359"/>
                  </a:cubicBezTo>
                  <a:cubicBezTo>
                    <a:pt x="211" y="358"/>
                    <a:pt x="213" y="355"/>
                    <a:pt x="216" y="354"/>
                  </a:cubicBezTo>
                  <a:cubicBezTo>
                    <a:pt x="216" y="354"/>
                    <a:pt x="214" y="356"/>
                    <a:pt x="215" y="356"/>
                  </a:cubicBezTo>
                  <a:cubicBezTo>
                    <a:pt x="221" y="356"/>
                    <a:pt x="223" y="349"/>
                    <a:pt x="231" y="343"/>
                  </a:cubicBezTo>
                  <a:cubicBezTo>
                    <a:pt x="233" y="343"/>
                    <a:pt x="232" y="346"/>
                    <a:pt x="234" y="345"/>
                  </a:cubicBezTo>
                  <a:cubicBezTo>
                    <a:pt x="237" y="341"/>
                    <a:pt x="241" y="339"/>
                    <a:pt x="245" y="337"/>
                  </a:cubicBezTo>
                  <a:cubicBezTo>
                    <a:pt x="245" y="340"/>
                    <a:pt x="245" y="340"/>
                    <a:pt x="245" y="340"/>
                  </a:cubicBezTo>
                  <a:cubicBezTo>
                    <a:pt x="250" y="342"/>
                    <a:pt x="251" y="335"/>
                    <a:pt x="253" y="337"/>
                  </a:cubicBezTo>
                  <a:cubicBezTo>
                    <a:pt x="252" y="340"/>
                    <a:pt x="251" y="342"/>
                    <a:pt x="252" y="345"/>
                  </a:cubicBezTo>
                  <a:cubicBezTo>
                    <a:pt x="256" y="348"/>
                    <a:pt x="261" y="345"/>
                    <a:pt x="263" y="345"/>
                  </a:cubicBezTo>
                  <a:cubicBezTo>
                    <a:pt x="265" y="350"/>
                    <a:pt x="267" y="353"/>
                    <a:pt x="269" y="356"/>
                  </a:cubicBezTo>
                  <a:cubicBezTo>
                    <a:pt x="267" y="362"/>
                    <a:pt x="262" y="369"/>
                    <a:pt x="263" y="376"/>
                  </a:cubicBezTo>
                  <a:cubicBezTo>
                    <a:pt x="264" y="376"/>
                    <a:pt x="266" y="375"/>
                    <a:pt x="267" y="377"/>
                  </a:cubicBezTo>
                  <a:cubicBezTo>
                    <a:pt x="267" y="409"/>
                    <a:pt x="253" y="443"/>
                    <a:pt x="230" y="460"/>
                  </a:cubicBezTo>
                  <a:cubicBezTo>
                    <a:pt x="223" y="457"/>
                    <a:pt x="211" y="460"/>
                    <a:pt x="206" y="465"/>
                  </a:cubicBezTo>
                  <a:cubicBezTo>
                    <a:pt x="208" y="459"/>
                    <a:pt x="203" y="460"/>
                    <a:pt x="201" y="457"/>
                  </a:cubicBezTo>
                  <a:cubicBezTo>
                    <a:pt x="199" y="450"/>
                    <a:pt x="204" y="445"/>
                    <a:pt x="201" y="438"/>
                  </a:cubicBezTo>
                  <a:cubicBezTo>
                    <a:pt x="190" y="438"/>
                    <a:pt x="182" y="442"/>
                    <a:pt x="174" y="446"/>
                  </a:cubicBezTo>
                  <a:cubicBezTo>
                    <a:pt x="173" y="457"/>
                    <a:pt x="179" y="464"/>
                    <a:pt x="176" y="479"/>
                  </a:cubicBezTo>
                  <a:cubicBezTo>
                    <a:pt x="179" y="479"/>
                    <a:pt x="178" y="476"/>
                    <a:pt x="181" y="477"/>
                  </a:cubicBezTo>
                  <a:cubicBezTo>
                    <a:pt x="176" y="481"/>
                    <a:pt x="181" y="491"/>
                    <a:pt x="178" y="499"/>
                  </a:cubicBezTo>
                  <a:cubicBezTo>
                    <a:pt x="179" y="500"/>
                    <a:pt x="183" y="499"/>
                    <a:pt x="182" y="503"/>
                  </a:cubicBezTo>
                  <a:cubicBezTo>
                    <a:pt x="175" y="505"/>
                    <a:pt x="172" y="508"/>
                    <a:pt x="165" y="512"/>
                  </a:cubicBezTo>
                  <a:cubicBezTo>
                    <a:pt x="153" y="509"/>
                    <a:pt x="145" y="524"/>
                    <a:pt x="138" y="532"/>
                  </a:cubicBezTo>
                  <a:cubicBezTo>
                    <a:pt x="139" y="542"/>
                    <a:pt x="138" y="555"/>
                    <a:pt x="141" y="565"/>
                  </a:cubicBezTo>
                  <a:cubicBezTo>
                    <a:pt x="140" y="581"/>
                    <a:pt x="132" y="593"/>
                    <a:pt x="128" y="608"/>
                  </a:cubicBezTo>
                  <a:cubicBezTo>
                    <a:pt x="123" y="608"/>
                    <a:pt x="123" y="614"/>
                    <a:pt x="119" y="615"/>
                  </a:cubicBezTo>
                  <a:cubicBezTo>
                    <a:pt x="116" y="611"/>
                    <a:pt x="111" y="615"/>
                    <a:pt x="109" y="611"/>
                  </a:cubicBezTo>
                  <a:cubicBezTo>
                    <a:pt x="101" y="617"/>
                    <a:pt x="97" y="627"/>
                    <a:pt x="92" y="636"/>
                  </a:cubicBezTo>
                  <a:cubicBezTo>
                    <a:pt x="89" y="634"/>
                    <a:pt x="87" y="631"/>
                    <a:pt x="84" y="629"/>
                  </a:cubicBezTo>
                  <a:cubicBezTo>
                    <a:pt x="84" y="624"/>
                    <a:pt x="85" y="617"/>
                    <a:pt x="82" y="615"/>
                  </a:cubicBezTo>
                  <a:cubicBezTo>
                    <a:pt x="78" y="614"/>
                    <a:pt x="79" y="617"/>
                    <a:pt x="76" y="617"/>
                  </a:cubicBezTo>
                  <a:cubicBezTo>
                    <a:pt x="76" y="616"/>
                    <a:pt x="77" y="614"/>
                    <a:pt x="76" y="614"/>
                  </a:cubicBezTo>
                  <a:cubicBezTo>
                    <a:pt x="75" y="615"/>
                    <a:pt x="74" y="617"/>
                    <a:pt x="72" y="617"/>
                  </a:cubicBezTo>
                  <a:cubicBezTo>
                    <a:pt x="71" y="614"/>
                    <a:pt x="70" y="614"/>
                    <a:pt x="67" y="615"/>
                  </a:cubicBezTo>
                  <a:cubicBezTo>
                    <a:pt x="67" y="612"/>
                    <a:pt x="67" y="610"/>
                    <a:pt x="65" y="610"/>
                  </a:cubicBezTo>
                  <a:cubicBezTo>
                    <a:pt x="63" y="612"/>
                    <a:pt x="60" y="614"/>
                    <a:pt x="60" y="619"/>
                  </a:cubicBezTo>
                  <a:cubicBezTo>
                    <a:pt x="60" y="621"/>
                    <a:pt x="64" y="620"/>
                    <a:pt x="64" y="623"/>
                  </a:cubicBezTo>
                  <a:cubicBezTo>
                    <a:pt x="61" y="625"/>
                    <a:pt x="63" y="631"/>
                    <a:pt x="60" y="633"/>
                  </a:cubicBezTo>
                  <a:cubicBezTo>
                    <a:pt x="60" y="630"/>
                    <a:pt x="55" y="632"/>
                    <a:pt x="53" y="630"/>
                  </a:cubicBezTo>
                  <a:cubicBezTo>
                    <a:pt x="46" y="635"/>
                    <a:pt x="49" y="645"/>
                    <a:pt x="45" y="651"/>
                  </a:cubicBezTo>
                  <a:cubicBezTo>
                    <a:pt x="43" y="654"/>
                    <a:pt x="39" y="655"/>
                    <a:pt x="37" y="657"/>
                  </a:cubicBezTo>
                  <a:cubicBezTo>
                    <a:pt x="34" y="661"/>
                    <a:pt x="36" y="668"/>
                    <a:pt x="31" y="671"/>
                  </a:cubicBezTo>
                  <a:cubicBezTo>
                    <a:pt x="30" y="671"/>
                    <a:pt x="29" y="670"/>
                    <a:pt x="27" y="671"/>
                  </a:cubicBezTo>
                  <a:cubicBezTo>
                    <a:pt x="21" y="675"/>
                    <a:pt x="25" y="682"/>
                    <a:pt x="22" y="689"/>
                  </a:cubicBezTo>
                  <a:cubicBezTo>
                    <a:pt x="20" y="687"/>
                    <a:pt x="23" y="681"/>
                    <a:pt x="19" y="681"/>
                  </a:cubicBezTo>
                  <a:cubicBezTo>
                    <a:pt x="21" y="694"/>
                    <a:pt x="15" y="700"/>
                    <a:pt x="19" y="711"/>
                  </a:cubicBezTo>
                  <a:cubicBezTo>
                    <a:pt x="16" y="710"/>
                    <a:pt x="18" y="714"/>
                    <a:pt x="15" y="714"/>
                  </a:cubicBezTo>
                  <a:cubicBezTo>
                    <a:pt x="8" y="753"/>
                    <a:pt x="0" y="800"/>
                    <a:pt x="3" y="845"/>
                  </a:cubicBezTo>
                  <a:cubicBezTo>
                    <a:pt x="4" y="874"/>
                    <a:pt x="7" y="900"/>
                    <a:pt x="10" y="925"/>
                  </a:cubicBezTo>
                  <a:cubicBezTo>
                    <a:pt x="22" y="1004"/>
                    <a:pt x="40" y="1074"/>
                    <a:pt x="66" y="1136"/>
                  </a:cubicBezTo>
                  <a:cubicBezTo>
                    <a:pt x="81" y="1172"/>
                    <a:pt x="97" y="1206"/>
                    <a:pt x="116" y="1234"/>
                  </a:cubicBezTo>
                  <a:cubicBezTo>
                    <a:pt x="115" y="1232"/>
                    <a:pt x="115" y="1229"/>
                    <a:pt x="117" y="1227"/>
                  </a:cubicBezTo>
                  <a:cubicBezTo>
                    <a:pt x="134" y="1241"/>
                    <a:pt x="145" y="1273"/>
                    <a:pt x="172" y="1283"/>
                  </a:cubicBezTo>
                  <a:cubicBezTo>
                    <a:pt x="177" y="1290"/>
                    <a:pt x="184" y="1296"/>
                    <a:pt x="193" y="1299"/>
                  </a:cubicBezTo>
                  <a:cubicBezTo>
                    <a:pt x="195" y="1290"/>
                    <a:pt x="188" y="1276"/>
                    <a:pt x="187" y="1270"/>
                  </a:cubicBezTo>
                  <a:cubicBezTo>
                    <a:pt x="197" y="1287"/>
                    <a:pt x="206" y="1311"/>
                    <a:pt x="224" y="1317"/>
                  </a:cubicBezTo>
                  <a:cubicBezTo>
                    <a:pt x="228" y="1313"/>
                    <a:pt x="231" y="1308"/>
                    <a:pt x="231" y="1303"/>
                  </a:cubicBezTo>
                  <a:cubicBezTo>
                    <a:pt x="238" y="1307"/>
                    <a:pt x="241" y="1316"/>
                    <a:pt x="248" y="1319"/>
                  </a:cubicBezTo>
                  <a:cubicBezTo>
                    <a:pt x="249" y="1319"/>
                    <a:pt x="249" y="1318"/>
                    <a:pt x="250" y="1319"/>
                  </a:cubicBezTo>
                  <a:cubicBezTo>
                    <a:pt x="251" y="1313"/>
                    <a:pt x="247" y="1308"/>
                    <a:pt x="248" y="1306"/>
                  </a:cubicBezTo>
                  <a:cubicBezTo>
                    <a:pt x="254" y="1312"/>
                    <a:pt x="261" y="1316"/>
                    <a:pt x="263" y="1325"/>
                  </a:cubicBezTo>
                  <a:cubicBezTo>
                    <a:pt x="261" y="1325"/>
                    <a:pt x="260" y="1324"/>
                    <a:pt x="259" y="1323"/>
                  </a:cubicBezTo>
                  <a:cubicBezTo>
                    <a:pt x="259" y="1328"/>
                    <a:pt x="262" y="1331"/>
                    <a:pt x="267" y="1332"/>
                  </a:cubicBezTo>
                  <a:cubicBezTo>
                    <a:pt x="266" y="1329"/>
                    <a:pt x="270" y="1330"/>
                    <a:pt x="271" y="1330"/>
                  </a:cubicBezTo>
                  <a:cubicBezTo>
                    <a:pt x="278" y="1334"/>
                    <a:pt x="279" y="1342"/>
                    <a:pt x="288" y="1343"/>
                  </a:cubicBezTo>
                  <a:cubicBezTo>
                    <a:pt x="307" y="1338"/>
                    <a:pt x="305" y="1369"/>
                    <a:pt x="319" y="1374"/>
                  </a:cubicBezTo>
                  <a:cubicBezTo>
                    <a:pt x="329" y="1373"/>
                    <a:pt x="332" y="1378"/>
                    <a:pt x="337" y="1382"/>
                  </a:cubicBezTo>
                  <a:cubicBezTo>
                    <a:pt x="352" y="1381"/>
                    <a:pt x="352" y="1394"/>
                    <a:pt x="361" y="1399"/>
                  </a:cubicBezTo>
                  <a:cubicBezTo>
                    <a:pt x="362" y="1395"/>
                    <a:pt x="375" y="1396"/>
                    <a:pt x="372" y="1400"/>
                  </a:cubicBezTo>
                  <a:cubicBezTo>
                    <a:pt x="371" y="1399"/>
                    <a:pt x="368" y="1399"/>
                    <a:pt x="365" y="1399"/>
                  </a:cubicBezTo>
                  <a:cubicBezTo>
                    <a:pt x="365" y="1407"/>
                    <a:pt x="373" y="1411"/>
                    <a:pt x="378" y="1416"/>
                  </a:cubicBezTo>
                  <a:cubicBezTo>
                    <a:pt x="383" y="1422"/>
                    <a:pt x="384" y="1431"/>
                    <a:pt x="391" y="1435"/>
                  </a:cubicBezTo>
                  <a:cubicBezTo>
                    <a:pt x="392" y="1431"/>
                    <a:pt x="391" y="1431"/>
                    <a:pt x="392" y="1429"/>
                  </a:cubicBezTo>
                  <a:cubicBezTo>
                    <a:pt x="393" y="1432"/>
                    <a:pt x="396" y="1428"/>
                    <a:pt x="397" y="1429"/>
                  </a:cubicBezTo>
                  <a:cubicBezTo>
                    <a:pt x="396" y="1422"/>
                    <a:pt x="390" y="1420"/>
                    <a:pt x="388" y="1414"/>
                  </a:cubicBezTo>
                  <a:cubicBezTo>
                    <a:pt x="390" y="1414"/>
                    <a:pt x="390" y="1416"/>
                    <a:pt x="392" y="1416"/>
                  </a:cubicBezTo>
                  <a:cubicBezTo>
                    <a:pt x="390" y="1411"/>
                    <a:pt x="387" y="1407"/>
                    <a:pt x="383" y="1404"/>
                  </a:cubicBezTo>
                  <a:cubicBezTo>
                    <a:pt x="383" y="1399"/>
                    <a:pt x="381" y="1394"/>
                    <a:pt x="375" y="1392"/>
                  </a:cubicBezTo>
                  <a:cubicBezTo>
                    <a:pt x="373" y="1393"/>
                    <a:pt x="370" y="1398"/>
                    <a:pt x="368" y="1393"/>
                  </a:cubicBezTo>
                  <a:cubicBezTo>
                    <a:pt x="370" y="1393"/>
                    <a:pt x="372" y="1393"/>
                    <a:pt x="373" y="1391"/>
                  </a:cubicBezTo>
                  <a:cubicBezTo>
                    <a:pt x="367" y="1388"/>
                    <a:pt x="368" y="1373"/>
                    <a:pt x="359" y="1376"/>
                  </a:cubicBezTo>
                  <a:cubicBezTo>
                    <a:pt x="362" y="1377"/>
                    <a:pt x="363" y="1378"/>
                    <a:pt x="362" y="1382"/>
                  </a:cubicBezTo>
                  <a:cubicBezTo>
                    <a:pt x="358" y="1381"/>
                    <a:pt x="356" y="1378"/>
                    <a:pt x="356" y="1374"/>
                  </a:cubicBezTo>
                  <a:cubicBezTo>
                    <a:pt x="357" y="1374"/>
                    <a:pt x="358" y="1376"/>
                    <a:pt x="358" y="1373"/>
                  </a:cubicBezTo>
                  <a:cubicBezTo>
                    <a:pt x="356" y="1370"/>
                    <a:pt x="351" y="1364"/>
                    <a:pt x="350" y="1363"/>
                  </a:cubicBezTo>
                  <a:cubicBezTo>
                    <a:pt x="352" y="1364"/>
                    <a:pt x="356" y="1368"/>
                    <a:pt x="359" y="1366"/>
                  </a:cubicBezTo>
                  <a:cubicBezTo>
                    <a:pt x="354" y="1361"/>
                    <a:pt x="347" y="1360"/>
                    <a:pt x="342" y="1354"/>
                  </a:cubicBezTo>
                  <a:cubicBezTo>
                    <a:pt x="342" y="1353"/>
                    <a:pt x="343" y="1350"/>
                    <a:pt x="342" y="1349"/>
                  </a:cubicBezTo>
                  <a:cubicBezTo>
                    <a:pt x="340" y="1344"/>
                    <a:pt x="329" y="1331"/>
                    <a:pt x="325" y="1332"/>
                  </a:cubicBezTo>
                  <a:cubicBezTo>
                    <a:pt x="324" y="1338"/>
                    <a:pt x="333" y="1340"/>
                    <a:pt x="332" y="1343"/>
                  </a:cubicBezTo>
                  <a:cubicBezTo>
                    <a:pt x="326" y="1344"/>
                    <a:pt x="328" y="1336"/>
                    <a:pt x="323" y="1336"/>
                  </a:cubicBezTo>
                  <a:cubicBezTo>
                    <a:pt x="322" y="1338"/>
                    <a:pt x="326" y="1339"/>
                    <a:pt x="323" y="1340"/>
                  </a:cubicBezTo>
                  <a:cubicBezTo>
                    <a:pt x="320" y="1338"/>
                    <a:pt x="321" y="1332"/>
                    <a:pt x="320" y="1329"/>
                  </a:cubicBezTo>
                  <a:cubicBezTo>
                    <a:pt x="314" y="1329"/>
                    <a:pt x="311" y="1319"/>
                    <a:pt x="316" y="1317"/>
                  </a:cubicBezTo>
                  <a:cubicBezTo>
                    <a:pt x="314" y="1313"/>
                    <a:pt x="309" y="1312"/>
                    <a:pt x="305" y="1310"/>
                  </a:cubicBezTo>
                  <a:cubicBezTo>
                    <a:pt x="303" y="1313"/>
                    <a:pt x="308" y="1317"/>
                    <a:pt x="309" y="1320"/>
                  </a:cubicBezTo>
                  <a:cubicBezTo>
                    <a:pt x="303" y="1316"/>
                    <a:pt x="299" y="1309"/>
                    <a:pt x="292" y="1307"/>
                  </a:cubicBezTo>
                  <a:cubicBezTo>
                    <a:pt x="297" y="1308"/>
                    <a:pt x="291" y="1304"/>
                    <a:pt x="295" y="1303"/>
                  </a:cubicBezTo>
                  <a:cubicBezTo>
                    <a:pt x="297" y="1306"/>
                    <a:pt x="299" y="1313"/>
                    <a:pt x="302" y="1310"/>
                  </a:cubicBezTo>
                  <a:cubicBezTo>
                    <a:pt x="299" y="1307"/>
                    <a:pt x="297" y="1303"/>
                    <a:pt x="293" y="1300"/>
                  </a:cubicBezTo>
                  <a:cubicBezTo>
                    <a:pt x="292" y="1301"/>
                    <a:pt x="293" y="1304"/>
                    <a:pt x="291" y="1303"/>
                  </a:cubicBezTo>
                  <a:cubicBezTo>
                    <a:pt x="285" y="1295"/>
                    <a:pt x="279" y="1286"/>
                    <a:pt x="269" y="1281"/>
                  </a:cubicBezTo>
                  <a:cubicBezTo>
                    <a:pt x="271" y="1275"/>
                    <a:pt x="265" y="1278"/>
                    <a:pt x="266" y="1272"/>
                  </a:cubicBezTo>
                  <a:cubicBezTo>
                    <a:pt x="268" y="1272"/>
                    <a:pt x="269" y="1275"/>
                    <a:pt x="268" y="1271"/>
                  </a:cubicBezTo>
                  <a:cubicBezTo>
                    <a:pt x="266" y="1260"/>
                    <a:pt x="254" y="1254"/>
                    <a:pt x="248" y="1245"/>
                  </a:cubicBezTo>
                  <a:cubicBezTo>
                    <a:pt x="244" y="1238"/>
                    <a:pt x="242" y="1230"/>
                    <a:pt x="237" y="1223"/>
                  </a:cubicBezTo>
                  <a:cubicBezTo>
                    <a:pt x="231" y="1216"/>
                    <a:pt x="220" y="1208"/>
                    <a:pt x="214" y="1202"/>
                  </a:cubicBezTo>
                  <a:cubicBezTo>
                    <a:pt x="209" y="1198"/>
                    <a:pt x="204" y="1191"/>
                    <a:pt x="201" y="1187"/>
                  </a:cubicBezTo>
                  <a:cubicBezTo>
                    <a:pt x="193" y="1176"/>
                    <a:pt x="191" y="1162"/>
                    <a:pt x="182" y="1150"/>
                  </a:cubicBezTo>
                  <a:cubicBezTo>
                    <a:pt x="180" y="1147"/>
                    <a:pt x="177" y="1146"/>
                    <a:pt x="175" y="1144"/>
                  </a:cubicBezTo>
                  <a:cubicBezTo>
                    <a:pt x="171" y="1137"/>
                    <a:pt x="170" y="1129"/>
                    <a:pt x="165" y="1122"/>
                  </a:cubicBezTo>
                  <a:cubicBezTo>
                    <a:pt x="155" y="1116"/>
                    <a:pt x="153" y="1102"/>
                    <a:pt x="146" y="1094"/>
                  </a:cubicBezTo>
                  <a:cubicBezTo>
                    <a:pt x="145" y="1085"/>
                    <a:pt x="139" y="1081"/>
                    <a:pt x="136" y="1075"/>
                  </a:cubicBezTo>
                  <a:cubicBezTo>
                    <a:pt x="137" y="1068"/>
                    <a:pt x="133" y="1067"/>
                    <a:pt x="130" y="1064"/>
                  </a:cubicBezTo>
                  <a:cubicBezTo>
                    <a:pt x="122" y="1042"/>
                    <a:pt x="108" y="1020"/>
                    <a:pt x="110" y="990"/>
                  </a:cubicBezTo>
                  <a:cubicBezTo>
                    <a:pt x="111" y="968"/>
                    <a:pt x="125" y="947"/>
                    <a:pt x="123" y="923"/>
                  </a:cubicBezTo>
                  <a:cubicBezTo>
                    <a:pt x="122" y="920"/>
                    <a:pt x="120" y="917"/>
                    <a:pt x="120" y="913"/>
                  </a:cubicBezTo>
                  <a:cubicBezTo>
                    <a:pt x="119" y="905"/>
                    <a:pt x="120" y="896"/>
                    <a:pt x="120" y="887"/>
                  </a:cubicBezTo>
                  <a:cubicBezTo>
                    <a:pt x="120" y="855"/>
                    <a:pt x="122" y="823"/>
                    <a:pt x="133" y="797"/>
                  </a:cubicBezTo>
                  <a:cubicBezTo>
                    <a:pt x="133" y="795"/>
                    <a:pt x="129" y="796"/>
                    <a:pt x="129" y="792"/>
                  </a:cubicBezTo>
                  <a:cubicBezTo>
                    <a:pt x="132" y="789"/>
                    <a:pt x="131" y="781"/>
                    <a:pt x="131" y="775"/>
                  </a:cubicBezTo>
                  <a:cubicBezTo>
                    <a:pt x="127" y="771"/>
                    <a:pt x="123" y="769"/>
                    <a:pt x="119" y="767"/>
                  </a:cubicBezTo>
                  <a:cubicBezTo>
                    <a:pt x="119" y="766"/>
                    <a:pt x="118" y="765"/>
                    <a:pt x="118" y="764"/>
                  </a:cubicBezTo>
                  <a:cubicBezTo>
                    <a:pt x="120" y="763"/>
                    <a:pt x="120" y="765"/>
                    <a:pt x="122" y="765"/>
                  </a:cubicBezTo>
                  <a:cubicBezTo>
                    <a:pt x="120" y="760"/>
                    <a:pt x="125" y="758"/>
                    <a:pt x="125" y="752"/>
                  </a:cubicBezTo>
                  <a:cubicBezTo>
                    <a:pt x="126" y="748"/>
                    <a:pt x="121" y="742"/>
                    <a:pt x="124" y="737"/>
                  </a:cubicBezTo>
                  <a:cubicBezTo>
                    <a:pt x="116" y="733"/>
                    <a:pt x="117" y="722"/>
                    <a:pt x="115" y="716"/>
                  </a:cubicBezTo>
                  <a:cubicBezTo>
                    <a:pt x="111" y="715"/>
                    <a:pt x="112" y="718"/>
                    <a:pt x="109" y="719"/>
                  </a:cubicBezTo>
                  <a:cubicBezTo>
                    <a:pt x="106" y="716"/>
                    <a:pt x="108" y="715"/>
                    <a:pt x="108" y="711"/>
                  </a:cubicBezTo>
                  <a:cubicBezTo>
                    <a:pt x="104" y="711"/>
                    <a:pt x="104" y="707"/>
                    <a:pt x="103" y="704"/>
                  </a:cubicBezTo>
                  <a:cubicBezTo>
                    <a:pt x="98" y="704"/>
                    <a:pt x="98" y="704"/>
                    <a:pt x="98" y="704"/>
                  </a:cubicBezTo>
                  <a:cubicBezTo>
                    <a:pt x="93" y="698"/>
                    <a:pt x="96" y="692"/>
                    <a:pt x="96" y="686"/>
                  </a:cubicBezTo>
                  <a:cubicBezTo>
                    <a:pt x="96" y="684"/>
                    <a:pt x="94" y="683"/>
                    <a:pt x="94" y="681"/>
                  </a:cubicBezTo>
                  <a:cubicBezTo>
                    <a:pt x="91" y="660"/>
                    <a:pt x="98" y="633"/>
                    <a:pt x="108" y="621"/>
                  </a:cubicBezTo>
                  <a:cubicBezTo>
                    <a:pt x="110" y="623"/>
                    <a:pt x="114" y="624"/>
                    <a:pt x="116" y="626"/>
                  </a:cubicBezTo>
                  <a:cubicBezTo>
                    <a:pt x="115" y="630"/>
                    <a:pt x="112" y="632"/>
                    <a:pt x="112" y="637"/>
                  </a:cubicBezTo>
                  <a:cubicBezTo>
                    <a:pt x="117" y="639"/>
                    <a:pt x="119" y="633"/>
                    <a:pt x="118" y="627"/>
                  </a:cubicBezTo>
                  <a:cubicBezTo>
                    <a:pt x="119" y="626"/>
                    <a:pt x="122" y="629"/>
                    <a:pt x="124" y="626"/>
                  </a:cubicBezTo>
                  <a:cubicBezTo>
                    <a:pt x="123" y="616"/>
                    <a:pt x="135" y="614"/>
                    <a:pt x="139" y="607"/>
                  </a:cubicBezTo>
                  <a:cubicBezTo>
                    <a:pt x="142" y="600"/>
                    <a:pt x="142" y="593"/>
                    <a:pt x="148" y="587"/>
                  </a:cubicBezTo>
                  <a:cubicBezTo>
                    <a:pt x="149" y="594"/>
                    <a:pt x="155" y="582"/>
                    <a:pt x="157" y="579"/>
                  </a:cubicBezTo>
                  <a:cubicBezTo>
                    <a:pt x="153" y="565"/>
                    <a:pt x="166" y="554"/>
                    <a:pt x="171" y="543"/>
                  </a:cubicBezTo>
                  <a:cubicBezTo>
                    <a:pt x="169" y="540"/>
                    <a:pt x="168" y="538"/>
                    <a:pt x="172" y="536"/>
                  </a:cubicBezTo>
                  <a:cubicBezTo>
                    <a:pt x="180" y="539"/>
                    <a:pt x="191" y="525"/>
                    <a:pt x="196" y="521"/>
                  </a:cubicBezTo>
                  <a:cubicBezTo>
                    <a:pt x="197" y="519"/>
                    <a:pt x="200" y="519"/>
                    <a:pt x="202" y="518"/>
                  </a:cubicBezTo>
                  <a:cubicBezTo>
                    <a:pt x="213" y="509"/>
                    <a:pt x="220" y="483"/>
                    <a:pt x="233" y="480"/>
                  </a:cubicBezTo>
                  <a:cubicBezTo>
                    <a:pt x="239" y="479"/>
                    <a:pt x="243" y="485"/>
                    <a:pt x="249" y="482"/>
                  </a:cubicBezTo>
                  <a:cubicBezTo>
                    <a:pt x="251" y="477"/>
                    <a:pt x="258" y="477"/>
                    <a:pt x="262" y="475"/>
                  </a:cubicBezTo>
                  <a:cubicBezTo>
                    <a:pt x="266" y="472"/>
                    <a:pt x="268" y="466"/>
                    <a:pt x="272" y="463"/>
                  </a:cubicBezTo>
                  <a:cubicBezTo>
                    <a:pt x="277" y="459"/>
                    <a:pt x="285" y="458"/>
                    <a:pt x="290" y="455"/>
                  </a:cubicBezTo>
                  <a:cubicBezTo>
                    <a:pt x="294" y="451"/>
                    <a:pt x="296" y="444"/>
                    <a:pt x="300" y="441"/>
                  </a:cubicBezTo>
                  <a:cubicBezTo>
                    <a:pt x="304" y="438"/>
                    <a:pt x="308" y="440"/>
                    <a:pt x="312" y="437"/>
                  </a:cubicBezTo>
                  <a:cubicBezTo>
                    <a:pt x="314" y="435"/>
                    <a:pt x="314" y="431"/>
                    <a:pt x="317" y="428"/>
                  </a:cubicBezTo>
                  <a:cubicBezTo>
                    <a:pt x="325" y="419"/>
                    <a:pt x="338" y="420"/>
                    <a:pt x="338" y="407"/>
                  </a:cubicBezTo>
                  <a:cubicBezTo>
                    <a:pt x="334" y="405"/>
                    <a:pt x="335" y="399"/>
                    <a:pt x="332" y="397"/>
                  </a:cubicBezTo>
                  <a:cubicBezTo>
                    <a:pt x="339" y="382"/>
                    <a:pt x="347" y="367"/>
                    <a:pt x="361" y="359"/>
                  </a:cubicBezTo>
                  <a:cubicBezTo>
                    <a:pt x="361" y="356"/>
                    <a:pt x="359" y="356"/>
                    <a:pt x="360" y="354"/>
                  </a:cubicBezTo>
                  <a:cubicBezTo>
                    <a:pt x="365" y="351"/>
                    <a:pt x="370" y="348"/>
                    <a:pt x="374" y="344"/>
                  </a:cubicBezTo>
                  <a:cubicBezTo>
                    <a:pt x="374" y="341"/>
                    <a:pt x="370" y="342"/>
                    <a:pt x="371" y="337"/>
                  </a:cubicBezTo>
                  <a:cubicBezTo>
                    <a:pt x="388" y="325"/>
                    <a:pt x="401" y="308"/>
                    <a:pt x="408" y="286"/>
                  </a:cubicBezTo>
                  <a:cubicBezTo>
                    <a:pt x="413" y="284"/>
                    <a:pt x="417" y="281"/>
                    <a:pt x="422" y="279"/>
                  </a:cubicBezTo>
                  <a:cubicBezTo>
                    <a:pt x="424" y="297"/>
                    <a:pt x="412" y="301"/>
                    <a:pt x="406" y="311"/>
                  </a:cubicBezTo>
                  <a:cubicBezTo>
                    <a:pt x="403" y="317"/>
                    <a:pt x="402" y="325"/>
                    <a:pt x="398" y="329"/>
                  </a:cubicBezTo>
                  <a:cubicBezTo>
                    <a:pt x="396" y="331"/>
                    <a:pt x="393" y="331"/>
                    <a:pt x="391" y="334"/>
                  </a:cubicBezTo>
                  <a:cubicBezTo>
                    <a:pt x="391" y="343"/>
                    <a:pt x="386" y="348"/>
                    <a:pt x="384" y="357"/>
                  </a:cubicBezTo>
                  <a:cubicBezTo>
                    <a:pt x="376" y="358"/>
                    <a:pt x="374" y="364"/>
                    <a:pt x="373" y="372"/>
                  </a:cubicBezTo>
                  <a:cubicBezTo>
                    <a:pt x="375" y="372"/>
                    <a:pt x="375" y="374"/>
                    <a:pt x="378" y="373"/>
                  </a:cubicBezTo>
                  <a:cubicBezTo>
                    <a:pt x="383" y="372"/>
                    <a:pt x="380" y="368"/>
                    <a:pt x="382" y="365"/>
                  </a:cubicBezTo>
                  <a:cubicBezTo>
                    <a:pt x="388" y="356"/>
                    <a:pt x="405" y="350"/>
                    <a:pt x="400" y="338"/>
                  </a:cubicBezTo>
                  <a:cubicBezTo>
                    <a:pt x="403" y="335"/>
                    <a:pt x="407" y="331"/>
                    <a:pt x="410" y="327"/>
                  </a:cubicBezTo>
                  <a:cubicBezTo>
                    <a:pt x="416" y="327"/>
                    <a:pt x="423" y="320"/>
                    <a:pt x="427" y="314"/>
                  </a:cubicBezTo>
                  <a:cubicBezTo>
                    <a:pt x="423" y="314"/>
                    <a:pt x="422" y="316"/>
                    <a:pt x="419" y="316"/>
                  </a:cubicBezTo>
                  <a:cubicBezTo>
                    <a:pt x="414" y="306"/>
                    <a:pt x="425" y="301"/>
                    <a:pt x="432" y="296"/>
                  </a:cubicBezTo>
                  <a:cubicBezTo>
                    <a:pt x="440" y="280"/>
                    <a:pt x="440" y="261"/>
                    <a:pt x="455" y="252"/>
                  </a:cubicBezTo>
                  <a:cubicBezTo>
                    <a:pt x="463" y="252"/>
                    <a:pt x="465" y="246"/>
                    <a:pt x="472" y="245"/>
                  </a:cubicBezTo>
                  <a:cubicBezTo>
                    <a:pt x="470" y="233"/>
                    <a:pt x="485" y="234"/>
                    <a:pt x="481" y="223"/>
                  </a:cubicBezTo>
                  <a:cubicBezTo>
                    <a:pt x="483" y="221"/>
                    <a:pt x="486" y="221"/>
                    <a:pt x="486" y="216"/>
                  </a:cubicBezTo>
                  <a:cubicBezTo>
                    <a:pt x="487" y="213"/>
                    <a:pt x="482" y="216"/>
                    <a:pt x="483" y="213"/>
                  </a:cubicBezTo>
                  <a:cubicBezTo>
                    <a:pt x="491" y="213"/>
                    <a:pt x="494" y="204"/>
                    <a:pt x="492" y="196"/>
                  </a:cubicBezTo>
                  <a:cubicBezTo>
                    <a:pt x="493" y="194"/>
                    <a:pt x="497" y="194"/>
                    <a:pt x="497" y="191"/>
                  </a:cubicBezTo>
                  <a:cubicBezTo>
                    <a:pt x="497" y="186"/>
                    <a:pt x="492" y="186"/>
                    <a:pt x="492" y="182"/>
                  </a:cubicBezTo>
                  <a:cubicBezTo>
                    <a:pt x="495" y="167"/>
                    <a:pt x="487" y="159"/>
                    <a:pt x="484" y="146"/>
                  </a:cubicBezTo>
                  <a:cubicBezTo>
                    <a:pt x="484" y="141"/>
                    <a:pt x="491" y="134"/>
                    <a:pt x="487" y="130"/>
                  </a:cubicBezTo>
                  <a:cubicBezTo>
                    <a:pt x="498" y="125"/>
                    <a:pt x="507" y="118"/>
                    <a:pt x="512" y="111"/>
                  </a:cubicBezTo>
                  <a:cubicBezTo>
                    <a:pt x="507" y="109"/>
                    <a:pt x="503" y="115"/>
                    <a:pt x="498" y="116"/>
                  </a:cubicBezTo>
                  <a:cubicBezTo>
                    <a:pt x="498" y="114"/>
                    <a:pt x="498" y="114"/>
                    <a:pt x="499" y="113"/>
                  </a:cubicBezTo>
                  <a:cubicBezTo>
                    <a:pt x="492" y="118"/>
                    <a:pt x="487" y="126"/>
                    <a:pt x="479" y="130"/>
                  </a:cubicBezTo>
                  <a:cubicBezTo>
                    <a:pt x="478" y="133"/>
                    <a:pt x="481" y="132"/>
                    <a:pt x="482" y="134"/>
                  </a:cubicBezTo>
                  <a:cubicBezTo>
                    <a:pt x="479" y="133"/>
                    <a:pt x="478" y="135"/>
                    <a:pt x="476" y="135"/>
                  </a:cubicBezTo>
                  <a:cubicBezTo>
                    <a:pt x="477" y="137"/>
                    <a:pt x="478" y="141"/>
                    <a:pt x="474" y="141"/>
                  </a:cubicBezTo>
                  <a:cubicBezTo>
                    <a:pt x="472" y="135"/>
                    <a:pt x="473" y="130"/>
                    <a:pt x="478" y="125"/>
                  </a:cubicBezTo>
                  <a:cubicBezTo>
                    <a:pt x="480" y="123"/>
                    <a:pt x="484" y="123"/>
                    <a:pt x="487" y="121"/>
                  </a:cubicBezTo>
                  <a:cubicBezTo>
                    <a:pt x="489" y="120"/>
                    <a:pt x="489" y="118"/>
                    <a:pt x="490" y="117"/>
                  </a:cubicBezTo>
                  <a:cubicBezTo>
                    <a:pt x="496" y="112"/>
                    <a:pt x="503" y="113"/>
                    <a:pt x="508" y="108"/>
                  </a:cubicBezTo>
                  <a:cubicBezTo>
                    <a:pt x="503" y="106"/>
                    <a:pt x="506" y="101"/>
                    <a:pt x="510" y="99"/>
                  </a:cubicBezTo>
                  <a:cubicBezTo>
                    <a:pt x="509" y="100"/>
                    <a:pt x="519" y="101"/>
                    <a:pt x="516" y="97"/>
                  </a:cubicBezTo>
                  <a:cubicBezTo>
                    <a:pt x="514" y="96"/>
                    <a:pt x="512" y="100"/>
                    <a:pt x="511" y="97"/>
                  </a:cubicBezTo>
                  <a:cubicBezTo>
                    <a:pt x="511" y="95"/>
                    <a:pt x="510" y="95"/>
                    <a:pt x="511" y="94"/>
                  </a:cubicBezTo>
                  <a:cubicBezTo>
                    <a:pt x="515" y="96"/>
                    <a:pt x="520" y="97"/>
                    <a:pt x="523" y="93"/>
                  </a:cubicBezTo>
                  <a:cubicBezTo>
                    <a:pt x="521" y="91"/>
                    <a:pt x="519" y="95"/>
                    <a:pt x="519" y="93"/>
                  </a:cubicBezTo>
                  <a:cubicBezTo>
                    <a:pt x="517" y="87"/>
                    <a:pt x="525" y="87"/>
                    <a:pt x="529" y="82"/>
                  </a:cubicBezTo>
                  <a:cubicBezTo>
                    <a:pt x="531" y="78"/>
                    <a:pt x="530" y="72"/>
                    <a:pt x="534" y="71"/>
                  </a:cubicBezTo>
                  <a:cubicBezTo>
                    <a:pt x="535" y="71"/>
                    <a:pt x="538" y="78"/>
                    <a:pt x="539" y="73"/>
                  </a:cubicBezTo>
                  <a:cubicBezTo>
                    <a:pt x="539" y="69"/>
                    <a:pt x="537" y="71"/>
                    <a:pt x="537" y="66"/>
                  </a:cubicBezTo>
                  <a:cubicBezTo>
                    <a:pt x="540" y="66"/>
                    <a:pt x="539" y="64"/>
                    <a:pt x="541" y="64"/>
                  </a:cubicBezTo>
                  <a:cubicBezTo>
                    <a:pt x="541" y="67"/>
                    <a:pt x="538" y="68"/>
                    <a:pt x="540" y="70"/>
                  </a:cubicBezTo>
                  <a:cubicBezTo>
                    <a:pt x="543" y="70"/>
                    <a:pt x="542" y="67"/>
                    <a:pt x="545" y="68"/>
                  </a:cubicBezTo>
                  <a:cubicBezTo>
                    <a:pt x="543" y="69"/>
                    <a:pt x="541" y="74"/>
                    <a:pt x="545" y="74"/>
                  </a:cubicBezTo>
                  <a:cubicBezTo>
                    <a:pt x="549" y="70"/>
                    <a:pt x="548" y="67"/>
                    <a:pt x="551" y="63"/>
                  </a:cubicBezTo>
                  <a:cubicBezTo>
                    <a:pt x="547" y="63"/>
                    <a:pt x="544" y="67"/>
                    <a:pt x="542" y="63"/>
                  </a:cubicBezTo>
                  <a:cubicBezTo>
                    <a:pt x="547" y="61"/>
                    <a:pt x="548" y="62"/>
                    <a:pt x="554" y="59"/>
                  </a:cubicBezTo>
                  <a:cubicBezTo>
                    <a:pt x="553" y="60"/>
                    <a:pt x="552" y="61"/>
                    <a:pt x="554" y="62"/>
                  </a:cubicBezTo>
                  <a:cubicBezTo>
                    <a:pt x="568" y="51"/>
                    <a:pt x="591" y="49"/>
                    <a:pt x="609" y="42"/>
                  </a:cubicBezTo>
                  <a:cubicBezTo>
                    <a:pt x="609" y="43"/>
                    <a:pt x="611" y="43"/>
                    <a:pt x="612" y="43"/>
                  </a:cubicBezTo>
                  <a:cubicBezTo>
                    <a:pt x="611" y="44"/>
                    <a:pt x="611" y="45"/>
                    <a:pt x="612" y="47"/>
                  </a:cubicBezTo>
                  <a:cubicBezTo>
                    <a:pt x="622" y="44"/>
                    <a:pt x="628" y="50"/>
                    <a:pt x="635" y="48"/>
                  </a:cubicBezTo>
                  <a:cubicBezTo>
                    <a:pt x="635" y="45"/>
                    <a:pt x="631" y="48"/>
                    <a:pt x="633" y="44"/>
                  </a:cubicBezTo>
                  <a:cubicBezTo>
                    <a:pt x="637" y="45"/>
                    <a:pt x="640" y="47"/>
                    <a:pt x="645" y="47"/>
                  </a:cubicBezTo>
                  <a:cubicBezTo>
                    <a:pt x="646" y="48"/>
                    <a:pt x="646" y="49"/>
                    <a:pt x="645" y="50"/>
                  </a:cubicBezTo>
                  <a:cubicBezTo>
                    <a:pt x="649" y="50"/>
                    <a:pt x="651" y="52"/>
                    <a:pt x="653" y="54"/>
                  </a:cubicBezTo>
                  <a:cubicBezTo>
                    <a:pt x="648" y="58"/>
                    <a:pt x="643" y="48"/>
                    <a:pt x="639" y="54"/>
                  </a:cubicBezTo>
                  <a:cubicBezTo>
                    <a:pt x="646" y="57"/>
                    <a:pt x="652" y="62"/>
                    <a:pt x="661" y="59"/>
                  </a:cubicBezTo>
                  <a:cubicBezTo>
                    <a:pt x="661" y="52"/>
                    <a:pt x="653" y="59"/>
                    <a:pt x="652" y="55"/>
                  </a:cubicBezTo>
                  <a:cubicBezTo>
                    <a:pt x="672" y="52"/>
                    <a:pt x="695" y="70"/>
                    <a:pt x="717" y="64"/>
                  </a:cubicBezTo>
                  <a:cubicBezTo>
                    <a:pt x="725" y="68"/>
                    <a:pt x="736" y="69"/>
                    <a:pt x="747" y="71"/>
                  </a:cubicBezTo>
                  <a:cubicBezTo>
                    <a:pt x="744" y="64"/>
                    <a:pt x="738" y="68"/>
                    <a:pt x="732" y="67"/>
                  </a:cubicBezTo>
                  <a:close/>
                  <a:moveTo>
                    <a:pt x="60" y="652"/>
                  </a:moveTo>
                  <a:cubicBezTo>
                    <a:pt x="56" y="649"/>
                    <a:pt x="61" y="641"/>
                    <a:pt x="61" y="636"/>
                  </a:cubicBezTo>
                  <a:cubicBezTo>
                    <a:pt x="66" y="642"/>
                    <a:pt x="62" y="646"/>
                    <a:pt x="60" y="652"/>
                  </a:cubicBezTo>
                  <a:close/>
                  <a:moveTo>
                    <a:pt x="380" y="1401"/>
                  </a:moveTo>
                  <a:cubicBezTo>
                    <a:pt x="381" y="1407"/>
                    <a:pt x="388" y="1407"/>
                    <a:pt x="384" y="1414"/>
                  </a:cubicBezTo>
                  <a:cubicBezTo>
                    <a:pt x="381" y="1414"/>
                    <a:pt x="383" y="1410"/>
                    <a:pt x="381" y="1410"/>
                  </a:cubicBezTo>
                  <a:cubicBezTo>
                    <a:pt x="381" y="1409"/>
                    <a:pt x="383" y="1409"/>
                    <a:pt x="384" y="1409"/>
                  </a:cubicBezTo>
                  <a:cubicBezTo>
                    <a:pt x="382" y="1407"/>
                    <a:pt x="382" y="1405"/>
                    <a:pt x="379" y="1405"/>
                  </a:cubicBezTo>
                  <a:cubicBezTo>
                    <a:pt x="380" y="1407"/>
                    <a:pt x="373" y="1409"/>
                    <a:pt x="373" y="1404"/>
                  </a:cubicBezTo>
                  <a:cubicBezTo>
                    <a:pt x="377" y="1403"/>
                    <a:pt x="375" y="1402"/>
                    <a:pt x="380" y="1401"/>
                  </a:cubicBezTo>
                  <a:close/>
                  <a:moveTo>
                    <a:pt x="119" y="1239"/>
                  </a:moveTo>
                  <a:cubicBezTo>
                    <a:pt x="118" y="1237"/>
                    <a:pt x="117" y="1236"/>
                    <a:pt x="116" y="1234"/>
                  </a:cubicBezTo>
                  <a:cubicBezTo>
                    <a:pt x="116" y="1236"/>
                    <a:pt x="117" y="1238"/>
                    <a:pt x="119" y="1239"/>
                  </a:cubicBezTo>
                  <a:close/>
                  <a:moveTo>
                    <a:pt x="1279" y="110"/>
                  </a:moveTo>
                  <a:cubicBezTo>
                    <a:pt x="1291" y="112"/>
                    <a:pt x="1291" y="124"/>
                    <a:pt x="1301" y="127"/>
                  </a:cubicBezTo>
                  <a:cubicBezTo>
                    <a:pt x="1304" y="123"/>
                    <a:pt x="1297" y="119"/>
                    <a:pt x="1301" y="115"/>
                  </a:cubicBezTo>
                  <a:cubicBezTo>
                    <a:pt x="1292" y="82"/>
                    <a:pt x="1253" y="76"/>
                    <a:pt x="1235" y="55"/>
                  </a:cubicBezTo>
                  <a:cubicBezTo>
                    <a:pt x="1241" y="60"/>
                    <a:pt x="1248" y="64"/>
                    <a:pt x="1255" y="68"/>
                  </a:cubicBezTo>
                  <a:cubicBezTo>
                    <a:pt x="1256" y="65"/>
                    <a:pt x="1251" y="64"/>
                    <a:pt x="1254" y="63"/>
                  </a:cubicBezTo>
                  <a:cubicBezTo>
                    <a:pt x="1269" y="69"/>
                    <a:pt x="1280" y="82"/>
                    <a:pt x="1295" y="85"/>
                  </a:cubicBezTo>
                  <a:cubicBezTo>
                    <a:pt x="1294" y="85"/>
                    <a:pt x="1292" y="83"/>
                    <a:pt x="1294" y="83"/>
                  </a:cubicBezTo>
                  <a:cubicBezTo>
                    <a:pt x="1321" y="93"/>
                    <a:pt x="1341" y="109"/>
                    <a:pt x="1361" y="126"/>
                  </a:cubicBezTo>
                  <a:cubicBezTo>
                    <a:pt x="1363" y="128"/>
                    <a:pt x="1364" y="125"/>
                    <a:pt x="1366" y="127"/>
                  </a:cubicBezTo>
                  <a:cubicBezTo>
                    <a:pt x="1365" y="131"/>
                    <a:pt x="1368" y="130"/>
                    <a:pt x="1368" y="133"/>
                  </a:cubicBezTo>
                  <a:cubicBezTo>
                    <a:pt x="1365" y="131"/>
                    <a:pt x="1363" y="128"/>
                    <a:pt x="1359" y="127"/>
                  </a:cubicBezTo>
                  <a:cubicBezTo>
                    <a:pt x="1359" y="129"/>
                    <a:pt x="1359" y="131"/>
                    <a:pt x="1358" y="131"/>
                  </a:cubicBezTo>
                  <a:cubicBezTo>
                    <a:pt x="1355" y="128"/>
                    <a:pt x="1352" y="125"/>
                    <a:pt x="1348" y="122"/>
                  </a:cubicBezTo>
                  <a:cubicBezTo>
                    <a:pt x="1357" y="133"/>
                    <a:pt x="1366" y="147"/>
                    <a:pt x="1370" y="159"/>
                  </a:cubicBezTo>
                  <a:cubicBezTo>
                    <a:pt x="1370" y="158"/>
                    <a:pt x="1372" y="157"/>
                    <a:pt x="1373" y="157"/>
                  </a:cubicBezTo>
                  <a:cubicBezTo>
                    <a:pt x="1376" y="162"/>
                    <a:pt x="1381" y="165"/>
                    <a:pt x="1383" y="170"/>
                  </a:cubicBezTo>
                  <a:cubicBezTo>
                    <a:pt x="1383" y="175"/>
                    <a:pt x="1380" y="175"/>
                    <a:pt x="1383" y="179"/>
                  </a:cubicBezTo>
                  <a:cubicBezTo>
                    <a:pt x="1386" y="177"/>
                    <a:pt x="1390" y="179"/>
                    <a:pt x="1393" y="183"/>
                  </a:cubicBezTo>
                  <a:cubicBezTo>
                    <a:pt x="1386" y="167"/>
                    <a:pt x="1375" y="155"/>
                    <a:pt x="1367" y="141"/>
                  </a:cubicBezTo>
                  <a:cubicBezTo>
                    <a:pt x="1395" y="168"/>
                    <a:pt x="1421" y="203"/>
                    <a:pt x="1450" y="226"/>
                  </a:cubicBezTo>
                  <a:cubicBezTo>
                    <a:pt x="1454" y="228"/>
                    <a:pt x="1451" y="223"/>
                    <a:pt x="1453" y="223"/>
                  </a:cubicBezTo>
                  <a:cubicBezTo>
                    <a:pt x="1457" y="230"/>
                    <a:pt x="1464" y="234"/>
                    <a:pt x="1469" y="241"/>
                  </a:cubicBezTo>
                  <a:cubicBezTo>
                    <a:pt x="1476" y="250"/>
                    <a:pt x="1489" y="260"/>
                    <a:pt x="1492" y="268"/>
                  </a:cubicBezTo>
                  <a:cubicBezTo>
                    <a:pt x="1492" y="271"/>
                    <a:pt x="1493" y="277"/>
                    <a:pt x="1493" y="280"/>
                  </a:cubicBezTo>
                  <a:cubicBezTo>
                    <a:pt x="1495" y="288"/>
                    <a:pt x="1495" y="297"/>
                    <a:pt x="1499" y="303"/>
                  </a:cubicBezTo>
                  <a:cubicBezTo>
                    <a:pt x="1502" y="307"/>
                    <a:pt x="1509" y="308"/>
                    <a:pt x="1513" y="311"/>
                  </a:cubicBezTo>
                  <a:cubicBezTo>
                    <a:pt x="1515" y="313"/>
                    <a:pt x="1514" y="318"/>
                    <a:pt x="1518" y="316"/>
                  </a:cubicBezTo>
                  <a:cubicBezTo>
                    <a:pt x="1513" y="306"/>
                    <a:pt x="1511" y="297"/>
                    <a:pt x="1505" y="287"/>
                  </a:cubicBezTo>
                  <a:cubicBezTo>
                    <a:pt x="1508" y="285"/>
                    <a:pt x="1510" y="289"/>
                    <a:pt x="1511" y="287"/>
                  </a:cubicBezTo>
                  <a:cubicBezTo>
                    <a:pt x="1508" y="282"/>
                    <a:pt x="1502" y="276"/>
                    <a:pt x="1502" y="271"/>
                  </a:cubicBezTo>
                  <a:cubicBezTo>
                    <a:pt x="1509" y="270"/>
                    <a:pt x="1514" y="284"/>
                    <a:pt x="1519" y="285"/>
                  </a:cubicBezTo>
                  <a:cubicBezTo>
                    <a:pt x="1515" y="279"/>
                    <a:pt x="1511" y="273"/>
                    <a:pt x="1507" y="267"/>
                  </a:cubicBezTo>
                  <a:cubicBezTo>
                    <a:pt x="1517" y="278"/>
                    <a:pt x="1527" y="289"/>
                    <a:pt x="1536" y="301"/>
                  </a:cubicBezTo>
                  <a:cubicBezTo>
                    <a:pt x="1534" y="301"/>
                    <a:pt x="1533" y="299"/>
                    <a:pt x="1533" y="301"/>
                  </a:cubicBezTo>
                  <a:cubicBezTo>
                    <a:pt x="1534" y="303"/>
                    <a:pt x="1536" y="304"/>
                    <a:pt x="1537" y="308"/>
                  </a:cubicBezTo>
                  <a:cubicBezTo>
                    <a:pt x="1532" y="303"/>
                    <a:pt x="1529" y="298"/>
                    <a:pt x="1523" y="297"/>
                  </a:cubicBezTo>
                  <a:cubicBezTo>
                    <a:pt x="1532" y="309"/>
                    <a:pt x="1543" y="319"/>
                    <a:pt x="1550" y="333"/>
                  </a:cubicBezTo>
                  <a:cubicBezTo>
                    <a:pt x="1545" y="340"/>
                    <a:pt x="1555" y="346"/>
                    <a:pt x="1552" y="356"/>
                  </a:cubicBezTo>
                  <a:cubicBezTo>
                    <a:pt x="1553" y="358"/>
                    <a:pt x="1556" y="358"/>
                    <a:pt x="1558" y="359"/>
                  </a:cubicBezTo>
                  <a:cubicBezTo>
                    <a:pt x="1557" y="362"/>
                    <a:pt x="1554" y="361"/>
                    <a:pt x="1555" y="364"/>
                  </a:cubicBezTo>
                  <a:cubicBezTo>
                    <a:pt x="1557" y="367"/>
                    <a:pt x="1563" y="371"/>
                    <a:pt x="1562" y="374"/>
                  </a:cubicBezTo>
                  <a:cubicBezTo>
                    <a:pt x="1559" y="373"/>
                    <a:pt x="1558" y="369"/>
                    <a:pt x="1554" y="369"/>
                  </a:cubicBezTo>
                  <a:cubicBezTo>
                    <a:pt x="1555" y="375"/>
                    <a:pt x="1560" y="377"/>
                    <a:pt x="1561" y="383"/>
                  </a:cubicBezTo>
                  <a:cubicBezTo>
                    <a:pt x="1586" y="415"/>
                    <a:pt x="1596" y="460"/>
                    <a:pt x="1625" y="487"/>
                  </a:cubicBezTo>
                  <a:cubicBezTo>
                    <a:pt x="1625" y="486"/>
                    <a:pt x="1625" y="484"/>
                    <a:pt x="1626" y="484"/>
                  </a:cubicBezTo>
                  <a:cubicBezTo>
                    <a:pt x="1632" y="501"/>
                    <a:pt x="1644" y="510"/>
                    <a:pt x="1648" y="528"/>
                  </a:cubicBezTo>
                  <a:cubicBezTo>
                    <a:pt x="1651" y="524"/>
                    <a:pt x="1644" y="518"/>
                    <a:pt x="1647" y="514"/>
                  </a:cubicBezTo>
                  <a:cubicBezTo>
                    <a:pt x="1656" y="534"/>
                    <a:pt x="1671" y="555"/>
                    <a:pt x="1668" y="580"/>
                  </a:cubicBezTo>
                  <a:cubicBezTo>
                    <a:pt x="1668" y="585"/>
                    <a:pt x="1664" y="588"/>
                    <a:pt x="1663" y="592"/>
                  </a:cubicBezTo>
                  <a:cubicBezTo>
                    <a:pt x="1663" y="595"/>
                    <a:pt x="1665" y="598"/>
                    <a:pt x="1665" y="600"/>
                  </a:cubicBezTo>
                  <a:cubicBezTo>
                    <a:pt x="1668" y="621"/>
                    <a:pt x="1667" y="635"/>
                    <a:pt x="1672" y="650"/>
                  </a:cubicBezTo>
                  <a:cubicBezTo>
                    <a:pt x="1674" y="657"/>
                    <a:pt x="1679" y="663"/>
                    <a:pt x="1682" y="671"/>
                  </a:cubicBezTo>
                  <a:cubicBezTo>
                    <a:pt x="1684" y="682"/>
                    <a:pt x="1682" y="693"/>
                    <a:pt x="1689" y="701"/>
                  </a:cubicBezTo>
                  <a:cubicBezTo>
                    <a:pt x="1689" y="678"/>
                    <a:pt x="1689" y="678"/>
                    <a:pt x="1689" y="678"/>
                  </a:cubicBezTo>
                  <a:cubicBezTo>
                    <a:pt x="1695" y="680"/>
                    <a:pt x="1688" y="666"/>
                    <a:pt x="1693" y="663"/>
                  </a:cubicBezTo>
                  <a:cubicBezTo>
                    <a:pt x="1698" y="672"/>
                    <a:pt x="1697" y="688"/>
                    <a:pt x="1701" y="699"/>
                  </a:cubicBezTo>
                  <a:cubicBezTo>
                    <a:pt x="1696" y="644"/>
                    <a:pt x="1684" y="595"/>
                    <a:pt x="1668" y="548"/>
                  </a:cubicBezTo>
                  <a:cubicBezTo>
                    <a:pt x="1631" y="438"/>
                    <a:pt x="1580" y="350"/>
                    <a:pt x="1516" y="270"/>
                  </a:cubicBezTo>
                  <a:cubicBezTo>
                    <a:pt x="1452" y="190"/>
                    <a:pt x="1375" y="128"/>
                    <a:pt x="1285" y="73"/>
                  </a:cubicBezTo>
                  <a:cubicBezTo>
                    <a:pt x="1257" y="57"/>
                    <a:pt x="1214" y="32"/>
                    <a:pt x="1183" y="25"/>
                  </a:cubicBezTo>
                  <a:cubicBezTo>
                    <a:pt x="1172" y="14"/>
                    <a:pt x="1152" y="22"/>
                    <a:pt x="1135" y="23"/>
                  </a:cubicBezTo>
                  <a:cubicBezTo>
                    <a:pt x="1140" y="27"/>
                    <a:pt x="1147" y="29"/>
                    <a:pt x="1150" y="34"/>
                  </a:cubicBezTo>
                  <a:cubicBezTo>
                    <a:pt x="1155" y="30"/>
                    <a:pt x="1165" y="32"/>
                    <a:pt x="1168" y="29"/>
                  </a:cubicBezTo>
                  <a:cubicBezTo>
                    <a:pt x="1169" y="36"/>
                    <a:pt x="1178" y="35"/>
                    <a:pt x="1182" y="38"/>
                  </a:cubicBezTo>
                  <a:cubicBezTo>
                    <a:pt x="1178" y="38"/>
                    <a:pt x="1181" y="41"/>
                    <a:pt x="1178" y="44"/>
                  </a:cubicBezTo>
                  <a:cubicBezTo>
                    <a:pt x="1195" y="45"/>
                    <a:pt x="1207" y="59"/>
                    <a:pt x="1222" y="63"/>
                  </a:cubicBezTo>
                  <a:cubicBezTo>
                    <a:pt x="1223" y="63"/>
                    <a:pt x="1226" y="62"/>
                    <a:pt x="1227" y="62"/>
                  </a:cubicBezTo>
                  <a:cubicBezTo>
                    <a:pt x="1230" y="62"/>
                    <a:pt x="1233" y="65"/>
                    <a:pt x="1237" y="67"/>
                  </a:cubicBezTo>
                  <a:cubicBezTo>
                    <a:pt x="1237" y="67"/>
                    <a:pt x="1237" y="64"/>
                    <a:pt x="1238" y="65"/>
                  </a:cubicBezTo>
                  <a:cubicBezTo>
                    <a:pt x="1246" y="68"/>
                    <a:pt x="1253" y="73"/>
                    <a:pt x="1259" y="80"/>
                  </a:cubicBezTo>
                  <a:cubicBezTo>
                    <a:pt x="1257" y="81"/>
                    <a:pt x="1255" y="77"/>
                    <a:pt x="1254" y="80"/>
                  </a:cubicBezTo>
                  <a:cubicBezTo>
                    <a:pt x="1259" y="82"/>
                    <a:pt x="1257" y="86"/>
                    <a:pt x="1258" y="89"/>
                  </a:cubicBezTo>
                  <a:cubicBezTo>
                    <a:pt x="1264" y="90"/>
                    <a:pt x="1267" y="93"/>
                    <a:pt x="1268" y="99"/>
                  </a:cubicBezTo>
                  <a:cubicBezTo>
                    <a:pt x="1272" y="101"/>
                    <a:pt x="1276" y="102"/>
                    <a:pt x="1278" y="104"/>
                  </a:cubicBezTo>
                  <a:cubicBezTo>
                    <a:pt x="1278" y="107"/>
                    <a:pt x="1279" y="108"/>
                    <a:pt x="1279" y="110"/>
                  </a:cubicBezTo>
                  <a:close/>
                  <a:moveTo>
                    <a:pt x="1357" y="178"/>
                  </a:moveTo>
                  <a:cubicBezTo>
                    <a:pt x="1361" y="180"/>
                    <a:pt x="1366" y="187"/>
                    <a:pt x="1370" y="186"/>
                  </a:cubicBezTo>
                  <a:cubicBezTo>
                    <a:pt x="1366" y="183"/>
                    <a:pt x="1362" y="176"/>
                    <a:pt x="1357" y="178"/>
                  </a:cubicBezTo>
                  <a:close/>
                  <a:moveTo>
                    <a:pt x="1406" y="207"/>
                  </a:moveTo>
                  <a:cubicBezTo>
                    <a:pt x="1400" y="202"/>
                    <a:pt x="1401" y="190"/>
                    <a:pt x="1393" y="188"/>
                  </a:cubicBezTo>
                  <a:cubicBezTo>
                    <a:pt x="1392" y="190"/>
                    <a:pt x="1392" y="193"/>
                    <a:pt x="1391" y="194"/>
                  </a:cubicBezTo>
                  <a:cubicBezTo>
                    <a:pt x="1382" y="196"/>
                    <a:pt x="1379" y="193"/>
                    <a:pt x="1373" y="189"/>
                  </a:cubicBezTo>
                  <a:cubicBezTo>
                    <a:pt x="1375" y="193"/>
                    <a:pt x="1380" y="193"/>
                    <a:pt x="1382" y="195"/>
                  </a:cubicBezTo>
                  <a:cubicBezTo>
                    <a:pt x="1383" y="198"/>
                    <a:pt x="1381" y="198"/>
                    <a:pt x="1381" y="200"/>
                  </a:cubicBezTo>
                  <a:cubicBezTo>
                    <a:pt x="1389" y="204"/>
                    <a:pt x="1394" y="209"/>
                    <a:pt x="1400" y="215"/>
                  </a:cubicBezTo>
                  <a:cubicBezTo>
                    <a:pt x="1404" y="211"/>
                    <a:pt x="1409" y="213"/>
                    <a:pt x="1413" y="215"/>
                  </a:cubicBezTo>
                  <a:cubicBezTo>
                    <a:pt x="1413" y="217"/>
                    <a:pt x="1411" y="217"/>
                    <a:pt x="1410" y="216"/>
                  </a:cubicBezTo>
                  <a:cubicBezTo>
                    <a:pt x="1411" y="221"/>
                    <a:pt x="1415" y="222"/>
                    <a:pt x="1419" y="224"/>
                  </a:cubicBezTo>
                  <a:cubicBezTo>
                    <a:pt x="1416" y="217"/>
                    <a:pt x="1415" y="208"/>
                    <a:pt x="1406" y="207"/>
                  </a:cubicBezTo>
                  <a:close/>
                  <a:moveTo>
                    <a:pt x="1504" y="338"/>
                  </a:moveTo>
                  <a:cubicBezTo>
                    <a:pt x="1504" y="338"/>
                    <a:pt x="1503" y="338"/>
                    <a:pt x="1503" y="337"/>
                  </a:cubicBezTo>
                  <a:cubicBezTo>
                    <a:pt x="1503" y="338"/>
                    <a:pt x="1503" y="339"/>
                    <a:pt x="1504" y="338"/>
                  </a:cubicBezTo>
                  <a:close/>
                  <a:moveTo>
                    <a:pt x="1506" y="326"/>
                  </a:moveTo>
                  <a:cubicBezTo>
                    <a:pt x="1504" y="318"/>
                    <a:pt x="1500" y="311"/>
                    <a:pt x="1492" y="313"/>
                  </a:cubicBezTo>
                  <a:cubicBezTo>
                    <a:pt x="1493" y="323"/>
                    <a:pt x="1498" y="333"/>
                    <a:pt x="1503" y="337"/>
                  </a:cubicBezTo>
                  <a:cubicBezTo>
                    <a:pt x="1503" y="336"/>
                    <a:pt x="1503" y="334"/>
                    <a:pt x="1504" y="335"/>
                  </a:cubicBezTo>
                  <a:cubicBezTo>
                    <a:pt x="1506" y="336"/>
                    <a:pt x="1505" y="340"/>
                    <a:pt x="1509" y="340"/>
                  </a:cubicBezTo>
                  <a:cubicBezTo>
                    <a:pt x="1508" y="331"/>
                    <a:pt x="1504" y="330"/>
                    <a:pt x="1502" y="323"/>
                  </a:cubicBezTo>
                  <a:cubicBezTo>
                    <a:pt x="1504" y="323"/>
                    <a:pt x="1504" y="326"/>
                    <a:pt x="1506" y="326"/>
                  </a:cubicBezTo>
                  <a:close/>
                  <a:moveTo>
                    <a:pt x="1696" y="874"/>
                  </a:moveTo>
                  <a:cubicBezTo>
                    <a:pt x="1696" y="872"/>
                    <a:pt x="1697" y="872"/>
                    <a:pt x="1698" y="873"/>
                  </a:cubicBezTo>
                  <a:cubicBezTo>
                    <a:pt x="1698" y="869"/>
                    <a:pt x="1702" y="864"/>
                    <a:pt x="1699" y="861"/>
                  </a:cubicBezTo>
                  <a:cubicBezTo>
                    <a:pt x="1699" y="866"/>
                    <a:pt x="1695" y="872"/>
                    <a:pt x="1696" y="874"/>
                  </a:cubicBezTo>
                  <a:close/>
                  <a:moveTo>
                    <a:pt x="824" y="1523"/>
                  </a:moveTo>
                  <a:cubicBezTo>
                    <a:pt x="826" y="1525"/>
                    <a:pt x="831" y="1524"/>
                    <a:pt x="833" y="1523"/>
                  </a:cubicBezTo>
                  <a:cubicBezTo>
                    <a:pt x="833" y="1525"/>
                    <a:pt x="833" y="1526"/>
                    <a:pt x="834" y="1527"/>
                  </a:cubicBezTo>
                  <a:cubicBezTo>
                    <a:pt x="832" y="1527"/>
                    <a:pt x="830" y="1528"/>
                    <a:pt x="829" y="1530"/>
                  </a:cubicBezTo>
                  <a:cubicBezTo>
                    <a:pt x="836" y="1537"/>
                    <a:pt x="841" y="1523"/>
                    <a:pt x="845" y="1528"/>
                  </a:cubicBezTo>
                  <a:cubicBezTo>
                    <a:pt x="847" y="1522"/>
                    <a:pt x="852" y="1519"/>
                    <a:pt x="855" y="1515"/>
                  </a:cubicBezTo>
                  <a:cubicBezTo>
                    <a:pt x="846" y="1516"/>
                    <a:pt x="829" y="1515"/>
                    <a:pt x="824" y="1523"/>
                  </a:cubicBezTo>
                  <a:close/>
                </a:path>
              </a:pathLst>
            </a:custGeom>
            <a:grpFill/>
            <a:ln w="9525">
              <a:noFill/>
              <a:round/>
              <a:headEnd/>
              <a:tailEnd/>
            </a:ln>
          </p:spPr>
          <p:txBody>
            <a:bodyPr/>
            <a:lstStyle/>
            <a:p>
              <a:endParaRPr lang="de-DE"/>
            </a:p>
          </p:txBody>
        </p:sp>
        <p:sp>
          <p:nvSpPr>
            <p:cNvPr id="14" name="_color1"/>
            <p:cNvSpPr>
              <a:spLocks noEditPoints="1"/>
            </p:cNvSpPr>
            <p:nvPr/>
          </p:nvSpPr>
          <p:spPr bwMode="gray">
            <a:xfrm>
              <a:off x="2804400" y="1911431"/>
              <a:ext cx="3533540" cy="3535200"/>
            </a:xfrm>
            <a:custGeom>
              <a:avLst/>
              <a:gdLst/>
              <a:ahLst/>
              <a:cxnLst>
                <a:cxn ang="0">
                  <a:pos x="43" y="519"/>
                </a:cxn>
                <a:cxn ang="0">
                  <a:pos x="688" y="16"/>
                </a:cxn>
                <a:cxn ang="0">
                  <a:pos x="710" y="20"/>
                </a:cxn>
                <a:cxn ang="0">
                  <a:pos x="799" y="22"/>
                </a:cxn>
                <a:cxn ang="0">
                  <a:pos x="581" y="42"/>
                </a:cxn>
                <a:cxn ang="0">
                  <a:pos x="530" y="61"/>
                </a:cxn>
                <a:cxn ang="0">
                  <a:pos x="991" y="49"/>
                </a:cxn>
                <a:cxn ang="0">
                  <a:pos x="372" y="115"/>
                </a:cxn>
                <a:cxn ang="0">
                  <a:pos x="428" y="107"/>
                </a:cxn>
                <a:cxn ang="0">
                  <a:pos x="818" y="92"/>
                </a:cxn>
                <a:cxn ang="0">
                  <a:pos x="1055" y="192"/>
                </a:cxn>
                <a:cxn ang="0">
                  <a:pos x="825" y="120"/>
                </a:cxn>
                <a:cxn ang="0">
                  <a:pos x="386" y="131"/>
                </a:cxn>
                <a:cxn ang="0">
                  <a:pos x="360" y="122"/>
                </a:cxn>
                <a:cxn ang="0">
                  <a:pos x="307" y="157"/>
                </a:cxn>
                <a:cxn ang="0">
                  <a:pos x="1281" y="215"/>
                </a:cxn>
                <a:cxn ang="0">
                  <a:pos x="262" y="197"/>
                </a:cxn>
                <a:cxn ang="0">
                  <a:pos x="342" y="207"/>
                </a:cxn>
                <a:cxn ang="0">
                  <a:pos x="515" y="222"/>
                </a:cxn>
                <a:cxn ang="0">
                  <a:pos x="1092" y="232"/>
                </a:cxn>
                <a:cxn ang="0">
                  <a:pos x="1054" y="395"/>
                </a:cxn>
                <a:cxn ang="0">
                  <a:pos x="286" y="259"/>
                </a:cxn>
                <a:cxn ang="0">
                  <a:pos x="422" y="400"/>
                </a:cxn>
                <a:cxn ang="0">
                  <a:pos x="139" y="360"/>
                </a:cxn>
                <a:cxn ang="0">
                  <a:pos x="735" y="383"/>
                </a:cxn>
                <a:cxn ang="0">
                  <a:pos x="401" y="453"/>
                </a:cxn>
                <a:cxn ang="0">
                  <a:pos x="1275" y="515"/>
                </a:cxn>
                <a:cxn ang="0">
                  <a:pos x="965" y="472"/>
                </a:cxn>
                <a:cxn ang="0">
                  <a:pos x="1457" y="507"/>
                </a:cxn>
                <a:cxn ang="0">
                  <a:pos x="1123" y="716"/>
                </a:cxn>
                <a:cxn ang="0">
                  <a:pos x="1284" y="635"/>
                </a:cxn>
                <a:cxn ang="0">
                  <a:pos x="109" y="683"/>
                </a:cxn>
                <a:cxn ang="0">
                  <a:pos x="320" y="836"/>
                </a:cxn>
                <a:cxn ang="0">
                  <a:pos x="942" y="737"/>
                </a:cxn>
                <a:cxn ang="0">
                  <a:pos x="1520" y="791"/>
                </a:cxn>
                <a:cxn ang="0">
                  <a:pos x="1506" y="837"/>
                </a:cxn>
                <a:cxn ang="0">
                  <a:pos x="1392" y="910"/>
                </a:cxn>
                <a:cxn ang="0">
                  <a:pos x="1322" y="936"/>
                </a:cxn>
                <a:cxn ang="0">
                  <a:pos x="497" y="992"/>
                </a:cxn>
                <a:cxn ang="0">
                  <a:pos x="637" y="1004"/>
                </a:cxn>
                <a:cxn ang="0">
                  <a:pos x="75" y="1026"/>
                </a:cxn>
                <a:cxn ang="0">
                  <a:pos x="155" y="1216"/>
                </a:cxn>
                <a:cxn ang="0">
                  <a:pos x="1376" y="1175"/>
                </a:cxn>
                <a:cxn ang="0">
                  <a:pos x="187" y="1148"/>
                </a:cxn>
                <a:cxn ang="0">
                  <a:pos x="163" y="1223"/>
                </a:cxn>
                <a:cxn ang="0">
                  <a:pos x="363" y="1201"/>
                </a:cxn>
                <a:cxn ang="0">
                  <a:pos x="535" y="1295"/>
                </a:cxn>
                <a:cxn ang="0">
                  <a:pos x="170" y="1239"/>
                </a:cxn>
                <a:cxn ang="0">
                  <a:pos x="195" y="1266"/>
                </a:cxn>
                <a:cxn ang="0">
                  <a:pos x="224" y="1300"/>
                </a:cxn>
                <a:cxn ang="0">
                  <a:pos x="309" y="1356"/>
                </a:cxn>
                <a:cxn ang="0">
                  <a:pos x="1151" y="1402"/>
                </a:cxn>
                <a:cxn ang="0">
                  <a:pos x="618" y="1375"/>
                </a:cxn>
                <a:cxn ang="0">
                  <a:pos x="956" y="1397"/>
                </a:cxn>
                <a:cxn ang="0">
                  <a:pos x="1038" y="1391"/>
                </a:cxn>
                <a:cxn ang="0">
                  <a:pos x="697" y="1413"/>
                </a:cxn>
                <a:cxn ang="0">
                  <a:pos x="987" y="1439"/>
                </a:cxn>
                <a:cxn ang="0">
                  <a:pos x="513" y="1480"/>
                </a:cxn>
                <a:cxn ang="0">
                  <a:pos x="749" y="1462"/>
                </a:cxn>
                <a:cxn ang="0">
                  <a:pos x="975" y="1464"/>
                </a:cxn>
                <a:cxn ang="0">
                  <a:pos x="782" y="1475"/>
                </a:cxn>
                <a:cxn ang="0">
                  <a:pos x="738" y="1484"/>
                </a:cxn>
                <a:cxn ang="0">
                  <a:pos x="845" y="1510"/>
                </a:cxn>
              </a:cxnLst>
              <a:rect l="0" t="0" r="r" b="b"/>
              <a:pathLst>
                <a:path w="1525" h="1529">
                  <a:moveTo>
                    <a:pt x="760" y="11"/>
                  </a:moveTo>
                  <a:cubicBezTo>
                    <a:pt x="764" y="10"/>
                    <a:pt x="762" y="3"/>
                    <a:pt x="767" y="3"/>
                  </a:cubicBezTo>
                  <a:cubicBezTo>
                    <a:pt x="772" y="2"/>
                    <a:pt x="769" y="11"/>
                    <a:pt x="774" y="8"/>
                  </a:cubicBezTo>
                  <a:cubicBezTo>
                    <a:pt x="798" y="0"/>
                    <a:pt x="832" y="6"/>
                    <a:pt x="860" y="10"/>
                  </a:cubicBezTo>
                  <a:cubicBezTo>
                    <a:pt x="920" y="18"/>
                    <a:pt x="979" y="31"/>
                    <a:pt x="1027" y="50"/>
                  </a:cubicBezTo>
                  <a:cubicBezTo>
                    <a:pt x="1077" y="70"/>
                    <a:pt x="1124" y="92"/>
                    <a:pt x="1166" y="119"/>
                  </a:cubicBezTo>
                  <a:cubicBezTo>
                    <a:pt x="1181" y="129"/>
                    <a:pt x="1197" y="136"/>
                    <a:pt x="1209" y="145"/>
                  </a:cubicBezTo>
                  <a:cubicBezTo>
                    <a:pt x="1217" y="151"/>
                    <a:pt x="1224" y="160"/>
                    <a:pt x="1232" y="167"/>
                  </a:cubicBezTo>
                  <a:cubicBezTo>
                    <a:pt x="1281" y="205"/>
                    <a:pt x="1322" y="252"/>
                    <a:pt x="1362" y="301"/>
                  </a:cubicBezTo>
                  <a:cubicBezTo>
                    <a:pt x="1369" y="310"/>
                    <a:pt x="1378" y="316"/>
                    <a:pt x="1383" y="323"/>
                  </a:cubicBezTo>
                  <a:cubicBezTo>
                    <a:pt x="1388" y="331"/>
                    <a:pt x="1392" y="340"/>
                    <a:pt x="1398" y="348"/>
                  </a:cubicBezTo>
                  <a:cubicBezTo>
                    <a:pt x="1468" y="449"/>
                    <a:pt x="1525" y="587"/>
                    <a:pt x="1522" y="761"/>
                  </a:cubicBezTo>
                  <a:cubicBezTo>
                    <a:pt x="1522" y="773"/>
                    <a:pt x="1525" y="784"/>
                    <a:pt x="1524" y="795"/>
                  </a:cubicBezTo>
                  <a:cubicBezTo>
                    <a:pt x="1524" y="805"/>
                    <a:pt x="1520" y="815"/>
                    <a:pt x="1518" y="826"/>
                  </a:cubicBezTo>
                  <a:cubicBezTo>
                    <a:pt x="1515" y="857"/>
                    <a:pt x="1508" y="890"/>
                    <a:pt x="1502" y="919"/>
                  </a:cubicBezTo>
                  <a:cubicBezTo>
                    <a:pt x="1495" y="950"/>
                    <a:pt x="1489" y="979"/>
                    <a:pt x="1481" y="1007"/>
                  </a:cubicBezTo>
                  <a:cubicBezTo>
                    <a:pt x="1478" y="1017"/>
                    <a:pt x="1477" y="1028"/>
                    <a:pt x="1474" y="1037"/>
                  </a:cubicBezTo>
                  <a:cubicBezTo>
                    <a:pt x="1472" y="1045"/>
                    <a:pt x="1468" y="1051"/>
                    <a:pt x="1465" y="1058"/>
                  </a:cubicBezTo>
                  <a:cubicBezTo>
                    <a:pt x="1455" y="1079"/>
                    <a:pt x="1446" y="1102"/>
                    <a:pt x="1436" y="1122"/>
                  </a:cubicBezTo>
                  <a:cubicBezTo>
                    <a:pt x="1414" y="1164"/>
                    <a:pt x="1392" y="1199"/>
                    <a:pt x="1364" y="1233"/>
                  </a:cubicBezTo>
                  <a:cubicBezTo>
                    <a:pt x="1355" y="1245"/>
                    <a:pt x="1347" y="1257"/>
                    <a:pt x="1337" y="1268"/>
                  </a:cubicBezTo>
                  <a:cubicBezTo>
                    <a:pt x="1318" y="1289"/>
                    <a:pt x="1295" y="1305"/>
                    <a:pt x="1274" y="1326"/>
                  </a:cubicBezTo>
                  <a:cubicBezTo>
                    <a:pt x="1232" y="1368"/>
                    <a:pt x="1185" y="1404"/>
                    <a:pt x="1136" y="1434"/>
                  </a:cubicBezTo>
                  <a:cubicBezTo>
                    <a:pt x="1110" y="1450"/>
                    <a:pt x="1082" y="1460"/>
                    <a:pt x="1052" y="1471"/>
                  </a:cubicBezTo>
                  <a:cubicBezTo>
                    <a:pt x="1037" y="1477"/>
                    <a:pt x="1023" y="1484"/>
                    <a:pt x="1008" y="1488"/>
                  </a:cubicBezTo>
                  <a:cubicBezTo>
                    <a:pt x="992" y="1493"/>
                    <a:pt x="976" y="1494"/>
                    <a:pt x="958" y="1499"/>
                  </a:cubicBezTo>
                  <a:cubicBezTo>
                    <a:pt x="948" y="1502"/>
                    <a:pt x="940" y="1508"/>
                    <a:pt x="930" y="1511"/>
                  </a:cubicBezTo>
                  <a:cubicBezTo>
                    <a:pt x="904" y="1518"/>
                    <a:pt x="872" y="1514"/>
                    <a:pt x="846" y="1522"/>
                  </a:cubicBezTo>
                  <a:cubicBezTo>
                    <a:pt x="840" y="1524"/>
                    <a:pt x="835" y="1527"/>
                    <a:pt x="828" y="1528"/>
                  </a:cubicBezTo>
                  <a:cubicBezTo>
                    <a:pt x="823" y="1528"/>
                    <a:pt x="818" y="1526"/>
                    <a:pt x="813" y="1526"/>
                  </a:cubicBezTo>
                  <a:cubicBezTo>
                    <a:pt x="796" y="1525"/>
                    <a:pt x="777" y="1527"/>
                    <a:pt x="758" y="1528"/>
                  </a:cubicBezTo>
                  <a:cubicBezTo>
                    <a:pt x="735" y="1529"/>
                    <a:pt x="713" y="1524"/>
                    <a:pt x="691" y="1523"/>
                  </a:cubicBezTo>
                  <a:cubicBezTo>
                    <a:pt x="683" y="1523"/>
                    <a:pt x="676" y="1525"/>
                    <a:pt x="669" y="1524"/>
                  </a:cubicBezTo>
                  <a:cubicBezTo>
                    <a:pt x="656" y="1523"/>
                    <a:pt x="646" y="1514"/>
                    <a:pt x="635" y="1512"/>
                  </a:cubicBezTo>
                  <a:cubicBezTo>
                    <a:pt x="620" y="1510"/>
                    <a:pt x="607" y="1512"/>
                    <a:pt x="594" y="1511"/>
                  </a:cubicBezTo>
                  <a:cubicBezTo>
                    <a:pt x="571" y="1507"/>
                    <a:pt x="551" y="1496"/>
                    <a:pt x="531" y="1489"/>
                  </a:cubicBezTo>
                  <a:cubicBezTo>
                    <a:pt x="520" y="1486"/>
                    <a:pt x="508" y="1484"/>
                    <a:pt x="497" y="1481"/>
                  </a:cubicBezTo>
                  <a:cubicBezTo>
                    <a:pt x="454" y="1468"/>
                    <a:pt x="414" y="1451"/>
                    <a:pt x="380" y="1429"/>
                  </a:cubicBezTo>
                  <a:cubicBezTo>
                    <a:pt x="363" y="1418"/>
                    <a:pt x="347" y="1404"/>
                    <a:pt x="330" y="1393"/>
                  </a:cubicBezTo>
                  <a:cubicBezTo>
                    <a:pt x="287" y="1366"/>
                    <a:pt x="251" y="1334"/>
                    <a:pt x="216" y="1296"/>
                  </a:cubicBezTo>
                  <a:cubicBezTo>
                    <a:pt x="202" y="1282"/>
                    <a:pt x="187" y="1270"/>
                    <a:pt x="174" y="1252"/>
                  </a:cubicBezTo>
                  <a:cubicBezTo>
                    <a:pt x="169" y="1244"/>
                    <a:pt x="165" y="1234"/>
                    <a:pt x="159" y="1225"/>
                  </a:cubicBezTo>
                  <a:cubicBezTo>
                    <a:pt x="147" y="1209"/>
                    <a:pt x="133" y="1193"/>
                    <a:pt x="123" y="1177"/>
                  </a:cubicBezTo>
                  <a:cubicBezTo>
                    <a:pt x="60" y="1083"/>
                    <a:pt x="16" y="977"/>
                    <a:pt x="6" y="830"/>
                  </a:cubicBezTo>
                  <a:cubicBezTo>
                    <a:pt x="5" y="816"/>
                    <a:pt x="0" y="804"/>
                    <a:pt x="0" y="791"/>
                  </a:cubicBezTo>
                  <a:cubicBezTo>
                    <a:pt x="0" y="782"/>
                    <a:pt x="4" y="772"/>
                    <a:pt x="5" y="762"/>
                  </a:cubicBezTo>
                  <a:cubicBezTo>
                    <a:pt x="11" y="698"/>
                    <a:pt x="14" y="634"/>
                    <a:pt x="27" y="577"/>
                  </a:cubicBezTo>
                  <a:cubicBezTo>
                    <a:pt x="29" y="567"/>
                    <a:pt x="29" y="558"/>
                    <a:pt x="31" y="549"/>
                  </a:cubicBezTo>
                  <a:cubicBezTo>
                    <a:pt x="34" y="539"/>
                    <a:pt x="40" y="529"/>
                    <a:pt x="43" y="519"/>
                  </a:cubicBezTo>
                  <a:cubicBezTo>
                    <a:pt x="65" y="448"/>
                    <a:pt x="100" y="386"/>
                    <a:pt x="137" y="330"/>
                  </a:cubicBezTo>
                  <a:cubicBezTo>
                    <a:pt x="170" y="280"/>
                    <a:pt x="209" y="240"/>
                    <a:pt x="252" y="202"/>
                  </a:cubicBezTo>
                  <a:cubicBezTo>
                    <a:pt x="266" y="190"/>
                    <a:pt x="282" y="179"/>
                    <a:pt x="296" y="166"/>
                  </a:cubicBezTo>
                  <a:cubicBezTo>
                    <a:pt x="303" y="159"/>
                    <a:pt x="307" y="151"/>
                    <a:pt x="315" y="145"/>
                  </a:cubicBezTo>
                  <a:cubicBezTo>
                    <a:pt x="323" y="139"/>
                    <a:pt x="332" y="137"/>
                    <a:pt x="341" y="132"/>
                  </a:cubicBezTo>
                  <a:cubicBezTo>
                    <a:pt x="354" y="124"/>
                    <a:pt x="367" y="114"/>
                    <a:pt x="380" y="106"/>
                  </a:cubicBezTo>
                  <a:cubicBezTo>
                    <a:pt x="419" y="82"/>
                    <a:pt x="466" y="61"/>
                    <a:pt x="514" y="46"/>
                  </a:cubicBezTo>
                  <a:cubicBezTo>
                    <a:pt x="531" y="40"/>
                    <a:pt x="546" y="33"/>
                    <a:pt x="563" y="29"/>
                  </a:cubicBezTo>
                  <a:cubicBezTo>
                    <a:pt x="605" y="19"/>
                    <a:pt x="652" y="8"/>
                    <a:pt x="702" y="5"/>
                  </a:cubicBezTo>
                  <a:cubicBezTo>
                    <a:pt x="711" y="5"/>
                    <a:pt x="721" y="5"/>
                    <a:pt x="731" y="3"/>
                  </a:cubicBezTo>
                  <a:cubicBezTo>
                    <a:pt x="741" y="1"/>
                    <a:pt x="752" y="5"/>
                    <a:pt x="760" y="11"/>
                  </a:cubicBezTo>
                  <a:close/>
                  <a:moveTo>
                    <a:pt x="765" y="11"/>
                  </a:moveTo>
                  <a:cubicBezTo>
                    <a:pt x="767" y="11"/>
                    <a:pt x="769" y="11"/>
                    <a:pt x="770" y="9"/>
                  </a:cubicBezTo>
                  <a:cubicBezTo>
                    <a:pt x="768" y="9"/>
                    <a:pt x="769" y="6"/>
                    <a:pt x="767" y="5"/>
                  </a:cubicBezTo>
                  <a:cubicBezTo>
                    <a:pt x="766" y="7"/>
                    <a:pt x="764" y="8"/>
                    <a:pt x="765" y="11"/>
                  </a:cubicBezTo>
                  <a:close/>
                  <a:moveTo>
                    <a:pt x="737" y="6"/>
                  </a:moveTo>
                  <a:cubicBezTo>
                    <a:pt x="736" y="6"/>
                    <a:pt x="735" y="6"/>
                    <a:pt x="735" y="7"/>
                  </a:cubicBezTo>
                  <a:cubicBezTo>
                    <a:pt x="736" y="7"/>
                    <a:pt x="737" y="7"/>
                    <a:pt x="737" y="6"/>
                  </a:cubicBezTo>
                  <a:close/>
                  <a:moveTo>
                    <a:pt x="800" y="6"/>
                  </a:moveTo>
                  <a:cubicBezTo>
                    <a:pt x="790" y="5"/>
                    <a:pt x="794" y="9"/>
                    <a:pt x="800" y="6"/>
                  </a:cubicBezTo>
                  <a:close/>
                  <a:moveTo>
                    <a:pt x="744" y="7"/>
                  </a:moveTo>
                  <a:cubicBezTo>
                    <a:pt x="742" y="8"/>
                    <a:pt x="738" y="6"/>
                    <a:pt x="738" y="8"/>
                  </a:cubicBezTo>
                  <a:cubicBezTo>
                    <a:pt x="740" y="8"/>
                    <a:pt x="744" y="9"/>
                    <a:pt x="744" y="7"/>
                  </a:cubicBezTo>
                  <a:close/>
                  <a:moveTo>
                    <a:pt x="792" y="7"/>
                  </a:moveTo>
                  <a:cubicBezTo>
                    <a:pt x="790" y="8"/>
                    <a:pt x="785" y="6"/>
                    <a:pt x="785" y="8"/>
                  </a:cubicBezTo>
                  <a:cubicBezTo>
                    <a:pt x="787" y="8"/>
                    <a:pt x="791" y="9"/>
                    <a:pt x="792" y="7"/>
                  </a:cubicBezTo>
                  <a:close/>
                  <a:moveTo>
                    <a:pt x="727" y="8"/>
                  </a:moveTo>
                  <a:cubicBezTo>
                    <a:pt x="726" y="8"/>
                    <a:pt x="725" y="8"/>
                    <a:pt x="725" y="9"/>
                  </a:cubicBezTo>
                  <a:cubicBezTo>
                    <a:pt x="726" y="9"/>
                    <a:pt x="727" y="9"/>
                    <a:pt x="727" y="8"/>
                  </a:cubicBezTo>
                  <a:close/>
                  <a:moveTo>
                    <a:pt x="747" y="8"/>
                  </a:moveTo>
                  <a:cubicBezTo>
                    <a:pt x="746" y="8"/>
                    <a:pt x="745" y="8"/>
                    <a:pt x="745" y="9"/>
                  </a:cubicBezTo>
                  <a:cubicBezTo>
                    <a:pt x="745" y="9"/>
                    <a:pt x="747" y="9"/>
                    <a:pt x="747" y="8"/>
                  </a:cubicBezTo>
                  <a:close/>
                  <a:moveTo>
                    <a:pt x="784" y="8"/>
                  </a:moveTo>
                  <a:cubicBezTo>
                    <a:pt x="783" y="8"/>
                    <a:pt x="781" y="8"/>
                    <a:pt x="781" y="9"/>
                  </a:cubicBezTo>
                  <a:cubicBezTo>
                    <a:pt x="782" y="9"/>
                    <a:pt x="784" y="9"/>
                    <a:pt x="784" y="8"/>
                  </a:cubicBezTo>
                  <a:close/>
                  <a:moveTo>
                    <a:pt x="748" y="10"/>
                  </a:moveTo>
                  <a:cubicBezTo>
                    <a:pt x="747" y="10"/>
                    <a:pt x="748" y="11"/>
                    <a:pt x="748" y="10"/>
                  </a:cubicBezTo>
                  <a:close/>
                  <a:moveTo>
                    <a:pt x="778" y="10"/>
                  </a:moveTo>
                  <a:cubicBezTo>
                    <a:pt x="778" y="10"/>
                    <a:pt x="779" y="11"/>
                    <a:pt x="778" y="10"/>
                  </a:cubicBezTo>
                  <a:close/>
                  <a:moveTo>
                    <a:pt x="688" y="10"/>
                  </a:moveTo>
                  <a:cubicBezTo>
                    <a:pt x="686" y="11"/>
                    <a:pt x="682" y="9"/>
                    <a:pt x="682" y="11"/>
                  </a:cubicBezTo>
                  <a:cubicBezTo>
                    <a:pt x="684" y="10"/>
                    <a:pt x="688" y="12"/>
                    <a:pt x="688" y="10"/>
                  </a:cubicBezTo>
                  <a:close/>
                  <a:moveTo>
                    <a:pt x="841" y="11"/>
                  </a:moveTo>
                  <a:cubicBezTo>
                    <a:pt x="836" y="10"/>
                    <a:pt x="840" y="14"/>
                    <a:pt x="841" y="11"/>
                  </a:cubicBezTo>
                  <a:close/>
                  <a:moveTo>
                    <a:pt x="857" y="12"/>
                  </a:moveTo>
                  <a:cubicBezTo>
                    <a:pt x="856" y="12"/>
                    <a:pt x="854" y="12"/>
                    <a:pt x="854" y="13"/>
                  </a:cubicBezTo>
                  <a:cubicBezTo>
                    <a:pt x="855" y="13"/>
                    <a:pt x="857" y="13"/>
                    <a:pt x="857" y="12"/>
                  </a:cubicBezTo>
                  <a:close/>
                  <a:moveTo>
                    <a:pt x="688" y="16"/>
                  </a:moveTo>
                  <a:cubicBezTo>
                    <a:pt x="680" y="15"/>
                    <a:pt x="684" y="19"/>
                    <a:pt x="688" y="16"/>
                  </a:cubicBezTo>
                  <a:close/>
                  <a:moveTo>
                    <a:pt x="678" y="17"/>
                  </a:moveTo>
                  <a:cubicBezTo>
                    <a:pt x="676" y="17"/>
                    <a:pt x="671" y="16"/>
                    <a:pt x="671" y="18"/>
                  </a:cubicBezTo>
                  <a:cubicBezTo>
                    <a:pt x="673" y="17"/>
                    <a:pt x="677" y="19"/>
                    <a:pt x="678" y="17"/>
                  </a:cubicBezTo>
                  <a:close/>
                  <a:moveTo>
                    <a:pt x="842" y="17"/>
                  </a:moveTo>
                  <a:cubicBezTo>
                    <a:pt x="836" y="16"/>
                    <a:pt x="840" y="20"/>
                    <a:pt x="842" y="17"/>
                  </a:cubicBezTo>
                  <a:close/>
                  <a:moveTo>
                    <a:pt x="664" y="19"/>
                  </a:moveTo>
                  <a:cubicBezTo>
                    <a:pt x="674" y="17"/>
                    <a:pt x="664" y="18"/>
                    <a:pt x="658" y="19"/>
                  </a:cubicBezTo>
                  <a:cubicBezTo>
                    <a:pt x="655" y="19"/>
                    <a:pt x="652" y="18"/>
                    <a:pt x="651" y="21"/>
                  </a:cubicBezTo>
                  <a:cubicBezTo>
                    <a:pt x="656" y="20"/>
                    <a:pt x="660" y="19"/>
                    <a:pt x="664" y="19"/>
                  </a:cubicBezTo>
                  <a:close/>
                  <a:moveTo>
                    <a:pt x="700" y="19"/>
                  </a:moveTo>
                  <a:cubicBezTo>
                    <a:pt x="699" y="18"/>
                    <a:pt x="700" y="19"/>
                    <a:pt x="700" y="19"/>
                  </a:cubicBezTo>
                  <a:close/>
                  <a:moveTo>
                    <a:pt x="698" y="81"/>
                  </a:moveTo>
                  <a:cubicBezTo>
                    <a:pt x="716" y="81"/>
                    <a:pt x="734" y="81"/>
                    <a:pt x="751" y="81"/>
                  </a:cubicBezTo>
                  <a:cubicBezTo>
                    <a:pt x="753" y="60"/>
                    <a:pt x="757" y="36"/>
                    <a:pt x="759" y="18"/>
                  </a:cubicBezTo>
                  <a:cubicBezTo>
                    <a:pt x="733" y="34"/>
                    <a:pt x="714" y="56"/>
                    <a:pt x="698" y="81"/>
                  </a:cubicBezTo>
                  <a:close/>
                  <a:moveTo>
                    <a:pt x="852" y="19"/>
                  </a:moveTo>
                  <a:cubicBezTo>
                    <a:pt x="852" y="19"/>
                    <a:pt x="852" y="19"/>
                    <a:pt x="852" y="20"/>
                  </a:cubicBezTo>
                  <a:cubicBezTo>
                    <a:pt x="870" y="21"/>
                    <a:pt x="885" y="24"/>
                    <a:pt x="901" y="26"/>
                  </a:cubicBezTo>
                  <a:moveTo>
                    <a:pt x="901" y="26"/>
                  </a:moveTo>
                  <a:cubicBezTo>
                    <a:pt x="902" y="29"/>
                    <a:pt x="906" y="25"/>
                    <a:pt x="901" y="26"/>
                  </a:cubicBezTo>
                  <a:moveTo>
                    <a:pt x="901" y="26"/>
                  </a:moveTo>
                  <a:cubicBezTo>
                    <a:pt x="901" y="26"/>
                    <a:pt x="901" y="26"/>
                    <a:pt x="901" y="25"/>
                  </a:cubicBezTo>
                  <a:cubicBezTo>
                    <a:pt x="887" y="21"/>
                    <a:pt x="870" y="20"/>
                    <a:pt x="852" y="19"/>
                  </a:cubicBezTo>
                  <a:moveTo>
                    <a:pt x="852" y="19"/>
                  </a:moveTo>
                  <a:cubicBezTo>
                    <a:pt x="846" y="16"/>
                    <a:pt x="842" y="20"/>
                    <a:pt x="852" y="19"/>
                  </a:cubicBezTo>
                  <a:moveTo>
                    <a:pt x="693" y="19"/>
                  </a:moveTo>
                  <a:cubicBezTo>
                    <a:pt x="683" y="17"/>
                    <a:pt x="687" y="22"/>
                    <a:pt x="693" y="19"/>
                  </a:cubicBezTo>
                  <a:close/>
                  <a:moveTo>
                    <a:pt x="751" y="20"/>
                  </a:moveTo>
                  <a:cubicBezTo>
                    <a:pt x="751" y="19"/>
                    <a:pt x="752" y="20"/>
                    <a:pt x="751" y="20"/>
                  </a:cubicBezTo>
                  <a:close/>
                  <a:moveTo>
                    <a:pt x="754" y="81"/>
                  </a:moveTo>
                  <a:cubicBezTo>
                    <a:pt x="762" y="81"/>
                    <a:pt x="770" y="81"/>
                    <a:pt x="778" y="81"/>
                  </a:cubicBezTo>
                  <a:cubicBezTo>
                    <a:pt x="774" y="59"/>
                    <a:pt x="781" y="26"/>
                    <a:pt x="762" y="19"/>
                  </a:cubicBezTo>
                  <a:cubicBezTo>
                    <a:pt x="759" y="39"/>
                    <a:pt x="756" y="59"/>
                    <a:pt x="754" y="81"/>
                  </a:cubicBezTo>
                  <a:close/>
                  <a:moveTo>
                    <a:pt x="826" y="19"/>
                  </a:moveTo>
                  <a:cubicBezTo>
                    <a:pt x="820" y="18"/>
                    <a:pt x="824" y="22"/>
                    <a:pt x="826" y="19"/>
                  </a:cubicBezTo>
                  <a:close/>
                  <a:moveTo>
                    <a:pt x="641" y="21"/>
                  </a:moveTo>
                  <a:cubicBezTo>
                    <a:pt x="619" y="23"/>
                    <a:pt x="596" y="25"/>
                    <a:pt x="580" y="33"/>
                  </a:cubicBezTo>
                  <a:moveTo>
                    <a:pt x="580" y="33"/>
                  </a:moveTo>
                  <a:cubicBezTo>
                    <a:pt x="576" y="32"/>
                    <a:pt x="579" y="36"/>
                    <a:pt x="580" y="33"/>
                  </a:cubicBezTo>
                  <a:moveTo>
                    <a:pt x="580" y="33"/>
                  </a:moveTo>
                  <a:cubicBezTo>
                    <a:pt x="600" y="29"/>
                    <a:pt x="622" y="26"/>
                    <a:pt x="641" y="21"/>
                  </a:cubicBezTo>
                  <a:moveTo>
                    <a:pt x="641" y="21"/>
                  </a:moveTo>
                  <a:cubicBezTo>
                    <a:pt x="646" y="22"/>
                    <a:pt x="642" y="18"/>
                    <a:pt x="641" y="21"/>
                  </a:cubicBezTo>
                  <a:moveTo>
                    <a:pt x="632" y="29"/>
                  </a:moveTo>
                  <a:cubicBezTo>
                    <a:pt x="649" y="25"/>
                    <a:pt x="668" y="24"/>
                    <a:pt x="684" y="20"/>
                  </a:cubicBezTo>
                  <a:cubicBezTo>
                    <a:pt x="666" y="22"/>
                    <a:pt x="644" y="21"/>
                    <a:pt x="632" y="29"/>
                  </a:cubicBezTo>
                  <a:close/>
                  <a:moveTo>
                    <a:pt x="710" y="20"/>
                  </a:moveTo>
                  <a:cubicBezTo>
                    <a:pt x="709" y="20"/>
                    <a:pt x="707" y="19"/>
                    <a:pt x="707" y="21"/>
                  </a:cubicBezTo>
                  <a:cubicBezTo>
                    <a:pt x="708" y="20"/>
                    <a:pt x="710" y="21"/>
                    <a:pt x="710" y="20"/>
                  </a:cubicBezTo>
                  <a:close/>
                  <a:moveTo>
                    <a:pt x="726" y="21"/>
                  </a:moveTo>
                  <a:cubicBezTo>
                    <a:pt x="725" y="20"/>
                    <a:pt x="726" y="21"/>
                    <a:pt x="726" y="21"/>
                  </a:cubicBezTo>
                  <a:close/>
                  <a:moveTo>
                    <a:pt x="739" y="21"/>
                  </a:moveTo>
                  <a:cubicBezTo>
                    <a:pt x="739" y="20"/>
                    <a:pt x="740" y="21"/>
                    <a:pt x="739" y="21"/>
                  </a:cubicBezTo>
                  <a:close/>
                  <a:moveTo>
                    <a:pt x="749" y="21"/>
                  </a:moveTo>
                  <a:cubicBezTo>
                    <a:pt x="725" y="27"/>
                    <a:pt x="705" y="37"/>
                    <a:pt x="686" y="48"/>
                  </a:cubicBezTo>
                  <a:cubicBezTo>
                    <a:pt x="681" y="59"/>
                    <a:pt x="675" y="70"/>
                    <a:pt x="672" y="82"/>
                  </a:cubicBezTo>
                  <a:cubicBezTo>
                    <a:pt x="679" y="82"/>
                    <a:pt x="686" y="82"/>
                    <a:pt x="693" y="82"/>
                  </a:cubicBezTo>
                  <a:cubicBezTo>
                    <a:pt x="709" y="59"/>
                    <a:pt x="727" y="38"/>
                    <a:pt x="749" y="21"/>
                  </a:cubicBezTo>
                  <a:moveTo>
                    <a:pt x="749" y="21"/>
                  </a:moveTo>
                  <a:cubicBezTo>
                    <a:pt x="753" y="22"/>
                    <a:pt x="749" y="18"/>
                    <a:pt x="749" y="21"/>
                  </a:cubicBezTo>
                  <a:moveTo>
                    <a:pt x="793" y="21"/>
                  </a:moveTo>
                  <a:cubicBezTo>
                    <a:pt x="792" y="20"/>
                    <a:pt x="793" y="21"/>
                    <a:pt x="793" y="21"/>
                  </a:cubicBezTo>
                  <a:close/>
                  <a:moveTo>
                    <a:pt x="810" y="20"/>
                  </a:moveTo>
                  <a:cubicBezTo>
                    <a:pt x="809" y="20"/>
                    <a:pt x="808" y="20"/>
                    <a:pt x="808" y="21"/>
                  </a:cubicBezTo>
                  <a:cubicBezTo>
                    <a:pt x="809" y="20"/>
                    <a:pt x="810" y="21"/>
                    <a:pt x="810" y="20"/>
                  </a:cubicBezTo>
                  <a:close/>
                  <a:moveTo>
                    <a:pt x="837" y="21"/>
                  </a:moveTo>
                  <a:cubicBezTo>
                    <a:pt x="837" y="22"/>
                    <a:pt x="839" y="22"/>
                    <a:pt x="839" y="21"/>
                  </a:cubicBezTo>
                  <a:cubicBezTo>
                    <a:pt x="834" y="18"/>
                    <a:pt x="826" y="21"/>
                    <a:pt x="837" y="21"/>
                  </a:cubicBezTo>
                  <a:close/>
                  <a:moveTo>
                    <a:pt x="699" y="22"/>
                  </a:moveTo>
                  <a:cubicBezTo>
                    <a:pt x="667" y="27"/>
                    <a:pt x="629" y="26"/>
                    <a:pt x="610" y="45"/>
                  </a:cubicBezTo>
                  <a:moveTo>
                    <a:pt x="610" y="45"/>
                  </a:moveTo>
                  <a:cubicBezTo>
                    <a:pt x="606" y="44"/>
                    <a:pt x="610" y="47"/>
                    <a:pt x="610" y="45"/>
                  </a:cubicBezTo>
                  <a:moveTo>
                    <a:pt x="699" y="22"/>
                  </a:moveTo>
                  <a:cubicBezTo>
                    <a:pt x="668" y="28"/>
                    <a:pt x="639" y="36"/>
                    <a:pt x="610" y="45"/>
                  </a:cubicBezTo>
                  <a:moveTo>
                    <a:pt x="699" y="22"/>
                  </a:moveTo>
                  <a:cubicBezTo>
                    <a:pt x="703" y="22"/>
                    <a:pt x="699" y="19"/>
                    <a:pt x="699" y="22"/>
                  </a:cubicBezTo>
                  <a:moveTo>
                    <a:pt x="720" y="22"/>
                  </a:moveTo>
                  <a:cubicBezTo>
                    <a:pt x="713" y="23"/>
                    <a:pt x="705" y="22"/>
                    <a:pt x="702" y="26"/>
                  </a:cubicBezTo>
                  <a:cubicBezTo>
                    <a:pt x="708" y="25"/>
                    <a:pt x="714" y="24"/>
                    <a:pt x="720" y="22"/>
                  </a:cubicBezTo>
                  <a:moveTo>
                    <a:pt x="720" y="22"/>
                  </a:moveTo>
                  <a:cubicBezTo>
                    <a:pt x="725" y="23"/>
                    <a:pt x="721" y="19"/>
                    <a:pt x="720" y="22"/>
                  </a:cubicBezTo>
                  <a:moveTo>
                    <a:pt x="690" y="43"/>
                  </a:moveTo>
                  <a:cubicBezTo>
                    <a:pt x="689" y="43"/>
                    <a:pt x="690" y="44"/>
                    <a:pt x="690" y="43"/>
                  </a:cubicBezTo>
                  <a:moveTo>
                    <a:pt x="690" y="43"/>
                  </a:moveTo>
                  <a:cubicBezTo>
                    <a:pt x="705" y="35"/>
                    <a:pt x="721" y="28"/>
                    <a:pt x="737" y="21"/>
                  </a:cubicBezTo>
                  <a:cubicBezTo>
                    <a:pt x="720" y="26"/>
                    <a:pt x="695" y="25"/>
                    <a:pt x="690" y="43"/>
                  </a:cubicBezTo>
                  <a:moveTo>
                    <a:pt x="812" y="81"/>
                  </a:moveTo>
                  <a:cubicBezTo>
                    <a:pt x="830" y="82"/>
                    <a:pt x="849" y="82"/>
                    <a:pt x="867" y="83"/>
                  </a:cubicBezTo>
                  <a:cubicBezTo>
                    <a:pt x="844" y="58"/>
                    <a:pt x="811" y="35"/>
                    <a:pt x="774" y="21"/>
                  </a:cubicBezTo>
                  <a:cubicBezTo>
                    <a:pt x="788" y="40"/>
                    <a:pt x="803" y="58"/>
                    <a:pt x="812" y="81"/>
                  </a:cubicBezTo>
                  <a:close/>
                  <a:moveTo>
                    <a:pt x="852" y="66"/>
                  </a:moveTo>
                  <a:cubicBezTo>
                    <a:pt x="863" y="75"/>
                    <a:pt x="870" y="86"/>
                    <a:pt x="887" y="84"/>
                  </a:cubicBezTo>
                  <a:cubicBezTo>
                    <a:pt x="882" y="71"/>
                    <a:pt x="874" y="61"/>
                    <a:pt x="867" y="49"/>
                  </a:cubicBezTo>
                  <a:cubicBezTo>
                    <a:pt x="840" y="39"/>
                    <a:pt x="812" y="26"/>
                    <a:pt x="783" y="22"/>
                  </a:cubicBezTo>
                  <a:cubicBezTo>
                    <a:pt x="810" y="32"/>
                    <a:pt x="831" y="48"/>
                    <a:pt x="852" y="66"/>
                  </a:cubicBezTo>
                  <a:close/>
                  <a:moveTo>
                    <a:pt x="799" y="22"/>
                  </a:moveTo>
                  <a:cubicBezTo>
                    <a:pt x="821" y="29"/>
                    <a:pt x="844" y="36"/>
                    <a:pt x="863" y="46"/>
                  </a:cubicBezTo>
                  <a:cubicBezTo>
                    <a:pt x="854" y="26"/>
                    <a:pt x="823" y="27"/>
                    <a:pt x="799" y="22"/>
                  </a:cubicBezTo>
                  <a:moveTo>
                    <a:pt x="799" y="22"/>
                  </a:moveTo>
                  <a:cubicBezTo>
                    <a:pt x="797" y="19"/>
                    <a:pt x="793" y="23"/>
                    <a:pt x="799" y="22"/>
                  </a:cubicBezTo>
                  <a:moveTo>
                    <a:pt x="817" y="21"/>
                  </a:moveTo>
                  <a:cubicBezTo>
                    <a:pt x="811" y="19"/>
                    <a:pt x="815" y="24"/>
                    <a:pt x="817" y="21"/>
                  </a:cubicBezTo>
                  <a:close/>
                  <a:moveTo>
                    <a:pt x="928" y="41"/>
                  </a:moveTo>
                  <a:cubicBezTo>
                    <a:pt x="928" y="44"/>
                    <a:pt x="932" y="40"/>
                    <a:pt x="928" y="41"/>
                  </a:cubicBezTo>
                  <a:moveTo>
                    <a:pt x="928" y="41"/>
                  </a:moveTo>
                  <a:cubicBezTo>
                    <a:pt x="909" y="25"/>
                    <a:pt x="871" y="25"/>
                    <a:pt x="844" y="22"/>
                  </a:cubicBezTo>
                  <a:cubicBezTo>
                    <a:pt x="872" y="28"/>
                    <a:pt x="901" y="33"/>
                    <a:pt x="928" y="41"/>
                  </a:cubicBezTo>
                  <a:moveTo>
                    <a:pt x="901" y="21"/>
                  </a:moveTo>
                  <a:cubicBezTo>
                    <a:pt x="900" y="21"/>
                    <a:pt x="899" y="21"/>
                    <a:pt x="899" y="22"/>
                  </a:cubicBezTo>
                  <a:cubicBezTo>
                    <a:pt x="900" y="21"/>
                    <a:pt x="901" y="22"/>
                    <a:pt x="901" y="21"/>
                  </a:cubicBezTo>
                  <a:close/>
                  <a:moveTo>
                    <a:pt x="847" y="28"/>
                  </a:moveTo>
                  <a:cubicBezTo>
                    <a:pt x="848" y="30"/>
                    <a:pt x="849" y="28"/>
                    <a:pt x="847" y="28"/>
                  </a:cubicBezTo>
                  <a:moveTo>
                    <a:pt x="847" y="28"/>
                  </a:moveTo>
                  <a:cubicBezTo>
                    <a:pt x="842" y="22"/>
                    <a:pt x="827" y="22"/>
                    <a:pt x="818" y="23"/>
                  </a:cubicBezTo>
                  <a:cubicBezTo>
                    <a:pt x="829" y="23"/>
                    <a:pt x="837" y="27"/>
                    <a:pt x="847" y="28"/>
                  </a:cubicBezTo>
                  <a:moveTo>
                    <a:pt x="909" y="22"/>
                  </a:moveTo>
                  <a:cubicBezTo>
                    <a:pt x="904" y="21"/>
                    <a:pt x="908" y="24"/>
                    <a:pt x="909" y="22"/>
                  </a:cubicBezTo>
                  <a:close/>
                  <a:moveTo>
                    <a:pt x="916" y="23"/>
                  </a:moveTo>
                  <a:cubicBezTo>
                    <a:pt x="914" y="23"/>
                    <a:pt x="913" y="22"/>
                    <a:pt x="913" y="23"/>
                  </a:cubicBezTo>
                  <a:cubicBezTo>
                    <a:pt x="914" y="23"/>
                    <a:pt x="915" y="24"/>
                    <a:pt x="916" y="23"/>
                  </a:cubicBezTo>
                  <a:close/>
                  <a:moveTo>
                    <a:pt x="922" y="24"/>
                  </a:moveTo>
                  <a:cubicBezTo>
                    <a:pt x="922" y="25"/>
                    <a:pt x="922" y="25"/>
                    <a:pt x="922" y="25"/>
                  </a:cubicBezTo>
                  <a:cubicBezTo>
                    <a:pt x="927" y="25"/>
                    <a:pt x="928" y="27"/>
                    <a:pt x="932" y="26"/>
                  </a:cubicBezTo>
                  <a:moveTo>
                    <a:pt x="932" y="26"/>
                  </a:moveTo>
                  <a:cubicBezTo>
                    <a:pt x="934" y="29"/>
                    <a:pt x="938" y="25"/>
                    <a:pt x="932" y="26"/>
                  </a:cubicBezTo>
                  <a:moveTo>
                    <a:pt x="932" y="26"/>
                  </a:moveTo>
                  <a:cubicBezTo>
                    <a:pt x="932" y="26"/>
                    <a:pt x="932" y="26"/>
                    <a:pt x="932" y="25"/>
                  </a:cubicBezTo>
                  <a:cubicBezTo>
                    <a:pt x="928" y="26"/>
                    <a:pt x="927" y="24"/>
                    <a:pt x="922" y="24"/>
                  </a:cubicBezTo>
                  <a:moveTo>
                    <a:pt x="922" y="24"/>
                  </a:moveTo>
                  <a:cubicBezTo>
                    <a:pt x="919" y="22"/>
                    <a:pt x="915" y="26"/>
                    <a:pt x="922" y="24"/>
                  </a:cubicBezTo>
                  <a:moveTo>
                    <a:pt x="907" y="25"/>
                  </a:moveTo>
                  <a:cubicBezTo>
                    <a:pt x="907" y="26"/>
                    <a:pt x="907" y="26"/>
                    <a:pt x="907" y="26"/>
                  </a:cubicBezTo>
                  <a:cubicBezTo>
                    <a:pt x="934" y="34"/>
                    <a:pt x="965" y="42"/>
                    <a:pt x="990" y="47"/>
                  </a:cubicBezTo>
                  <a:cubicBezTo>
                    <a:pt x="967" y="36"/>
                    <a:pt x="938" y="29"/>
                    <a:pt x="907" y="25"/>
                  </a:cubicBezTo>
                  <a:moveTo>
                    <a:pt x="907" y="25"/>
                  </a:moveTo>
                  <a:cubicBezTo>
                    <a:pt x="907" y="23"/>
                    <a:pt x="903" y="26"/>
                    <a:pt x="907" y="25"/>
                  </a:cubicBezTo>
                  <a:moveTo>
                    <a:pt x="602" y="50"/>
                  </a:moveTo>
                  <a:cubicBezTo>
                    <a:pt x="598" y="55"/>
                    <a:pt x="592" y="59"/>
                    <a:pt x="587" y="64"/>
                  </a:cubicBezTo>
                  <a:cubicBezTo>
                    <a:pt x="583" y="68"/>
                    <a:pt x="576" y="75"/>
                    <a:pt x="577" y="78"/>
                  </a:cubicBezTo>
                  <a:cubicBezTo>
                    <a:pt x="587" y="77"/>
                    <a:pt x="597" y="71"/>
                    <a:pt x="606" y="66"/>
                  </a:cubicBezTo>
                  <a:cubicBezTo>
                    <a:pt x="631" y="53"/>
                    <a:pt x="656" y="41"/>
                    <a:pt x="683" y="32"/>
                  </a:cubicBezTo>
                  <a:cubicBezTo>
                    <a:pt x="687" y="31"/>
                    <a:pt x="696" y="31"/>
                    <a:pt x="695" y="25"/>
                  </a:cubicBezTo>
                  <a:cubicBezTo>
                    <a:pt x="662" y="32"/>
                    <a:pt x="632" y="41"/>
                    <a:pt x="602" y="50"/>
                  </a:cubicBezTo>
                  <a:close/>
                  <a:moveTo>
                    <a:pt x="530" y="58"/>
                  </a:moveTo>
                  <a:cubicBezTo>
                    <a:pt x="526" y="57"/>
                    <a:pt x="529" y="61"/>
                    <a:pt x="530" y="58"/>
                  </a:cubicBezTo>
                  <a:moveTo>
                    <a:pt x="530" y="58"/>
                  </a:moveTo>
                  <a:cubicBezTo>
                    <a:pt x="546" y="53"/>
                    <a:pt x="563" y="47"/>
                    <a:pt x="581" y="42"/>
                  </a:cubicBezTo>
                  <a:cubicBezTo>
                    <a:pt x="598" y="37"/>
                    <a:pt x="617" y="35"/>
                    <a:pt x="631" y="26"/>
                  </a:cubicBezTo>
                  <a:cubicBezTo>
                    <a:pt x="593" y="33"/>
                    <a:pt x="554" y="38"/>
                    <a:pt x="530" y="58"/>
                  </a:cubicBezTo>
                  <a:moveTo>
                    <a:pt x="969" y="73"/>
                  </a:moveTo>
                  <a:cubicBezTo>
                    <a:pt x="947" y="41"/>
                    <a:pt x="895" y="34"/>
                    <a:pt x="850" y="27"/>
                  </a:cubicBezTo>
                  <a:cubicBezTo>
                    <a:pt x="890" y="42"/>
                    <a:pt x="933" y="54"/>
                    <a:pt x="969" y="73"/>
                  </a:cubicBezTo>
                  <a:close/>
                  <a:moveTo>
                    <a:pt x="939" y="27"/>
                  </a:moveTo>
                  <a:cubicBezTo>
                    <a:pt x="938" y="28"/>
                    <a:pt x="937" y="27"/>
                    <a:pt x="937" y="28"/>
                  </a:cubicBezTo>
                  <a:cubicBezTo>
                    <a:pt x="937" y="28"/>
                    <a:pt x="939" y="28"/>
                    <a:pt x="939" y="27"/>
                  </a:cubicBezTo>
                  <a:close/>
                  <a:moveTo>
                    <a:pt x="574" y="32"/>
                  </a:moveTo>
                  <a:cubicBezTo>
                    <a:pt x="574" y="33"/>
                    <a:pt x="573" y="32"/>
                    <a:pt x="574" y="32"/>
                  </a:cubicBezTo>
                  <a:close/>
                  <a:moveTo>
                    <a:pt x="781" y="81"/>
                  </a:moveTo>
                  <a:cubicBezTo>
                    <a:pt x="790" y="80"/>
                    <a:pt x="801" y="82"/>
                    <a:pt x="808" y="80"/>
                  </a:cubicBezTo>
                  <a:cubicBezTo>
                    <a:pt x="798" y="63"/>
                    <a:pt x="789" y="45"/>
                    <a:pt x="776" y="31"/>
                  </a:cubicBezTo>
                  <a:cubicBezTo>
                    <a:pt x="778" y="48"/>
                    <a:pt x="779" y="65"/>
                    <a:pt x="781" y="81"/>
                  </a:cubicBezTo>
                  <a:close/>
                  <a:moveTo>
                    <a:pt x="526" y="47"/>
                  </a:moveTo>
                  <a:cubicBezTo>
                    <a:pt x="524" y="48"/>
                    <a:pt x="526" y="49"/>
                    <a:pt x="526" y="47"/>
                  </a:cubicBezTo>
                  <a:moveTo>
                    <a:pt x="526" y="47"/>
                  </a:moveTo>
                  <a:cubicBezTo>
                    <a:pt x="543" y="43"/>
                    <a:pt x="560" y="40"/>
                    <a:pt x="573" y="32"/>
                  </a:cubicBezTo>
                  <a:cubicBezTo>
                    <a:pt x="557" y="37"/>
                    <a:pt x="537" y="38"/>
                    <a:pt x="526" y="47"/>
                  </a:cubicBezTo>
                  <a:moveTo>
                    <a:pt x="963" y="32"/>
                  </a:moveTo>
                  <a:cubicBezTo>
                    <a:pt x="962" y="32"/>
                    <a:pt x="961" y="32"/>
                    <a:pt x="961" y="33"/>
                  </a:cubicBezTo>
                  <a:cubicBezTo>
                    <a:pt x="961" y="33"/>
                    <a:pt x="963" y="33"/>
                    <a:pt x="963" y="32"/>
                  </a:cubicBezTo>
                  <a:close/>
                  <a:moveTo>
                    <a:pt x="585" y="80"/>
                  </a:moveTo>
                  <a:cubicBezTo>
                    <a:pt x="601" y="82"/>
                    <a:pt x="616" y="87"/>
                    <a:pt x="632" y="84"/>
                  </a:cubicBezTo>
                  <a:cubicBezTo>
                    <a:pt x="648" y="70"/>
                    <a:pt x="665" y="58"/>
                    <a:pt x="683" y="47"/>
                  </a:cubicBezTo>
                  <a:cubicBezTo>
                    <a:pt x="683" y="42"/>
                    <a:pt x="693" y="36"/>
                    <a:pt x="689" y="33"/>
                  </a:cubicBezTo>
                  <a:cubicBezTo>
                    <a:pt x="652" y="46"/>
                    <a:pt x="617" y="61"/>
                    <a:pt x="585" y="80"/>
                  </a:cubicBezTo>
                  <a:close/>
                  <a:moveTo>
                    <a:pt x="966" y="34"/>
                  </a:moveTo>
                  <a:cubicBezTo>
                    <a:pt x="968" y="37"/>
                    <a:pt x="972" y="33"/>
                    <a:pt x="966" y="34"/>
                  </a:cubicBezTo>
                  <a:moveTo>
                    <a:pt x="966" y="34"/>
                  </a:moveTo>
                  <a:cubicBezTo>
                    <a:pt x="965" y="31"/>
                    <a:pt x="961" y="35"/>
                    <a:pt x="966" y="34"/>
                  </a:cubicBezTo>
                  <a:moveTo>
                    <a:pt x="575" y="35"/>
                  </a:moveTo>
                  <a:cubicBezTo>
                    <a:pt x="574" y="35"/>
                    <a:pt x="575" y="36"/>
                    <a:pt x="575" y="35"/>
                  </a:cubicBezTo>
                  <a:close/>
                  <a:moveTo>
                    <a:pt x="859" y="35"/>
                  </a:moveTo>
                  <a:cubicBezTo>
                    <a:pt x="861" y="40"/>
                    <a:pt x="866" y="43"/>
                    <a:pt x="869" y="48"/>
                  </a:cubicBezTo>
                  <a:cubicBezTo>
                    <a:pt x="878" y="53"/>
                    <a:pt x="889" y="57"/>
                    <a:pt x="900" y="64"/>
                  </a:cubicBezTo>
                  <a:cubicBezTo>
                    <a:pt x="909" y="69"/>
                    <a:pt x="921" y="80"/>
                    <a:pt x="930" y="81"/>
                  </a:cubicBezTo>
                  <a:cubicBezTo>
                    <a:pt x="940" y="82"/>
                    <a:pt x="953" y="76"/>
                    <a:pt x="965" y="73"/>
                  </a:cubicBezTo>
                  <a:cubicBezTo>
                    <a:pt x="931" y="59"/>
                    <a:pt x="898" y="44"/>
                    <a:pt x="859" y="35"/>
                  </a:cubicBezTo>
                  <a:moveTo>
                    <a:pt x="859" y="35"/>
                  </a:moveTo>
                  <a:cubicBezTo>
                    <a:pt x="858" y="34"/>
                    <a:pt x="858" y="35"/>
                    <a:pt x="859" y="35"/>
                  </a:cubicBezTo>
                  <a:moveTo>
                    <a:pt x="993" y="63"/>
                  </a:moveTo>
                  <a:cubicBezTo>
                    <a:pt x="997" y="61"/>
                    <a:pt x="1000" y="59"/>
                    <a:pt x="1001" y="55"/>
                  </a:cubicBezTo>
                  <a:cubicBezTo>
                    <a:pt x="977" y="47"/>
                    <a:pt x="949" y="38"/>
                    <a:pt x="924" y="35"/>
                  </a:cubicBezTo>
                  <a:cubicBezTo>
                    <a:pt x="943" y="48"/>
                    <a:pt x="970" y="54"/>
                    <a:pt x="993" y="63"/>
                  </a:cubicBezTo>
                  <a:close/>
                  <a:moveTo>
                    <a:pt x="973" y="35"/>
                  </a:moveTo>
                  <a:cubicBezTo>
                    <a:pt x="972" y="35"/>
                    <a:pt x="970" y="35"/>
                    <a:pt x="970" y="36"/>
                  </a:cubicBezTo>
                  <a:cubicBezTo>
                    <a:pt x="971" y="36"/>
                    <a:pt x="973" y="36"/>
                    <a:pt x="973" y="35"/>
                  </a:cubicBezTo>
                  <a:close/>
                  <a:moveTo>
                    <a:pt x="530" y="61"/>
                  </a:moveTo>
                  <a:cubicBezTo>
                    <a:pt x="542" y="76"/>
                    <a:pt x="556" y="66"/>
                    <a:pt x="573" y="59"/>
                  </a:cubicBezTo>
                  <a:cubicBezTo>
                    <a:pt x="588" y="53"/>
                    <a:pt x="599" y="49"/>
                    <a:pt x="608" y="42"/>
                  </a:cubicBezTo>
                  <a:cubicBezTo>
                    <a:pt x="611" y="39"/>
                    <a:pt x="617" y="37"/>
                    <a:pt x="614" y="36"/>
                  </a:cubicBezTo>
                  <a:cubicBezTo>
                    <a:pt x="585" y="43"/>
                    <a:pt x="557" y="52"/>
                    <a:pt x="530" y="61"/>
                  </a:cubicBezTo>
                  <a:close/>
                  <a:moveTo>
                    <a:pt x="976" y="36"/>
                  </a:moveTo>
                  <a:cubicBezTo>
                    <a:pt x="975" y="36"/>
                    <a:pt x="974" y="36"/>
                    <a:pt x="974" y="37"/>
                  </a:cubicBezTo>
                  <a:cubicBezTo>
                    <a:pt x="975" y="37"/>
                    <a:pt x="976" y="37"/>
                    <a:pt x="976" y="36"/>
                  </a:cubicBezTo>
                  <a:close/>
                  <a:moveTo>
                    <a:pt x="978" y="38"/>
                  </a:moveTo>
                  <a:cubicBezTo>
                    <a:pt x="978" y="37"/>
                    <a:pt x="979" y="39"/>
                    <a:pt x="978" y="38"/>
                  </a:cubicBezTo>
                  <a:close/>
                  <a:moveTo>
                    <a:pt x="982" y="39"/>
                  </a:moveTo>
                  <a:cubicBezTo>
                    <a:pt x="981" y="38"/>
                    <a:pt x="982" y="39"/>
                    <a:pt x="982" y="39"/>
                  </a:cubicBezTo>
                  <a:close/>
                  <a:moveTo>
                    <a:pt x="931" y="43"/>
                  </a:moveTo>
                  <a:cubicBezTo>
                    <a:pt x="931" y="42"/>
                    <a:pt x="932" y="43"/>
                    <a:pt x="931" y="43"/>
                  </a:cubicBezTo>
                  <a:close/>
                  <a:moveTo>
                    <a:pt x="985" y="43"/>
                  </a:moveTo>
                  <a:cubicBezTo>
                    <a:pt x="984" y="42"/>
                    <a:pt x="985" y="43"/>
                    <a:pt x="985" y="43"/>
                  </a:cubicBezTo>
                  <a:close/>
                  <a:moveTo>
                    <a:pt x="1000" y="48"/>
                  </a:moveTo>
                  <a:cubicBezTo>
                    <a:pt x="997" y="46"/>
                    <a:pt x="991" y="42"/>
                    <a:pt x="987" y="44"/>
                  </a:cubicBezTo>
                  <a:cubicBezTo>
                    <a:pt x="992" y="44"/>
                    <a:pt x="996" y="50"/>
                    <a:pt x="1000" y="48"/>
                  </a:cubicBezTo>
                  <a:close/>
                  <a:moveTo>
                    <a:pt x="489" y="60"/>
                  </a:moveTo>
                  <a:cubicBezTo>
                    <a:pt x="488" y="60"/>
                    <a:pt x="487" y="60"/>
                    <a:pt x="486" y="61"/>
                  </a:cubicBezTo>
                  <a:moveTo>
                    <a:pt x="486" y="61"/>
                  </a:moveTo>
                  <a:cubicBezTo>
                    <a:pt x="485" y="61"/>
                    <a:pt x="485" y="61"/>
                    <a:pt x="485" y="62"/>
                  </a:cubicBezTo>
                  <a:moveTo>
                    <a:pt x="485" y="62"/>
                  </a:moveTo>
                  <a:cubicBezTo>
                    <a:pt x="481" y="61"/>
                    <a:pt x="484" y="65"/>
                    <a:pt x="485" y="62"/>
                  </a:cubicBezTo>
                  <a:moveTo>
                    <a:pt x="485" y="62"/>
                  </a:moveTo>
                  <a:cubicBezTo>
                    <a:pt x="486" y="62"/>
                    <a:pt x="486" y="62"/>
                    <a:pt x="486" y="61"/>
                  </a:cubicBezTo>
                  <a:moveTo>
                    <a:pt x="486" y="61"/>
                  </a:moveTo>
                  <a:cubicBezTo>
                    <a:pt x="488" y="61"/>
                    <a:pt x="489" y="61"/>
                    <a:pt x="489" y="60"/>
                  </a:cubicBezTo>
                  <a:moveTo>
                    <a:pt x="489" y="60"/>
                  </a:moveTo>
                  <a:cubicBezTo>
                    <a:pt x="500" y="55"/>
                    <a:pt x="516" y="55"/>
                    <a:pt x="523" y="46"/>
                  </a:cubicBezTo>
                  <a:cubicBezTo>
                    <a:pt x="511" y="50"/>
                    <a:pt x="500" y="54"/>
                    <a:pt x="489" y="60"/>
                  </a:cubicBezTo>
                  <a:moveTo>
                    <a:pt x="542" y="47"/>
                  </a:moveTo>
                  <a:cubicBezTo>
                    <a:pt x="535" y="47"/>
                    <a:pt x="530" y="50"/>
                    <a:pt x="523" y="51"/>
                  </a:cubicBezTo>
                  <a:cubicBezTo>
                    <a:pt x="523" y="54"/>
                    <a:pt x="523" y="56"/>
                    <a:pt x="524" y="57"/>
                  </a:cubicBezTo>
                  <a:cubicBezTo>
                    <a:pt x="531" y="55"/>
                    <a:pt x="537" y="50"/>
                    <a:pt x="542" y="47"/>
                  </a:cubicBezTo>
                  <a:moveTo>
                    <a:pt x="542" y="47"/>
                  </a:moveTo>
                  <a:cubicBezTo>
                    <a:pt x="546" y="47"/>
                    <a:pt x="542" y="44"/>
                    <a:pt x="542" y="47"/>
                  </a:cubicBezTo>
                  <a:moveTo>
                    <a:pt x="1113" y="98"/>
                  </a:moveTo>
                  <a:cubicBezTo>
                    <a:pt x="1113" y="99"/>
                    <a:pt x="1115" y="99"/>
                    <a:pt x="1115" y="99"/>
                  </a:cubicBezTo>
                  <a:moveTo>
                    <a:pt x="1115" y="99"/>
                  </a:moveTo>
                  <a:cubicBezTo>
                    <a:pt x="1116" y="101"/>
                    <a:pt x="1116" y="99"/>
                    <a:pt x="1115" y="99"/>
                  </a:cubicBezTo>
                  <a:moveTo>
                    <a:pt x="1115" y="99"/>
                  </a:moveTo>
                  <a:cubicBezTo>
                    <a:pt x="1115" y="98"/>
                    <a:pt x="1114" y="99"/>
                    <a:pt x="1113" y="98"/>
                  </a:cubicBezTo>
                  <a:moveTo>
                    <a:pt x="1113" y="98"/>
                  </a:moveTo>
                  <a:cubicBezTo>
                    <a:pt x="1081" y="77"/>
                    <a:pt x="1043" y="57"/>
                    <a:pt x="1002" y="48"/>
                  </a:cubicBezTo>
                  <a:cubicBezTo>
                    <a:pt x="1008" y="57"/>
                    <a:pt x="1020" y="58"/>
                    <a:pt x="1029" y="62"/>
                  </a:cubicBezTo>
                  <a:cubicBezTo>
                    <a:pt x="1057" y="72"/>
                    <a:pt x="1086" y="86"/>
                    <a:pt x="1113" y="98"/>
                  </a:cubicBezTo>
                  <a:moveTo>
                    <a:pt x="991" y="49"/>
                  </a:moveTo>
                  <a:cubicBezTo>
                    <a:pt x="991" y="49"/>
                    <a:pt x="992" y="50"/>
                    <a:pt x="991" y="49"/>
                  </a:cubicBezTo>
                  <a:close/>
                  <a:moveTo>
                    <a:pt x="948" y="50"/>
                  </a:moveTo>
                  <a:cubicBezTo>
                    <a:pt x="957" y="57"/>
                    <a:pt x="965" y="65"/>
                    <a:pt x="974" y="71"/>
                  </a:cubicBezTo>
                  <a:cubicBezTo>
                    <a:pt x="979" y="69"/>
                    <a:pt x="987" y="69"/>
                    <a:pt x="990" y="64"/>
                  </a:cubicBezTo>
                  <a:cubicBezTo>
                    <a:pt x="975" y="60"/>
                    <a:pt x="963" y="54"/>
                    <a:pt x="948" y="50"/>
                  </a:cubicBezTo>
                  <a:moveTo>
                    <a:pt x="948" y="50"/>
                  </a:moveTo>
                  <a:cubicBezTo>
                    <a:pt x="948" y="49"/>
                    <a:pt x="947" y="50"/>
                    <a:pt x="948" y="50"/>
                  </a:cubicBezTo>
                  <a:moveTo>
                    <a:pt x="399" y="114"/>
                  </a:moveTo>
                  <a:cubicBezTo>
                    <a:pt x="405" y="112"/>
                    <a:pt x="411" y="111"/>
                    <a:pt x="416" y="110"/>
                  </a:cubicBezTo>
                  <a:cubicBezTo>
                    <a:pt x="433" y="101"/>
                    <a:pt x="450" y="91"/>
                    <a:pt x="468" y="83"/>
                  </a:cubicBezTo>
                  <a:cubicBezTo>
                    <a:pt x="486" y="75"/>
                    <a:pt x="506" y="70"/>
                    <a:pt x="522" y="58"/>
                  </a:cubicBezTo>
                  <a:cubicBezTo>
                    <a:pt x="520" y="58"/>
                    <a:pt x="520" y="56"/>
                    <a:pt x="520" y="53"/>
                  </a:cubicBezTo>
                  <a:cubicBezTo>
                    <a:pt x="473" y="66"/>
                    <a:pt x="432" y="86"/>
                    <a:pt x="399" y="114"/>
                  </a:cubicBezTo>
                  <a:close/>
                  <a:moveTo>
                    <a:pt x="593" y="54"/>
                  </a:moveTo>
                  <a:cubicBezTo>
                    <a:pt x="578" y="59"/>
                    <a:pt x="564" y="65"/>
                    <a:pt x="550" y="71"/>
                  </a:cubicBezTo>
                  <a:cubicBezTo>
                    <a:pt x="556" y="74"/>
                    <a:pt x="564" y="75"/>
                    <a:pt x="570" y="77"/>
                  </a:cubicBezTo>
                  <a:cubicBezTo>
                    <a:pt x="579" y="71"/>
                    <a:pt x="585" y="62"/>
                    <a:pt x="593" y="54"/>
                  </a:cubicBezTo>
                  <a:moveTo>
                    <a:pt x="593" y="54"/>
                  </a:moveTo>
                  <a:cubicBezTo>
                    <a:pt x="594" y="54"/>
                    <a:pt x="593" y="53"/>
                    <a:pt x="593" y="54"/>
                  </a:cubicBezTo>
                  <a:moveTo>
                    <a:pt x="637" y="84"/>
                  </a:moveTo>
                  <a:cubicBezTo>
                    <a:pt x="647" y="83"/>
                    <a:pt x="659" y="84"/>
                    <a:pt x="668" y="82"/>
                  </a:cubicBezTo>
                  <a:cubicBezTo>
                    <a:pt x="669" y="72"/>
                    <a:pt x="679" y="60"/>
                    <a:pt x="678" y="53"/>
                  </a:cubicBezTo>
                  <a:cubicBezTo>
                    <a:pt x="664" y="64"/>
                    <a:pt x="649" y="72"/>
                    <a:pt x="637" y="84"/>
                  </a:cubicBezTo>
                  <a:close/>
                  <a:moveTo>
                    <a:pt x="890" y="84"/>
                  </a:moveTo>
                  <a:cubicBezTo>
                    <a:pt x="901" y="85"/>
                    <a:pt x="916" y="86"/>
                    <a:pt x="924" y="81"/>
                  </a:cubicBezTo>
                  <a:cubicBezTo>
                    <a:pt x="907" y="73"/>
                    <a:pt x="890" y="59"/>
                    <a:pt x="872" y="54"/>
                  </a:cubicBezTo>
                  <a:cubicBezTo>
                    <a:pt x="879" y="63"/>
                    <a:pt x="885" y="73"/>
                    <a:pt x="890" y="84"/>
                  </a:cubicBezTo>
                  <a:close/>
                  <a:moveTo>
                    <a:pt x="1063" y="94"/>
                  </a:moveTo>
                  <a:cubicBezTo>
                    <a:pt x="1063" y="94"/>
                    <a:pt x="1063" y="94"/>
                    <a:pt x="1063" y="95"/>
                  </a:cubicBezTo>
                  <a:cubicBezTo>
                    <a:pt x="1064" y="95"/>
                    <a:pt x="1065" y="96"/>
                    <a:pt x="1066" y="95"/>
                  </a:cubicBezTo>
                  <a:moveTo>
                    <a:pt x="1066" y="95"/>
                  </a:moveTo>
                  <a:cubicBezTo>
                    <a:pt x="1067" y="97"/>
                    <a:pt x="1067" y="95"/>
                    <a:pt x="1066" y="95"/>
                  </a:cubicBezTo>
                  <a:moveTo>
                    <a:pt x="1066" y="95"/>
                  </a:moveTo>
                  <a:cubicBezTo>
                    <a:pt x="1066" y="94"/>
                    <a:pt x="1065" y="94"/>
                    <a:pt x="1063" y="94"/>
                  </a:cubicBezTo>
                  <a:moveTo>
                    <a:pt x="1063" y="94"/>
                  </a:moveTo>
                  <a:cubicBezTo>
                    <a:pt x="1046" y="79"/>
                    <a:pt x="1027" y="67"/>
                    <a:pt x="1006" y="56"/>
                  </a:cubicBezTo>
                  <a:cubicBezTo>
                    <a:pt x="1001" y="58"/>
                    <a:pt x="1000" y="63"/>
                    <a:pt x="996" y="65"/>
                  </a:cubicBezTo>
                  <a:cubicBezTo>
                    <a:pt x="1020" y="73"/>
                    <a:pt x="1041" y="84"/>
                    <a:pt x="1063" y="94"/>
                  </a:cubicBezTo>
                  <a:moveTo>
                    <a:pt x="482" y="60"/>
                  </a:moveTo>
                  <a:cubicBezTo>
                    <a:pt x="482" y="61"/>
                    <a:pt x="481" y="60"/>
                    <a:pt x="482" y="60"/>
                  </a:cubicBezTo>
                  <a:close/>
                  <a:moveTo>
                    <a:pt x="526" y="60"/>
                  </a:moveTo>
                  <a:cubicBezTo>
                    <a:pt x="526" y="61"/>
                    <a:pt x="525" y="60"/>
                    <a:pt x="526" y="60"/>
                  </a:cubicBezTo>
                  <a:close/>
                  <a:moveTo>
                    <a:pt x="479" y="61"/>
                  </a:moveTo>
                  <a:cubicBezTo>
                    <a:pt x="478" y="61"/>
                    <a:pt x="477" y="61"/>
                    <a:pt x="477" y="62"/>
                  </a:cubicBezTo>
                  <a:moveTo>
                    <a:pt x="477" y="62"/>
                  </a:moveTo>
                  <a:cubicBezTo>
                    <a:pt x="441" y="76"/>
                    <a:pt x="407" y="92"/>
                    <a:pt x="377" y="112"/>
                  </a:cubicBezTo>
                  <a:moveTo>
                    <a:pt x="377" y="112"/>
                  </a:moveTo>
                  <a:cubicBezTo>
                    <a:pt x="375" y="112"/>
                    <a:pt x="375" y="113"/>
                    <a:pt x="374" y="114"/>
                  </a:cubicBezTo>
                  <a:moveTo>
                    <a:pt x="374" y="114"/>
                  </a:moveTo>
                  <a:cubicBezTo>
                    <a:pt x="373" y="114"/>
                    <a:pt x="372" y="114"/>
                    <a:pt x="372" y="115"/>
                  </a:cubicBezTo>
                  <a:moveTo>
                    <a:pt x="372" y="115"/>
                  </a:moveTo>
                  <a:cubicBezTo>
                    <a:pt x="371" y="115"/>
                    <a:pt x="371" y="115"/>
                    <a:pt x="370" y="116"/>
                  </a:cubicBezTo>
                  <a:moveTo>
                    <a:pt x="370" y="116"/>
                  </a:moveTo>
                  <a:cubicBezTo>
                    <a:pt x="370" y="115"/>
                    <a:pt x="369" y="116"/>
                    <a:pt x="369" y="117"/>
                  </a:cubicBezTo>
                  <a:moveTo>
                    <a:pt x="369" y="117"/>
                  </a:moveTo>
                  <a:cubicBezTo>
                    <a:pt x="368" y="116"/>
                    <a:pt x="368" y="117"/>
                    <a:pt x="367" y="118"/>
                  </a:cubicBezTo>
                  <a:moveTo>
                    <a:pt x="367" y="118"/>
                  </a:moveTo>
                  <a:cubicBezTo>
                    <a:pt x="366" y="118"/>
                    <a:pt x="368" y="119"/>
                    <a:pt x="367" y="118"/>
                  </a:cubicBezTo>
                  <a:moveTo>
                    <a:pt x="367" y="118"/>
                  </a:moveTo>
                  <a:cubicBezTo>
                    <a:pt x="369" y="118"/>
                    <a:pt x="369" y="117"/>
                    <a:pt x="369" y="117"/>
                  </a:cubicBezTo>
                  <a:moveTo>
                    <a:pt x="369" y="117"/>
                  </a:moveTo>
                  <a:cubicBezTo>
                    <a:pt x="370" y="117"/>
                    <a:pt x="370" y="116"/>
                    <a:pt x="370" y="116"/>
                  </a:cubicBezTo>
                  <a:moveTo>
                    <a:pt x="370" y="116"/>
                  </a:moveTo>
                  <a:cubicBezTo>
                    <a:pt x="371" y="116"/>
                    <a:pt x="372" y="115"/>
                    <a:pt x="372" y="115"/>
                  </a:cubicBezTo>
                  <a:moveTo>
                    <a:pt x="372" y="115"/>
                  </a:moveTo>
                  <a:cubicBezTo>
                    <a:pt x="373" y="115"/>
                    <a:pt x="374" y="114"/>
                    <a:pt x="374" y="114"/>
                  </a:cubicBezTo>
                  <a:moveTo>
                    <a:pt x="374" y="114"/>
                  </a:moveTo>
                  <a:cubicBezTo>
                    <a:pt x="376" y="114"/>
                    <a:pt x="377" y="113"/>
                    <a:pt x="377" y="112"/>
                  </a:cubicBezTo>
                  <a:moveTo>
                    <a:pt x="377" y="112"/>
                  </a:moveTo>
                  <a:cubicBezTo>
                    <a:pt x="409" y="94"/>
                    <a:pt x="445" y="80"/>
                    <a:pt x="477" y="62"/>
                  </a:cubicBezTo>
                  <a:moveTo>
                    <a:pt x="477" y="62"/>
                  </a:moveTo>
                  <a:cubicBezTo>
                    <a:pt x="478" y="62"/>
                    <a:pt x="479" y="62"/>
                    <a:pt x="479" y="61"/>
                  </a:cubicBezTo>
                  <a:moveTo>
                    <a:pt x="479" y="61"/>
                  </a:moveTo>
                  <a:cubicBezTo>
                    <a:pt x="483" y="62"/>
                    <a:pt x="479" y="58"/>
                    <a:pt x="479" y="61"/>
                  </a:cubicBezTo>
                  <a:moveTo>
                    <a:pt x="481" y="64"/>
                  </a:moveTo>
                  <a:cubicBezTo>
                    <a:pt x="480" y="63"/>
                    <a:pt x="481" y="64"/>
                    <a:pt x="481" y="64"/>
                  </a:cubicBezTo>
                  <a:close/>
                  <a:moveTo>
                    <a:pt x="524" y="63"/>
                  </a:moveTo>
                  <a:cubicBezTo>
                    <a:pt x="510" y="69"/>
                    <a:pt x="495" y="80"/>
                    <a:pt x="484" y="90"/>
                  </a:cubicBezTo>
                  <a:cubicBezTo>
                    <a:pt x="480" y="92"/>
                    <a:pt x="475" y="96"/>
                    <a:pt x="476" y="99"/>
                  </a:cubicBezTo>
                  <a:cubicBezTo>
                    <a:pt x="504" y="96"/>
                    <a:pt x="519" y="80"/>
                    <a:pt x="542" y="71"/>
                  </a:cubicBezTo>
                  <a:cubicBezTo>
                    <a:pt x="535" y="69"/>
                    <a:pt x="530" y="65"/>
                    <a:pt x="524" y="63"/>
                  </a:cubicBezTo>
                  <a:close/>
                  <a:moveTo>
                    <a:pt x="479" y="65"/>
                  </a:moveTo>
                  <a:cubicBezTo>
                    <a:pt x="478" y="64"/>
                    <a:pt x="479" y="65"/>
                    <a:pt x="479" y="65"/>
                  </a:cubicBezTo>
                  <a:close/>
                  <a:moveTo>
                    <a:pt x="1028" y="65"/>
                  </a:moveTo>
                  <a:cubicBezTo>
                    <a:pt x="1048" y="78"/>
                    <a:pt x="1066" y="92"/>
                    <a:pt x="1086" y="106"/>
                  </a:cubicBezTo>
                  <a:cubicBezTo>
                    <a:pt x="1106" y="107"/>
                    <a:pt x="1124" y="115"/>
                    <a:pt x="1141" y="117"/>
                  </a:cubicBezTo>
                  <a:cubicBezTo>
                    <a:pt x="1105" y="97"/>
                    <a:pt x="1069" y="79"/>
                    <a:pt x="1028" y="65"/>
                  </a:cubicBezTo>
                  <a:moveTo>
                    <a:pt x="1028" y="65"/>
                  </a:moveTo>
                  <a:cubicBezTo>
                    <a:pt x="1028" y="62"/>
                    <a:pt x="1024" y="66"/>
                    <a:pt x="1028" y="65"/>
                  </a:cubicBezTo>
                  <a:moveTo>
                    <a:pt x="993" y="66"/>
                  </a:moveTo>
                  <a:cubicBezTo>
                    <a:pt x="989" y="70"/>
                    <a:pt x="981" y="71"/>
                    <a:pt x="975" y="74"/>
                  </a:cubicBezTo>
                  <a:cubicBezTo>
                    <a:pt x="984" y="83"/>
                    <a:pt x="999" y="87"/>
                    <a:pt x="1009" y="95"/>
                  </a:cubicBezTo>
                  <a:cubicBezTo>
                    <a:pt x="1032" y="95"/>
                    <a:pt x="1054" y="102"/>
                    <a:pt x="1074" y="102"/>
                  </a:cubicBezTo>
                  <a:cubicBezTo>
                    <a:pt x="1048" y="89"/>
                    <a:pt x="1021" y="77"/>
                    <a:pt x="993" y="66"/>
                  </a:cubicBezTo>
                  <a:close/>
                  <a:moveTo>
                    <a:pt x="504" y="71"/>
                  </a:moveTo>
                  <a:cubicBezTo>
                    <a:pt x="503" y="71"/>
                    <a:pt x="504" y="72"/>
                    <a:pt x="504" y="71"/>
                  </a:cubicBezTo>
                  <a:close/>
                  <a:moveTo>
                    <a:pt x="502" y="72"/>
                  </a:moveTo>
                  <a:cubicBezTo>
                    <a:pt x="476" y="83"/>
                    <a:pt x="450" y="93"/>
                    <a:pt x="428" y="107"/>
                  </a:cubicBezTo>
                  <a:moveTo>
                    <a:pt x="428" y="107"/>
                  </a:moveTo>
                  <a:cubicBezTo>
                    <a:pt x="424" y="106"/>
                    <a:pt x="428" y="110"/>
                    <a:pt x="428" y="107"/>
                  </a:cubicBezTo>
                  <a:moveTo>
                    <a:pt x="428" y="107"/>
                  </a:moveTo>
                  <a:cubicBezTo>
                    <a:pt x="442" y="105"/>
                    <a:pt x="455" y="103"/>
                    <a:pt x="468" y="100"/>
                  </a:cubicBezTo>
                  <a:cubicBezTo>
                    <a:pt x="479" y="91"/>
                    <a:pt x="490" y="82"/>
                    <a:pt x="502" y="72"/>
                  </a:cubicBezTo>
                  <a:moveTo>
                    <a:pt x="502" y="72"/>
                  </a:moveTo>
                  <a:cubicBezTo>
                    <a:pt x="503" y="72"/>
                    <a:pt x="502" y="71"/>
                    <a:pt x="502" y="72"/>
                  </a:cubicBezTo>
                  <a:moveTo>
                    <a:pt x="544" y="73"/>
                  </a:moveTo>
                  <a:cubicBezTo>
                    <a:pt x="530" y="79"/>
                    <a:pt x="513" y="89"/>
                    <a:pt x="501" y="95"/>
                  </a:cubicBezTo>
                  <a:cubicBezTo>
                    <a:pt x="522" y="94"/>
                    <a:pt x="540" y="90"/>
                    <a:pt x="561" y="90"/>
                  </a:cubicBezTo>
                  <a:cubicBezTo>
                    <a:pt x="565" y="87"/>
                    <a:pt x="567" y="83"/>
                    <a:pt x="570" y="79"/>
                  </a:cubicBezTo>
                  <a:cubicBezTo>
                    <a:pt x="561" y="81"/>
                    <a:pt x="551" y="71"/>
                    <a:pt x="544" y="73"/>
                  </a:cubicBezTo>
                  <a:close/>
                  <a:moveTo>
                    <a:pt x="933" y="85"/>
                  </a:moveTo>
                  <a:cubicBezTo>
                    <a:pt x="948" y="90"/>
                    <a:pt x="970" y="89"/>
                    <a:pt x="988" y="92"/>
                  </a:cubicBezTo>
                  <a:cubicBezTo>
                    <a:pt x="981" y="71"/>
                    <a:pt x="952" y="78"/>
                    <a:pt x="933" y="85"/>
                  </a:cubicBezTo>
                  <a:close/>
                  <a:moveTo>
                    <a:pt x="569" y="86"/>
                  </a:moveTo>
                  <a:cubicBezTo>
                    <a:pt x="568" y="86"/>
                    <a:pt x="569" y="87"/>
                    <a:pt x="569" y="86"/>
                  </a:cubicBezTo>
                  <a:moveTo>
                    <a:pt x="569" y="86"/>
                  </a:moveTo>
                  <a:cubicBezTo>
                    <a:pt x="572" y="85"/>
                    <a:pt x="575" y="84"/>
                    <a:pt x="577" y="81"/>
                  </a:cubicBezTo>
                  <a:cubicBezTo>
                    <a:pt x="574" y="81"/>
                    <a:pt x="575" y="79"/>
                    <a:pt x="572" y="80"/>
                  </a:cubicBezTo>
                  <a:cubicBezTo>
                    <a:pt x="572" y="84"/>
                    <a:pt x="569" y="82"/>
                    <a:pt x="569" y="86"/>
                  </a:cubicBezTo>
                  <a:moveTo>
                    <a:pt x="573" y="88"/>
                  </a:moveTo>
                  <a:cubicBezTo>
                    <a:pt x="569" y="87"/>
                    <a:pt x="573" y="91"/>
                    <a:pt x="573" y="88"/>
                  </a:cubicBezTo>
                  <a:moveTo>
                    <a:pt x="573" y="88"/>
                  </a:moveTo>
                  <a:cubicBezTo>
                    <a:pt x="583" y="87"/>
                    <a:pt x="594" y="88"/>
                    <a:pt x="602" y="85"/>
                  </a:cubicBezTo>
                  <a:cubicBezTo>
                    <a:pt x="590" y="84"/>
                    <a:pt x="579" y="79"/>
                    <a:pt x="573" y="88"/>
                  </a:cubicBezTo>
                  <a:moveTo>
                    <a:pt x="1092" y="83"/>
                  </a:moveTo>
                  <a:cubicBezTo>
                    <a:pt x="1092" y="83"/>
                    <a:pt x="1093" y="84"/>
                    <a:pt x="1092" y="83"/>
                  </a:cubicBezTo>
                  <a:close/>
                  <a:moveTo>
                    <a:pt x="695" y="84"/>
                  </a:moveTo>
                  <a:cubicBezTo>
                    <a:pt x="694" y="87"/>
                    <a:pt x="692" y="89"/>
                    <a:pt x="690" y="92"/>
                  </a:cubicBezTo>
                  <a:cubicBezTo>
                    <a:pt x="710" y="92"/>
                    <a:pt x="729" y="93"/>
                    <a:pt x="750" y="93"/>
                  </a:cubicBezTo>
                  <a:cubicBezTo>
                    <a:pt x="750" y="88"/>
                    <a:pt x="752" y="87"/>
                    <a:pt x="751" y="83"/>
                  </a:cubicBezTo>
                  <a:cubicBezTo>
                    <a:pt x="732" y="82"/>
                    <a:pt x="715" y="85"/>
                    <a:pt x="695" y="84"/>
                  </a:cubicBezTo>
                  <a:close/>
                  <a:moveTo>
                    <a:pt x="753" y="94"/>
                  </a:moveTo>
                  <a:cubicBezTo>
                    <a:pt x="763" y="94"/>
                    <a:pt x="770" y="92"/>
                    <a:pt x="779" y="93"/>
                  </a:cubicBezTo>
                  <a:cubicBezTo>
                    <a:pt x="780" y="89"/>
                    <a:pt x="778" y="87"/>
                    <a:pt x="778" y="83"/>
                  </a:cubicBezTo>
                  <a:cubicBezTo>
                    <a:pt x="768" y="84"/>
                    <a:pt x="749" y="77"/>
                    <a:pt x="753" y="94"/>
                  </a:cubicBezTo>
                  <a:close/>
                  <a:moveTo>
                    <a:pt x="781" y="93"/>
                  </a:moveTo>
                  <a:cubicBezTo>
                    <a:pt x="792" y="92"/>
                    <a:pt x="805" y="94"/>
                    <a:pt x="814" y="92"/>
                  </a:cubicBezTo>
                  <a:cubicBezTo>
                    <a:pt x="812" y="90"/>
                    <a:pt x="811" y="87"/>
                    <a:pt x="810" y="84"/>
                  </a:cubicBezTo>
                  <a:cubicBezTo>
                    <a:pt x="800" y="84"/>
                    <a:pt x="792" y="82"/>
                    <a:pt x="781" y="83"/>
                  </a:cubicBezTo>
                  <a:cubicBezTo>
                    <a:pt x="781" y="86"/>
                    <a:pt x="781" y="89"/>
                    <a:pt x="781" y="93"/>
                  </a:cubicBezTo>
                  <a:close/>
                  <a:moveTo>
                    <a:pt x="1094" y="84"/>
                  </a:moveTo>
                  <a:cubicBezTo>
                    <a:pt x="1095" y="85"/>
                    <a:pt x="1094" y="84"/>
                    <a:pt x="1094" y="84"/>
                  </a:cubicBezTo>
                  <a:close/>
                  <a:moveTo>
                    <a:pt x="670" y="85"/>
                  </a:moveTo>
                  <a:cubicBezTo>
                    <a:pt x="671" y="88"/>
                    <a:pt x="668" y="87"/>
                    <a:pt x="669" y="90"/>
                  </a:cubicBezTo>
                  <a:cubicBezTo>
                    <a:pt x="675" y="90"/>
                    <a:pt x="681" y="91"/>
                    <a:pt x="688" y="91"/>
                  </a:cubicBezTo>
                  <a:cubicBezTo>
                    <a:pt x="688" y="88"/>
                    <a:pt x="691" y="86"/>
                    <a:pt x="692" y="84"/>
                  </a:cubicBezTo>
                  <a:cubicBezTo>
                    <a:pt x="685" y="84"/>
                    <a:pt x="678" y="85"/>
                    <a:pt x="670" y="85"/>
                  </a:cubicBezTo>
                  <a:close/>
                  <a:moveTo>
                    <a:pt x="818" y="92"/>
                  </a:moveTo>
                  <a:cubicBezTo>
                    <a:pt x="837" y="91"/>
                    <a:pt x="856" y="90"/>
                    <a:pt x="873" y="88"/>
                  </a:cubicBezTo>
                  <a:cubicBezTo>
                    <a:pt x="858" y="83"/>
                    <a:pt x="832" y="84"/>
                    <a:pt x="814" y="85"/>
                  </a:cubicBezTo>
                  <a:cubicBezTo>
                    <a:pt x="816" y="86"/>
                    <a:pt x="816" y="90"/>
                    <a:pt x="818" y="92"/>
                  </a:cubicBezTo>
                  <a:close/>
                  <a:moveTo>
                    <a:pt x="1096" y="85"/>
                  </a:moveTo>
                  <a:cubicBezTo>
                    <a:pt x="1096" y="85"/>
                    <a:pt x="1097" y="86"/>
                    <a:pt x="1096" y="85"/>
                  </a:cubicBezTo>
                  <a:close/>
                  <a:moveTo>
                    <a:pt x="639" y="88"/>
                  </a:moveTo>
                  <a:cubicBezTo>
                    <a:pt x="648" y="88"/>
                    <a:pt x="656" y="89"/>
                    <a:pt x="665" y="90"/>
                  </a:cubicBezTo>
                  <a:cubicBezTo>
                    <a:pt x="664" y="87"/>
                    <a:pt x="666" y="87"/>
                    <a:pt x="666" y="85"/>
                  </a:cubicBezTo>
                  <a:cubicBezTo>
                    <a:pt x="658" y="87"/>
                    <a:pt x="645" y="84"/>
                    <a:pt x="639" y="88"/>
                  </a:cubicBezTo>
                  <a:close/>
                  <a:moveTo>
                    <a:pt x="931" y="86"/>
                  </a:moveTo>
                  <a:cubicBezTo>
                    <a:pt x="930" y="85"/>
                    <a:pt x="923" y="84"/>
                    <a:pt x="922" y="86"/>
                  </a:cubicBezTo>
                  <a:cubicBezTo>
                    <a:pt x="926" y="85"/>
                    <a:pt x="929" y="89"/>
                    <a:pt x="931" y="86"/>
                  </a:cubicBezTo>
                  <a:close/>
                  <a:moveTo>
                    <a:pt x="988" y="86"/>
                  </a:moveTo>
                  <a:cubicBezTo>
                    <a:pt x="988" y="86"/>
                    <a:pt x="988" y="87"/>
                    <a:pt x="988" y="87"/>
                  </a:cubicBezTo>
                  <a:cubicBezTo>
                    <a:pt x="990" y="88"/>
                    <a:pt x="991" y="90"/>
                    <a:pt x="992" y="93"/>
                  </a:cubicBezTo>
                  <a:cubicBezTo>
                    <a:pt x="995" y="93"/>
                    <a:pt x="998" y="93"/>
                    <a:pt x="1000" y="93"/>
                  </a:cubicBezTo>
                  <a:moveTo>
                    <a:pt x="1000" y="93"/>
                  </a:moveTo>
                  <a:cubicBezTo>
                    <a:pt x="1001" y="94"/>
                    <a:pt x="1001" y="93"/>
                    <a:pt x="1000" y="93"/>
                  </a:cubicBezTo>
                  <a:moveTo>
                    <a:pt x="1000" y="93"/>
                  </a:moveTo>
                  <a:cubicBezTo>
                    <a:pt x="996" y="90"/>
                    <a:pt x="993" y="87"/>
                    <a:pt x="988" y="86"/>
                  </a:cubicBezTo>
                  <a:moveTo>
                    <a:pt x="988" y="86"/>
                  </a:moveTo>
                  <a:cubicBezTo>
                    <a:pt x="987" y="84"/>
                    <a:pt x="986" y="86"/>
                    <a:pt x="988" y="86"/>
                  </a:cubicBezTo>
                  <a:moveTo>
                    <a:pt x="1173" y="127"/>
                  </a:moveTo>
                  <a:cubicBezTo>
                    <a:pt x="1173" y="128"/>
                    <a:pt x="1174" y="128"/>
                    <a:pt x="1175" y="128"/>
                  </a:cubicBezTo>
                  <a:moveTo>
                    <a:pt x="1175" y="128"/>
                  </a:moveTo>
                  <a:cubicBezTo>
                    <a:pt x="1175" y="130"/>
                    <a:pt x="1176" y="128"/>
                    <a:pt x="1175" y="128"/>
                  </a:cubicBezTo>
                  <a:moveTo>
                    <a:pt x="1175" y="128"/>
                  </a:moveTo>
                  <a:cubicBezTo>
                    <a:pt x="1175" y="127"/>
                    <a:pt x="1174" y="127"/>
                    <a:pt x="1173" y="127"/>
                  </a:cubicBezTo>
                  <a:moveTo>
                    <a:pt x="1173" y="127"/>
                  </a:moveTo>
                  <a:cubicBezTo>
                    <a:pt x="1150" y="112"/>
                    <a:pt x="1124" y="95"/>
                    <a:pt x="1098" y="86"/>
                  </a:cubicBezTo>
                  <a:cubicBezTo>
                    <a:pt x="1125" y="98"/>
                    <a:pt x="1141" y="120"/>
                    <a:pt x="1173" y="127"/>
                  </a:cubicBezTo>
                  <a:moveTo>
                    <a:pt x="885" y="86"/>
                  </a:moveTo>
                  <a:cubicBezTo>
                    <a:pt x="882" y="86"/>
                    <a:pt x="877" y="85"/>
                    <a:pt x="875" y="87"/>
                  </a:cubicBezTo>
                  <a:cubicBezTo>
                    <a:pt x="877" y="88"/>
                    <a:pt x="885" y="90"/>
                    <a:pt x="885" y="86"/>
                  </a:cubicBezTo>
                  <a:close/>
                  <a:moveTo>
                    <a:pt x="430" y="89"/>
                  </a:moveTo>
                  <a:cubicBezTo>
                    <a:pt x="429" y="88"/>
                    <a:pt x="430" y="89"/>
                    <a:pt x="430" y="89"/>
                  </a:cubicBezTo>
                  <a:close/>
                  <a:moveTo>
                    <a:pt x="564" y="92"/>
                  </a:moveTo>
                  <a:cubicBezTo>
                    <a:pt x="535" y="128"/>
                    <a:pt x="514" y="173"/>
                    <a:pt x="497" y="221"/>
                  </a:cubicBezTo>
                  <a:cubicBezTo>
                    <a:pt x="502" y="220"/>
                    <a:pt x="508" y="220"/>
                    <a:pt x="513" y="219"/>
                  </a:cubicBezTo>
                  <a:cubicBezTo>
                    <a:pt x="545" y="174"/>
                    <a:pt x="578" y="131"/>
                    <a:pt x="619" y="95"/>
                  </a:cubicBezTo>
                  <a:cubicBezTo>
                    <a:pt x="620" y="94"/>
                    <a:pt x="628" y="90"/>
                    <a:pt x="624" y="89"/>
                  </a:cubicBezTo>
                  <a:cubicBezTo>
                    <a:pt x="604" y="86"/>
                    <a:pt x="584" y="91"/>
                    <a:pt x="564" y="92"/>
                  </a:cubicBezTo>
                  <a:close/>
                  <a:moveTo>
                    <a:pt x="1055" y="192"/>
                  </a:moveTo>
                  <a:cubicBezTo>
                    <a:pt x="1019" y="154"/>
                    <a:pt x="980" y="120"/>
                    <a:pt x="937" y="90"/>
                  </a:cubicBezTo>
                  <a:cubicBezTo>
                    <a:pt x="922" y="89"/>
                    <a:pt x="906" y="86"/>
                    <a:pt x="893" y="90"/>
                  </a:cubicBezTo>
                  <a:cubicBezTo>
                    <a:pt x="901" y="111"/>
                    <a:pt x="911" y="126"/>
                    <a:pt x="923" y="142"/>
                  </a:cubicBezTo>
                  <a:cubicBezTo>
                    <a:pt x="942" y="166"/>
                    <a:pt x="959" y="189"/>
                    <a:pt x="973" y="216"/>
                  </a:cubicBezTo>
                  <a:cubicBezTo>
                    <a:pt x="1006" y="219"/>
                    <a:pt x="1038" y="222"/>
                    <a:pt x="1069" y="226"/>
                  </a:cubicBezTo>
                  <a:cubicBezTo>
                    <a:pt x="1065" y="214"/>
                    <a:pt x="1059" y="204"/>
                    <a:pt x="1055" y="192"/>
                  </a:cubicBezTo>
                  <a:close/>
                  <a:moveTo>
                    <a:pt x="366" y="122"/>
                  </a:moveTo>
                  <a:cubicBezTo>
                    <a:pt x="394" y="118"/>
                    <a:pt x="410" y="101"/>
                    <a:pt x="429" y="89"/>
                  </a:cubicBezTo>
                  <a:cubicBezTo>
                    <a:pt x="407" y="99"/>
                    <a:pt x="386" y="110"/>
                    <a:pt x="366" y="122"/>
                  </a:cubicBezTo>
                  <a:close/>
                  <a:moveTo>
                    <a:pt x="631" y="90"/>
                  </a:moveTo>
                  <a:cubicBezTo>
                    <a:pt x="632" y="88"/>
                    <a:pt x="629" y="90"/>
                    <a:pt x="629" y="91"/>
                  </a:cubicBezTo>
                  <a:cubicBezTo>
                    <a:pt x="589" y="125"/>
                    <a:pt x="552" y="168"/>
                    <a:pt x="523" y="212"/>
                  </a:cubicBezTo>
                  <a:cubicBezTo>
                    <a:pt x="522" y="214"/>
                    <a:pt x="517" y="216"/>
                    <a:pt x="519" y="219"/>
                  </a:cubicBezTo>
                  <a:cubicBezTo>
                    <a:pt x="554" y="215"/>
                    <a:pt x="591" y="214"/>
                    <a:pt x="629" y="212"/>
                  </a:cubicBezTo>
                  <a:cubicBezTo>
                    <a:pt x="645" y="177"/>
                    <a:pt x="650" y="130"/>
                    <a:pt x="663" y="93"/>
                  </a:cubicBezTo>
                  <a:cubicBezTo>
                    <a:pt x="653" y="91"/>
                    <a:pt x="643" y="90"/>
                    <a:pt x="631" y="90"/>
                  </a:cubicBezTo>
                  <a:close/>
                  <a:moveTo>
                    <a:pt x="899" y="111"/>
                  </a:moveTo>
                  <a:cubicBezTo>
                    <a:pt x="900" y="112"/>
                    <a:pt x="900" y="111"/>
                    <a:pt x="899" y="111"/>
                  </a:cubicBezTo>
                  <a:moveTo>
                    <a:pt x="899" y="111"/>
                  </a:moveTo>
                  <a:cubicBezTo>
                    <a:pt x="897" y="103"/>
                    <a:pt x="893" y="97"/>
                    <a:pt x="891" y="90"/>
                  </a:cubicBezTo>
                  <a:cubicBezTo>
                    <a:pt x="886" y="90"/>
                    <a:pt x="882" y="89"/>
                    <a:pt x="880" y="92"/>
                  </a:cubicBezTo>
                  <a:cubicBezTo>
                    <a:pt x="887" y="97"/>
                    <a:pt x="892" y="105"/>
                    <a:pt x="899" y="111"/>
                  </a:cubicBezTo>
                  <a:moveTo>
                    <a:pt x="943" y="91"/>
                  </a:moveTo>
                  <a:cubicBezTo>
                    <a:pt x="979" y="114"/>
                    <a:pt x="1013" y="148"/>
                    <a:pt x="1044" y="177"/>
                  </a:cubicBezTo>
                  <a:cubicBezTo>
                    <a:pt x="1045" y="178"/>
                    <a:pt x="1047" y="183"/>
                    <a:pt x="1049" y="180"/>
                  </a:cubicBezTo>
                  <a:cubicBezTo>
                    <a:pt x="1032" y="150"/>
                    <a:pt x="1014" y="120"/>
                    <a:pt x="991" y="95"/>
                  </a:cubicBezTo>
                  <a:cubicBezTo>
                    <a:pt x="975" y="94"/>
                    <a:pt x="961" y="91"/>
                    <a:pt x="943" y="91"/>
                  </a:cubicBezTo>
                  <a:moveTo>
                    <a:pt x="943" y="91"/>
                  </a:moveTo>
                  <a:cubicBezTo>
                    <a:pt x="943" y="88"/>
                    <a:pt x="939" y="92"/>
                    <a:pt x="943" y="91"/>
                  </a:cubicBezTo>
                  <a:moveTo>
                    <a:pt x="904" y="120"/>
                  </a:moveTo>
                  <a:cubicBezTo>
                    <a:pt x="894" y="111"/>
                    <a:pt x="886" y="98"/>
                    <a:pt x="874" y="91"/>
                  </a:cubicBezTo>
                  <a:cubicBezTo>
                    <a:pt x="857" y="93"/>
                    <a:pt x="838" y="94"/>
                    <a:pt x="820" y="95"/>
                  </a:cubicBezTo>
                  <a:cubicBezTo>
                    <a:pt x="835" y="132"/>
                    <a:pt x="849" y="170"/>
                    <a:pt x="860" y="211"/>
                  </a:cubicBezTo>
                  <a:cubicBezTo>
                    <a:pt x="885" y="210"/>
                    <a:pt x="907" y="212"/>
                    <a:pt x="931" y="214"/>
                  </a:cubicBezTo>
                  <a:cubicBezTo>
                    <a:pt x="924" y="180"/>
                    <a:pt x="914" y="150"/>
                    <a:pt x="904" y="120"/>
                  </a:cubicBezTo>
                  <a:close/>
                  <a:moveTo>
                    <a:pt x="558" y="93"/>
                  </a:moveTo>
                  <a:cubicBezTo>
                    <a:pt x="558" y="92"/>
                    <a:pt x="559" y="93"/>
                    <a:pt x="558" y="93"/>
                  </a:cubicBezTo>
                  <a:close/>
                  <a:moveTo>
                    <a:pt x="492" y="99"/>
                  </a:moveTo>
                  <a:cubicBezTo>
                    <a:pt x="485" y="102"/>
                    <a:pt x="476" y="109"/>
                    <a:pt x="468" y="114"/>
                  </a:cubicBezTo>
                  <a:cubicBezTo>
                    <a:pt x="460" y="119"/>
                    <a:pt x="450" y="123"/>
                    <a:pt x="444" y="128"/>
                  </a:cubicBezTo>
                  <a:cubicBezTo>
                    <a:pt x="432" y="139"/>
                    <a:pt x="421" y="155"/>
                    <a:pt x="411" y="169"/>
                  </a:cubicBezTo>
                  <a:cubicBezTo>
                    <a:pt x="400" y="185"/>
                    <a:pt x="389" y="201"/>
                    <a:pt x="382" y="216"/>
                  </a:cubicBezTo>
                  <a:cubicBezTo>
                    <a:pt x="390" y="219"/>
                    <a:pt x="399" y="220"/>
                    <a:pt x="407" y="223"/>
                  </a:cubicBezTo>
                  <a:cubicBezTo>
                    <a:pt x="452" y="175"/>
                    <a:pt x="501" y="130"/>
                    <a:pt x="558" y="93"/>
                  </a:cubicBezTo>
                  <a:cubicBezTo>
                    <a:pt x="533" y="97"/>
                    <a:pt x="512" y="93"/>
                    <a:pt x="492" y="99"/>
                  </a:cubicBezTo>
                  <a:close/>
                  <a:moveTo>
                    <a:pt x="667" y="93"/>
                  </a:moveTo>
                  <a:cubicBezTo>
                    <a:pt x="661" y="115"/>
                    <a:pt x="652" y="139"/>
                    <a:pt x="650" y="163"/>
                  </a:cubicBezTo>
                  <a:cubicBezTo>
                    <a:pt x="660" y="138"/>
                    <a:pt x="673" y="116"/>
                    <a:pt x="685" y="94"/>
                  </a:cubicBezTo>
                  <a:cubicBezTo>
                    <a:pt x="678" y="94"/>
                    <a:pt x="674" y="92"/>
                    <a:pt x="667" y="93"/>
                  </a:cubicBezTo>
                  <a:close/>
                  <a:moveTo>
                    <a:pt x="639" y="211"/>
                  </a:moveTo>
                  <a:cubicBezTo>
                    <a:pt x="674" y="211"/>
                    <a:pt x="707" y="208"/>
                    <a:pt x="743" y="209"/>
                  </a:cubicBezTo>
                  <a:cubicBezTo>
                    <a:pt x="745" y="170"/>
                    <a:pt x="747" y="132"/>
                    <a:pt x="750" y="95"/>
                  </a:cubicBezTo>
                  <a:cubicBezTo>
                    <a:pt x="729" y="96"/>
                    <a:pt x="708" y="95"/>
                    <a:pt x="689" y="94"/>
                  </a:cubicBezTo>
                  <a:cubicBezTo>
                    <a:pt x="669" y="129"/>
                    <a:pt x="646" y="162"/>
                    <a:pt x="639" y="211"/>
                  </a:cubicBezTo>
                  <a:close/>
                  <a:moveTo>
                    <a:pt x="825" y="120"/>
                  </a:moveTo>
                  <a:cubicBezTo>
                    <a:pt x="823" y="113"/>
                    <a:pt x="819" y="96"/>
                    <a:pt x="811" y="95"/>
                  </a:cubicBezTo>
                  <a:cubicBezTo>
                    <a:pt x="803" y="93"/>
                    <a:pt x="791" y="98"/>
                    <a:pt x="782" y="95"/>
                  </a:cubicBezTo>
                  <a:cubicBezTo>
                    <a:pt x="784" y="133"/>
                    <a:pt x="786" y="171"/>
                    <a:pt x="787" y="209"/>
                  </a:cubicBezTo>
                  <a:cubicBezTo>
                    <a:pt x="811" y="208"/>
                    <a:pt x="832" y="210"/>
                    <a:pt x="855" y="210"/>
                  </a:cubicBezTo>
                  <a:cubicBezTo>
                    <a:pt x="848" y="183"/>
                    <a:pt x="836" y="148"/>
                    <a:pt x="825" y="120"/>
                  </a:cubicBezTo>
                  <a:close/>
                  <a:moveTo>
                    <a:pt x="499" y="96"/>
                  </a:moveTo>
                  <a:cubicBezTo>
                    <a:pt x="499" y="96"/>
                    <a:pt x="500" y="97"/>
                    <a:pt x="499" y="96"/>
                  </a:cubicBezTo>
                  <a:close/>
                  <a:moveTo>
                    <a:pt x="752" y="98"/>
                  </a:moveTo>
                  <a:cubicBezTo>
                    <a:pt x="750" y="135"/>
                    <a:pt x="747" y="171"/>
                    <a:pt x="746" y="209"/>
                  </a:cubicBezTo>
                  <a:cubicBezTo>
                    <a:pt x="758" y="209"/>
                    <a:pt x="771" y="209"/>
                    <a:pt x="784" y="209"/>
                  </a:cubicBezTo>
                  <a:cubicBezTo>
                    <a:pt x="783" y="170"/>
                    <a:pt x="781" y="133"/>
                    <a:pt x="779" y="95"/>
                  </a:cubicBezTo>
                  <a:cubicBezTo>
                    <a:pt x="771" y="97"/>
                    <a:pt x="756" y="92"/>
                    <a:pt x="752" y="98"/>
                  </a:cubicBezTo>
                  <a:close/>
                  <a:moveTo>
                    <a:pt x="1056" y="191"/>
                  </a:moveTo>
                  <a:cubicBezTo>
                    <a:pt x="1069" y="202"/>
                    <a:pt x="1077" y="217"/>
                    <a:pt x="1090" y="228"/>
                  </a:cubicBezTo>
                  <a:cubicBezTo>
                    <a:pt x="1115" y="224"/>
                    <a:pt x="1137" y="218"/>
                    <a:pt x="1159" y="212"/>
                  </a:cubicBezTo>
                  <a:cubicBezTo>
                    <a:pt x="1152" y="199"/>
                    <a:pt x="1138" y="190"/>
                    <a:pt x="1126" y="180"/>
                  </a:cubicBezTo>
                  <a:cubicBezTo>
                    <a:pt x="1101" y="159"/>
                    <a:pt x="1078" y="141"/>
                    <a:pt x="1049" y="122"/>
                  </a:cubicBezTo>
                  <a:cubicBezTo>
                    <a:pt x="1032" y="112"/>
                    <a:pt x="1016" y="96"/>
                    <a:pt x="996" y="96"/>
                  </a:cubicBezTo>
                  <a:cubicBezTo>
                    <a:pt x="1020" y="124"/>
                    <a:pt x="1040" y="155"/>
                    <a:pt x="1056" y="191"/>
                  </a:cubicBezTo>
                  <a:close/>
                  <a:moveTo>
                    <a:pt x="1095" y="150"/>
                  </a:moveTo>
                  <a:cubicBezTo>
                    <a:pt x="1112" y="165"/>
                    <a:pt x="1132" y="180"/>
                    <a:pt x="1149" y="195"/>
                  </a:cubicBezTo>
                  <a:cubicBezTo>
                    <a:pt x="1154" y="200"/>
                    <a:pt x="1159" y="209"/>
                    <a:pt x="1167" y="209"/>
                  </a:cubicBezTo>
                  <a:cubicBezTo>
                    <a:pt x="1146" y="171"/>
                    <a:pt x="1113" y="136"/>
                    <a:pt x="1081" y="107"/>
                  </a:cubicBezTo>
                  <a:cubicBezTo>
                    <a:pt x="1060" y="104"/>
                    <a:pt x="1036" y="99"/>
                    <a:pt x="1015" y="98"/>
                  </a:cubicBezTo>
                  <a:cubicBezTo>
                    <a:pt x="1044" y="113"/>
                    <a:pt x="1069" y="132"/>
                    <a:pt x="1095" y="150"/>
                  </a:cubicBezTo>
                  <a:close/>
                  <a:moveTo>
                    <a:pt x="555" y="99"/>
                  </a:moveTo>
                  <a:cubicBezTo>
                    <a:pt x="506" y="130"/>
                    <a:pt x="457" y="172"/>
                    <a:pt x="418" y="216"/>
                  </a:cubicBezTo>
                  <a:cubicBezTo>
                    <a:pt x="417" y="218"/>
                    <a:pt x="411" y="220"/>
                    <a:pt x="414" y="224"/>
                  </a:cubicBezTo>
                  <a:cubicBezTo>
                    <a:pt x="438" y="232"/>
                    <a:pt x="467" y="223"/>
                    <a:pt x="494" y="221"/>
                  </a:cubicBezTo>
                  <a:cubicBezTo>
                    <a:pt x="510" y="176"/>
                    <a:pt x="530" y="135"/>
                    <a:pt x="555" y="99"/>
                  </a:cubicBezTo>
                  <a:moveTo>
                    <a:pt x="555" y="99"/>
                  </a:moveTo>
                  <a:cubicBezTo>
                    <a:pt x="556" y="99"/>
                    <a:pt x="555" y="98"/>
                    <a:pt x="555" y="99"/>
                  </a:cubicBezTo>
                  <a:moveTo>
                    <a:pt x="484" y="101"/>
                  </a:moveTo>
                  <a:cubicBezTo>
                    <a:pt x="483" y="101"/>
                    <a:pt x="484" y="102"/>
                    <a:pt x="484" y="101"/>
                  </a:cubicBezTo>
                  <a:close/>
                  <a:moveTo>
                    <a:pt x="1118" y="101"/>
                  </a:moveTo>
                  <a:cubicBezTo>
                    <a:pt x="1119" y="103"/>
                    <a:pt x="1119" y="101"/>
                    <a:pt x="1118" y="101"/>
                  </a:cubicBezTo>
                  <a:moveTo>
                    <a:pt x="1118" y="101"/>
                  </a:moveTo>
                  <a:cubicBezTo>
                    <a:pt x="1118" y="100"/>
                    <a:pt x="1117" y="101"/>
                    <a:pt x="1118" y="101"/>
                  </a:cubicBezTo>
                  <a:moveTo>
                    <a:pt x="454" y="119"/>
                  </a:moveTo>
                  <a:cubicBezTo>
                    <a:pt x="452" y="119"/>
                    <a:pt x="454" y="120"/>
                    <a:pt x="454" y="119"/>
                  </a:cubicBezTo>
                  <a:moveTo>
                    <a:pt x="454" y="119"/>
                  </a:moveTo>
                  <a:cubicBezTo>
                    <a:pt x="464" y="113"/>
                    <a:pt x="474" y="108"/>
                    <a:pt x="483" y="101"/>
                  </a:cubicBezTo>
                  <a:cubicBezTo>
                    <a:pt x="466" y="100"/>
                    <a:pt x="462" y="111"/>
                    <a:pt x="454" y="119"/>
                  </a:cubicBezTo>
                  <a:moveTo>
                    <a:pt x="1120" y="103"/>
                  </a:moveTo>
                  <a:cubicBezTo>
                    <a:pt x="1120" y="103"/>
                    <a:pt x="1121" y="104"/>
                    <a:pt x="1120" y="103"/>
                  </a:cubicBezTo>
                  <a:close/>
                  <a:moveTo>
                    <a:pt x="1075" y="104"/>
                  </a:moveTo>
                  <a:cubicBezTo>
                    <a:pt x="1075" y="104"/>
                    <a:pt x="1076" y="105"/>
                    <a:pt x="1075" y="104"/>
                  </a:cubicBezTo>
                  <a:close/>
                  <a:moveTo>
                    <a:pt x="417" y="112"/>
                  </a:moveTo>
                  <a:cubicBezTo>
                    <a:pt x="407" y="115"/>
                    <a:pt x="396" y="125"/>
                    <a:pt x="386" y="131"/>
                  </a:cubicBezTo>
                  <a:cubicBezTo>
                    <a:pt x="357" y="148"/>
                    <a:pt x="335" y="165"/>
                    <a:pt x="317" y="191"/>
                  </a:cubicBezTo>
                  <a:cubicBezTo>
                    <a:pt x="325" y="195"/>
                    <a:pt x="332" y="200"/>
                    <a:pt x="342" y="203"/>
                  </a:cubicBezTo>
                  <a:cubicBezTo>
                    <a:pt x="374" y="176"/>
                    <a:pt x="406" y="149"/>
                    <a:pt x="442" y="127"/>
                  </a:cubicBezTo>
                  <a:cubicBezTo>
                    <a:pt x="445" y="123"/>
                    <a:pt x="449" y="119"/>
                    <a:pt x="453" y="115"/>
                  </a:cubicBezTo>
                  <a:cubicBezTo>
                    <a:pt x="455" y="112"/>
                    <a:pt x="466" y="105"/>
                    <a:pt x="461" y="104"/>
                  </a:cubicBezTo>
                  <a:cubicBezTo>
                    <a:pt x="446" y="109"/>
                    <a:pt x="430" y="107"/>
                    <a:pt x="417" y="112"/>
                  </a:cubicBezTo>
                  <a:close/>
                  <a:moveTo>
                    <a:pt x="1210" y="188"/>
                  </a:moveTo>
                  <a:cubicBezTo>
                    <a:pt x="1213" y="187"/>
                    <a:pt x="1214" y="184"/>
                    <a:pt x="1216" y="183"/>
                  </a:cubicBezTo>
                  <a:cubicBezTo>
                    <a:pt x="1210" y="171"/>
                    <a:pt x="1197" y="162"/>
                    <a:pt x="1185" y="152"/>
                  </a:cubicBezTo>
                  <a:cubicBezTo>
                    <a:pt x="1175" y="143"/>
                    <a:pt x="1164" y="130"/>
                    <a:pt x="1151" y="123"/>
                  </a:cubicBezTo>
                  <a:cubicBezTo>
                    <a:pt x="1135" y="116"/>
                    <a:pt x="1116" y="117"/>
                    <a:pt x="1097" y="110"/>
                  </a:cubicBezTo>
                  <a:cubicBezTo>
                    <a:pt x="1096" y="110"/>
                    <a:pt x="1094" y="110"/>
                    <a:pt x="1094" y="111"/>
                  </a:cubicBezTo>
                  <a:cubicBezTo>
                    <a:pt x="1136" y="132"/>
                    <a:pt x="1174" y="163"/>
                    <a:pt x="1210" y="188"/>
                  </a:cubicBezTo>
                  <a:close/>
                  <a:moveTo>
                    <a:pt x="1090" y="112"/>
                  </a:moveTo>
                  <a:cubicBezTo>
                    <a:pt x="1090" y="112"/>
                    <a:pt x="1090" y="113"/>
                    <a:pt x="1090" y="113"/>
                  </a:cubicBezTo>
                  <a:cubicBezTo>
                    <a:pt x="1124" y="138"/>
                    <a:pt x="1146" y="175"/>
                    <a:pt x="1173" y="207"/>
                  </a:cubicBezTo>
                  <a:cubicBezTo>
                    <a:pt x="1185" y="202"/>
                    <a:pt x="1198" y="198"/>
                    <a:pt x="1206" y="190"/>
                  </a:cubicBezTo>
                  <a:cubicBezTo>
                    <a:pt x="1170" y="161"/>
                    <a:pt x="1132" y="134"/>
                    <a:pt x="1090" y="112"/>
                  </a:cubicBezTo>
                  <a:moveTo>
                    <a:pt x="1090" y="112"/>
                  </a:moveTo>
                  <a:cubicBezTo>
                    <a:pt x="1090" y="110"/>
                    <a:pt x="1089" y="112"/>
                    <a:pt x="1090" y="112"/>
                  </a:cubicBezTo>
                  <a:moveTo>
                    <a:pt x="405" y="116"/>
                  </a:moveTo>
                  <a:cubicBezTo>
                    <a:pt x="389" y="116"/>
                    <a:pt x="383" y="126"/>
                    <a:pt x="374" y="134"/>
                  </a:cubicBezTo>
                  <a:moveTo>
                    <a:pt x="374" y="134"/>
                  </a:moveTo>
                  <a:cubicBezTo>
                    <a:pt x="373" y="134"/>
                    <a:pt x="372" y="135"/>
                    <a:pt x="371" y="136"/>
                  </a:cubicBezTo>
                  <a:moveTo>
                    <a:pt x="371" y="136"/>
                  </a:moveTo>
                  <a:cubicBezTo>
                    <a:pt x="370" y="136"/>
                    <a:pt x="370" y="136"/>
                    <a:pt x="370" y="137"/>
                  </a:cubicBezTo>
                  <a:moveTo>
                    <a:pt x="370" y="137"/>
                  </a:moveTo>
                  <a:cubicBezTo>
                    <a:pt x="369" y="137"/>
                    <a:pt x="370" y="138"/>
                    <a:pt x="370" y="137"/>
                  </a:cubicBezTo>
                  <a:moveTo>
                    <a:pt x="370" y="137"/>
                  </a:moveTo>
                  <a:cubicBezTo>
                    <a:pt x="371" y="137"/>
                    <a:pt x="371" y="136"/>
                    <a:pt x="371" y="136"/>
                  </a:cubicBezTo>
                  <a:moveTo>
                    <a:pt x="371" y="136"/>
                  </a:moveTo>
                  <a:cubicBezTo>
                    <a:pt x="373" y="136"/>
                    <a:pt x="374" y="135"/>
                    <a:pt x="374" y="134"/>
                  </a:cubicBezTo>
                  <a:moveTo>
                    <a:pt x="374" y="134"/>
                  </a:moveTo>
                  <a:cubicBezTo>
                    <a:pt x="385" y="129"/>
                    <a:pt x="395" y="122"/>
                    <a:pt x="405" y="116"/>
                  </a:cubicBezTo>
                  <a:moveTo>
                    <a:pt x="405" y="116"/>
                  </a:moveTo>
                  <a:cubicBezTo>
                    <a:pt x="409" y="117"/>
                    <a:pt x="405" y="113"/>
                    <a:pt x="405" y="116"/>
                  </a:cubicBezTo>
                  <a:moveTo>
                    <a:pt x="1142" y="119"/>
                  </a:moveTo>
                  <a:cubicBezTo>
                    <a:pt x="1142" y="118"/>
                    <a:pt x="1143" y="119"/>
                    <a:pt x="1142" y="119"/>
                  </a:cubicBezTo>
                  <a:close/>
                  <a:moveTo>
                    <a:pt x="365" y="119"/>
                  </a:moveTo>
                  <a:cubicBezTo>
                    <a:pt x="364" y="119"/>
                    <a:pt x="365" y="120"/>
                    <a:pt x="365" y="119"/>
                  </a:cubicBezTo>
                  <a:close/>
                  <a:moveTo>
                    <a:pt x="363" y="120"/>
                  </a:moveTo>
                  <a:cubicBezTo>
                    <a:pt x="361" y="121"/>
                    <a:pt x="363" y="122"/>
                    <a:pt x="363" y="120"/>
                  </a:cubicBezTo>
                  <a:moveTo>
                    <a:pt x="363" y="120"/>
                  </a:moveTo>
                  <a:cubicBezTo>
                    <a:pt x="364" y="120"/>
                    <a:pt x="363" y="119"/>
                    <a:pt x="363" y="120"/>
                  </a:cubicBezTo>
                  <a:moveTo>
                    <a:pt x="326" y="147"/>
                  </a:moveTo>
                  <a:cubicBezTo>
                    <a:pt x="312" y="157"/>
                    <a:pt x="291" y="166"/>
                    <a:pt x="308" y="182"/>
                  </a:cubicBezTo>
                  <a:cubicBezTo>
                    <a:pt x="333" y="161"/>
                    <a:pt x="362" y="143"/>
                    <a:pt x="385" y="120"/>
                  </a:cubicBezTo>
                  <a:cubicBezTo>
                    <a:pt x="360" y="124"/>
                    <a:pt x="343" y="136"/>
                    <a:pt x="326" y="147"/>
                  </a:cubicBezTo>
                  <a:close/>
                  <a:moveTo>
                    <a:pt x="360" y="122"/>
                  </a:moveTo>
                  <a:cubicBezTo>
                    <a:pt x="359" y="122"/>
                    <a:pt x="360" y="123"/>
                    <a:pt x="360" y="122"/>
                  </a:cubicBezTo>
                  <a:close/>
                  <a:moveTo>
                    <a:pt x="365" y="123"/>
                  </a:moveTo>
                  <a:cubicBezTo>
                    <a:pt x="364" y="123"/>
                    <a:pt x="365" y="124"/>
                    <a:pt x="365" y="123"/>
                  </a:cubicBezTo>
                  <a:close/>
                  <a:moveTo>
                    <a:pt x="357" y="124"/>
                  </a:moveTo>
                  <a:cubicBezTo>
                    <a:pt x="356" y="124"/>
                    <a:pt x="358" y="125"/>
                    <a:pt x="357" y="124"/>
                  </a:cubicBezTo>
                  <a:close/>
                  <a:moveTo>
                    <a:pt x="354" y="126"/>
                  </a:moveTo>
                  <a:cubicBezTo>
                    <a:pt x="354" y="126"/>
                    <a:pt x="355" y="127"/>
                    <a:pt x="354" y="126"/>
                  </a:cubicBezTo>
                  <a:close/>
                  <a:moveTo>
                    <a:pt x="910" y="129"/>
                  </a:moveTo>
                  <a:cubicBezTo>
                    <a:pt x="919" y="156"/>
                    <a:pt x="927" y="184"/>
                    <a:pt x="934" y="214"/>
                  </a:cubicBezTo>
                  <a:cubicBezTo>
                    <a:pt x="946" y="215"/>
                    <a:pt x="959" y="215"/>
                    <a:pt x="970" y="216"/>
                  </a:cubicBezTo>
                  <a:cubicBezTo>
                    <a:pt x="952" y="185"/>
                    <a:pt x="933" y="155"/>
                    <a:pt x="910" y="129"/>
                  </a:cubicBezTo>
                  <a:moveTo>
                    <a:pt x="910" y="129"/>
                  </a:moveTo>
                  <a:cubicBezTo>
                    <a:pt x="911" y="125"/>
                    <a:pt x="907" y="129"/>
                    <a:pt x="910" y="129"/>
                  </a:cubicBezTo>
                  <a:moveTo>
                    <a:pt x="1166" y="129"/>
                  </a:moveTo>
                  <a:cubicBezTo>
                    <a:pt x="1166" y="129"/>
                    <a:pt x="1167" y="130"/>
                    <a:pt x="1166" y="129"/>
                  </a:cubicBezTo>
                  <a:close/>
                  <a:moveTo>
                    <a:pt x="1222" y="166"/>
                  </a:moveTo>
                  <a:cubicBezTo>
                    <a:pt x="1218" y="155"/>
                    <a:pt x="1206" y="150"/>
                    <a:pt x="1198" y="144"/>
                  </a:cubicBezTo>
                  <a:cubicBezTo>
                    <a:pt x="1189" y="138"/>
                    <a:pt x="1180" y="130"/>
                    <a:pt x="1168" y="130"/>
                  </a:cubicBezTo>
                  <a:cubicBezTo>
                    <a:pt x="1187" y="141"/>
                    <a:pt x="1204" y="154"/>
                    <a:pt x="1222" y="166"/>
                  </a:cubicBezTo>
                  <a:close/>
                  <a:moveTo>
                    <a:pt x="1165" y="132"/>
                  </a:moveTo>
                  <a:cubicBezTo>
                    <a:pt x="1166" y="133"/>
                    <a:pt x="1165" y="132"/>
                    <a:pt x="1165" y="132"/>
                  </a:cubicBezTo>
                  <a:close/>
                  <a:moveTo>
                    <a:pt x="1169" y="134"/>
                  </a:moveTo>
                  <a:cubicBezTo>
                    <a:pt x="1187" y="147"/>
                    <a:pt x="1204" y="167"/>
                    <a:pt x="1220" y="178"/>
                  </a:cubicBezTo>
                  <a:cubicBezTo>
                    <a:pt x="1220" y="175"/>
                    <a:pt x="1223" y="174"/>
                    <a:pt x="1222" y="170"/>
                  </a:cubicBezTo>
                  <a:cubicBezTo>
                    <a:pt x="1206" y="157"/>
                    <a:pt x="1188" y="145"/>
                    <a:pt x="1169" y="134"/>
                  </a:cubicBezTo>
                  <a:moveTo>
                    <a:pt x="1169" y="134"/>
                  </a:moveTo>
                  <a:cubicBezTo>
                    <a:pt x="1168" y="132"/>
                    <a:pt x="1168" y="134"/>
                    <a:pt x="1169" y="134"/>
                  </a:cubicBezTo>
                  <a:moveTo>
                    <a:pt x="434" y="136"/>
                  </a:moveTo>
                  <a:cubicBezTo>
                    <a:pt x="433" y="136"/>
                    <a:pt x="433" y="136"/>
                    <a:pt x="433" y="137"/>
                  </a:cubicBezTo>
                  <a:moveTo>
                    <a:pt x="433" y="137"/>
                  </a:moveTo>
                  <a:cubicBezTo>
                    <a:pt x="401" y="157"/>
                    <a:pt x="372" y="180"/>
                    <a:pt x="345" y="205"/>
                  </a:cubicBezTo>
                  <a:cubicBezTo>
                    <a:pt x="357" y="209"/>
                    <a:pt x="367" y="213"/>
                    <a:pt x="379" y="215"/>
                  </a:cubicBezTo>
                  <a:cubicBezTo>
                    <a:pt x="394" y="187"/>
                    <a:pt x="413" y="162"/>
                    <a:pt x="433" y="137"/>
                  </a:cubicBezTo>
                  <a:moveTo>
                    <a:pt x="433" y="137"/>
                  </a:moveTo>
                  <a:cubicBezTo>
                    <a:pt x="434" y="137"/>
                    <a:pt x="434" y="136"/>
                    <a:pt x="434" y="136"/>
                  </a:cubicBezTo>
                  <a:moveTo>
                    <a:pt x="434" y="136"/>
                  </a:moveTo>
                  <a:cubicBezTo>
                    <a:pt x="435" y="135"/>
                    <a:pt x="434" y="135"/>
                    <a:pt x="434" y="136"/>
                  </a:cubicBezTo>
                  <a:moveTo>
                    <a:pt x="327" y="142"/>
                  </a:moveTo>
                  <a:cubicBezTo>
                    <a:pt x="327" y="141"/>
                    <a:pt x="328" y="142"/>
                    <a:pt x="327" y="142"/>
                  </a:cubicBezTo>
                  <a:close/>
                  <a:moveTo>
                    <a:pt x="325" y="143"/>
                  </a:moveTo>
                  <a:cubicBezTo>
                    <a:pt x="319" y="146"/>
                    <a:pt x="312" y="150"/>
                    <a:pt x="308" y="156"/>
                  </a:cubicBezTo>
                  <a:moveTo>
                    <a:pt x="308" y="156"/>
                  </a:moveTo>
                  <a:cubicBezTo>
                    <a:pt x="307" y="156"/>
                    <a:pt x="307" y="156"/>
                    <a:pt x="307" y="157"/>
                  </a:cubicBezTo>
                  <a:moveTo>
                    <a:pt x="307" y="157"/>
                  </a:moveTo>
                  <a:cubicBezTo>
                    <a:pt x="306" y="157"/>
                    <a:pt x="306" y="157"/>
                    <a:pt x="306" y="158"/>
                  </a:cubicBezTo>
                  <a:moveTo>
                    <a:pt x="306" y="158"/>
                  </a:moveTo>
                  <a:cubicBezTo>
                    <a:pt x="305" y="158"/>
                    <a:pt x="306" y="159"/>
                    <a:pt x="306" y="158"/>
                  </a:cubicBezTo>
                  <a:moveTo>
                    <a:pt x="306" y="158"/>
                  </a:moveTo>
                  <a:cubicBezTo>
                    <a:pt x="307" y="158"/>
                    <a:pt x="307" y="158"/>
                    <a:pt x="307" y="157"/>
                  </a:cubicBezTo>
                  <a:moveTo>
                    <a:pt x="307" y="157"/>
                  </a:moveTo>
                  <a:cubicBezTo>
                    <a:pt x="308" y="157"/>
                    <a:pt x="308" y="157"/>
                    <a:pt x="308" y="156"/>
                  </a:cubicBezTo>
                  <a:moveTo>
                    <a:pt x="308" y="156"/>
                  </a:moveTo>
                  <a:cubicBezTo>
                    <a:pt x="314" y="152"/>
                    <a:pt x="320" y="147"/>
                    <a:pt x="325" y="143"/>
                  </a:cubicBezTo>
                  <a:moveTo>
                    <a:pt x="325" y="143"/>
                  </a:moveTo>
                  <a:cubicBezTo>
                    <a:pt x="327" y="142"/>
                    <a:pt x="325" y="141"/>
                    <a:pt x="325" y="143"/>
                  </a:cubicBezTo>
                  <a:moveTo>
                    <a:pt x="338" y="163"/>
                  </a:moveTo>
                  <a:cubicBezTo>
                    <a:pt x="337" y="163"/>
                    <a:pt x="337" y="163"/>
                    <a:pt x="337" y="164"/>
                  </a:cubicBezTo>
                  <a:moveTo>
                    <a:pt x="337" y="164"/>
                  </a:moveTo>
                  <a:cubicBezTo>
                    <a:pt x="327" y="170"/>
                    <a:pt x="317" y="176"/>
                    <a:pt x="310" y="185"/>
                  </a:cubicBezTo>
                  <a:cubicBezTo>
                    <a:pt x="312" y="185"/>
                    <a:pt x="312" y="188"/>
                    <a:pt x="315" y="188"/>
                  </a:cubicBezTo>
                  <a:cubicBezTo>
                    <a:pt x="322" y="180"/>
                    <a:pt x="330" y="172"/>
                    <a:pt x="337" y="164"/>
                  </a:cubicBezTo>
                  <a:moveTo>
                    <a:pt x="337" y="164"/>
                  </a:moveTo>
                  <a:cubicBezTo>
                    <a:pt x="338" y="164"/>
                    <a:pt x="338" y="163"/>
                    <a:pt x="338" y="163"/>
                  </a:cubicBezTo>
                  <a:moveTo>
                    <a:pt x="338" y="163"/>
                  </a:moveTo>
                  <a:cubicBezTo>
                    <a:pt x="339" y="162"/>
                    <a:pt x="338" y="162"/>
                    <a:pt x="338" y="163"/>
                  </a:cubicBezTo>
                  <a:moveTo>
                    <a:pt x="648" y="165"/>
                  </a:moveTo>
                  <a:cubicBezTo>
                    <a:pt x="647" y="164"/>
                    <a:pt x="648" y="165"/>
                    <a:pt x="648" y="165"/>
                  </a:cubicBezTo>
                  <a:close/>
                  <a:moveTo>
                    <a:pt x="1279" y="213"/>
                  </a:moveTo>
                  <a:cubicBezTo>
                    <a:pt x="1279" y="213"/>
                    <a:pt x="1280" y="214"/>
                    <a:pt x="1280" y="214"/>
                  </a:cubicBezTo>
                  <a:moveTo>
                    <a:pt x="1280" y="214"/>
                  </a:moveTo>
                  <a:cubicBezTo>
                    <a:pt x="1280" y="214"/>
                    <a:pt x="1281" y="214"/>
                    <a:pt x="1281" y="215"/>
                  </a:cubicBezTo>
                  <a:moveTo>
                    <a:pt x="1281" y="215"/>
                  </a:moveTo>
                  <a:cubicBezTo>
                    <a:pt x="1281" y="215"/>
                    <a:pt x="1282" y="215"/>
                    <a:pt x="1282" y="215"/>
                  </a:cubicBezTo>
                  <a:moveTo>
                    <a:pt x="1282" y="215"/>
                  </a:moveTo>
                  <a:cubicBezTo>
                    <a:pt x="1282" y="216"/>
                    <a:pt x="1283" y="216"/>
                    <a:pt x="1283" y="216"/>
                  </a:cubicBezTo>
                  <a:moveTo>
                    <a:pt x="1283" y="216"/>
                  </a:moveTo>
                  <a:cubicBezTo>
                    <a:pt x="1283" y="217"/>
                    <a:pt x="1284" y="217"/>
                    <a:pt x="1284" y="217"/>
                  </a:cubicBezTo>
                  <a:moveTo>
                    <a:pt x="1284" y="217"/>
                  </a:moveTo>
                  <a:cubicBezTo>
                    <a:pt x="1284" y="218"/>
                    <a:pt x="1285" y="218"/>
                    <a:pt x="1285" y="218"/>
                  </a:cubicBezTo>
                  <a:moveTo>
                    <a:pt x="1285" y="218"/>
                  </a:moveTo>
                  <a:cubicBezTo>
                    <a:pt x="1285" y="219"/>
                    <a:pt x="1286" y="219"/>
                    <a:pt x="1286" y="219"/>
                  </a:cubicBezTo>
                  <a:moveTo>
                    <a:pt x="1286" y="219"/>
                  </a:moveTo>
                  <a:cubicBezTo>
                    <a:pt x="1286" y="220"/>
                    <a:pt x="1287" y="220"/>
                    <a:pt x="1287" y="220"/>
                  </a:cubicBezTo>
                  <a:moveTo>
                    <a:pt x="1287" y="220"/>
                  </a:moveTo>
                  <a:cubicBezTo>
                    <a:pt x="1288" y="222"/>
                    <a:pt x="1288" y="220"/>
                    <a:pt x="1287" y="220"/>
                  </a:cubicBezTo>
                  <a:moveTo>
                    <a:pt x="1287" y="220"/>
                  </a:moveTo>
                  <a:cubicBezTo>
                    <a:pt x="1287" y="219"/>
                    <a:pt x="1287" y="219"/>
                    <a:pt x="1286" y="219"/>
                  </a:cubicBezTo>
                  <a:moveTo>
                    <a:pt x="1286" y="219"/>
                  </a:moveTo>
                  <a:cubicBezTo>
                    <a:pt x="1286" y="219"/>
                    <a:pt x="1286" y="218"/>
                    <a:pt x="1285" y="218"/>
                  </a:cubicBezTo>
                  <a:moveTo>
                    <a:pt x="1285" y="218"/>
                  </a:moveTo>
                  <a:cubicBezTo>
                    <a:pt x="1285" y="218"/>
                    <a:pt x="1285" y="217"/>
                    <a:pt x="1284" y="217"/>
                  </a:cubicBezTo>
                  <a:moveTo>
                    <a:pt x="1284" y="217"/>
                  </a:moveTo>
                  <a:cubicBezTo>
                    <a:pt x="1284" y="217"/>
                    <a:pt x="1284" y="216"/>
                    <a:pt x="1283" y="216"/>
                  </a:cubicBezTo>
                  <a:moveTo>
                    <a:pt x="1283" y="216"/>
                  </a:moveTo>
                  <a:cubicBezTo>
                    <a:pt x="1283" y="216"/>
                    <a:pt x="1283" y="216"/>
                    <a:pt x="1282" y="215"/>
                  </a:cubicBezTo>
                  <a:moveTo>
                    <a:pt x="1282" y="215"/>
                  </a:moveTo>
                  <a:cubicBezTo>
                    <a:pt x="1283" y="215"/>
                    <a:pt x="1282" y="215"/>
                    <a:pt x="1281" y="215"/>
                  </a:cubicBezTo>
                  <a:moveTo>
                    <a:pt x="1281" y="215"/>
                  </a:moveTo>
                  <a:cubicBezTo>
                    <a:pt x="1282" y="214"/>
                    <a:pt x="1281" y="214"/>
                    <a:pt x="1280" y="214"/>
                  </a:cubicBezTo>
                  <a:moveTo>
                    <a:pt x="1280" y="214"/>
                  </a:moveTo>
                  <a:cubicBezTo>
                    <a:pt x="1281" y="213"/>
                    <a:pt x="1280" y="213"/>
                    <a:pt x="1279" y="213"/>
                  </a:cubicBezTo>
                  <a:moveTo>
                    <a:pt x="1279" y="213"/>
                  </a:moveTo>
                  <a:cubicBezTo>
                    <a:pt x="1262" y="195"/>
                    <a:pt x="1245" y="179"/>
                    <a:pt x="1225" y="165"/>
                  </a:cubicBezTo>
                  <a:cubicBezTo>
                    <a:pt x="1226" y="171"/>
                    <a:pt x="1233" y="175"/>
                    <a:pt x="1237" y="178"/>
                  </a:cubicBezTo>
                  <a:cubicBezTo>
                    <a:pt x="1251" y="189"/>
                    <a:pt x="1265" y="201"/>
                    <a:pt x="1279" y="213"/>
                  </a:cubicBezTo>
                  <a:moveTo>
                    <a:pt x="188" y="288"/>
                  </a:moveTo>
                  <a:cubicBezTo>
                    <a:pt x="205" y="283"/>
                    <a:pt x="212" y="269"/>
                    <a:pt x="223" y="257"/>
                  </a:cubicBezTo>
                  <a:cubicBezTo>
                    <a:pt x="250" y="230"/>
                    <a:pt x="277" y="206"/>
                    <a:pt x="305" y="183"/>
                  </a:cubicBezTo>
                  <a:cubicBezTo>
                    <a:pt x="301" y="179"/>
                    <a:pt x="300" y="173"/>
                    <a:pt x="298" y="167"/>
                  </a:cubicBezTo>
                  <a:cubicBezTo>
                    <a:pt x="257" y="204"/>
                    <a:pt x="219" y="243"/>
                    <a:pt x="188" y="288"/>
                  </a:cubicBezTo>
                  <a:close/>
                  <a:moveTo>
                    <a:pt x="1351" y="296"/>
                  </a:moveTo>
                  <a:cubicBezTo>
                    <a:pt x="1351" y="297"/>
                    <a:pt x="1352" y="297"/>
                    <a:pt x="1352" y="297"/>
                  </a:cubicBezTo>
                  <a:moveTo>
                    <a:pt x="1352" y="297"/>
                  </a:moveTo>
                  <a:cubicBezTo>
                    <a:pt x="1353" y="298"/>
                    <a:pt x="1354" y="297"/>
                    <a:pt x="1352" y="297"/>
                  </a:cubicBezTo>
                  <a:moveTo>
                    <a:pt x="1352" y="297"/>
                  </a:moveTo>
                  <a:cubicBezTo>
                    <a:pt x="1353" y="296"/>
                    <a:pt x="1352" y="296"/>
                    <a:pt x="1351" y="296"/>
                  </a:cubicBezTo>
                  <a:moveTo>
                    <a:pt x="1351" y="296"/>
                  </a:moveTo>
                  <a:cubicBezTo>
                    <a:pt x="1351" y="295"/>
                    <a:pt x="1351" y="293"/>
                    <a:pt x="1350" y="293"/>
                  </a:cubicBezTo>
                  <a:cubicBezTo>
                    <a:pt x="1320" y="252"/>
                    <a:pt x="1281" y="217"/>
                    <a:pt x="1241" y="185"/>
                  </a:cubicBezTo>
                  <a:cubicBezTo>
                    <a:pt x="1236" y="181"/>
                    <a:pt x="1231" y="174"/>
                    <a:pt x="1224" y="173"/>
                  </a:cubicBezTo>
                  <a:cubicBezTo>
                    <a:pt x="1218" y="183"/>
                    <a:pt x="1228" y="188"/>
                    <a:pt x="1233" y="194"/>
                  </a:cubicBezTo>
                  <a:cubicBezTo>
                    <a:pt x="1239" y="201"/>
                    <a:pt x="1244" y="208"/>
                    <a:pt x="1250" y="214"/>
                  </a:cubicBezTo>
                  <a:cubicBezTo>
                    <a:pt x="1267" y="233"/>
                    <a:pt x="1280" y="256"/>
                    <a:pt x="1300" y="274"/>
                  </a:cubicBezTo>
                  <a:cubicBezTo>
                    <a:pt x="1319" y="279"/>
                    <a:pt x="1335" y="288"/>
                    <a:pt x="1351" y="296"/>
                  </a:cubicBezTo>
                  <a:moveTo>
                    <a:pt x="1218" y="184"/>
                  </a:moveTo>
                  <a:cubicBezTo>
                    <a:pt x="1217" y="187"/>
                    <a:pt x="1213" y="188"/>
                    <a:pt x="1211" y="191"/>
                  </a:cubicBezTo>
                  <a:cubicBezTo>
                    <a:pt x="1231" y="205"/>
                    <a:pt x="1249" y="226"/>
                    <a:pt x="1267" y="239"/>
                  </a:cubicBezTo>
                  <a:cubicBezTo>
                    <a:pt x="1250" y="220"/>
                    <a:pt x="1237" y="199"/>
                    <a:pt x="1218" y="184"/>
                  </a:cubicBezTo>
                  <a:close/>
                  <a:moveTo>
                    <a:pt x="207" y="280"/>
                  </a:moveTo>
                  <a:cubicBezTo>
                    <a:pt x="206" y="280"/>
                    <a:pt x="207" y="281"/>
                    <a:pt x="207" y="280"/>
                  </a:cubicBezTo>
                  <a:moveTo>
                    <a:pt x="207" y="280"/>
                  </a:moveTo>
                  <a:cubicBezTo>
                    <a:pt x="225" y="274"/>
                    <a:pt x="241" y="267"/>
                    <a:pt x="260" y="263"/>
                  </a:cubicBezTo>
                  <a:cubicBezTo>
                    <a:pt x="272" y="244"/>
                    <a:pt x="285" y="224"/>
                    <a:pt x="299" y="206"/>
                  </a:cubicBezTo>
                  <a:cubicBezTo>
                    <a:pt x="304" y="200"/>
                    <a:pt x="311" y="196"/>
                    <a:pt x="312" y="189"/>
                  </a:cubicBezTo>
                  <a:cubicBezTo>
                    <a:pt x="306" y="183"/>
                    <a:pt x="301" y="190"/>
                    <a:pt x="297" y="193"/>
                  </a:cubicBezTo>
                  <a:cubicBezTo>
                    <a:pt x="268" y="218"/>
                    <a:pt x="231" y="250"/>
                    <a:pt x="207" y="280"/>
                  </a:cubicBezTo>
                  <a:moveTo>
                    <a:pt x="267" y="192"/>
                  </a:moveTo>
                  <a:cubicBezTo>
                    <a:pt x="266" y="192"/>
                    <a:pt x="266" y="193"/>
                    <a:pt x="266" y="193"/>
                  </a:cubicBezTo>
                  <a:moveTo>
                    <a:pt x="266" y="193"/>
                  </a:moveTo>
                  <a:cubicBezTo>
                    <a:pt x="265" y="193"/>
                    <a:pt x="265" y="194"/>
                    <a:pt x="265" y="194"/>
                  </a:cubicBezTo>
                  <a:moveTo>
                    <a:pt x="265" y="194"/>
                  </a:moveTo>
                  <a:cubicBezTo>
                    <a:pt x="264" y="194"/>
                    <a:pt x="264" y="195"/>
                    <a:pt x="264" y="195"/>
                  </a:cubicBezTo>
                  <a:moveTo>
                    <a:pt x="264" y="195"/>
                  </a:moveTo>
                  <a:cubicBezTo>
                    <a:pt x="263" y="195"/>
                    <a:pt x="263" y="196"/>
                    <a:pt x="263" y="196"/>
                  </a:cubicBezTo>
                  <a:moveTo>
                    <a:pt x="263" y="196"/>
                  </a:moveTo>
                  <a:cubicBezTo>
                    <a:pt x="262" y="196"/>
                    <a:pt x="262" y="197"/>
                    <a:pt x="262" y="197"/>
                  </a:cubicBezTo>
                  <a:moveTo>
                    <a:pt x="262" y="197"/>
                  </a:moveTo>
                  <a:cubicBezTo>
                    <a:pt x="261" y="197"/>
                    <a:pt x="261" y="198"/>
                    <a:pt x="261" y="198"/>
                  </a:cubicBezTo>
                  <a:moveTo>
                    <a:pt x="261" y="198"/>
                  </a:moveTo>
                  <a:cubicBezTo>
                    <a:pt x="222" y="229"/>
                    <a:pt x="189" y="265"/>
                    <a:pt x="159" y="305"/>
                  </a:cubicBezTo>
                  <a:moveTo>
                    <a:pt x="159" y="305"/>
                  </a:moveTo>
                  <a:cubicBezTo>
                    <a:pt x="158" y="305"/>
                    <a:pt x="158" y="305"/>
                    <a:pt x="158" y="306"/>
                  </a:cubicBezTo>
                  <a:moveTo>
                    <a:pt x="158" y="306"/>
                  </a:moveTo>
                  <a:cubicBezTo>
                    <a:pt x="157" y="306"/>
                    <a:pt x="158" y="307"/>
                    <a:pt x="158" y="306"/>
                  </a:cubicBezTo>
                  <a:moveTo>
                    <a:pt x="158" y="306"/>
                  </a:moveTo>
                  <a:cubicBezTo>
                    <a:pt x="159" y="306"/>
                    <a:pt x="159" y="305"/>
                    <a:pt x="159" y="305"/>
                  </a:cubicBezTo>
                  <a:moveTo>
                    <a:pt x="159" y="305"/>
                  </a:moveTo>
                  <a:cubicBezTo>
                    <a:pt x="167" y="301"/>
                    <a:pt x="173" y="295"/>
                    <a:pt x="182" y="292"/>
                  </a:cubicBezTo>
                  <a:cubicBezTo>
                    <a:pt x="205" y="258"/>
                    <a:pt x="232" y="227"/>
                    <a:pt x="261" y="198"/>
                  </a:cubicBezTo>
                  <a:moveTo>
                    <a:pt x="261" y="198"/>
                  </a:moveTo>
                  <a:cubicBezTo>
                    <a:pt x="262" y="198"/>
                    <a:pt x="262" y="198"/>
                    <a:pt x="262" y="197"/>
                  </a:cubicBezTo>
                  <a:moveTo>
                    <a:pt x="262" y="197"/>
                  </a:moveTo>
                  <a:cubicBezTo>
                    <a:pt x="263" y="197"/>
                    <a:pt x="263" y="197"/>
                    <a:pt x="263" y="196"/>
                  </a:cubicBezTo>
                  <a:moveTo>
                    <a:pt x="263" y="196"/>
                  </a:moveTo>
                  <a:cubicBezTo>
                    <a:pt x="264" y="196"/>
                    <a:pt x="264" y="196"/>
                    <a:pt x="264" y="195"/>
                  </a:cubicBezTo>
                  <a:moveTo>
                    <a:pt x="264" y="195"/>
                  </a:moveTo>
                  <a:cubicBezTo>
                    <a:pt x="265" y="195"/>
                    <a:pt x="265" y="195"/>
                    <a:pt x="265" y="194"/>
                  </a:cubicBezTo>
                  <a:moveTo>
                    <a:pt x="265" y="194"/>
                  </a:moveTo>
                  <a:cubicBezTo>
                    <a:pt x="266" y="195"/>
                    <a:pt x="266" y="194"/>
                    <a:pt x="266" y="193"/>
                  </a:cubicBezTo>
                  <a:moveTo>
                    <a:pt x="266" y="193"/>
                  </a:moveTo>
                  <a:cubicBezTo>
                    <a:pt x="266" y="194"/>
                    <a:pt x="267" y="193"/>
                    <a:pt x="267" y="192"/>
                  </a:cubicBezTo>
                  <a:moveTo>
                    <a:pt x="267" y="192"/>
                  </a:moveTo>
                  <a:cubicBezTo>
                    <a:pt x="268" y="192"/>
                    <a:pt x="267" y="191"/>
                    <a:pt x="267" y="192"/>
                  </a:cubicBezTo>
                  <a:moveTo>
                    <a:pt x="265" y="261"/>
                  </a:moveTo>
                  <a:cubicBezTo>
                    <a:pt x="263" y="261"/>
                    <a:pt x="265" y="262"/>
                    <a:pt x="265" y="261"/>
                  </a:cubicBezTo>
                  <a:moveTo>
                    <a:pt x="265" y="261"/>
                  </a:moveTo>
                  <a:cubicBezTo>
                    <a:pt x="274" y="259"/>
                    <a:pt x="281" y="256"/>
                    <a:pt x="291" y="255"/>
                  </a:cubicBezTo>
                  <a:cubicBezTo>
                    <a:pt x="305" y="236"/>
                    <a:pt x="324" y="222"/>
                    <a:pt x="340" y="205"/>
                  </a:cubicBezTo>
                  <a:cubicBezTo>
                    <a:pt x="330" y="202"/>
                    <a:pt x="323" y="196"/>
                    <a:pt x="315" y="192"/>
                  </a:cubicBezTo>
                  <a:cubicBezTo>
                    <a:pt x="296" y="214"/>
                    <a:pt x="279" y="236"/>
                    <a:pt x="265" y="261"/>
                  </a:cubicBezTo>
                  <a:moveTo>
                    <a:pt x="1208" y="192"/>
                  </a:moveTo>
                  <a:cubicBezTo>
                    <a:pt x="1198" y="200"/>
                    <a:pt x="1184" y="204"/>
                    <a:pt x="1173" y="211"/>
                  </a:cubicBezTo>
                  <a:cubicBezTo>
                    <a:pt x="1184" y="223"/>
                    <a:pt x="1187" y="240"/>
                    <a:pt x="1203" y="247"/>
                  </a:cubicBezTo>
                  <a:cubicBezTo>
                    <a:pt x="1215" y="253"/>
                    <a:pt x="1231" y="253"/>
                    <a:pt x="1246" y="257"/>
                  </a:cubicBezTo>
                  <a:cubicBezTo>
                    <a:pt x="1260" y="261"/>
                    <a:pt x="1274" y="266"/>
                    <a:pt x="1287" y="269"/>
                  </a:cubicBezTo>
                  <a:cubicBezTo>
                    <a:pt x="1267" y="238"/>
                    <a:pt x="1237" y="216"/>
                    <a:pt x="1208" y="192"/>
                  </a:cubicBezTo>
                  <a:close/>
                  <a:moveTo>
                    <a:pt x="637" y="198"/>
                  </a:moveTo>
                  <a:cubicBezTo>
                    <a:pt x="636" y="202"/>
                    <a:pt x="630" y="210"/>
                    <a:pt x="633" y="212"/>
                  </a:cubicBezTo>
                  <a:cubicBezTo>
                    <a:pt x="638" y="210"/>
                    <a:pt x="636" y="203"/>
                    <a:pt x="637" y="198"/>
                  </a:cubicBezTo>
                  <a:moveTo>
                    <a:pt x="637" y="198"/>
                  </a:moveTo>
                  <a:cubicBezTo>
                    <a:pt x="640" y="198"/>
                    <a:pt x="636" y="194"/>
                    <a:pt x="637" y="198"/>
                  </a:cubicBezTo>
                  <a:moveTo>
                    <a:pt x="1072" y="226"/>
                  </a:moveTo>
                  <a:cubicBezTo>
                    <a:pt x="1076" y="226"/>
                    <a:pt x="1083" y="228"/>
                    <a:pt x="1085" y="227"/>
                  </a:cubicBezTo>
                  <a:cubicBezTo>
                    <a:pt x="1077" y="219"/>
                    <a:pt x="1070" y="209"/>
                    <a:pt x="1062" y="201"/>
                  </a:cubicBezTo>
                  <a:cubicBezTo>
                    <a:pt x="1065" y="210"/>
                    <a:pt x="1069" y="217"/>
                    <a:pt x="1072" y="226"/>
                  </a:cubicBezTo>
                  <a:close/>
                  <a:moveTo>
                    <a:pt x="342" y="207"/>
                  </a:moveTo>
                  <a:cubicBezTo>
                    <a:pt x="327" y="222"/>
                    <a:pt x="310" y="236"/>
                    <a:pt x="296" y="253"/>
                  </a:cubicBezTo>
                  <a:cubicBezTo>
                    <a:pt x="319" y="247"/>
                    <a:pt x="343" y="243"/>
                    <a:pt x="366" y="239"/>
                  </a:cubicBezTo>
                  <a:cubicBezTo>
                    <a:pt x="370" y="231"/>
                    <a:pt x="374" y="225"/>
                    <a:pt x="377" y="217"/>
                  </a:cubicBezTo>
                  <a:cubicBezTo>
                    <a:pt x="364" y="215"/>
                    <a:pt x="354" y="210"/>
                    <a:pt x="342" y="207"/>
                  </a:cubicBezTo>
                  <a:close/>
                  <a:moveTo>
                    <a:pt x="745" y="212"/>
                  </a:moveTo>
                  <a:cubicBezTo>
                    <a:pt x="745" y="226"/>
                    <a:pt x="744" y="240"/>
                    <a:pt x="743" y="254"/>
                  </a:cubicBezTo>
                  <a:cubicBezTo>
                    <a:pt x="757" y="253"/>
                    <a:pt x="774" y="255"/>
                    <a:pt x="786" y="253"/>
                  </a:cubicBezTo>
                  <a:cubicBezTo>
                    <a:pt x="784" y="241"/>
                    <a:pt x="786" y="224"/>
                    <a:pt x="784" y="212"/>
                  </a:cubicBezTo>
                  <a:cubicBezTo>
                    <a:pt x="773" y="210"/>
                    <a:pt x="756" y="210"/>
                    <a:pt x="745" y="212"/>
                  </a:cubicBezTo>
                  <a:close/>
                  <a:moveTo>
                    <a:pt x="1176" y="220"/>
                  </a:moveTo>
                  <a:cubicBezTo>
                    <a:pt x="1176" y="221"/>
                    <a:pt x="1176" y="221"/>
                    <a:pt x="1177" y="221"/>
                  </a:cubicBezTo>
                  <a:moveTo>
                    <a:pt x="1177" y="221"/>
                  </a:moveTo>
                  <a:cubicBezTo>
                    <a:pt x="1177" y="223"/>
                    <a:pt x="1178" y="221"/>
                    <a:pt x="1177" y="221"/>
                  </a:cubicBezTo>
                  <a:moveTo>
                    <a:pt x="1177" y="221"/>
                  </a:moveTo>
                  <a:cubicBezTo>
                    <a:pt x="1177" y="220"/>
                    <a:pt x="1176" y="220"/>
                    <a:pt x="1176" y="220"/>
                  </a:cubicBezTo>
                  <a:moveTo>
                    <a:pt x="1176" y="220"/>
                  </a:moveTo>
                  <a:cubicBezTo>
                    <a:pt x="1174" y="216"/>
                    <a:pt x="1171" y="207"/>
                    <a:pt x="1166" y="213"/>
                  </a:cubicBezTo>
                  <a:cubicBezTo>
                    <a:pt x="1170" y="214"/>
                    <a:pt x="1172" y="218"/>
                    <a:pt x="1176" y="220"/>
                  </a:cubicBezTo>
                  <a:moveTo>
                    <a:pt x="639" y="214"/>
                  </a:moveTo>
                  <a:cubicBezTo>
                    <a:pt x="637" y="225"/>
                    <a:pt x="635" y="238"/>
                    <a:pt x="633" y="251"/>
                  </a:cubicBezTo>
                  <a:cubicBezTo>
                    <a:pt x="669" y="252"/>
                    <a:pt x="704" y="254"/>
                    <a:pt x="741" y="254"/>
                  </a:cubicBezTo>
                  <a:cubicBezTo>
                    <a:pt x="741" y="239"/>
                    <a:pt x="742" y="225"/>
                    <a:pt x="743" y="212"/>
                  </a:cubicBezTo>
                  <a:cubicBezTo>
                    <a:pt x="707" y="211"/>
                    <a:pt x="673" y="213"/>
                    <a:pt x="639" y="214"/>
                  </a:cubicBezTo>
                  <a:close/>
                  <a:moveTo>
                    <a:pt x="787" y="212"/>
                  </a:moveTo>
                  <a:cubicBezTo>
                    <a:pt x="786" y="227"/>
                    <a:pt x="789" y="239"/>
                    <a:pt x="788" y="254"/>
                  </a:cubicBezTo>
                  <a:cubicBezTo>
                    <a:pt x="815" y="254"/>
                    <a:pt x="840" y="252"/>
                    <a:pt x="867" y="252"/>
                  </a:cubicBezTo>
                  <a:cubicBezTo>
                    <a:pt x="863" y="238"/>
                    <a:pt x="860" y="225"/>
                    <a:pt x="856" y="213"/>
                  </a:cubicBezTo>
                  <a:cubicBezTo>
                    <a:pt x="834" y="212"/>
                    <a:pt x="811" y="211"/>
                    <a:pt x="787" y="212"/>
                  </a:cubicBezTo>
                  <a:close/>
                  <a:moveTo>
                    <a:pt x="870" y="251"/>
                  </a:moveTo>
                  <a:cubicBezTo>
                    <a:pt x="891" y="251"/>
                    <a:pt x="917" y="249"/>
                    <a:pt x="938" y="247"/>
                  </a:cubicBezTo>
                  <a:cubicBezTo>
                    <a:pt x="937" y="236"/>
                    <a:pt x="934" y="227"/>
                    <a:pt x="932" y="216"/>
                  </a:cubicBezTo>
                  <a:cubicBezTo>
                    <a:pt x="909" y="214"/>
                    <a:pt x="884" y="214"/>
                    <a:pt x="861" y="213"/>
                  </a:cubicBezTo>
                  <a:cubicBezTo>
                    <a:pt x="864" y="226"/>
                    <a:pt x="868" y="237"/>
                    <a:pt x="870" y="251"/>
                  </a:cubicBezTo>
                  <a:close/>
                  <a:moveTo>
                    <a:pt x="1190" y="244"/>
                  </a:moveTo>
                  <a:cubicBezTo>
                    <a:pt x="1191" y="246"/>
                    <a:pt x="1191" y="244"/>
                    <a:pt x="1190" y="244"/>
                  </a:cubicBezTo>
                  <a:moveTo>
                    <a:pt x="1190" y="244"/>
                  </a:moveTo>
                  <a:cubicBezTo>
                    <a:pt x="1184" y="231"/>
                    <a:pt x="1173" y="222"/>
                    <a:pt x="1162" y="213"/>
                  </a:cubicBezTo>
                  <a:cubicBezTo>
                    <a:pt x="1143" y="221"/>
                    <a:pt x="1120" y="224"/>
                    <a:pt x="1099" y="230"/>
                  </a:cubicBezTo>
                  <a:cubicBezTo>
                    <a:pt x="1131" y="233"/>
                    <a:pt x="1160" y="239"/>
                    <a:pt x="1190" y="244"/>
                  </a:cubicBezTo>
                  <a:moveTo>
                    <a:pt x="632" y="214"/>
                  </a:moveTo>
                  <a:cubicBezTo>
                    <a:pt x="625" y="223"/>
                    <a:pt x="622" y="237"/>
                    <a:pt x="618" y="250"/>
                  </a:cubicBezTo>
                  <a:cubicBezTo>
                    <a:pt x="622" y="250"/>
                    <a:pt x="626" y="250"/>
                    <a:pt x="630" y="250"/>
                  </a:cubicBezTo>
                  <a:cubicBezTo>
                    <a:pt x="631" y="238"/>
                    <a:pt x="633" y="225"/>
                    <a:pt x="635" y="214"/>
                  </a:cubicBezTo>
                  <a:cubicBezTo>
                    <a:pt x="634" y="214"/>
                    <a:pt x="633" y="214"/>
                    <a:pt x="632" y="214"/>
                  </a:cubicBezTo>
                  <a:close/>
                  <a:moveTo>
                    <a:pt x="515" y="222"/>
                  </a:moveTo>
                  <a:cubicBezTo>
                    <a:pt x="512" y="228"/>
                    <a:pt x="507" y="233"/>
                    <a:pt x="505" y="239"/>
                  </a:cubicBezTo>
                  <a:cubicBezTo>
                    <a:pt x="541" y="243"/>
                    <a:pt x="576" y="248"/>
                    <a:pt x="615" y="249"/>
                  </a:cubicBezTo>
                  <a:cubicBezTo>
                    <a:pt x="619" y="237"/>
                    <a:pt x="623" y="226"/>
                    <a:pt x="628" y="215"/>
                  </a:cubicBezTo>
                  <a:cubicBezTo>
                    <a:pt x="589" y="216"/>
                    <a:pt x="552" y="218"/>
                    <a:pt x="515" y="222"/>
                  </a:cubicBezTo>
                  <a:close/>
                  <a:moveTo>
                    <a:pt x="941" y="247"/>
                  </a:moveTo>
                  <a:cubicBezTo>
                    <a:pt x="956" y="246"/>
                    <a:pt x="972" y="245"/>
                    <a:pt x="986" y="242"/>
                  </a:cubicBezTo>
                  <a:cubicBezTo>
                    <a:pt x="980" y="235"/>
                    <a:pt x="978" y="225"/>
                    <a:pt x="971" y="219"/>
                  </a:cubicBezTo>
                  <a:cubicBezTo>
                    <a:pt x="960" y="218"/>
                    <a:pt x="947" y="217"/>
                    <a:pt x="935" y="216"/>
                  </a:cubicBezTo>
                  <a:cubicBezTo>
                    <a:pt x="936" y="227"/>
                    <a:pt x="939" y="236"/>
                    <a:pt x="941" y="247"/>
                  </a:cubicBezTo>
                  <a:close/>
                  <a:moveTo>
                    <a:pt x="370" y="238"/>
                  </a:moveTo>
                  <a:cubicBezTo>
                    <a:pt x="369" y="238"/>
                    <a:pt x="370" y="239"/>
                    <a:pt x="370" y="238"/>
                  </a:cubicBezTo>
                  <a:moveTo>
                    <a:pt x="370" y="238"/>
                  </a:moveTo>
                  <a:cubicBezTo>
                    <a:pt x="384" y="235"/>
                    <a:pt x="401" y="237"/>
                    <a:pt x="406" y="225"/>
                  </a:cubicBezTo>
                  <a:cubicBezTo>
                    <a:pt x="396" y="224"/>
                    <a:pt x="389" y="220"/>
                    <a:pt x="379" y="219"/>
                  </a:cubicBezTo>
                  <a:cubicBezTo>
                    <a:pt x="377" y="226"/>
                    <a:pt x="372" y="230"/>
                    <a:pt x="370" y="238"/>
                  </a:cubicBezTo>
                  <a:moveTo>
                    <a:pt x="989" y="242"/>
                  </a:moveTo>
                  <a:cubicBezTo>
                    <a:pt x="1017" y="239"/>
                    <a:pt x="1047" y="238"/>
                    <a:pt x="1071" y="230"/>
                  </a:cubicBezTo>
                  <a:cubicBezTo>
                    <a:pt x="1042" y="224"/>
                    <a:pt x="1008" y="222"/>
                    <a:pt x="976" y="219"/>
                  </a:cubicBezTo>
                  <a:cubicBezTo>
                    <a:pt x="980" y="227"/>
                    <a:pt x="984" y="235"/>
                    <a:pt x="989" y="242"/>
                  </a:cubicBezTo>
                  <a:close/>
                  <a:moveTo>
                    <a:pt x="497" y="223"/>
                  </a:moveTo>
                  <a:cubicBezTo>
                    <a:pt x="494" y="227"/>
                    <a:pt x="494" y="233"/>
                    <a:pt x="491" y="238"/>
                  </a:cubicBezTo>
                  <a:cubicBezTo>
                    <a:pt x="495" y="237"/>
                    <a:pt x="497" y="239"/>
                    <a:pt x="502" y="239"/>
                  </a:cubicBezTo>
                  <a:cubicBezTo>
                    <a:pt x="504" y="232"/>
                    <a:pt x="509" y="228"/>
                    <a:pt x="511" y="222"/>
                  </a:cubicBezTo>
                  <a:cubicBezTo>
                    <a:pt x="507" y="223"/>
                    <a:pt x="503" y="224"/>
                    <a:pt x="497" y="223"/>
                  </a:cubicBezTo>
                  <a:close/>
                  <a:moveTo>
                    <a:pt x="1178" y="224"/>
                  </a:moveTo>
                  <a:cubicBezTo>
                    <a:pt x="1177" y="224"/>
                    <a:pt x="1178" y="225"/>
                    <a:pt x="1178" y="224"/>
                  </a:cubicBezTo>
                  <a:close/>
                  <a:moveTo>
                    <a:pt x="445" y="231"/>
                  </a:moveTo>
                  <a:cubicBezTo>
                    <a:pt x="460" y="233"/>
                    <a:pt x="475" y="235"/>
                    <a:pt x="489" y="238"/>
                  </a:cubicBezTo>
                  <a:cubicBezTo>
                    <a:pt x="490" y="232"/>
                    <a:pt x="492" y="229"/>
                    <a:pt x="493" y="224"/>
                  </a:cubicBezTo>
                  <a:cubicBezTo>
                    <a:pt x="477" y="226"/>
                    <a:pt x="459" y="226"/>
                    <a:pt x="445" y="231"/>
                  </a:cubicBezTo>
                  <a:close/>
                  <a:moveTo>
                    <a:pt x="421" y="230"/>
                  </a:moveTo>
                  <a:cubicBezTo>
                    <a:pt x="423" y="230"/>
                    <a:pt x="429" y="229"/>
                    <a:pt x="424" y="229"/>
                  </a:cubicBezTo>
                  <a:cubicBezTo>
                    <a:pt x="419" y="228"/>
                    <a:pt x="414" y="227"/>
                    <a:pt x="409" y="226"/>
                  </a:cubicBezTo>
                  <a:cubicBezTo>
                    <a:pt x="407" y="229"/>
                    <a:pt x="404" y="230"/>
                    <a:pt x="403" y="233"/>
                  </a:cubicBezTo>
                  <a:cubicBezTo>
                    <a:pt x="409" y="232"/>
                    <a:pt x="416" y="231"/>
                    <a:pt x="421" y="230"/>
                  </a:cubicBezTo>
                  <a:close/>
                  <a:moveTo>
                    <a:pt x="1079" y="230"/>
                  </a:moveTo>
                  <a:cubicBezTo>
                    <a:pt x="1078" y="229"/>
                    <a:pt x="1073" y="228"/>
                    <a:pt x="1073" y="230"/>
                  </a:cubicBezTo>
                  <a:cubicBezTo>
                    <a:pt x="1074" y="231"/>
                    <a:pt x="1078" y="232"/>
                    <a:pt x="1079" y="230"/>
                  </a:cubicBezTo>
                  <a:close/>
                  <a:moveTo>
                    <a:pt x="309" y="418"/>
                  </a:moveTo>
                  <a:cubicBezTo>
                    <a:pt x="307" y="419"/>
                    <a:pt x="309" y="419"/>
                    <a:pt x="309" y="418"/>
                  </a:cubicBezTo>
                  <a:moveTo>
                    <a:pt x="309" y="418"/>
                  </a:moveTo>
                  <a:cubicBezTo>
                    <a:pt x="345" y="412"/>
                    <a:pt x="381" y="406"/>
                    <a:pt x="418" y="401"/>
                  </a:cubicBezTo>
                  <a:cubicBezTo>
                    <a:pt x="436" y="359"/>
                    <a:pt x="455" y="318"/>
                    <a:pt x="477" y="281"/>
                  </a:cubicBezTo>
                  <a:cubicBezTo>
                    <a:pt x="479" y="266"/>
                    <a:pt x="484" y="253"/>
                    <a:pt x="488" y="239"/>
                  </a:cubicBezTo>
                  <a:cubicBezTo>
                    <a:pt x="458" y="236"/>
                    <a:pt x="431" y="227"/>
                    <a:pt x="401" y="236"/>
                  </a:cubicBezTo>
                  <a:cubicBezTo>
                    <a:pt x="376" y="263"/>
                    <a:pt x="355" y="294"/>
                    <a:pt x="333" y="324"/>
                  </a:cubicBezTo>
                  <a:cubicBezTo>
                    <a:pt x="324" y="355"/>
                    <a:pt x="314" y="384"/>
                    <a:pt x="309" y="418"/>
                  </a:cubicBezTo>
                  <a:moveTo>
                    <a:pt x="1092" y="232"/>
                  </a:moveTo>
                  <a:cubicBezTo>
                    <a:pt x="1137" y="288"/>
                    <a:pt x="1175" y="350"/>
                    <a:pt x="1208" y="417"/>
                  </a:cubicBezTo>
                  <a:cubicBezTo>
                    <a:pt x="1224" y="419"/>
                    <a:pt x="1240" y="426"/>
                    <a:pt x="1256" y="425"/>
                  </a:cubicBezTo>
                  <a:cubicBezTo>
                    <a:pt x="1244" y="360"/>
                    <a:pt x="1220" y="299"/>
                    <a:pt x="1192" y="247"/>
                  </a:cubicBezTo>
                  <a:cubicBezTo>
                    <a:pt x="1159" y="242"/>
                    <a:pt x="1128" y="235"/>
                    <a:pt x="1092" y="232"/>
                  </a:cubicBezTo>
                  <a:moveTo>
                    <a:pt x="1092" y="232"/>
                  </a:moveTo>
                  <a:cubicBezTo>
                    <a:pt x="1092" y="230"/>
                    <a:pt x="1091" y="232"/>
                    <a:pt x="1092" y="232"/>
                  </a:cubicBezTo>
                  <a:moveTo>
                    <a:pt x="1104" y="252"/>
                  </a:moveTo>
                  <a:cubicBezTo>
                    <a:pt x="1096" y="241"/>
                    <a:pt x="1089" y="225"/>
                    <a:pt x="1075" y="235"/>
                  </a:cubicBezTo>
                  <a:cubicBezTo>
                    <a:pt x="1096" y="285"/>
                    <a:pt x="1109" y="342"/>
                    <a:pt x="1119" y="403"/>
                  </a:cubicBezTo>
                  <a:cubicBezTo>
                    <a:pt x="1148" y="406"/>
                    <a:pt x="1178" y="413"/>
                    <a:pt x="1205" y="415"/>
                  </a:cubicBezTo>
                  <a:cubicBezTo>
                    <a:pt x="1178" y="360"/>
                    <a:pt x="1141" y="300"/>
                    <a:pt x="1104" y="252"/>
                  </a:cubicBezTo>
                  <a:close/>
                  <a:moveTo>
                    <a:pt x="990" y="245"/>
                  </a:moveTo>
                  <a:cubicBezTo>
                    <a:pt x="1015" y="293"/>
                    <a:pt x="1038" y="342"/>
                    <a:pt x="1057" y="395"/>
                  </a:cubicBezTo>
                  <a:cubicBezTo>
                    <a:pt x="1077" y="398"/>
                    <a:pt x="1097" y="399"/>
                    <a:pt x="1116" y="403"/>
                  </a:cubicBezTo>
                  <a:cubicBezTo>
                    <a:pt x="1108" y="349"/>
                    <a:pt x="1096" y="297"/>
                    <a:pt x="1080" y="252"/>
                  </a:cubicBezTo>
                  <a:cubicBezTo>
                    <a:pt x="1078" y="246"/>
                    <a:pt x="1076" y="238"/>
                    <a:pt x="1070" y="235"/>
                  </a:cubicBezTo>
                  <a:cubicBezTo>
                    <a:pt x="1044" y="239"/>
                    <a:pt x="1018" y="243"/>
                    <a:pt x="990" y="245"/>
                  </a:cubicBezTo>
                  <a:close/>
                  <a:moveTo>
                    <a:pt x="368" y="240"/>
                  </a:moveTo>
                  <a:cubicBezTo>
                    <a:pt x="357" y="263"/>
                    <a:pt x="345" y="288"/>
                    <a:pt x="339" y="312"/>
                  </a:cubicBezTo>
                  <a:cubicBezTo>
                    <a:pt x="353" y="289"/>
                    <a:pt x="373" y="265"/>
                    <a:pt x="390" y="245"/>
                  </a:cubicBezTo>
                  <a:cubicBezTo>
                    <a:pt x="392" y="243"/>
                    <a:pt x="395" y="239"/>
                    <a:pt x="394" y="237"/>
                  </a:cubicBezTo>
                  <a:cubicBezTo>
                    <a:pt x="386" y="238"/>
                    <a:pt x="378" y="240"/>
                    <a:pt x="368" y="240"/>
                  </a:cubicBezTo>
                  <a:close/>
                  <a:moveTo>
                    <a:pt x="483" y="268"/>
                  </a:moveTo>
                  <a:cubicBezTo>
                    <a:pt x="480" y="268"/>
                    <a:pt x="484" y="272"/>
                    <a:pt x="483" y="268"/>
                  </a:cubicBezTo>
                  <a:moveTo>
                    <a:pt x="483" y="268"/>
                  </a:moveTo>
                  <a:cubicBezTo>
                    <a:pt x="489" y="260"/>
                    <a:pt x="494" y="251"/>
                    <a:pt x="499" y="241"/>
                  </a:cubicBezTo>
                  <a:cubicBezTo>
                    <a:pt x="496" y="241"/>
                    <a:pt x="494" y="240"/>
                    <a:pt x="490" y="240"/>
                  </a:cubicBezTo>
                  <a:cubicBezTo>
                    <a:pt x="488" y="250"/>
                    <a:pt x="484" y="258"/>
                    <a:pt x="483" y="268"/>
                  </a:cubicBezTo>
                  <a:moveTo>
                    <a:pt x="327" y="249"/>
                  </a:moveTo>
                  <a:cubicBezTo>
                    <a:pt x="315" y="252"/>
                    <a:pt x="301" y="252"/>
                    <a:pt x="294" y="256"/>
                  </a:cubicBezTo>
                  <a:cubicBezTo>
                    <a:pt x="288" y="259"/>
                    <a:pt x="279" y="270"/>
                    <a:pt x="273" y="277"/>
                  </a:cubicBezTo>
                  <a:cubicBezTo>
                    <a:pt x="242" y="313"/>
                    <a:pt x="211" y="348"/>
                    <a:pt x="198" y="402"/>
                  </a:cubicBezTo>
                  <a:cubicBezTo>
                    <a:pt x="222" y="411"/>
                    <a:pt x="245" y="420"/>
                    <a:pt x="271" y="426"/>
                  </a:cubicBezTo>
                  <a:cubicBezTo>
                    <a:pt x="285" y="399"/>
                    <a:pt x="300" y="372"/>
                    <a:pt x="316" y="347"/>
                  </a:cubicBezTo>
                  <a:cubicBezTo>
                    <a:pt x="321" y="339"/>
                    <a:pt x="328" y="330"/>
                    <a:pt x="332" y="322"/>
                  </a:cubicBezTo>
                  <a:cubicBezTo>
                    <a:pt x="344" y="296"/>
                    <a:pt x="348" y="268"/>
                    <a:pt x="365" y="243"/>
                  </a:cubicBezTo>
                  <a:cubicBezTo>
                    <a:pt x="364" y="243"/>
                    <a:pt x="365" y="241"/>
                    <a:pt x="364" y="241"/>
                  </a:cubicBezTo>
                  <a:cubicBezTo>
                    <a:pt x="353" y="243"/>
                    <a:pt x="340" y="246"/>
                    <a:pt x="327" y="249"/>
                  </a:cubicBezTo>
                  <a:close/>
                  <a:moveTo>
                    <a:pt x="504" y="242"/>
                  </a:moveTo>
                  <a:cubicBezTo>
                    <a:pt x="472" y="274"/>
                    <a:pt x="465" y="338"/>
                    <a:pt x="457" y="396"/>
                  </a:cubicBezTo>
                  <a:cubicBezTo>
                    <a:pt x="495" y="392"/>
                    <a:pt x="535" y="389"/>
                    <a:pt x="575" y="385"/>
                  </a:cubicBezTo>
                  <a:cubicBezTo>
                    <a:pt x="587" y="340"/>
                    <a:pt x="599" y="294"/>
                    <a:pt x="614" y="252"/>
                  </a:cubicBezTo>
                  <a:cubicBezTo>
                    <a:pt x="576" y="250"/>
                    <a:pt x="540" y="246"/>
                    <a:pt x="504" y="242"/>
                  </a:cubicBezTo>
                  <a:close/>
                  <a:moveTo>
                    <a:pt x="1194" y="244"/>
                  </a:moveTo>
                  <a:cubicBezTo>
                    <a:pt x="1194" y="245"/>
                    <a:pt x="1194" y="245"/>
                    <a:pt x="1195" y="245"/>
                  </a:cubicBezTo>
                  <a:moveTo>
                    <a:pt x="1195" y="245"/>
                  </a:moveTo>
                  <a:cubicBezTo>
                    <a:pt x="1196" y="247"/>
                    <a:pt x="1196" y="245"/>
                    <a:pt x="1195" y="245"/>
                  </a:cubicBezTo>
                  <a:moveTo>
                    <a:pt x="1195" y="245"/>
                  </a:moveTo>
                  <a:cubicBezTo>
                    <a:pt x="1195" y="244"/>
                    <a:pt x="1195" y="244"/>
                    <a:pt x="1194" y="244"/>
                  </a:cubicBezTo>
                  <a:moveTo>
                    <a:pt x="1194" y="244"/>
                  </a:moveTo>
                  <a:cubicBezTo>
                    <a:pt x="1193" y="243"/>
                    <a:pt x="1193" y="244"/>
                    <a:pt x="1194" y="244"/>
                  </a:cubicBezTo>
                  <a:moveTo>
                    <a:pt x="942" y="250"/>
                  </a:moveTo>
                  <a:cubicBezTo>
                    <a:pt x="949" y="294"/>
                    <a:pt x="955" y="339"/>
                    <a:pt x="960" y="386"/>
                  </a:cubicBezTo>
                  <a:cubicBezTo>
                    <a:pt x="991" y="389"/>
                    <a:pt x="1024" y="391"/>
                    <a:pt x="1054" y="395"/>
                  </a:cubicBezTo>
                  <a:cubicBezTo>
                    <a:pt x="1035" y="342"/>
                    <a:pt x="1013" y="293"/>
                    <a:pt x="988" y="246"/>
                  </a:cubicBezTo>
                  <a:cubicBezTo>
                    <a:pt x="972" y="247"/>
                    <a:pt x="957" y="249"/>
                    <a:pt x="942" y="250"/>
                  </a:cubicBezTo>
                  <a:close/>
                  <a:moveTo>
                    <a:pt x="1259" y="424"/>
                  </a:moveTo>
                  <a:cubicBezTo>
                    <a:pt x="1279" y="419"/>
                    <a:pt x="1296" y="412"/>
                    <a:pt x="1314" y="407"/>
                  </a:cubicBezTo>
                  <a:cubicBezTo>
                    <a:pt x="1282" y="347"/>
                    <a:pt x="1242" y="296"/>
                    <a:pt x="1198" y="249"/>
                  </a:cubicBezTo>
                  <a:cubicBezTo>
                    <a:pt x="1197" y="249"/>
                    <a:pt x="1196" y="249"/>
                    <a:pt x="1196" y="250"/>
                  </a:cubicBezTo>
                  <a:cubicBezTo>
                    <a:pt x="1224" y="301"/>
                    <a:pt x="1245" y="359"/>
                    <a:pt x="1259" y="424"/>
                  </a:cubicBezTo>
                  <a:close/>
                  <a:moveTo>
                    <a:pt x="871" y="255"/>
                  </a:moveTo>
                  <a:cubicBezTo>
                    <a:pt x="883" y="296"/>
                    <a:pt x="891" y="339"/>
                    <a:pt x="899" y="383"/>
                  </a:cubicBezTo>
                  <a:cubicBezTo>
                    <a:pt x="918" y="384"/>
                    <a:pt x="938" y="384"/>
                    <a:pt x="957" y="386"/>
                  </a:cubicBezTo>
                  <a:cubicBezTo>
                    <a:pt x="953" y="345"/>
                    <a:pt x="948" y="301"/>
                    <a:pt x="942" y="264"/>
                  </a:cubicBezTo>
                  <a:cubicBezTo>
                    <a:pt x="941" y="260"/>
                    <a:pt x="941" y="252"/>
                    <a:pt x="936" y="250"/>
                  </a:cubicBezTo>
                  <a:cubicBezTo>
                    <a:pt x="915" y="253"/>
                    <a:pt x="892" y="252"/>
                    <a:pt x="871" y="255"/>
                  </a:cubicBezTo>
                  <a:close/>
                  <a:moveTo>
                    <a:pt x="1317" y="405"/>
                  </a:moveTo>
                  <a:cubicBezTo>
                    <a:pt x="1328" y="400"/>
                    <a:pt x="1340" y="395"/>
                    <a:pt x="1350" y="388"/>
                  </a:cubicBezTo>
                  <a:cubicBezTo>
                    <a:pt x="1332" y="347"/>
                    <a:pt x="1314" y="307"/>
                    <a:pt x="1289" y="273"/>
                  </a:cubicBezTo>
                  <a:cubicBezTo>
                    <a:pt x="1263" y="264"/>
                    <a:pt x="1231" y="255"/>
                    <a:pt x="1204" y="251"/>
                  </a:cubicBezTo>
                  <a:cubicBezTo>
                    <a:pt x="1247" y="297"/>
                    <a:pt x="1284" y="348"/>
                    <a:pt x="1317" y="405"/>
                  </a:cubicBezTo>
                  <a:close/>
                  <a:moveTo>
                    <a:pt x="616" y="253"/>
                  </a:moveTo>
                  <a:cubicBezTo>
                    <a:pt x="602" y="296"/>
                    <a:pt x="589" y="340"/>
                    <a:pt x="578" y="385"/>
                  </a:cubicBezTo>
                  <a:cubicBezTo>
                    <a:pt x="591" y="385"/>
                    <a:pt x="603" y="384"/>
                    <a:pt x="617" y="383"/>
                  </a:cubicBezTo>
                  <a:cubicBezTo>
                    <a:pt x="619" y="338"/>
                    <a:pt x="624" y="295"/>
                    <a:pt x="630" y="253"/>
                  </a:cubicBezTo>
                  <a:cubicBezTo>
                    <a:pt x="625" y="254"/>
                    <a:pt x="618" y="252"/>
                    <a:pt x="616" y="253"/>
                  </a:cubicBezTo>
                  <a:close/>
                  <a:moveTo>
                    <a:pt x="632" y="256"/>
                  </a:moveTo>
                  <a:cubicBezTo>
                    <a:pt x="628" y="298"/>
                    <a:pt x="623" y="339"/>
                    <a:pt x="621" y="383"/>
                  </a:cubicBezTo>
                  <a:cubicBezTo>
                    <a:pt x="658" y="381"/>
                    <a:pt x="697" y="381"/>
                    <a:pt x="735" y="380"/>
                  </a:cubicBezTo>
                  <a:cubicBezTo>
                    <a:pt x="737" y="339"/>
                    <a:pt x="739" y="298"/>
                    <a:pt x="740" y="257"/>
                  </a:cubicBezTo>
                  <a:cubicBezTo>
                    <a:pt x="704" y="257"/>
                    <a:pt x="670" y="255"/>
                    <a:pt x="634" y="254"/>
                  </a:cubicBezTo>
                  <a:cubicBezTo>
                    <a:pt x="634" y="252"/>
                    <a:pt x="632" y="254"/>
                    <a:pt x="632" y="256"/>
                  </a:cubicBezTo>
                  <a:close/>
                  <a:moveTo>
                    <a:pt x="788" y="257"/>
                  </a:moveTo>
                  <a:cubicBezTo>
                    <a:pt x="789" y="297"/>
                    <a:pt x="790" y="338"/>
                    <a:pt x="790" y="380"/>
                  </a:cubicBezTo>
                  <a:cubicBezTo>
                    <a:pt x="825" y="380"/>
                    <a:pt x="860" y="381"/>
                    <a:pt x="894" y="383"/>
                  </a:cubicBezTo>
                  <a:cubicBezTo>
                    <a:pt x="888" y="338"/>
                    <a:pt x="878" y="296"/>
                    <a:pt x="868" y="255"/>
                  </a:cubicBezTo>
                  <a:cubicBezTo>
                    <a:pt x="841" y="255"/>
                    <a:pt x="815" y="257"/>
                    <a:pt x="788" y="257"/>
                  </a:cubicBezTo>
                  <a:close/>
                  <a:moveTo>
                    <a:pt x="744" y="257"/>
                  </a:moveTo>
                  <a:cubicBezTo>
                    <a:pt x="740" y="296"/>
                    <a:pt x="740" y="339"/>
                    <a:pt x="738" y="380"/>
                  </a:cubicBezTo>
                  <a:cubicBezTo>
                    <a:pt x="755" y="380"/>
                    <a:pt x="771" y="380"/>
                    <a:pt x="788" y="380"/>
                  </a:cubicBezTo>
                  <a:cubicBezTo>
                    <a:pt x="788" y="338"/>
                    <a:pt x="786" y="298"/>
                    <a:pt x="786" y="257"/>
                  </a:cubicBezTo>
                  <a:cubicBezTo>
                    <a:pt x="772" y="257"/>
                    <a:pt x="758" y="257"/>
                    <a:pt x="744" y="257"/>
                  </a:cubicBezTo>
                  <a:close/>
                  <a:moveTo>
                    <a:pt x="286" y="259"/>
                  </a:moveTo>
                  <a:cubicBezTo>
                    <a:pt x="277" y="260"/>
                    <a:pt x="270" y="263"/>
                    <a:pt x="262" y="264"/>
                  </a:cubicBezTo>
                  <a:cubicBezTo>
                    <a:pt x="249" y="285"/>
                    <a:pt x="237" y="306"/>
                    <a:pt x="227" y="329"/>
                  </a:cubicBezTo>
                  <a:moveTo>
                    <a:pt x="227" y="329"/>
                  </a:moveTo>
                  <a:cubicBezTo>
                    <a:pt x="226" y="329"/>
                    <a:pt x="227" y="330"/>
                    <a:pt x="226" y="331"/>
                  </a:cubicBezTo>
                  <a:moveTo>
                    <a:pt x="226" y="331"/>
                  </a:moveTo>
                  <a:cubicBezTo>
                    <a:pt x="225" y="331"/>
                    <a:pt x="226" y="332"/>
                    <a:pt x="226" y="331"/>
                  </a:cubicBezTo>
                  <a:moveTo>
                    <a:pt x="226" y="331"/>
                  </a:moveTo>
                  <a:cubicBezTo>
                    <a:pt x="227" y="331"/>
                    <a:pt x="227" y="330"/>
                    <a:pt x="227" y="329"/>
                  </a:cubicBezTo>
                  <a:moveTo>
                    <a:pt x="286" y="259"/>
                  </a:moveTo>
                  <a:cubicBezTo>
                    <a:pt x="266" y="281"/>
                    <a:pt x="246" y="305"/>
                    <a:pt x="227" y="329"/>
                  </a:cubicBezTo>
                  <a:moveTo>
                    <a:pt x="286" y="259"/>
                  </a:moveTo>
                  <a:cubicBezTo>
                    <a:pt x="287" y="258"/>
                    <a:pt x="286" y="258"/>
                    <a:pt x="286" y="259"/>
                  </a:cubicBezTo>
                  <a:moveTo>
                    <a:pt x="257" y="266"/>
                  </a:moveTo>
                  <a:cubicBezTo>
                    <a:pt x="237" y="271"/>
                    <a:pt x="219" y="278"/>
                    <a:pt x="201" y="286"/>
                  </a:cubicBezTo>
                  <a:cubicBezTo>
                    <a:pt x="180" y="309"/>
                    <a:pt x="160" y="334"/>
                    <a:pt x="143" y="361"/>
                  </a:cubicBezTo>
                  <a:cubicBezTo>
                    <a:pt x="152" y="377"/>
                    <a:pt x="168" y="386"/>
                    <a:pt x="184" y="394"/>
                  </a:cubicBezTo>
                  <a:cubicBezTo>
                    <a:pt x="194" y="377"/>
                    <a:pt x="205" y="359"/>
                    <a:pt x="218" y="344"/>
                  </a:cubicBezTo>
                  <a:cubicBezTo>
                    <a:pt x="228" y="316"/>
                    <a:pt x="243" y="291"/>
                    <a:pt x="257" y="266"/>
                  </a:cubicBezTo>
                  <a:moveTo>
                    <a:pt x="257" y="266"/>
                  </a:moveTo>
                  <a:cubicBezTo>
                    <a:pt x="258" y="266"/>
                    <a:pt x="257" y="265"/>
                    <a:pt x="257" y="266"/>
                  </a:cubicBezTo>
                  <a:moveTo>
                    <a:pt x="1292" y="270"/>
                  </a:moveTo>
                  <a:cubicBezTo>
                    <a:pt x="1293" y="272"/>
                    <a:pt x="1293" y="270"/>
                    <a:pt x="1292" y="270"/>
                  </a:cubicBezTo>
                  <a:moveTo>
                    <a:pt x="1292" y="270"/>
                  </a:moveTo>
                  <a:cubicBezTo>
                    <a:pt x="1291" y="269"/>
                    <a:pt x="1291" y="270"/>
                    <a:pt x="1292" y="270"/>
                  </a:cubicBezTo>
                  <a:moveTo>
                    <a:pt x="1295" y="275"/>
                  </a:moveTo>
                  <a:cubicBezTo>
                    <a:pt x="1316" y="310"/>
                    <a:pt x="1336" y="347"/>
                    <a:pt x="1351" y="387"/>
                  </a:cubicBezTo>
                  <a:cubicBezTo>
                    <a:pt x="1360" y="383"/>
                    <a:pt x="1368" y="378"/>
                    <a:pt x="1373" y="371"/>
                  </a:cubicBezTo>
                  <a:cubicBezTo>
                    <a:pt x="1349" y="337"/>
                    <a:pt x="1324" y="306"/>
                    <a:pt x="1298" y="275"/>
                  </a:cubicBezTo>
                  <a:cubicBezTo>
                    <a:pt x="1297" y="275"/>
                    <a:pt x="1296" y="275"/>
                    <a:pt x="1295" y="275"/>
                  </a:cubicBezTo>
                  <a:moveTo>
                    <a:pt x="1295" y="275"/>
                  </a:moveTo>
                  <a:cubicBezTo>
                    <a:pt x="1294" y="274"/>
                    <a:pt x="1294" y="275"/>
                    <a:pt x="1295" y="275"/>
                  </a:cubicBezTo>
                  <a:moveTo>
                    <a:pt x="1375" y="370"/>
                  </a:moveTo>
                  <a:cubicBezTo>
                    <a:pt x="1380" y="364"/>
                    <a:pt x="1385" y="359"/>
                    <a:pt x="1387" y="350"/>
                  </a:cubicBezTo>
                  <a:cubicBezTo>
                    <a:pt x="1378" y="334"/>
                    <a:pt x="1367" y="319"/>
                    <a:pt x="1357" y="303"/>
                  </a:cubicBezTo>
                  <a:cubicBezTo>
                    <a:pt x="1341" y="294"/>
                    <a:pt x="1322" y="283"/>
                    <a:pt x="1303" y="279"/>
                  </a:cubicBezTo>
                  <a:cubicBezTo>
                    <a:pt x="1330" y="307"/>
                    <a:pt x="1352" y="339"/>
                    <a:pt x="1375" y="370"/>
                  </a:cubicBezTo>
                  <a:close/>
                  <a:moveTo>
                    <a:pt x="194" y="289"/>
                  </a:moveTo>
                  <a:cubicBezTo>
                    <a:pt x="177" y="295"/>
                    <a:pt x="173" y="313"/>
                    <a:pt x="164" y="326"/>
                  </a:cubicBezTo>
                  <a:moveTo>
                    <a:pt x="164" y="326"/>
                  </a:moveTo>
                  <a:cubicBezTo>
                    <a:pt x="163" y="326"/>
                    <a:pt x="163" y="326"/>
                    <a:pt x="163" y="327"/>
                  </a:cubicBezTo>
                  <a:moveTo>
                    <a:pt x="163" y="327"/>
                  </a:moveTo>
                  <a:cubicBezTo>
                    <a:pt x="162" y="327"/>
                    <a:pt x="162" y="328"/>
                    <a:pt x="162" y="329"/>
                  </a:cubicBezTo>
                  <a:moveTo>
                    <a:pt x="162" y="329"/>
                  </a:moveTo>
                  <a:cubicBezTo>
                    <a:pt x="161" y="329"/>
                    <a:pt x="162" y="330"/>
                    <a:pt x="162" y="329"/>
                  </a:cubicBezTo>
                  <a:moveTo>
                    <a:pt x="162" y="329"/>
                  </a:moveTo>
                  <a:cubicBezTo>
                    <a:pt x="163" y="329"/>
                    <a:pt x="163" y="328"/>
                    <a:pt x="163" y="327"/>
                  </a:cubicBezTo>
                  <a:moveTo>
                    <a:pt x="163" y="327"/>
                  </a:moveTo>
                  <a:cubicBezTo>
                    <a:pt x="164" y="327"/>
                    <a:pt x="164" y="326"/>
                    <a:pt x="164" y="326"/>
                  </a:cubicBezTo>
                  <a:moveTo>
                    <a:pt x="164" y="326"/>
                  </a:moveTo>
                  <a:cubicBezTo>
                    <a:pt x="174" y="314"/>
                    <a:pt x="184" y="302"/>
                    <a:pt x="194" y="289"/>
                  </a:cubicBezTo>
                  <a:moveTo>
                    <a:pt x="194" y="289"/>
                  </a:moveTo>
                  <a:cubicBezTo>
                    <a:pt x="195" y="289"/>
                    <a:pt x="194" y="288"/>
                    <a:pt x="194" y="289"/>
                  </a:cubicBezTo>
                  <a:moveTo>
                    <a:pt x="472" y="295"/>
                  </a:moveTo>
                  <a:cubicBezTo>
                    <a:pt x="472" y="295"/>
                    <a:pt x="471" y="295"/>
                    <a:pt x="471" y="295"/>
                  </a:cubicBezTo>
                  <a:cubicBezTo>
                    <a:pt x="454" y="329"/>
                    <a:pt x="436" y="362"/>
                    <a:pt x="422" y="400"/>
                  </a:cubicBezTo>
                  <a:moveTo>
                    <a:pt x="422" y="400"/>
                  </a:moveTo>
                  <a:cubicBezTo>
                    <a:pt x="421" y="400"/>
                    <a:pt x="422" y="401"/>
                    <a:pt x="422" y="400"/>
                  </a:cubicBezTo>
                  <a:moveTo>
                    <a:pt x="422" y="400"/>
                  </a:moveTo>
                  <a:cubicBezTo>
                    <a:pt x="434" y="400"/>
                    <a:pt x="442" y="397"/>
                    <a:pt x="454" y="397"/>
                  </a:cubicBezTo>
                  <a:cubicBezTo>
                    <a:pt x="458" y="361"/>
                    <a:pt x="466" y="329"/>
                    <a:pt x="472" y="295"/>
                  </a:cubicBezTo>
                  <a:moveTo>
                    <a:pt x="472" y="295"/>
                  </a:moveTo>
                  <a:cubicBezTo>
                    <a:pt x="475" y="295"/>
                    <a:pt x="471" y="291"/>
                    <a:pt x="472" y="295"/>
                  </a:cubicBezTo>
                  <a:moveTo>
                    <a:pt x="178" y="297"/>
                  </a:moveTo>
                  <a:cubicBezTo>
                    <a:pt x="158" y="308"/>
                    <a:pt x="126" y="328"/>
                    <a:pt x="141" y="359"/>
                  </a:cubicBezTo>
                  <a:cubicBezTo>
                    <a:pt x="153" y="338"/>
                    <a:pt x="165" y="317"/>
                    <a:pt x="178" y="297"/>
                  </a:cubicBezTo>
                  <a:moveTo>
                    <a:pt x="178" y="297"/>
                  </a:moveTo>
                  <a:cubicBezTo>
                    <a:pt x="180" y="296"/>
                    <a:pt x="178" y="296"/>
                    <a:pt x="178" y="297"/>
                  </a:cubicBezTo>
                  <a:moveTo>
                    <a:pt x="1364" y="309"/>
                  </a:moveTo>
                  <a:cubicBezTo>
                    <a:pt x="1364" y="309"/>
                    <a:pt x="1364" y="310"/>
                    <a:pt x="1365" y="310"/>
                  </a:cubicBezTo>
                  <a:moveTo>
                    <a:pt x="1365" y="310"/>
                  </a:moveTo>
                  <a:cubicBezTo>
                    <a:pt x="1365" y="310"/>
                    <a:pt x="1365" y="310"/>
                    <a:pt x="1366" y="311"/>
                  </a:cubicBezTo>
                  <a:moveTo>
                    <a:pt x="1366" y="311"/>
                  </a:moveTo>
                  <a:cubicBezTo>
                    <a:pt x="1366" y="312"/>
                    <a:pt x="1366" y="312"/>
                    <a:pt x="1367" y="312"/>
                  </a:cubicBezTo>
                  <a:moveTo>
                    <a:pt x="1367" y="312"/>
                  </a:moveTo>
                  <a:cubicBezTo>
                    <a:pt x="1367" y="313"/>
                    <a:pt x="1367" y="313"/>
                    <a:pt x="1368" y="313"/>
                  </a:cubicBezTo>
                  <a:moveTo>
                    <a:pt x="1368" y="313"/>
                  </a:moveTo>
                  <a:cubicBezTo>
                    <a:pt x="1374" y="324"/>
                    <a:pt x="1380" y="335"/>
                    <a:pt x="1388" y="345"/>
                  </a:cubicBezTo>
                  <a:cubicBezTo>
                    <a:pt x="1386" y="330"/>
                    <a:pt x="1375" y="324"/>
                    <a:pt x="1368" y="313"/>
                  </a:cubicBezTo>
                  <a:moveTo>
                    <a:pt x="1368" y="313"/>
                  </a:moveTo>
                  <a:cubicBezTo>
                    <a:pt x="1368" y="313"/>
                    <a:pt x="1367" y="312"/>
                    <a:pt x="1367" y="312"/>
                  </a:cubicBezTo>
                  <a:moveTo>
                    <a:pt x="1367" y="312"/>
                  </a:moveTo>
                  <a:cubicBezTo>
                    <a:pt x="1367" y="311"/>
                    <a:pt x="1367" y="311"/>
                    <a:pt x="1366" y="311"/>
                  </a:cubicBezTo>
                  <a:moveTo>
                    <a:pt x="1366" y="311"/>
                  </a:moveTo>
                  <a:cubicBezTo>
                    <a:pt x="1366" y="310"/>
                    <a:pt x="1365" y="310"/>
                    <a:pt x="1365" y="310"/>
                  </a:cubicBezTo>
                  <a:moveTo>
                    <a:pt x="1365" y="310"/>
                  </a:moveTo>
                  <a:cubicBezTo>
                    <a:pt x="1365" y="309"/>
                    <a:pt x="1365" y="309"/>
                    <a:pt x="1364" y="309"/>
                  </a:cubicBezTo>
                  <a:moveTo>
                    <a:pt x="1364" y="309"/>
                  </a:moveTo>
                  <a:cubicBezTo>
                    <a:pt x="1363" y="307"/>
                    <a:pt x="1363" y="309"/>
                    <a:pt x="1364" y="309"/>
                  </a:cubicBezTo>
                  <a:moveTo>
                    <a:pt x="1379" y="323"/>
                  </a:moveTo>
                  <a:cubicBezTo>
                    <a:pt x="1380" y="324"/>
                    <a:pt x="1380" y="323"/>
                    <a:pt x="1379" y="323"/>
                  </a:cubicBezTo>
                  <a:moveTo>
                    <a:pt x="1379" y="323"/>
                  </a:moveTo>
                  <a:cubicBezTo>
                    <a:pt x="1379" y="322"/>
                    <a:pt x="1378" y="323"/>
                    <a:pt x="1379" y="323"/>
                  </a:cubicBezTo>
                  <a:moveTo>
                    <a:pt x="160" y="332"/>
                  </a:moveTo>
                  <a:cubicBezTo>
                    <a:pt x="159" y="332"/>
                    <a:pt x="160" y="333"/>
                    <a:pt x="160" y="332"/>
                  </a:cubicBezTo>
                  <a:moveTo>
                    <a:pt x="160" y="332"/>
                  </a:moveTo>
                  <a:cubicBezTo>
                    <a:pt x="161" y="331"/>
                    <a:pt x="160" y="330"/>
                    <a:pt x="160" y="332"/>
                  </a:cubicBezTo>
                  <a:moveTo>
                    <a:pt x="224" y="334"/>
                  </a:moveTo>
                  <a:cubicBezTo>
                    <a:pt x="224" y="333"/>
                    <a:pt x="225" y="334"/>
                    <a:pt x="224" y="334"/>
                  </a:cubicBezTo>
                  <a:close/>
                  <a:moveTo>
                    <a:pt x="326" y="336"/>
                  </a:moveTo>
                  <a:cubicBezTo>
                    <a:pt x="307" y="364"/>
                    <a:pt x="290" y="395"/>
                    <a:pt x="274" y="426"/>
                  </a:cubicBezTo>
                  <a:cubicBezTo>
                    <a:pt x="285" y="423"/>
                    <a:pt x="296" y="421"/>
                    <a:pt x="306" y="419"/>
                  </a:cubicBezTo>
                  <a:cubicBezTo>
                    <a:pt x="311" y="390"/>
                    <a:pt x="319" y="364"/>
                    <a:pt x="326" y="336"/>
                  </a:cubicBezTo>
                  <a:moveTo>
                    <a:pt x="326" y="336"/>
                  </a:moveTo>
                  <a:cubicBezTo>
                    <a:pt x="329" y="336"/>
                    <a:pt x="325" y="332"/>
                    <a:pt x="326" y="336"/>
                  </a:cubicBezTo>
                  <a:moveTo>
                    <a:pt x="44" y="524"/>
                  </a:moveTo>
                  <a:cubicBezTo>
                    <a:pt x="49" y="523"/>
                    <a:pt x="54" y="514"/>
                    <a:pt x="59" y="510"/>
                  </a:cubicBezTo>
                  <a:cubicBezTo>
                    <a:pt x="80" y="455"/>
                    <a:pt x="109" y="407"/>
                    <a:pt x="139" y="360"/>
                  </a:cubicBezTo>
                  <a:cubicBezTo>
                    <a:pt x="134" y="356"/>
                    <a:pt x="135" y="347"/>
                    <a:pt x="133" y="339"/>
                  </a:cubicBezTo>
                  <a:cubicBezTo>
                    <a:pt x="97" y="394"/>
                    <a:pt x="66" y="454"/>
                    <a:pt x="44" y="524"/>
                  </a:cubicBezTo>
                  <a:close/>
                  <a:moveTo>
                    <a:pt x="1483" y="528"/>
                  </a:moveTo>
                  <a:cubicBezTo>
                    <a:pt x="1482" y="532"/>
                    <a:pt x="1486" y="529"/>
                    <a:pt x="1483" y="528"/>
                  </a:cubicBezTo>
                  <a:moveTo>
                    <a:pt x="1483" y="528"/>
                  </a:moveTo>
                  <a:cubicBezTo>
                    <a:pt x="1460" y="465"/>
                    <a:pt x="1432" y="396"/>
                    <a:pt x="1393" y="347"/>
                  </a:cubicBezTo>
                  <a:cubicBezTo>
                    <a:pt x="1393" y="347"/>
                    <a:pt x="1391" y="343"/>
                    <a:pt x="1390" y="345"/>
                  </a:cubicBezTo>
                  <a:cubicBezTo>
                    <a:pt x="1401" y="371"/>
                    <a:pt x="1415" y="395"/>
                    <a:pt x="1425" y="421"/>
                  </a:cubicBezTo>
                  <a:cubicBezTo>
                    <a:pt x="1436" y="447"/>
                    <a:pt x="1448" y="473"/>
                    <a:pt x="1455" y="503"/>
                  </a:cubicBezTo>
                  <a:cubicBezTo>
                    <a:pt x="1466" y="510"/>
                    <a:pt x="1474" y="519"/>
                    <a:pt x="1483" y="528"/>
                  </a:cubicBezTo>
                  <a:moveTo>
                    <a:pt x="1376" y="374"/>
                  </a:moveTo>
                  <a:cubicBezTo>
                    <a:pt x="1396" y="402"/>
                    <a:pt x="1417" y="437"/>
                    <a:pt x="1432" y="470"/>
                  </a:cubicBezTo>
                  <a:cubicBezTo>
                    <a:pt x="1437" y="481"/>
                    <a:pt x="1440" y="496"/>
                    <a:pt x="1452" y="499"/>
                  </a:cubicBezTo>
                  <a:cubicBezTo>
                    <a:pt x="1435" y="446"/>
                    <a:pt x="1415" y="397"/>
                    <a:pt x="1389" y="354"/>
                  </a:cubicBezTo>
                  <a:cubicBezTo>
                    <a:pt x="1386" y="362"/>
                    <a:pt x="1380" y="367"/>
                    <a:pt x="1376" y="374"/>
                  </a:cubicBezTo>
                  <a:close/>
                  <a:moveTo>
                    <a:pt x="212" y="356"/>
                  </a:moveTo>
                  <a:cubicBezTo>
                    <a:pt x="212" y="355"/>
                    <a:pt x="213" y="356"/>
                    <a:pt x="212" y="356"/>
                  </a:cubicBezTo>
                  <a:close/>
                  <a:moveTo>
                    <a:pt x="211" y="358"/>
                  </a:moveTo>
                  <a:cubicBezTo>
                    <a:pt x="202" y="370"/>
                    <a:pt x="193" y="382"/>
                    <a:pt x="186" y="396"/>
                  </a:cubicBezTo>
                  <a:cubicBezTo>
                    <a:pt x="190" y="396"/>
                    <a:pt x="192" y="399"/>
                    <a:pt x="196" y="400"/>
                  </a:cubicBezTo>
                  <a:cubicBezTo>
                    <a:pt x="201" y="386"/>
                    <a:pt x="206" y="372"/>
                    <a:pt x="211" y="358"/>
                  </a:cubicBezTo>
                  <a:moveTo>
                    <a:pt x="211" y="358"/>
                  </a:moveTo>
                  <a:cubicBezTo>
                    <a:pt x="212" y="357"/>
                    <a:pt x="211" y="356"/>
                    <a:pt x="211" y="358"/>
                  </a:cubicBezTo>
                  <a:moveTo>
                    <a:pt x="94" y="487"/>
                  </a:moveTo>
                  <a:cubicBezTo>
                    <a:pt x="109" y="477"/>
                    <a:pt x="127" y="470"/>
                    <a:pt x="146" y="463"/>
                  </a:cubicBezTo>
                  <a:cubicBezTo>
                    <a:pt x="156" y="439"/>
                    <a:pt x="170" y="418"/>
                    <a:pt x="182" y="396"/>
                  </a:cubicBezTo>
                  <a:cubicBezTo>
                    <a:pt x="166" y="389"/>
                    <a:pt x="152" y="378"/>
                    <a:pt x="141" y="365"/>
                  </a:cubicBezTo>
                  <a:cubicBezTo>
                    <a:pt x="123" y="403"/>
                    <a:pt x="103" y="444"/>
                    <a:pt x="94" y="487"/>
                  </a:cubicBezTo>
                  <a:close/>
                  <a:moveTo>
                    <a:pt x="132" y="376"/>
                  </a:moveTo>
                  <a:cubicBezTo>
                    <a:pt x="132" y="375"/>
                    <a:pt x="133" y="376"/>
                    <a:pt x="132" y="376"/>
                  </a:cubicBezTo>
                  <a:close/>
                  <a:moveTo>
                    <a:pt x="1374" y="375"/>
                  </a:moveTo>
                  <a:cubicBezTo>
                    <a:pt x="1368" y="382"/>
                    <a:pt x="1359" y="386"/>
                    <a:pt x="1352" y="391"/>
                  </a:cubicBezTo>
                  <a:cubicBezTo>
                    <a:pt x="1362" y="413"/>
                    <a:pt x="1369" y="437"/>
                    <a:pt x="1375" y="462"/>
                  </a:cubicBezTo>
                  <a:cubicBezTo>
                    <a:pt x="1398" y="469"/>
                    <a:pt x="1420" y="482"/>
                    <a:pt x="1439" y="490"/>
                  </a:cubicBezTo>
                  <a:cubicBezTo>
                    <a:pt x="1419" y="450"/>
                    <a:pt x="1399" y="409"/>
                    <a:pt x="1374" y="375"/>
                  </a:cubicBezTo>
                  <a:close/>
                  <a:moveTo>
                    <a:pt x="131" y="378"/>
                  </a:moveTo>
                  <a:cubicBezTo>
                    <a:pt x="131" y="378"/>
                    <a:pt x="131" y="378"/>
                    <a:pt x="130" y="378"/>
                  </a:cubicBezTo>
                  <a:cubicBezTo>
                    <a:pt x="106" y="418"/>
                    <a:pt x="82" y="459"/>
                    <a:pt x="64" y="505"/>
                  </a:cubicBezTo>
                  <a:moveTo>
                    <a:pt x="64" y="505"/>
                  </a:moveTo>
                  <a:cubicBezTo>
                    <a:pt x="63" y="506"/>
                    <a:pt x="64" y="507"/>
                    <a:pt x="64" y="505"/>
                  </a:cubicBezTo>
                  <a:moveTo>
                    <a:pt x="64" y="505"/>
                  </a:moveTo>
                  <a:cubicBezTo>
                    <a:pt x="73" y="500"/>
                    <a:pt x="80" y="494"/>
                    <a:pt x="90" y="489"/>
                  </a:cubicBezTo>
                  <a:cubicBezTo>
                    <a:pt x="100" y="448"/>
                    <a:pt x="116" y="413"/>
                    <a:pt x="131" y="378"/>
                  </a:cubicBezTo>
                  <a:moveTo>
                    <a:pt x="131" y="378"/>
                  </a:moveTo>
                  <a:cubicBezTo>
                    <a:pt x="133" y="377"/>
                    <a:pt x="131" y="377"/>
                    <a:pt x="131" y="378"/>
                  </a:cubicBezTo>
                  <a:moveTo>
                    <a:pt x="620" y="385"/>
                  </a:moveTo>
                  <a:cubicBezTo>
                    <a:pt x="619" y="415"/>
                    <a:pt x="617" y="444"/>
                    <a:pt x="616" y="473"/>
                  </a:cubicBezTo>
                  <a:cubicBezTo>
                    <a:pt x="654" y="475"/>
                    <a:pt x="693" y="476"/>
                    <a:pt x="732" y="477"/>
                  </a:cubicBezTo>
                  <a:cubicBezTo>
                    <a:pt x="733" y="445"/>
                    <a:pt x="734" y="414"/>
                    <a:pt x="735" y="383"/>
                  </a:cubicBezTo>
                  <a:cubicBezTo>
                    <a:pt x="695" y="382"/>
                    <a:pt x="658" y="384"/>
                    <a:pt x="620" y="385"/>
                  </a:cubicBezTo>
                  <a:close/>
                  <a:moveTo>
                    <a:pt x="739" y="383"/>
                  </a:moveTo>
                  <a:cubicBezTo>
                    <a:pt x="736" y="412"/>
                    <a:pt x="736" y="445"/>
                    <a:pt x="735" y="477"/>
                  </a:cubicBezTo>
                  <a:cubicBezTo>
                    <a:pt x="753" y="477"/>
                    <a:pt x="771" y="477"/>
                    <a:pt x="789" y="477"/>
                  </a:cubicBezTo>
                  <a:cubicBezTo>
                    <a:pt x="789" y="445"/>
                    <a:pt x="787" y="415"/>
                    <a:pt x="788" y="383"/>
                  </a:cubicBezTo>
                  <a:cubicBezTo>
                    <a:pt x="772" y="383"/>
                    <a:pt x="755" y="383"/>
                    <a:pt x="739" y="383"/>
                  </a:cubicBezTo>
                  <a:close/>
                  <a:moveTo>
                    <a:pt x="792" y="383"/>
                  </a:moveTo>
                  <a:cubicBezTo>
                    <a:pt x="790" y="412"/>
                    <a:pt x="791" y="446"/>
                    <a:pt x="791" y="477"/>
                  </a:cubicBezTo>
                  <a:cubicBezTo>
                    <a:pt x="831" y="476"/>
                    <a:pt x="871" y="475"/>
                    <a:pt x="910" y="473"/>
                  </a:cubicBezTo>
                  <a:cubicBezTo>
                    <a:pt x="905" y="443"/>
                    <a:pt x="901" y="414"/>
                    <a:pt x="895" y="385"/>
                  </a:cubicBezTo>
                  <a:cubicBezTo>
                    <a:pt x="862" y="384"/>
                    <a:pt x="827" y="382"/>
                    <a:pt x="792" y="383"/>
                  </a:cubicBezTo>
                  <a:close/>
                  <a:moveTo>
                    <a:pt x="616" y="385"/>
                  </a:moveTo>
                  <a:cubicBezTo>
                    <a:pt x="616" y="385"/>
                    <a:pt x="615" y="385"/>
                    <a:pt x="615" y="385"/>
                  </a:cubicBezTo>
                  <a:cubicBezTo>
                    <a:pt x="603" y="387"/>
                    <a:pt x="589" y="387"/>
                    <a:pt x="577" y="388"/>
                  </a:cubicBezTo>
                  <a:cubicBezTo>
                    <a:pt x="571" y="416"/>
                    <a:pt x="564" y="441"/>
                    <a:pt x="559" y="470"/>
                  </a:cubicBezTo>
                  <a:cubicBezTo>
                    <a:pt x="578" y="470"/>
                    <a:pt x="595" y="472"/>
                    <a:pt x="613" y="473"/>
                  </a:cubicBezTo>
                  <a:cubicBezTo>
                    <a:pt x="612" y="443"/>
                    <a:pt x="617" y="409"/>
                    <a:pt x="616" y="385"/>
                  </a:cubicBezTo>
                  <a:close/>
                  <a:moveTo>
                    <a:pt x="914" y="473"/>
                  </a:moveTo>
                  <a:cubicBezTo>
                    <a:pt x="930" y="472"/>
                    <a:pt x="946" y="470"/>
                    <a:pt x="963" y="470"/>
                  </a:cubicBezTo>
                  <a:cubicBezTo>
                    <a:pt x="960" y="443"/>
                    <a:pt x="960" y="414"/>
                    <a:pt x="957" y="388"/>
                  </a:cubicBezTo>
                  <a:cubicBezTo>
                    <a:pt x="937" y="388"/>
                    <a:pt x="919" y="386"/>
                    <a:pt x="900" y="385"/>
                  </a:cubicBezTo>
                  <a:cubicBezTo>
                    <a:pt x="904" y="415"/>
                    <a:pt x="910" y="442"/>
                    <a:pt x="914" y="473"/>
                  </a:cubicBezTo>
                  <a:close/>
                  <a:moveTo>
                    <a:pt x="456" y="399"/>
                  </a:moveTo>
                  <a:cubicBezTo>
                    <a:pt x="454" y="419"/>
                    <a:pt x="451" y="438"/>
                    <a:pt x="450" y="459"/>
                  </a:cubicBezTo>
                  <a:cubicBezTo>
                    <a:pt x="486" y="462"/>
                    <a:pt x="520" y="467"/>
                    <a:pt x="557" y="469"/>
                  </a:cubicBezTo>
                  <a:cubicBezTo>
                    <a:pt x="561" y="441"/>
                    <a:pt x="569" y="416"/>
                    <a:pt x="574" y="388"/>
                  </a:cubicBezTo>
                  <a:cubicBezTo>
                    <a:pt x="534" y="391"/>
                    <a:pt x="494" y="394"/>
                    <a:pt x="456" y="399"/>
                  </a:cubicBezTo>
                  <a:close/>
                  <a:moveTo>
                    <a:pt x="960" y="389"/>
                  </a:moveTo>
                  <a:cubicBezTo>
                    <a:pt x="962" y="415"/>
                    <a:pt x="964" y="441"/>
                    <a:pt x="965" y="469"/>
                  </a:cubicBezTo>
                  <a:cubicBezTo>
                    <a:pt x="1003" y="467"/>
                    <a:pt x="1042" y="464"/>
                    <a:pt x="1076" y="457"/>
                  </a:cubicBezTo>
                  <a:cubicBezTo>
                    <a:pt x="1068" y="438"/>
                    <a:pt x="1062" y="417"/>
                    <a:pt x="1055" y="397"/>
                  </a:cubicBezTo>
                  <a:cubicBezTo>
                    <a:pt x="1023" y="395"/>
                    <a:pt x="993" y="391"/>
                    <a:pt x="960" y="389"/>
                  </a:cubicBezTo>
                  <a:close/>
                  <a:moveTo>
                    <a:pt x="1349" y="392"/>
                  </a:moveTo>
                  <a:cubicBezTo>
                    <a:pt x="1340" y="398"/>
                    <a:pt x="1329" y="402"/>
                    <a:pt x="1319" y="407"/>
                  </a:cubicBezTo>
                  <a:cubicBezTo>
                    <a:pt x="1327" y="421"/>
                    <a:pt x="1335" y="436"/>
                    <a:pt x="1343" y="451"/>
                  </a:cubicBezTo>
                  <a:cubicBezTo>
                    <a:pt x="1354" y="453"/>
                    <a:pt x="1362" y="458"/>
                    <a:pt x="1373" y="460"/>
                  </a:cubicBezTo>
                  <a:cubicBezTo>
                    <a:pt x="1366" y="439"/>
                    <a:pt x="1359" y="407"/>
                    <a:pt x="1349" y="392"/>
                  </a:cubicBezTo>
                  <a:close/>
                  <a:moveTo>
                    <a:pt x="184" y="398"/>
                  </a:moveTo>
                  <a:cubicBezTo>
                    <a:pt x="173" y="419"/>
                    <a:pt x="160" y="439"/>
                    <a:pt x="150" y="461"/>
                  </a:cubicBezTo>
                  <a:cubicBezTo>
                    <a:pt x="160" y="458"/>
                    <a:pt x="170" y="454"/>
                    <a:pt x="181" y="451"/>
                  </a:cubicBezTo>
                  <a:cubicBezTo>
                    <a:pt x="185" y="434"/>
                    <a:pt x="190" y="419"/>
                    <a:pt x="195" y="403"/>
                  </a:cubicBezTo>
                  <a:cubicBezTo>
                    <a:pt x="191" y="401"/>
                    <a:pt x="188" y="399"/>
                    <a:pt x="184" y="398"/>
                  </a:cubicBezTo>
                  <a:close/>
                  <a:moveTo>
                    <a:pt x="1079" y="458"/>
                  </a:moveTo>
                  <a:cubicBezTo>
                    <a:pt x="1094" y="457"/>
                    <a:pt x="1108" y="454"/>
                    <a:pt x="1123" y="453"/>
                  </a:cubicBezTo>
                  <a:cubicBezTo>
                    <a:pt x="1122" y="436"/>
                    <a:pt x="1119" y="421"/>
                    <a:pt x="1117" y="405"/>
                  </a:cubicBezTo>
                  <a:cubicBezTo>
                    <a:pt x="1097" y="404"/>
                    <a:pt x="1077" y="398"/>
                    <a:pt x="1058" y="399"/>
                  </a:cubicBezTo>
                  <a:cubicBezTo>
                    <a:pt x="1066" y="417"/>
                    <a:pt x="1071" y="439"/>
                    <a:pt x="1079" y="458"/>
                  </a:cubicBezTo>
                  <a:close/>
                  <a:moveTo>
                    <a:pt x="420" y="403"/>
                  </a:moveTo>
                  <a:cubicBezTo>
                    <a:pt x="414" y="419"/>
                    <a:pt x="407" y="435"/>
                    <a:pt x="401" y="453"/>
                  </a:cubicBezTo>
                  <a:cubicBezTo>
                    <a:pt x="417" y="454"/>
                    <a:pt x="431" y="457"/>
                    <a:pt x="447" y="458"/>
                  </a:cubicBezTo>
                  <a:cubicBezTo>
                    <a:pt x="449" y="438"/>
                    <a:pt x="451" y="418"/>
                    <a:pt x="454" y="399"/>
                  </a:cubicBezTo>
                  <a:cubicBezTo>
                    <a:pt x="453" y="399"/>
                    <a:pt x="453" y="399"/>
                    <a:pt x="452" y="399"/>
                  </a:cubicBezTo>
                  <a:cubicBezTo>
                    <a:pt x="442" y="401"/>
                    <a:pt x="431" y="402"/>
                    <a:pt x="420" y="403"/>
                  </a:cubicBezTo>
                  <a:close/>
                  <a:moveTo>
                    <a:pt x="185" y="450"/>
                  </a:moveTo>
                  <a:cubicBezTo>
                    <a:pt x="210" y="440"/>
                    <a:pt x="240" y="435"/>
                    <a:pt x="266" y="427"/>
                  </a:cubicBezTo>
                  <a:cubicBezTo>
                    <a:pt x="241" y="421"/>
                    <a:pt x="219" y="413"/>
                    <a:pt x="198" y="404"/>
                  </a:cubicBezTo>
                  <a:cubicBezTo>
                    <a:pt x="193" y="418"/>
                    <a:pt x="187" y="436"/>
                    <a:pt x="185" y="450"/>
                  </a:cubicBezTo>
                  <a:close/>
                  <a:moveTo>
                    <a:pt x="308" y="421"/>
                  </a:moveTo>
                  <a:cubicBezTo>
                    <a:pt x="307" y="425"/>
                    <a:pt x="307" y="430"/>
                    <a:pt x="305" y="434"/>
                  </a:cubicBezTo>
                  <a:cubicBezTo>
                    <a:pt x="335" y="441"/>
                    <a:pt x="366" y="447"/>
                    <a:pt x="398" y="452"/>
                  </a:cubicBezTo>
                  <a:cubicBezTo>
                    <a:pt x="401" y="444"/>
                    <a:pt x="405" y="436"/>
                    <a:pt x="408" y="428"/>
                  </a:cubicBezTo>
                  <a:cubicBezTo>
                    <a:pt x="411" y="419"/>
                    <a:pt x="416" y="410"/>
                    <a:pt x="414" y="404"/>
                  </a:cubicBezTo>
                  <a:cubicBezTo>
                    <a:pt x="378" y="409"/>
                    <a:pt x="343" y="415"/>
                    <a:pt x="308" y="421"/>
                  </a:cubicBezTo>
                  <a:close/>
                  <a:moveTo>
                    <a:pt x="1126" y="452"/>
                  </a:moveTo>
                  <a:cubicBezTo>
                    <a:pt x="1156" y="447"/>
                    <a:pt x="1185" y="442"/>
                    <a:pt x="1213" y="435"/>
                  </a:cubicBezTo>
                  <a:cubicBezTo>
                    <a:pt x="1212" y="429"/>
                    <a:pt x="1208" y="425"/>
                    <a:pt x="1206" y="419"/>
                  </a:cubicBezTo>
                  <a:cubicBezTo>
                    <a:pt x="1178" y="415"/>
                    <a:pt x="1148" y="407"/>
                    <a:pt x="1119" y="407"/>
                  </a:cubicBezTo>
                  <a:cubicBezTo>
                    <a:pt x="1123" y="420"/>
                    <a:pt x="1123" y="437"/>
                    <a:pt x="1126" y="452"/>
                  </a:cubicBezTo>
                  <a:close/>
                  <a:moveTo>
                    <a:pt x="1317" y="408"/>
                  </a:moveTo>
                  <a:cubicBezTo>
                    <a:pt x="1298" y="416"/>
                    <a:pt x="1277" y="420"/>
                    <a:pt x="1260" y="429"/>
                  </a:cubicBezTo>
                  <a:cubicBezTo>
                    <a:pt x="1288" y="434"/>
                    <a:pt x="1313" y="441"/>
                    <a:pt x="1338" y="449"/>
                  </a:cubicBezTo>
                  <a:cubicBezTo>
                    <a:pt x="1332" y="434"/>
                    <a:pt x="1323" y="423"/>
                    <a:pt x="1317" y="408"/>
                  </a:cubicBezTo>
                  <a:close/>
                  <a:moveTo>
                    <a:pt x="1216" y="434"/>
                  </a:moveTo>
                  <a:cubicBezTo>
                    <a:pt x="1226" y="433"/>
                    <a:pt x="1237" y="431"/>
                    <a:pt x="1245" y="427"/>
                  </a:cubicBezTo>
                  <a:cubicBezTo>
                    <a:pt x="1232" y="426"/>
                    <a:pt x="1220" y="420"/>
                    <a:pt x="1209" y="421"/>
                  </a:cubicBezTo>
                  <a:cubicBezTo>
                    <a:pt x="1213" y="424"/>
                    <a:pt x="1214" y="430"/>
                    <a:pt x="1216" y="434"/>
                  </a:cubicBezTo>
                  <a:close/>
                  <a:moveTo>
                    <a:pt x="279" y="427"/>
                  </a:moveTo>
                  <a:cubicBezTo>
                    <a:pt x="285" y="431"/>
                    <a:pt x="295" y="431"/>
                    <a:pt x="303" y="433"/>
                  </a:cubicBezTo>
                  <a:cubicBezTo>
                    <a:pt x="303" y="429"/>
                    <a:pt x="305" y="426"/>
                    <a:pt x="305" y="422"/>
                  </a:cubicBezTo>
                  <a:cubicBezTo>
                    <a:pt x="296" y="423"/>
                    <a:pt x="289" y="426"/>
                    <a:pt x="279" y="427"/>
                  </a:cubicBezTo>
                  <a:close/>
                  <a:moveTo>
                    <a:pt x="1218" y="437"/>
                  </a:moveTo>
                  <a:cubicBezTo>
                    <a:pt x="1240" y="486"/>
                    <a:pt x="1259" y="538"/>
                    <a:pt x="1277" y="593"/>
                  </a:cubicBezTo>
                  <a:cubicBezTo>
                    <a:pt x="1275" y="533"/>
                    <a:pt x="1270" y="478"/>
                    <a:pt x="1257" y="430"/>
                  </a:cubicBezTo>
                  <a:cubicBezTo>
                    <a:pt x="1244" y="429"/>
                    <a:pt x="1232" y="435"/>
                    <a:pt x="1218" y="437"/>
                  </a:cubicBezTo>
                  <a:close/>
                  <a:moveTo>
                    <a:pt x="183" y="453"/>
                  </a:moveTo>
                  <a:cubicBezTo>
                    <a:pt x="169" y="514"/>
                    <a:pt x="159" y="583"/>
                    <a:pt x="163" y="659"/>
                  </a:cubicBezTo>
                  <a:cubicBezTo>
                    <a:pt x="171" y="655"/>
                    <a:pt x="179" y="652"/>
                    <a:pt x="188" y="650"/>
                  </a:cubicBezTo>
                  <a:cubicBezTo>
                    <a:pt x="208" y="570"/>
                    <a:pt x="235" y="496"/>
                    <a:pt x="270" y="430"/>
                  </a:cubicBezTo>
                  <a:cubicBezTo>
                    <a:pt x="269" y="430"/>
                    <a:pt x="268" y="430"/>
                    <a:pt x="268" y="430"/>
                  </a:cubicBezTo>
                  <a:cubicBezTo>
                    <a:pt x="239" y="437"/>
                    <a:pt x="210" y="444"/>
                    <a:pt x="183" y="453"/>
                  </a:cubicBezTo>
                  <a:close/>
                  <a:moveTo>
                    <a:pt x="192" y="648"/>
                  </a:moveTo>
                  <a:cubicBezTo>
                    <a:pt x="190" y="649"/>
                    <a:pt x="192" y="650"/>
                    <a:pt x="192" y="648"/>
                  </a:cubicBezTo>
                  <a:moveTo>
                    <a:pt x="192" y="648"/>
                  </a:moveTo>
                  <a:cubicBezTo>
                    <a:pt x="223" y="640"/>
                    <a:pt x="254" y="630"/>
                    <a:pt x="289" y="623"/>
                  </a:cubicBezTo>
                  <a:cubicBezTo>
                    <a:pt x="287" y="555"/>
                    <a:pt x="293" y="494"/>
                    <a:pt x="302" y="436"/>
                  </a:cubicBezTo>
                  <a:cubicBezTo>
                    <a:pt x="292" y="434"/>
                    <a:pt x="283" y="431"/>
                    <a:pt x="272" y="430"/>
                  </a:cubicBezTo>
                  <a:cubicBezTo>
                    <a:pt x="239" y="496"/>
                    <a:pt x="211" y="568"/>
                    <a:pt x="192" y="648"/>
                  </a:cubicBezTo>
                  <a:moveTo>
                    <a:pt x="1275" y="515"/>
                  </a:moveTo>
                  <a:cubicBezTo>
                    <a:pt x="1279" y="557"/>
                    <a:pt x="1276" y="605"/>
                    <a:pt x="1288" y="636"/>
                  </a:cubicBezTo>
                  <a:cubicBezTo>
                    <a:pt x="1316" y="643"/>
                    <a:pt x="1341" y="652"/>
                    <a:pt x="1367" y="660"/>
                  </a:cubicBezTo>
                  <a:cubicBezTo>
                    <a:pt x="1377" y="657"/>
                    <a:pt x="1386" y="652"/>
                    <a:pt x="1397" y="648"/>
                  </a:cubicBezTo>
                  <a:cubicBezTo>
                    <a:pt x="1395" y="622"/>
                    <a:pt x="1398" y="600"/>
                    <a:pt x="1394" y="577"/>
                  </a:cubicBezTo>
                  <a:cubicBezTo>
                    <a:pt x="1392" y="567"/>
                    <a:pt x="1386" y="555"/>
                    <a:pt x="1382" y="545"/>
                  </a:cubicBezTo>
                  <a:cubicBezTo>
                    <a:pt x="1370" y="512"/>
                    <a:pt x="1354" y="481"/>
                    <a:pt x="1340" y="452"/>
                  </a:cubicBezTo>
                  <a:cubicBezTo>
                    <a:pt x="1314" y="444"/>
                    <a:pt x="1288" y="437"/>
                    <a:pt x="1261" y="431"/>
                  </a:cubicBezTo>
                  <a:cubicBezTo>
                    <a:pt x="1266" y="456"/>
                    <a:pt x="1272" y="485"/>
                    <a:pt x="1275" y="515"/>
                  </a:cubicBezTo>
                  <a:close/>
                  <a:moveTo>
                    <a:pt x="305" y="437"/>
                  </a:moveTo>
                  <a:cubicBezTo>
                    <a:pt x="295" y="493"/>
                    <a:pt x="288" y="559"/>
                    <a:pt x="293" y="623"/>
                  </a:cubicBezTo>
                  <a:cubicBezTo>
                    <a:pt x="311" y="617"/>
                    <a:pt x="332" y="615"/>
                    <a:pt x="351" y="610"/>
                  </a:cubicBezTo>
                  <a:cubicBezTo>
                    <a:pt x="364" y="556"/>
                    <a:pt x="379" y="504"/>
                    <a:pt x="397" y="455"/>
                  </a:cubicBezTo>
                  <a:cubicBezTo>
                    <a:pt x="366" y="449"/>
                    <a:pt x="335" y="444"/>
                    <a:pt x="305" y="437"/>
                  </a:cubicBezTo>
                  <a:close/>
                  <a:moveTo>
                    <a:pt x="1126" y="455"/>
                  </a:moveTo>
                  <a:cubicBezTo>
                    <a:pt x="1131" y="501"/>
                    <a:pt x="1133" y="551"/>
                    <a:pt x="1133" y="603"/>
                  </a:cubicBezTo>
                  <a:cubicBezTo>
                    <a:pt x="1182" y="612"/>
                    <a:pt x="1231" y="620"/>
                    <a:pt x="1277" y="633"/>
                  </a:cubicBezTo>
                  <a:cubicBezTo>
                    <a:pt x="1279" y="602"/>
                    <a:pt x="1270" y="583"/>
                    <a:pt x="1263" y="561"/>
                  </a:cubicBezTo>
                  <a:cubicBezTo>
                    <a:pt x="1248" y="517"/>
                    <a:pt x="1234" y="477"/>
                    <a:pt x="1215" y="438"/>
                  </a:cubicBezTo>
                  <a:cubicBezTo>
                    <a:pt x="1214" y="438"/>
                    <a:pt x="1214" y="438"/>
                    <a:pt x="1213" y="438"/>
                  </a:cubicBezTo>
                  <a:cubicBezTo>
                    <a:pt x="1185" y="445"/>
                    <a:pt x="1156" y="450"/>
                    <a:pt x="1126" y="455"/>
                  </a:cubicBezTo>
                  <a:close/>
                  <a:moveTo>
                    <a:pt x="179" y="454"/>
                  </a:moveTo>
                  <a:cubicBezTo>
                    <a:pt x="168" y="457"/>
                    <a:pt x="158" y="461"/>
                    <a:pt x="147" y="465"/>
                  </a:cubicBezTo>
                  <a:cubicBezTo>
                    <a:pt x="123" y="516"/>
                    <a:pt x="101" y="568"/>
                    <a:pt x="85" y="627"/>
                  </a:cubicBezTo>
                  <a:cubicBezTo>
                    <a:pt x="108" y="640"/>
                    <a:pt x="131" y="652"/>
                    <a:pt x="159" y="660"/>
                  </a:cubicBezTo>
                  <a:cubicBezTo>
                    <a:pt x="157" y="583"/>
                    <a:pt x="168" y="513"/>
                    <a:pt x="179" y="454"/>
                  </a:cubicBezTo>
                  <a:close/>
                  <a:moveTo>
                    <a:pt x="1392" y="564"/>
                  </a:moveTo>
                  <a:cubicBezTo>
                    <a:pt x="1388" y="528"/>
                    <a:pt x="1381" y="495"/>
                    <a:pt x="1374" y="463"/>
                  </a:cubicBezTo>
                  <a:cubicBezTo>
                    <a:pt x="1363" y="461"/>
                    <a:pt x="1354" y="457"/>
                    <a:pt x="1345" y="454"/>
                  </a:cubicBezTo>
                  <a:cubicBezTo>
                    <a:pt x="1362" y="489"/>
                    <a:pt x="1378" y="525"/>
                    <a:pt x="1392" y="564"/>
                  </a:cubicBezTo>
                  <a:close/>
                  <a:moveTo>
                    <a:pt x="401" y="455"/>
                  </a:moveTo>
                  <a:cubicBezTo>
                    <a:pt x="382" y="503"/>
                    <a:pt x="367" y="556"/>
                    <a:pt x="354" y="610"/>
                  </a:cubicBezTo>
                  <a:cubicBezTo>
                    <a:pt x="383" y="605"/>
                    <a:pt x="412" y="600"/>
                    <a:pt x="442" y="597"/>
                  </a:cubicBezTo>
                  <a:cubicBezTo>
                    <a:pt x="442" y="550"/>
                    <a:pt x="443" y="504"/>
                    <a:pt x="447" y="461"/>
                  </a:cubicBezTo>
                  <a:cubicBezTo>
                    <a:pt x="432" y="459"/>
                    <a:pt x="415" y="458"/>
                    <a:pt x="401" y="455"/>
                  </a:cubicBezTo>
                  <a:close/>
                  <a:moveTo>
                    <a:pt x="1080" y="461"/>
                  </a:moveTo>
                  <a:cubicBezTo>
                    <a:pt x="1093" y="507"/>
                    <a:pt x="1106" y="553"/>
                    <a:pt x="1116" y="601"/>
                  </a:cubicBezTo>
                  <a:cubicBezTo>
                    <a:pt x="1121" y="602"/>
                    <a:pt x="1125" y="602"/>
                    <a:pt x="1130" y="603"/>
                  </a:cubicBezTo>
                  <a:cubicBezTo>
                    <a:pt x="1130" y="551"/>
                    <a:pt x="1129" y="501"/>
                    <a:pt x="1123" y="455"/>
                  </a:cubicBezTo>
                  <a:cubicBezTo>
                    <a:pt x="1108" y="457"/>
                    <a:pt x="1094" y="459"/>
                    <a:pt x="1080" y="461"/>
                  </a:cubicBezTo>
                  <a:close/>
                  <a:moveTo>
                    <a:pt x="445" y="596"/>
                  </a:moveTo>
                  <a:cubicBezTo>
                    <a:pt x="475" y="592"/>
                    <a:pt x="505" y="589"/>
                    <a:pt x="535" y="586"/>
                  </a:cubicBezTo>
                  <a:cubicBezTo>
                    <a:pt x="542" y="548"/>
                    <a:pt x="548" y="509"/>
                    <a:pt x="556" y="472"/>
                  </a:cubicBezTo>
                  <a:cubicBezTo>
                    <a:pt x="519" y="469"/>
                    <a:pt x="483" y="466"/>
                    <a:pt x="449" y="461"/>
                  </a:cubicBezTo>
                  <a:cubicBezTo>
                    <a:pt x="446" y="504"/>
                    <a:pt x="444" y="549"/>
                    <a:pt x="445" y="596"/>
                  </a:cubicBezTo>
                  <a:close/>
                  <a:moveTo>
                    <a:pt x="965" y="472"/>
                  </a:moveTo>
                  <a:cubicBezTo>
                    <a:pt x="967" y="507"/>
                    <a:pt x="966" y="546"/>
                    <a:pt x="966" y="584"/>
                  </a:cubicBezTo>
                  <a:cubicBezTo>
                    <a:pt x="1016" y="589"/>
                    <a:pt x="1065" y="594"/>
                    <a:pt x="1113" y="600"/>
                  </a:cubicBezTo>
                  <a:cubicBezTo>
                    <a:pt x="1102" y="553"/>
                    <a:pt x="1092" y="503"/>
                    <a:pt x="1075" y="461"/>
                  </a:cubicBezTo>
                  <a:cubicBezTo>
                    <a:pt x="1039" y="466"/>
                    <a:pt x="1003" y="470"/>
                    <a:pt x="965" y="472"/>
                  </a:cubicBezTo>
                  <a:close/>
                  <a:moveTo>
                    <a:pt x="1388" y="521"/>
                  </a:moveTo>
                  <a:cubicBezTo>
                    <a:pt x="1391" y="540"/>
                    <a:pt x="1392" y="559"/>
                    <a:pt x="1396" y="577"/>
                  </a:cubicBezTo>
                  <a:cubicBezTo>
                    <a:pt x="1400" y="600"/>
                    <a:pt x="1412" y="620"/>
                    <a:pt x="1416" y="640"/>
                  </a:cubicBezTo>
                  <a:cubicBezTo>
                    <a:pt x="1437" y="628"/>
                    <a:pt x="1459" y="617"/>
                    <a:pt x="1473" y="599"/>
                  </a:cubicBezTo>
                  <a:cubicBezTo>
                    <a:pt x="1470" y="557"/>
                    <a:pt x="1454" y="529"/>
                    <a:pt x="1442" y="496"/>
                  </a:cubicBezTo>
                  <a:cubicBezTo>
                    <a:pt x="1421" y="484"/>
                    <a:pt x="1400" y="473"/>
                    <a:pt x="1376" y="465"/>
                  </a:cubicBezTo>
                  <a:cubicBezTo>
                    <a:pt x="1381" y="483"/>
                    <a:pt x="1385" y="502"/>
                    <a:pt x="1388" y="521"/>
                  </a:cubicBezTo>
                  <a:close/>
                  <a:moveTo>
                    <a:pt x="91" y="491"/>
                  </a:moveTo>
                  <a:cubicBezTo>
                    <a:pt x="82" y="531"/>
                    <a:pt x="72" y="570"/>
                    <a:pt x="69" y="616"/>
                  </a:cubicBezTo>
                  <a:cubicBezTo>
                    <a:pt x="73" y="619"/>
                    <a:pt x="78" y="623"/>
                    <a:pt x="83" y="625"/>
                  </a:cubicBezTo>
                  <a:cubicBezTo>
                    <a:pt x="98" y="568"/>
                    <a:pt x="121" y="515"/>
                    <a:pt x="142" y="467"/>
                  </a:cubicBezTo>
                  <a:cubicBezTo>
                    <a:pt x="124" y="474"/>
                    <a:pt x="107" y="482"/>
                    <a:pt x="91" y="491"/>
                  </a:cubicBezTo>
                  <a:close/>
                  <a:moveTo>
                    <a:pt x="558" y="472"/>
                  </a:moveTo>
                  <a:cubicBezTo>
                    <a:pt x="551" y="509"/>
                    <a:pt x="545" y="548"/>
                    <a:pt x="538" y="586"/>
                  </a:cubicBezTo>
                  <a:cubicBezTo>
                    <a:pt x="562" y="584"/>
                    <a:pt x="586" y="582"/>
                    <a:pt x="611" y="581"/>
                  </a:cubicBezTo>
                  <a:cubicBezTo>
                    <a:pt x="611" y="545"/>
                    <a:pt x="613" y="511"/>
                    <a:pt x="612" y="476"/>
                  </a:cubicBezTo>
                  <a:cubicBezTo>
                    <a:pt x="594" y="474"/>
                    <a:pt x="576" y="474"/>
                    <a:pt x="558" y="472"/>
                  </a:cubicBezTo>
                  <a:close/>
                  <a:moveTo>
                    <a:pt x="915" y="476"/>
                  </a:moveTo>
                  <a:cubicBezTo>
                    <a:pt x="919" y="511"/>
                    <a:pt x="925" y="546"/>
                    <a:pt x="928" y="582"/>
                  </a:cubicBezTo>
                  <a:cubicBezTo>
                    <a:pt x="941" y="582"/>
                    <a:pt x="952" y="584"/>
                    <a:pt x="965" y="584"/>
                  </a:cubicBezTo>
                  <a:cubicBezTo>
                    <a:pt x="965" y="546"/>
                    <a:pt x="963" y="510"/>
                    <a:pt x="963" y="473"/>
                  </a:cubicBezTo>
                  <a:cubicBezTo>
                    <a:pt x="946" y="473"/>
                    <a:pt x="930" y="474"/>
                    <a:pt x="915" y="476"/>
                  </a:cubicBezTo>
                  <a:close/>
                  <a:moveTo>
                    <a:pt x="617" y="476"/>
                  </a:moveTo>
                  <a:cubicBezTo>
                    <a:pt x="614" y="508"/>
                    <a:pt x="615" y="545"/>
                    <a:pt x="615" y="580"/>
                  </a:cubicBezTo>
                  <a:cubicBezTo>
                    <a:pt x="653" y="579"/>
                    <a:pt x="691" y="577"/>
                    <a:pt x="729" y="576"/>
                  </a:cubicBezTo>
                  <a:cubicBezTo>
                    <a:pt x="731" y="545"/>
                    <a:pt x="731" y="511"/>
                    <a:pt x="732" y="479"/>
                  </a:cubicBezTo>
                  <a:cubicBezTo>
                    <a:pt x="693" y="479"/>
                    <a:pt x="654" y="478"/>
                    <a:pt x="617" y="476"/>
                  </a:cubicBezTo>
                  <a:close/>
                  <a:moveTo>
                    <a:pt x="791" y="479"/>
                  </a:moveTo>
                  <a:cubicBezTo>
                    <a:pt x="791" y="513"/>
                    <a:pt x="791" y="544"/>
                    <a:pt x="791" y="576"/>
                  </a:cubicBezTo>
                  <a:cubicBezTo>
                    <a:pt x="836" y="577"/>
                    <a:pt x="881" y="579"/>
                    <a:pt x="924" y="581"/>
                  </a:cubicBezTo>
                  <a:cubicBezTo>
                    <a:pt x="920" y="546"/>
                    <a:pt x="915" y="511"/>
                    <a:pt x="911" y="476"/>
                  </a:cubicBezTo>
                  <a:cubicBezTo>
                    <a:pt x="872" y="478"/>
                    <a:pt x="831" y="479"/>
                    <a:pt x="791" y="479"/>
                  </a:cubicBezTo>
                  <a:close/>
                  <a:moveTo>
                    <a:pt x="736" y="479"/>
                  </a:moveTo>
                  <a:cubicBezTo>
                    <a:pt x="732" y="509"/>
                    <a:pt x="734" y="545"/>
                    <a:pt x="732" y="576"/>
                  </a:cubicBezTo>
                  <a:cubicBezTo>
                    <a:pt x="751" y="576"/>
                    <a:pt x="770" y="576"/>
                    <a:pt x="789" y="576"/>
                  </a:cubicBezTo>
                  <a:cubicBezTo>
                    <a:pt x="789" y="544"/>
                    <a:pt x="789" y="512"/>
                    <a:pt x="789" y="479"/>
                  </a:cubicBezTo>
                  <a:cubicBezTo>
                    <a:pt x="771" y="479"/>
                    <a:pt x="754" y="479"/>
                    <a:pt x="736" y="479"/>
                  </a:cubicBezTo>
                  <a:close/>
                  <a:moveTo>
                    <a:pt x="60" y="512"/>
                  </a:moveTo>
                  <a:cubicBezTo>
                    <a:pt x="53" y="535"/>
                    <a:pt x="44" y="556"/>
                    <a:pt x="37" y="580"/>
                  </a:cubicBezTo>
                  <a:cubicBezTo>
                    <a:pt x="45" y="593"/>
                    <a:pt x="53" y="606"/>
                    <a:pt x="67" y="613"/>
                  </a:cubicBezTo>
                  <a:cubicBezTo>
                    <a:pt x="69" y="569"/>
                    <a:pt x="81" y="529"/>
                    <a:pt x="87" y="493"/>
                  </a:cubicBezTo>
                  <a:cubicBezTo>
                    <a:pt x="78" y="499"/>
                    <a:pt x="69" y="505"/>
                    <a:pt x="60" y="512"/>
                  </a:cubicBezTo>
                  <a:close/>
                  <a:moveTo>
                    <a:pt x="1462" y="539"/>
                  </a:moveTo>
                  <a:cubicBezTo>
                    <a:pt x="1461" y="543"/>
                    <a:pt x="1465" y="539"/>
                    <a:pt x="1462" y="539"/>
                  </a:cubicBezTo>
                  <a:moveTo>
                    <a:pt x="1462" y="539"/>
                  </a:moveTo>
                  <a:cubicBezTo>
                    <a:pt x="1458" y="526"/>
                    <a:pt x="1458" y="502"/>
                    <a:pt x="1446" y="501"/>
                  </a:cubicBezTo>
                  <a:cubicBezTo>
                    <a:pt x="1452" y="512"/>
                    <a:pt x="1456" y="526"/>
                    <a:pt x="1462" y="539"/>
                  </a:cubicBezTo>
                  <a:moveTo>
                    <a:pt x="1480" y="592"/>
                  </a:moveTo>
                  <a:cubicBezTo>
                    <a:pt x="1504" y="563"/>
                    <a:pt x="1482" y="521"/>
                    <a:pt x="1457" y="507"/>
                  </a:cubicBezTo>
                  <a:cubicBezTo>
                    <a:pt x="1465" y="535"/>
                    <a:pt x="1469" y="567"/>
                    <a:pt x="1480" y="592"/>
                  </a:cubicBezTo>
                  <a:close/>
                  <a:moveTo>
                    <a:pt x="36" y="575"/>
                  </a:moveTo>
                  <a:cubicBezTo>
                    <a:pt x="40" y="555"/>
                    <a:pt x="51" y="536"/>
                    <a:pt x="54" y="517"/>
                  </a:cubicBezTo>
                  <a:cubicBezTo>
                    <a:pt x="42" y="529"/>
                    <a:pt x="28" y="553"/>
                    <a:pt x="36" y="575"/>
                  </a:cubicBezTo>
                  <a:close/>
                  <a:moveTo>
                    <a:pt x="1463" y="544"/>
                  </a:moveTo>
                  <a:cubicBezTo>
                    <a:pt x="1462" y="543"/>
                    <a:pt x="1463" y="544"/>
                    <a:pt x="1463" y="544"/>
                  </a:cubicBezTo>
                  <a:close/>
                  <a:moveTo>
                    <a:pt x="1480" y="597"/>
                  </a:moveTo>
                  <a:cubicBezTo>
                    <a:pt x="1494" y="642"/>
                    <a:pt x="1503" y="692"/>
                    <a:pt x="1508" y="747"/>
                  </a:cubicBezTo>
                  <a:cubicBezTo>
                    <a:pt x="1512" y="753"/>
                    <a:pt x="1516" y="760"/>
                    <a:pt x="1519" y="767"/>
                  </a:cubicBezTo>
                  <a:cubicBezTo>
                    <a:pt x="1521" y="690"/>
                    <a:pt x="1511" y="622"/>
                    <a:pt x="1494" y="563"/>
                  </a:cubicBezTo>
                  <a:cubicBezTo>
                    <a:pt x="1493" y="578"/>
                    <a:pt x="1486" y="587"/>
                    <a:pt x="1480" y="597"/>
                  </a:cubicBezTo>
                  <a:close/>
                  <a:moveTo>
                    <a:pt x="17" y="654"/>
                  </a:moveTo>
                  <a:cubicBezTo>
                    <a:pt x="21" y="628"/>
                    <a:pt x="28" y="604"/>
                    <a:pt x="34" y="580"/>
                  </a:cubicBezTo>
                  <a:cubicBezTo>
                    <a:pt x="33" y="577"/>
                    <a:pt x="32" y="573"/>
                    <a:pt x="30" y="570"/>
                  </a:cubicBezTo>
                  <a:cubicBezTo>
                    <a:pt x="26" y="597"/>
                    <a:pt x="18" y="626"/>
                    <a:pt x="17" y="654"/>
                  </a:cubicBezTo>
                  <a:close/>
                  <a:moveTo>
                    <a:pt x="615" y="583"/>
                  </a:moveTo>
                  <a:cubicBezTo>
                    <a:pt x="616" y="635"/>
                    <a:pt x="617" y="686"/>
                    <a:pt x="620" y="736"/>
                  </a:cubicBezTo>
                  <a:cubicBezTo>
                    <a:pt x="655" y="737"/>
                    <a:pt x="690" y="739"/>
                    <a:pt x="726" y="739"/>
                  </a:cubicBezTo>
                  <a:cubicBezTo>
                    <a:pt x="728" y="686"/>
                    <a:pt x="729" y="633"/>
                    <a:pt x="729" y="579"/>
                  </a:cubicBezTo>
                  <a:cubicBezTo>
                    <a:pt x="690" y="580"/>
                    <a:pt x="652" y="581"/>
                    <a:pt x="615" y="583"/>
                  </a:cubicBezTo>
                  <a:close/>
                  <a:moveTo>
                    <a:pt x="729" y="739"/>
                  </a:moveTo>
                  <a:cubicBezTo>
                    <a:pt x="750" y="738"/>
                    <a:pt x="769" y="740"/>
                    <a:pt x="788" y="739"/>
                  </a:cubicBezTo>
                  <a:cubicBezTo>
                    <a:pt x="788" y="685"/>
                    <a:pt x="790" y="633"/>
                    <a:pt x="789" y="579"/>
                  </a:cubicBezTo>
                  <a:cubicBezTo>
                    <a:pt x="770" y="579"/>
                    <a:pt x="752" y="579"/>
                    <a:pt x="733" y="579"/>
                  </a:cubicBezTo>
                  <a:cubicBezTo>
                    <a:pt x="730" y="630"/>
                    <a:pt x="731" y="686"/>
                    <a:pt x="729" y="739"/>
                  </a:cubicBezTo>
                  <a:close/>
                  <a:moveTo>
                    <a:pt x="791" y="582"/>
                  </a:moveTo>
                  <a:cubicBezTo>
                    <a:pt x="791" y="634"/>
                    <a:pt x="791" y="687"/>
                    <a:pt x="791" y="739"/>
                  </a:cubicBezTo>
                  <a:cubicBezTo>
                    <a:pt x="842" y="739"/>
                    <a:pt x="890" y="736"/>
                    <a:pt x="938" y="734"/>
                  </a:cubicBezTo>
                  <a:cubicBezTo>
                    <a:pt x="934" y="683"/>
                    <a:pt x="930" y="633"/>
                    <a:pt x="924" y="584"/>
                  </a:cubicBezTo>
                  <a:cubicBezTo>
                    <a:pt x="881" y="581"/>
                    <a:pt x="837" y="580"/>
                    <a:pt x="792" y="579"/>
                  </a:cubicBezTo>
                  <a:cubicBezTo>
                    <a:pt x="791" y="579"/>
                    <a:pt x="791" y="581"/>
                    <a:pt x="791" y="582"/>
                  </a:cubicBezTo>
                  <a:close/>
                  <a:moveTo>
                    <a:pt x="538" y="588"/>
                  </a:moveTo>
                  <a:cubicBezTo>
                    <a:pt x="531" y="634"/>
                    <a:pt x="526" y="681"/>
                    <a:pt x="521" y="729"/>
                  </a:cubicBezTo>
                  <a:cubicBezTo>
                    <a:pt x="552" y="732"/>
                    <a:pt x="584" y="734"/>
                    <a:pt x="616" y="736"/>
                  </a:cubicBezTo>
                  <a:cubicBezTo>
                    <a:pt x="612" y="686"/>
                    <a:pt x="615" y="630"/>
                    <a:pt x="609" y="583"/>
                  </a:cubicBezTo>
                  <a:cubicBezTo>
                    <a:pt x="586" y="585"/>
                    <a:pt x="562" y="587"/>
                    <a:pt x="538" y="588"/>
                  </a:cubicBezTo>
                  <a:close/>
                  <a:moveTo>
                    <a:pt x="929" y="584"/>
                  </a:moveTo>
                  <a:cubicBezTo>
                    <a:pt x="933" y="634"/>
                    <a:pt x="939" y="682"/>
                    <a:pt x="942" y="734"/>
                  </a:cubicBezTo>
                  <a:cubicBezTo>
                    <a:pt x="946" y="733"/>
                    <a:pt x="953" y="733"/>
                    <a:pt x="959" y="733"/>
                  </a:cubicBezTo>
                  <a:cubicBezTo>
                    <a:pt x="962" y="685"/>
                    <a:pt x="963" y="636"/>
                    <a:pt x="965" y="587"/>
                  </a:cubicBezTo>
                  <a:cubicBezTo>
                    <a:pt x="953" y="585"/>
                    <a:pt x="941" y="585"/>
                    <a:pt x="929" y="584"/>
                  </a:cubicBezTo>
                  <a:close/>
                  <a:moveTo>
                    <a:pt x="13" y="752"/>
                  </a:moveTo>
                  <a:cubicBezTo>
                    <a:pt x="25" y="732"/>
                    <a:pt x="46" y="719"/>
                    <a:pt x="63" y="704"/>
                  </a:cubicBezTo>
                  <a:cubicBezTo>
                    <a:pt x="63" y="674"/>
                    <a:pt x="63" y="645"/>
                    <a:pt x="66" y="618"/>
                  </a:cubicBezTo>
                  <a:cubicBezTo>
                    <a:pt x="54" y="609"/>
                    <a:pt x="45" y="597"/>
                    <a:pt x="35" y="585"/>
                  </a:cubicBezTo>
                  <a:cubicBezTo>
                    <a:pt x="23" y="635"/>
                    <a:pt x="7" y="690"/>
                    <a:pt x="13" y="752"/>
                  </a:cubicBezTo>
                  <a:close/>
                  <a:moveTo>
                    <a:pt x="967" y="587"/>
                  </a:moveTo>
                  <a:cubicBezTo>
                    <a:pt x="965" y="635"/>
                    <a:pt x="965" y="686"/>
                    <a:pt x="961" y="732"/>
                  </a:cubicBezTo>
                  <a:cubicBezTo>
                    <a:pt x="1017" y="729"/>
                    <a:pt x="1071" y="723"/>
                    <a:pt x="1123" y="716"/>
                  </a:cubicBezTo>
                  <a:cubicBezTo>
                    <a:pt x="1132" y="675"/>
                    <a:pt x="1121" y="639"/>
                    <a:pt x="1114" y="603"/>
                  </a:cubicBezTo>
                  <a:cubicBezTo>
                    <a:pt x="1067" y="597"/>
                    <a:pt x="1018" y="591"/>
                    <a:pt x="967" y="587"/>
                  </a:cubicBezTo>
                  <a:close/>
                  <a:moveTo>
                    <a:pt x="1476" y="597"/>
                  </a:moveTo>
                  <a:cubicBezTo>
                    <a:pt x="1478" y="594"/>
                    <a:pt x="1476" y="589"/>
                    <a:pt x="1474" y="587"/>
                  </a:cubicBezTo>
                  <a:cubicBezTo>
                    <a:pt x="1475" y="590"/>
                    <a:pt x="1475" y="594"/>
                    <a:pt x="1476" y="597"/>
                  </a:cubicBezTo>
                  <a:close/>
                  <a:moveTo>
                    <a:pt x="445" y="599"/>
                  </a:moveTo>
                  <a:cubicBezTo>
                    <a:pt x="446" y="641"/>
                    <a:pt x="448" y="683"/>
                    <a:pt x="452" y="722"/>
                  </a:cubicBezTo>
                  <a:cubicBezTo>
                    <a:pt x="474" y="725"/>
                    <a:pt x="496" y="727"/>
                    <a:pt x="518" y="729"/>
                  </a:cubicBezTo>
                  <a:cubicBezTo>
                    <a:pt x="523" y="682"/>
                    <a:pt x="528" y="634"/>
                    <a:pt x="535" y="589"/>
                  </a:cubicBezTo>
                  <a:cubicBezTo>
                    <a:pt x="504" y="591"/>
                    <a:pt x="475" y="595"/>
                    <a:pt x="445" y="599"/>
                  </a:cubicBezTo>
                  <a:close/>
                  <a:moveTo>
                    <a:pt x="1398" y="592"/>
                  </a:moveTo>
                  <a:cubicBezTo>
                    <a:pt x="1398" y="610"/>
                    <a:pt x="1399" y="628"/>
                    <a:pt x="1399" y="647"/>
                  </a:cubicBezTo>
                  <a:cubicBezTo>
                    <a:pt x="1404" y="644"/>
                    <a:pt x="1410" y="644"/>
                    <a:pt x="1412" y="640"/>
                  </a:cubicBezTo>
                  <a:cubicBezTo>
                    <a:pt x="1407" y="624"/>
                    <a:pt x="1403" y="607"/>
                    <a:pt x="1398" y="592"/>
                  </a:cubicBezTo>
                  <a:moveTo>
                    <a:pt x="1398" y="592"/>
                  </a:moveTo>
                  <a:cubicBezTo>
                    <a:pt x="1399" y="587"/>
                    <a:pt x="1395" y="591"/>
                    <a:pt x="1398" y="592"/>
                  </a:cubicBezTo>
                  <a:moveTo>
                    <a:pt x="354" y="612"/>
                  </a:moveTo>
                  <a:cubicBezTo>
                    <a:pt x="346" y="641"/>
                    <a:pt x="341" y="673"/>
                    <a:pt x="335" y="705"/>
                  </a:cubicBezTo>
                  <a:cubicBezTo>
                    <a:pt x="372" y="712"/>
                    <a:pt x="409" y="718"/>
                    <a:pt x="449" y="721"/>
                  </a:cubicBezTo>
                  <a:cubicBezTo>
                    <a:pt x="445" y="682"/>
                    <a:pt x="445" y="639"/>
                    <a:pt x="441" y="599"/>
                  </a:cubicBezTo>
                  <a:cubicBezTo>
                    <a:pt x="412" y="603"/>
                    <a:pt x="383" y="607"/>
                    <a:pt x="354" y="612"/>
                  </a:cubicBezTo>
                  <a:close/>
                  <a:moveTo>
                    <a:pt x="1483" y="721"/>
                  </a:moveTo>
                  <a:cubicBezTo>
                    <a:pt x="1487" y="724"/>
                    <a:pt x="1490" y="729"/>
                    <a:pt x="1494" y="733"/>
                  </a:cubicBezTo>
                  <a:cubicBezTo>
                    <a:pt x="1498" y="736"/>
                    <a:pt x="1504" y="743"/>
                    <a:pt x="1505" y="742"/>
                  </a:cubicBezTo>
                  <a:cubicBezTo>
                    <a:pt x="1499" y="690"/>
                    <a:pt x="1492" y="641"/>
                    <a:pt x="1477" y="599"/>
                  </a:cubicBezTo>
                  <a:cubicBezTo>
                    <a:pt x="1480" y="635"/>
                    <a:pt x="1484" y="678"/>
                    <a:pt x="1483" y="721"/>
                  </a:cubicBezTo>
                  <a:close/>
                  <a:moveTo>
                    <a:pt x="1416" y="642"/>
                  </a:moveTo>
                  <a:cubicBezTo>
                    <a:pt x="1419" y="657"/>
                    <a:pt x="1423" y="671"/>
                    <a:pt x="1425" y="686"/>
                  </a:cubicBezTo>
                  <a:cubicBezTo>
                    <a:pt x="1441" y="692"/>
                    <a:pt x="1456" y="703"/>
                    <a:pt x="1468" y="711"/>
                  </a:cubicBezTo>
                  <a:cubicBezTo>
                    <a:pt x="1472" y="714"/>
                    <a:pt x="1478" y="718"/>
                    <a:pt x="1480" y="718"/>
                  </a:cubicBezTo>
                  <a:cubicBezTo>
                    <a:pt x="1480" y="677"/>
                    <a:pt x="1480" y="637"/>
                    <a:pt x="1473" y="603"/>
                  </a:cubicBezTo>
                  <a:cubicBezTo>
                    <a:pt x="1457" y="619"/>
                    <a:pt x="1438" y="632"/>
                    <a:pt x="1416" y="642"/>
                  </a:cubicBezTo>
                  <a:close/>
                  <a:moveTo>
                    <a:pt x="1128" y="658"/>
                  </a:moveTo>
                  <a:cubicBezTo>
                    <a:pt x="1128" y="640"/>
                    <a:pt x="1129" y="623"/>
                    <a:pt x="1130" y="605"/>
                  </a:cubicBezTo>
                  <a:cubicBezTo>
                    <a:pt x="1124" y="606"/>
                    <a:pt x="1122" y="604"/>
                    <a:pt x="1117" y="604"/>
                  </a:cubicBezTo>
                  <a:cubicBezTo>
                    <a:pt x="1120" y="623"/>
                    <a:pt x="1124" y="640"/>
                    <a:pt x="1128" y="658"/>
                  </a:cubicBezTo>
                  <a:close/>
                  <a:moveTo>
                    <a:pt x="1134" y="606"/>
                  </a:moveTo>
                  <a:cubicBezTo>
                    <a:pt x="1132" y="607"/>
                    <a:pt x="1132" y="607"/>
                    <a:pt x="1132" y="609"/>
                  </a:cubicBezTo>
                  <a:cubicBezTo>
                    <a:pt x="1131" y="648"/>
                    <a:pt x="1128" y="682"/>
                    <a:pt x="1136" y="714"/>
                  </a:cubicBezTo>
                  <a:cubicBezTo>
                    <a:pt x="1184" y="707"/>
                    <a:pt x="1230" y="698"/>
                    <a:pt x="1274" y="688"/>
                  </a:cubicBezTo>
                  <a:cubicBezTo>
                    <a:pt x="1276" y="671"/>
                    <a:pt x="1276" y="653"/>
                    <a:pt x="1277" y="635"/>
                  </a:cubicBezTo>
                  <a:cubicBezTo>
                    <a:pt x="1230" y="624"/>
                    <a:pt x="1183" y="614"/>
                    <a:pt x="1134" y="606"/>
                  </a:cubicBezTo>
                  <a:close/>
                  <a:moveTo>
                    <a:pt x="349" y="613"/>
                  </a:moveTo>
                  <a:cubicBezTo>
                    <a:pt x="330" y="617"/>
                    <a:pt x="311" y="621"/>
                    <a:pt x="292" y="624"/>
                  </a:cubicBezTo>
                  <a:cubicBezTo>
                    <a:pt x="292" y="650"/>
                    <a:pt x="293" y="674"/>
                    <a:pt x="295" y="697"/>
                  </a:cubicBezTo>
                  <a:cubicBezTo>
                    <a:pt x="307" y="700"/>
                    <a:pt x="319" y="703"/>
                    <a:pt x="332" y="704"/>
                  </a:cubicBezTo>
                  <a:cubicBezTo>
                    <a:pt x="337" y="674"/>
                    <a:pt x="345" y="641"/>
                    <a:pt x="349" y="613"/>
                  </a:cubicBezTo>
                  <a:close/>
                  <a:moveTo>
                    <a:pt x="1279" y="634"/>
                  </a:moveTo>
                  <a:cubicBezTo>
                    <a:pt x="1282" y="634"/>
                    <a:pt x="1283" y="634"/>
                    <a:pt x="1284" y="635"/>
                  </a:cubicBezTo>
                  <a:cubicBezTo>
                    <a:pt x="1283" y="628"/>
                    <a:pt x="1282" y="622"/>
                    <a:pt x="1279" y="617"/>
                  </a:cubicBezTo>
                  <a:cubicBezTo>
                    <a:pt x="1279" y="623"/>
                    <a:pt x="1279" y="628"/>
                    <a:pt x="1279" y="634"/>
                  </a:cubicBezTo>
                  <a:close/>
                  <a:moveTo>
                    <a:pt x="67" y="699"/>
                  </a:moveTo>
                  <a:cubicBezTo>
                    <a:pt x="70" y="674"/>
                    <a:pt x="76" y="651"/>
                    <a:pt x="82" y="628"/>
                  </a:cubicBezTo>
                  <a:cubicBezTo>
                    <a:pt x="77" y="626"/>
                    <a:pt x="74" y="621"/>
                    <a:pt x="68" y="620"/>
                  </a:cubicBezTo>
                  <a:cubicBezTo>
                    <a:pt x="67" y="645"/>
                    <a:pt x="64" y="674"/>
                    <a:pt x="67" y="699"/>
                  </a:cubicBezTo>
                  <a:close/>
                  <a:moveTo>
                    <a:pt x="288" y="625"/>
                  </a:moveTo>
                  <a:cubicBezTo>
                    <a:pt x="255" y="634"/>
                    <a:pt x="221" y="642"/>
                    <a:pt x="190" y="652"/>
                  </a:cubicBezTo>
                  <a:cubicBezTo>
                    <a:pt x="189" y="659"/>
                    <a:pt x="188" y="664"/>
                    <a:pt x="186" y="670"/>
                  </a:cubicBezTo>
                  <a:cubicBezTo>
                    <a:pt x="220" y="680"/>
                    <a:pt x="255" y="690"/>
                    <a:pt x="293" y="696"/>
                  </a:cubicBezTo>
                  <a:cubicBezTo>
                    <a:pt x="290" y="673"/>
                    <a:pt x="291" y="648"/>
                    <a:pt x="288" y="625"/>
                  </a:cubicBezTo>
                  <a:close/>
                  <a:moveTo>
                    <a:pt x="69" y="701"/>
                  </a:moveTo>
                  <a:cubicBezTo>
                    <a:pt x="95" y="687"/>
                    <a:pt x="122" y="673"/>
                    <a:pt x="152" y="663"/>
                  </a:cubicBezTo>
                  <a:cubicBezTo>
                    <a:pt x="130" y="651"/>
                    <a:pt x="104" y="643"/>
                    <a:pt x="84" y="629"/>
                  </a:cubicBezTo>
                  <a:cubicBezTo>
                    <a:pt x="79" y="653"/>
                    <a:pt x="73" y="676"/>
                    <a:pt x="69" y="701"/>
                  </a:cubicBezTo>
                  <a:close/>
                  <a:moveTo>
                    <a:pt x="1277" y="687"/>
                  </a:moveTo>
                  <a:cubicBezTo>
                    <a:pt x="1283" y="685"/>
                    <a:pt x="1289" y="684"/>
                    <a:pt x="1296" y="682"/>
                  </a:cubicBezTo>
                  <a:cubicBezTo>
                    <a:pt x="1292" y="667"/>
                    <a:pt x="1290" y="652"/>
                    <a:pt x="1285" y="638"/>
                  </a:cubicBezTo>
                  <a:cubicBezTo>
                    <a:pt x="1284" y="637"/>
                    <a:pt x="1281" y="637"/>
                    <a:pt x="1279" y="636"/>
                  </a:cubicBezTo>
                  <a:cubicBezTo>
                    <a:pt x="1278" y="652"/>
                    <a:pt x="1278" y="670"/>
                    <a:pt x="1277" y="687"/>
                  </a:cubicBezTo>
                  <a:close/>
                  <a:moveTo>
                    <a:pt x="1298" y="681"/>
                  </a:moveTo>
                  <a:cubicBezTo>
                    <a:pt x="1320" y="675"/>
                    <a:pt x="1342" y="670"/>
                    <a:pt x="1362" y="661"/>
                  </a:cubicBezTo>
                  <a:cubicBezTo>
                    <a:pt x="1338" y="654"/>
                    <a:pt x="1315" y="645"/>
                    <a:pt x="1289" y="639"/>
                  </a:cubicBezTo>
                  <a:cubicBezTo>
                    <a:pt x="1291" y="653"/>
                    <a:pt x="1296" y="666"/>
                    <a:pt x="1298" y="681"/>
                  </a:cubicBezTo>
                  <a:close/>
                  <a:moveTo>
                    <a:pt x="1399" y="649"/>
                  </a:moveTo>
                  <a:cubicBezTo>
                    <a:pt x="1399" y="657"/>
                    <a:pt x="1399" y="665"/>
                    <a:pt x="1399" y="673"/>
                  </a:cubicBezTo>
                  <a:cubicBezTo>
                    <a:pt x="1407" y="677"/>
                    <a:pt x="1415" y="680"/>
                    <a:pt x="1422" y="684"/>
                  </a:cubicBezTo>
                  <a:cubicBezTo>
                    <a:pt x="1419" y="671"/>
                    <a:pt x="1418" y="655"/>
                    <a:pt x="1412" y="644"/>
                  </a:cubicBezTo>
                  <a:cubicBezTo>
                    <a:pt x="1409" y="646"/>
                    <a:pt x="1404" y="648"/>
                    <a:pt x="1399" y="649"/>
                  </a:cubicBezTo>
                  <a:close/>
                  <a:moveTo>
                    <a:pt x="1371" y="662"/>
                  </a:moveTo>
                  <a:cubicBezTo>
                    <a:pt x="1379" y="665"/>
                    <a:pt x="1388" y="668"/>
                    <a:pt x="1397" y="672"/>
                  </a:cubicBezTo>
                  <a:cubicBezTo>
                    <a:pt x="1396" y="666"/>
                    <a:pt x="1398" y="656"/>
                    <a:pt x="1396" y="651"/>
                  </a:cubicBezTo>
                  <a:cubicBezTo>
                    <a:pt x="1388" y="655"/>
                    <a:pt x="1379" y="658"/>
                    <a:pt x="1371" y="662"/>
                  </a:cubicBezTo>
                  <a:close/>
                  <a:moveTo>
                    <a:pt x="162" y="662"/>
                  </a:moveTo>
                  <a:cubicBezTo>
                    <a:pt x="169" y="664"/>
                    <a:pt x="175" y="668"/>
                    <a:pt x="184" y="669"/>
                  </a:cubicBezTo>
                  <a:cubicBezTo>
                    <a:pt x="184" y="663"/>
                    <a:pt x="187" y="659"/>
                    <a:pt x="187" y="653"/>
                  </a:cubicBezTo>
                  <a:cubicBezTo>
                    <a:pt x="178" y="656"/>
                    <a:pt x="170" y="658"/>
                    <a:pt x="162" y="662"/>
                  </a:cubicBezTo>
                  <a:close/>
                  <a:moveTo>
                    <a:pt x="109" y="683"/>
                  </a:moveTo>
                  <a:cubicBezTo>
                    <a:pt x="98" y="688"/>
                    <a:pt x="72" y="698"/>
                    <a:pt x="68" y="707"/>
                  </a:cubicBezTo>
                  <a:cubicBezTo>
                    <a:pt x="63" y="717"/>
                    <a:pt x="68" y="742"/>
                    <a:pt x="70" y="755"/>
                  </a:cubicBezTo>
                  <a:cubicBezTo>
                    <a:pt x="76" y="807"/>
                    <a:pt x="83" y="853"/>
                    <a:pt x="96" y="893"/>
                  </a:cubicBezTo>
                  <a:cubicBezTo>
                    <a:pt x="107" y="898"/>
                    <a:pt x="117" y="903"/>
                    <a:pt x="127" y="908"/>
                  </a:cubicBezTo>
                  <a:cubicBezTo>
                    <a:pt x="138" y="901"/>
                    <a:pt x="150" y="898"/>
                    <a:pt x="158" y="889"/>
                  </a:cubicBezTo>
                  <a:cubicBezTo>
                    <a:pt x="157" y="859"/>
                    <a:pt x="160" y="834"/>
                    <a:pt x="162" y="808"/>
                  </a:cubicBezTo>
                  <a:cubicBezTo>
                    <a:pt x="163" y="790"/>
                    <a:pt x="168" y="772"/>
                    <a:pt x="168" y="756"/>
                  </a:cubicBezTo>
                  <a:cubicBezTo>
                    <a:pt x="168" y="741"/>
                    <a:pt x="163" y="727"/>
                    <a:pt x="162" y="712"/>
                  </a:cubicBezTo>
                  <a:cubicBezTo>
                    <a:pt x="161" y="696"/>
                    <a:pt x="161" y="681"/>
                    <a:pt x="159" y="665"/>
                  </a:cubicBezTo>
                  <a:cubicBezTo>
                    <a:pt x="159" y="664"/>
                    <a:pt x="159" y="664"/>
                    <a:pt x="158" y="664"/>
                  </a:cubicBezTo>
                  <a:cubicBezTo>
                    <a:pt x="145" y="667"/>
                    <a:pt x="128" y="674"/>
                    <a:pt x="109" y="683"/>
                  </a:cubicBezTo>
                  <a:close/>
                  <a:moveTo>
                    <a:pt x="1367" y="664"/>
                  </a:moveTo>
                  <a:cubicBezTo>
                    <a:pt x="1347" y="670"/>
                    <a:pt x="1321" y="678"/>
                    <a:pt x="1299" y="685"/>
                  </a:cubicBezTo>
                  <a:cubicBezTo>
                    <a:pt x="1311" y="742"/>
                    <a:pt x="1319" y="805"/>
                    <a:pt x="1322" y="872"/>
                  </a:cubicBezTo>
                  <a:cubicBezTo>
                    <a:pt x="1336" y="877"/>
                    <a:pt x="1347" y="884"/>
                    <a:pt x="1362" y="888"/>
                  </a:cubicBezTo>
                  <a:cubicBezTo>
                    <a:pt x="1380" y="824"/>
                    <a:pt x="1394" y="754"/>
                    <a:pt x="1397" y="674"/>
                  </a:cubicBezTo>
                  <a:cubicBezTo>
                    <a:pt x="1386" y="672"/>
                    <a:pt x="1378" y="666"/>
                    <a:pt x="1367" y="664"/>
                  </a:cubicBezTo>
                  <a:close/>
                  <a:moveTo>
                    <a:pt x="170" y="745"/>
                  </a:moveTo>
                  <a:cubicBezTo>
                    <a:pt x="172" y="719"/>
                    <a:pt x="178" y="695"/>
                    <a:pt x="183" y="671"/>
                  </a:cubicBezTo>
                  <a:cubicBezTo>
                    <a:pt x="175" y="670"/>
                    <a:pt x="169" y="667"/>
                    <a:pt x="162" y="665"/>
                  </a:cubicBezTo>
                  <a:cubicBezTo>
                    <a:pt x="164" y="692"/>
                    <a:pt x="164" y="722"/>
                    <a:pt x="170" y="745"/>
                  </a:cubicBezTo>
                  <a:close/>
                  <a:moveTo>
                    <a:pt x="185" y="672"/>
                  </a:moveTo>
                  <a:cubicBezTo>
                    <a:pt x="185" y="673"/>
                    <a:pt x="185" y="674"/>
                    <a:pt x="185" y="675"/>
                  </a:cubicBezTo>
                  <a:cubicBezTo>
                    <a:pt x="182" y="704"/>
                    <a:pt x="169" y="731"/>
                    <a:pt x="171" y="761"/>
                  </a:cubicBezTo>
                  <a:cubicBezTo>
                    <a:pt x="172" y="801"/>
                    <a:pt x="188" y="839"/>
                    <a:pt x="195" y="875"/>
                  </a:cubicBezTo>
                  <a:cubicBezTo>
                    <a:pt x="232" y="860"/>
                    <a:pt x="272" y="848"/>
                    <a:pt x="314" y="837"/>
                  </a:cubicBezTo>
                  <a:cubicBezTo>
                    <a:pt x="306" y="792"/>
                    <a:pt x="297" y="749"/>
                    <a:pt x="294" y="700"/>
                  </a:cubicBezTo>
                  <a:cubicBezTo>
                    <a:pt x="256" y="692"/>
                    <a:pt x="219" y="683"/>
                    <a:pt x="185" y="672"/>
                  </a:cubicBezTo>
                  <a:close/>
                  <a:moveTo>
                    <a:pt x="1364" y="890"/>
                  </a:moveTo>
                  <a:cubicBezTo>
                    <a:pt x="1375" y="896"/>
                    <a:pt x="1385" y="902"/>
                    <a:pt x="1397" y="908"/>
                  </a:cubicBezTo>
                  <a:cubicBezTo>
                    <a:pt x="1411" y="900"/>
                    <a:pt x="1428" y="894"/>
                    <a:pt x="1441" y="885"/>
                  </a:cubicBezTo>
                  <a:cubicBezTo>
                    <a:pt x="1442" y="811"/>
                    <a:pt x="1435" y="747"/>
                    <a:pt x="1423" y="687"/>
                  </a:cubicBezTo>
                  <a:cubicBezTo>
                    <a:pt x="1415" y="684"/>
                    <a:pt x="1408" y="679"/>
                    <a:pt x="1398" y="676"/>
                  </a:cubicBezTo>
                  <a:cubicBezTo>
                    <a:pt x="1397" y="757"/>
                    <a:pt x="1382" y="826"/>
                    <a:pt x="1364" y="890"/>
                  </a:cubicBezTo>
                  <a:close/>
                  <a:moveTo>
                    <a:pt x="1127" y="716"/>
                  </a:moveTo>
                  <a:cubicBezTo>
                    <a:pt x="1127" y="713"/>
                    <a:pt x="1132" y="715"/>
                    <a:pt x="1134" y="715"/>
                  </a:cubicBezTo>
                  <a:cubicBezTo>
                    <a:pt x="1132" y="705"/>
                    <a:pt x="1131" y="694"/>
                    <a:pt x="1129" y="685"/>
                  </a:cubicBezTo>
                  <a:cubicBezTo>
                    <a:pt x="1128" y="694"/>
                    <a:pt x="1125" y="707"/>
                    <a:pt x="1127" y="716"/>
                  </a:cubicBezTo>
                  <a:close/>
                  <a:moveTo>
                    <a:pt x="1277" y="690"/>
                  </a:moveTo>
                  <a:cubicBezTo>
                    <a:pt x="1272" y="746"/>
                    <a:pt x="1263" y="798"/>
                    <a:pt x="1252" y="848"/>
                  </a:cubicBezTo>
                  <a:cubicBezTo>
                    <a:pt x="1275" y="855"/>
                    <a:pt x="1298" y="862"/>
                    <a:pt x="1319" y="871"/>
                  </a:cubicBezTo>
                  <a:cubicBezTo>
                    <a:pt x="1316" y="804"/>
                    <a:pt x="1310" y="740"/>
                    <a:pt x="1295" y="685"/>
                  </a:cubicBezTo>
                  <a:cubicBezTo>
                    <a:pt x="1289" y="687"/>
                    <a:pt x="1283" y="688"/>
                    <a:pt x="1277" y="690"/>
                  </a:cubicBezTo>
                  <a:close/>
                  <a:moveTo>
                    <a:pt x="1443" y="884"/>
                  </a:moveTo>
                  <a:cubicBezTo>
                    <a:pt x="1447" y="884"/>
                    <a:pt x="1454" y="877"/>
                    <a:pt x="1459" y="875"/>
                  </a:cubicBezTo>
                  <a:cubicBezTo>
                    <a:pt x="1470" y="828"/>
                    <a:pt x="1478" y="779"/>
                    <a:pt x="1480" y="723"/>
                  </a:cubicBezTo>
                  <a:cubicBezTo>
                    <a:pt x="1465" y="709"/>
                    <a:pt x="1446" y="699"/>
                    <a:pt x="1426" y="689"/>
                  </a:cubicBezTo>
                  <a:cubicBezTo>
                    <a:pt x="1437" y="748"/>
                    <a:pt x="1446" y="814"/>
                    <a:pt x="1443" y="884"/>
                  </a:cubicBezTo>
                  <a:close/>
                  <a:moveTo>
                    <a:pt x="1136" y="718"/>
                  </a:moveTo>
                  <a:cubicBezTo>
                    <a:pt x="1142" y="751"/>
                    <a:pt x="1146" y="785"/>
                    <a:pt x="1148" y="822"/>
                  </a:cubicBezTo>
                  <a:cubicBezTo>
                    <a:pt x="1182" y="830"/>
                    <a:pt x="1216" y="838"/>
                    <a:pt x="1249" y="847"/>
                  </a:cubicBezTo>
                  <a:cubicBezTo>
                    <a:pt x="1260" y="798"/>
                    <a:pt x="1269" y="747"/>
                    <a:pt x="1274" y="691"/>
                  </a:cubicBezTo>
                  <a:cubicBezTo>
                    <a:pt x="1273" y="691"/>
                    <a:pt x="1272" y="691"/>
                    <a:pt x="1272" y="691"/>
                  </a:cubicBezTo>
                  <a:cubicBezTo>
                    <a:pt x="1229" y="702"/>
                    <a:pt x="1181" y="708"/>
                    <a:pt x="1136" y="718"/>
                  </a:cubicBezTo>
                  <a:close/>
                  <a:moveTo>
                    <a:pt x="317" y="834"/>
                  </a:moveTo>
                  <a:cubicBezTo>
                    <a:pt x="320" y="790"/>
                    <a:pt x="325" y="747"/>
                    <a:pt x="332" y="707"/>
                  </a:cubicBezTo>
                  <a:cubicBezTo>
                    <a:pt x="319" y="706"/>
                    <a:pt x="307" y="703"/>
                    <a:pt x="295" y="700"/>
                  </a:cubicBezTo>
                  <a:cubicBezTo>
                    <a:pt x="301" y="747"/>
                    <a:pt x="306" y="792"/>
                    <a:pt x="317" y="834"/>
                  </a:cubicBezTo>
                  <a:close/>
                  <a:moveTo>
                    <a:pt x="334" y="708"/>
                  </a:moveTo>
                  <a:cubicBezTo>
                    <a:pt x="329" y="749"/>
                    <a:pt x="320" y="792"/>
                    <a:pt x="320" y="836"/>
                  </a:cubicBezTo>
                  <a:cubicBezTo>
                    <a:pt x="364" y="824"/>
                    <a:pt x="411" y="815"/>
                    <a:pt x="460" y="809"/>
                  </a:cubicBezTo>
                  <a:cubicBezTo>
                    <a:pt x="456" y="781"/>
                    <a:pt x="452" y="754"/>
                    <a:pt x="450" y="724"/>
                  </a:cubicBezTo>
                  <a:cubicBezTo>
                    <a:pt x="410" y="721"/>
                    <a:pt x="372" y="714"/>
                    <a:pt x="334" y="708"/>
                  </a:cubicBezTo>
                  <a:close/>
                  <a:moveTo>
                    <a:pt x="12" y="759"/>
                  </a:moveTo>
                  <a:cubicBezTo>
                    <a:pt x="10" y="769"/>
                    <a:pt x="13" y="784"/>
                    <a:pt x="14" y="796"/>
                  </a:cubicBezTo>
                  <a:cubicBezTo>
                    <a:pt x="15" y="809"/>
                    <a:pt x="15" y="823"/>
                    <a:pt x="18" y="833"/>
                  </a:cubicBezTo>
                  <a:cubicBezTo>
                    <a:pt x="21" y="843"/>
                    <a:pt x="38" y="854"/>
                    <a:pt x="45" y="860"/>
                  </a:cubicBezTo>
                  <a:cubicBezTo>
                    <a:pt x="48" y="862"/>
                    <a:pt x="50" y="867"/>
                    <a:pt x="54" y="865"/>
                  </a:cubicBezTo>
                  <a:cubicBezTo>
                    <a:pt x="52" y="809"/>
                    <a:pt x="59" y="757"/>
                    <a:pt x="63" y="710"/>
                  </a:cubicBezTo>
                  <a:cubicBezTo>
                    <a:pt x="63" y="709"/>
                    <a:pt x="63" y="709"/>
                    <a:pt x="62" y="709"/>
                  </a:cubicBezTo>
                  <a:cubicBezTo>
                    <a:pt x="50" y="719"/>
                    <a:pt x="16" y="741"/>
                    <a:pt x="12" y="759"/>
                  </a:cubicBezTo>
                  <a:close/>
                  <a:moveTo>
                    <a:pt x="1134" y="718"/>
                  </a:moveTo>
                  <a:cubicBezTo>
                    <a:pt x="1133" y="716"/>
                    <a:pt x="1129" y="719"/>
                    <a:pt x="1126" y="718"/>
                  </a:cubicBezTo>
                  <a:cubicBezTo>
                    <a:pt x="1122" y="751"/>
                    <a:pt x="1118" y="785"/>
                    <a:pt x="1112" y="816"/>
                  </a:cubicBezTo>
                  <a:cubicBezTo>
                    <a:pt x="1124" y="818"/>
                    <a:pt x="1134" y="821"/>
                    <a:pt x="1146" y="822"/>
                  </a:cubicBezTo>
                  <a:cubicBezTo>
                    <a:pt x="1143" y="787"/>
                    <a:pt x="1139" y="752"/>
                    <a:pt x="1134" y="718"/>
                  </a:cubicBezTo>
                  <a:close/>
                  <a:moveTo>
                    <a:pt x="961" y="735"/>
                  </a:moveTo>
                  <a:cubicBezTo>
                    <a:pt x="960" y="755"/>
                    <a:pt x="958" y="775"/>
                    <a:pt x="956" y="795"/>
                  </a:cubicBezTo>
                  <a:cubicBezTo>
                    <a:pt x="1009" y="801"/>
                    <a:pt x="1060" y="807"/>
                    <a:pt x="1110" y="815"/>
                  </a:cubicBezTo>
                  <a:cubicBezTo>
                    <a:pt x="1113" y="784"/>
                    <a:pt x="1123" y="748"/>
                    <a:pt x="1121" y="719"/>
                  </a:cubicBezTo>
                  <a:cubicBezTo>
                    <a:pt x="1070" y="726"/>
                    <a:pt x="1016" y="732"/>
                    <a:pt x="961" y="735"/>
                  </a:cubicBezTo>
                  <a:close/>
                  <a:moveTo>
                    <a:pt x="1462" y="872"/>
                  </a:moveTo>
                  <a:cubicBezTo>
                    <a:pt x="1480" y="862"/>
                    <a:pt x="1495" y="848"/>
                    <a:pt x="1507" y="832"/>
                  </a:cubicBezTo>
                  <a:cubicBezTo>
                    <a:pt x="1507" y="814"/>
                    <a:pt x="1508" y="802"/>
                    <a:pt x="1507" y="786"/>
                  </a:cubicBezTo>
                  <a:cubicBezTo>
                    <a:pt x="1506" y="773"/>
                    <a:pt x="1508" y="759"/>
                    <a:pt x="1506" y="750"/>
                  </a:cubicBezTo>
                  <a:cubicBezTo>
                    <a:pt x="1503" y="738"/>
                    <a:pt x="1488" y="733"/>
                    <a:pt x="1482" y="724"/>
                  </a:cubicBezTo>
                  <a:cubicBezTo>
                    <a:pt x="1481" y="779"/>
                    <a:pt x="1472" y="827"/>
                    <a:pt x="1462" y="872"/>
                  </a:cubicBezTo>
                  <a:close/>
                  <a:moveTo>
                    <a:pt x="462" y="808"/>
                  </a:moveTo>
                  <a:cubicBezTo>
                    <a:pt x="479" y="806"/>
                    <a:pt x="496" y="804"/>
                    <a:pt x="512" y="801"/>
                  </a:cubicBezTo>
                  <a:cubicBezTo>
                    <a:pt x="515" y="778"/>
                    <a:pt x="516" y="755"/>
                    <a:pt x="518" y="732"/>
                  </a:cubicBezTo>
                  <a:cubicBezTo>
                    <a:pt x="496" y="729"/>
                    <a:pt x="474" y="727"/>
                    <a:pt x="452" y="725"/>
                  </a:cubicBezTo>
                  <a:cubicBezTo>
                    <a:pt x="455" y="753"/>
                    <a:pt x="458" y="780"/>
                    <a:pt x="462" y="808"/>
                  </a:cubicBezTo>
                  <a:close/>
                  <a:moveTo>
                    <a:pt x="56" y="868"/>
                  </a:moveTo>
                  <a:cubicBezTo>
                    <a:pt x="66" y="877"/>
                    <a:pt x="79" y="884"/>
                    <a:pt x="92" y="890"/>
                  </a:cubicBezTo>
                  <a:cubicBezTo>
                    <a:pt x="79" y="840"/>
                    <a:pt x="69" y="787"/>
                    <a:pt x="64" y="728"/>
                  </a:cubicBezTo>
                  <a:cubicBezTo>
                    <a:pt x="58" y="772"/>
                    <a:pt x="55" y="818"/>
                    <a:pt x="56" y="868"/>
                  </a:cubicBezTo>
                  <a:close/>
                  <a:moveTo>
                    <a:pt x="522" y="732"/>
                  </a:moveTo>
                  <a:cubicBezTo>
                    <a:pt x="518" y="753"/>
                    <a:pt x="518" y="778"/>
                    <a:pt x="515" y="801"/>
                  </a:cubicBezTo>
                  <a:cubicBezTo>
                    <a:pt x="549" y="797"/>
                    <a:pt x="584" y="794"/>
                    <a:pt x="619" y="791"/>
                  </a:cubicBezTo>
                  <a:cubicBezTo>
                    <a:pt x="619" y="773"/>
                    <a:pt x="617" y="756"/>
                    <a:pt x="616" y="739"/>
                  </a:cubicBezTo>
                  <a:cubicBezTo>
                    <a:pt x="585" y="736"/>
                    <a:pt x="553" y="735"/>
                    <a:pt x="522" y="732"/>
                  </a:cubicBezTo>
                  <a:close/>
                  <a:moveTo>
                    <a:pt x="8" y="761"/>
                  </a:moveTo>
                  <a:cubicBezTo>
                    <a:pt x="10" y="754"/>
                    <a:pt x="10" y="740"/>
                    <a:pt x="8" y="733"/>
                  </a:cubicBezTo>
                  <a:cubicBezTo>
                    <a:pt x="10" y="743"/>
                    <a:pt x="6" y="753"/>
                    <a:pt x="8" y="761"/>
                  </a:cubicBezTo>
                  <a:close/>
                  <a:moveTo>
                    <a:pt x="942" y="737"/>
                  </a:moveTo>
                  <a:cubicBezTo>
                    <a:pt x="943" y="757"/>
                    <a:pt x="945" y="775"/>
                    <a:pt x="945" y="795"/>
                  </a:cubicBezTo>
                  <a:cubicBezTo>
                    <a:pt x="948" y="795"/>
                    <a:pt x="950" y="795"/>
                    <a:pt x="953" y="795"/>
                  </a:cubicBezTo>
                  <a:cubicBezTo>
                    <a:pt x="956" y="776"/>
                    <a:pt x="957" y="756"/>
                    <a:pt x="958" y="736"/>
                  </a:cubicBezTo>
                  <a:cubicBezTo>
                    <a:pt x="953" y="736"/>
                    <a:pt x="946" y="735"/>
                    <a:pt x="942" y="737"/>
                  </a:cubicBezTo>
                  <a:close/>
                  <a:moveTo>
                    <a:pt x="790" y="742"/>
                  </a:moveTo>
                  <a:cubicBezTo>
                    <a:pt x="790" y="757"/>
                    <a:pt x="790" y="772"/>
                    <a:pt x="790" y="788"/>
                  </a:cubicBezTo>
                  <a:cubicBezTo>
                    <a:pt x="843" y="788"/>
                    <a:pt x="892" y="791"/>
                    <a:pt x="942" y="794"/>
                  </a:cubicBezTo>
                  <a:cubicBezTo>
                    <a:pt x="940" y="776"/>
                    <a:pt x="940" y="755"/>
                    <a:pt x="938" y="737"/>
                  </a:cubicBezTo>
                  <a:cubicBezTo>
                    <a:pt x="889" y="739"/>
                    <a:pt x="841" y="742"/>
                    <a:pt x="790" y="742"/>
                  </a:cubicBezTo>
                  <a:close/>
                  <a:moveTo>
                    <a:pt x="621" y="739"/>
                  </a:moveTo>
                  <a:cubicBezTo>
                    <a:pt x="619" y="755"/>
                    <a:pt x="623" y="774"/>
                    <a:pt x="623" y="791"/>
                  </a:cubicBezTo>
                  <a:cubicBezTo>
                    <a:pt x="657" y="790"/>
                    <a:pt x="691" y="788"/>
                    <a:pt x="726" y="788"/>
                  </a:cubicBezTo>
                  <a:cubicBezTo>
                    <a:pt x="726" y="772"/>
                    <a:pt x="726" y="757"/>
                    <a:pt x="726" y="742"/>
                  </a:cubicBezTo>
                  <a:cubicBezTo>
                    <a:pt x="690" y="742"/>
                    <a:pt x="656" y="740"/>
                    <a:pt x="621" y="739"/>
                  </a:cubicBezTo>
                  <a:close/>
                  <a:moveTo>
                    <a:pt x="729" y="742"/>
                  </a:moveTo>
                  <a:cubicBezTo>
                    <a:pt x="729" y="757"/>
                    <a:pt x="729" y="772"/>
                    <a:pt x="729" y="788"/>
                  </a:cubicBezTo>
                  <a:cubicBezTo>
                    <a:pt x="749" y="788"/>
                    <a:pt x="768" y="788"/>
                    <a:pt x="787" y="788"/>
                  </a:cubicBezTo>
                  <a:cubicBezTo>
                    <a:pt x="788" y="773"/>
                    <a:pt x="788" y="757"/>
                    <a:pt x="788" y="742"/>
                  </a:cubicBezTo>
                  <a:cubicBezTo>
                    <a:pt x="768" y="742"/>
                    <a:pt x="749" y="742"/>
                    <a:pt x="729" y="742"/>
                  </a:cubicBezTo>
                  <a:close/>
                  <a:moveTo>
                    <a:pt x="1508" y="753"/>
                  </a:moveTo>
                  <a:cubicBezTo>
                    <a:pt x="1508" y="753"/>
                    <a:pt x="1509" y="754"/>
                    <a:pt x="1508" y="753"/>
                  </a:cubicBezTo>
                  <a:close/>
                  <a:moveTo>
                    <a:pt x="1511" y="827"/>
                  </a:moveTo>
                  <a:cubicBezTo>
                    <a:pt x="1520" y="808"/>
                    <a:pt x="1524" y="768"/>
                    <a:pt x="1509" y="754"/>
                  </a:cubicBezTo>
                  <a:cubicBezTo>
                    <a:pt x="1510" y="778"/>
                    <a:pt x="1509" y="804"/>
                    <a:pt x="1511" y="827"/>
                  </a:cubicBezTo>
                  <a:close/>
                  <a:moveTo>
                    <a:pt x="15" y="828"/>
                  </a:moveTo>
                  <a:cubicBezTo>
                    <a:pt x="12" y="808"/>
                    <a:pt x="12" y="784"/>
                    <a:pt x="8" y="765"/>
                  </a:cubicBezTo>
                  <a:cubicBezTo>
                    <a:pt x="6" y="784"/>
                    <a:pt x="4" y="816"/>
                    <a:pt x="15" y="828"/>
                  </a:cubicBezTo>
                  <a:close/>
                  <a:moveTo>
                    <a:pt x="162" y="890"/>
                  </a:moveTo>
                  <a:cubicBezTo>
                    <a:pt x="171" y="884"/>
                    <a:pt x="184" y="881"/>
                    <a:pt x="193" y="875"/>
                  </a:cubicBezTo>
                  <a:cubicBezTo>
                    <a:pt x="182" y="842"/>
                    <a:pt x="176" y="805"/>
                    <a:pt x="169" y="768"/>
                  </a:cubicBezTo>
                  <a:cubicBezTo>
                    <a:pt x="165" y="806"/>
                    <a:pt x="159" y="852"/>
                    <a:pt x="162" y="890"/>
                  </a:cubicBezTo>
                  <a:close/>
                  <a:moveTo>
                    <a:pt x="5" y="797"/>
                  </a:moveTo>
                  <a:cubicBezTo>
                    <a:pt x="5" y="793"/>
                    <a:pt x="5" y="784"/>
                    <a:pt x="4" y="780"/>
                  </a:cubicBezTo>
                  <a:cubicBezTo>
                    <a:pt x="2" y="787"/>
                    <a:pt x="4" y="811"/>
                    <a:pt x="5" y="797"/>
                  </a:cubicBezTo>
                  <a:close/>
                  <a:moveTo>
                    <a:pt x="624" y="794"/>
                  </a:moveTo>
                  <a:cubicBezTo>
                    <a:pt x="627" y="863"/>
                    <a:pt x="635" y="934"/>
                    <a:pt x="643" y="1001"/>
                  </a:cubicBezTo>
                  <a:cubicBezTo>
                    <a:pt x="670" y="999"/>
                    <a:pt x="698" y="998"/>
                    <a:pt x="726" y="997"/>
                  </a:cubicBezTo>
                  <a:cubicBezTo>
                    <a:pt x="726" y="928"/>
                    <a:pt x="725" y="858"/>
                    <a:pt x="726" y="791"/>
                  </a:cubicBezTo>
                  <a:cubicBezTo>
                    <a:pt x="694" y="790"/>
                    <a:pt x="656" y="792"/>
                    <a:pt x="624" y="794"/>
                  </a:cubicBezTo>
                  <a:close/>
                  <a:moveTo>
                    <a:pt x="729" y="792"/>
                  </a:moveTo>
                  <a:cubicBezTo>
                    <a:pt x="727" y="859"/>
                    <a:pt x="729" y="929"/>
                    <a:pt x="728" y="997"/>
                  </a:cubicBezTo>
                  <a:cubicBezTo>
                    <a:pt x="747" y="997"/>
                    <a:pt x="765" y="997"/>
                    <a:pt x="783" y="997"/>
                  </a:cubicBezTo>
                  <a:cubicBezTo>
                    <a:pt x="785" y="929"/>
                    <a:pt x="787" y="860"/>
                    <a:pt x="787" y="790"/>
                  </a:cubicBezTo>
                  <a:cubicBezTo>
                    <a:pt x="768" y="790"/>
                    <a:pt x="749" y="790"/>
                    <a:pt x="730" y="790"/>
                  </a:cubicBezTo>
                  <a:cubicBezTo>
                    <a:pt x="729" y="790"/>
                    <a:pt x="729" y="791"/>
                    <a:pt x="729" y="792"/>
                  </a:cubicBezTo>
                  <a:close/>
                  <a:moveTo>
                    <a:pt x="790" y="792"/>
                  </a:moveTo>
                  <a:cubicBezTo>
                    <a:pt x="789" y="861"/>
                    <a:pt x="788" y="929"/>
                    <a:pt x="786" y="997"/>
                  </a:cubicBezTo>
                  <a:cubicBezTo>
                    <a:pt x="834" y="997"/>
                    <a:pt x="881" y="1003"/>
                    <a:pt x="927" y="998"/>
                  </a:cubicBezTo>
                  <a:cubicBezTo>
                    <a:pt x="937" y="935"/>
                    <a:pt x="950" y="870"/>
                    <a:pt x="942" y="797"/>
                  </a:cubicBezTo>
                  <a:cubicBezTo>
                    <a:pt x="894" y="792"/>
                    <a:pt x="842" y="791"/>
                    <a:pt x="791" y="790"/>
                  </a:cubicBezTo>
                  <a:cubicBezTo>
                    <a:pt x="790" y="790"/>
                    <a:pt x="790" y="791"/>
                    <a:pt x="790" y="792"/>
                  </a:cubicBezTo>
                  <a:close/>
                  <a:moveTo>
                    <a:pt x="1521" y="796"/>
                  </a:moveTo>
                  <a:cubicBezTo>
                    <a:pt x="1521" y="795"/>
                    <a:pt x="1522" y="788"/>
                    <a:pt x="1520" y="791"/>
                  </a:cubicBezTo>
                  <a:cubicBezTo>
                    <a:pt x="1520" y="793"/>
                    <a:pt x="1520" y="799"/>
                    <a:pt x="1521" y="796"/>
                  </a:cubicBezTo>
                  <a:close/>
                  <a:moveTo>
                    <a:pt x="515" y="804"/>
                  </a:moveTo>
                  <a:cubicBezTo>
                    <a:pt x="511" y="864"/>
                    <a:pt x="510" y="926"/>
                    <a:pt x="510" y="991"/>
                  </a:cubicBezTo>
                  <a:cubicBezTo>
                    <a:pt x="552" y="995"/>
                    <a:pt x="598" y="999"/>
                    <a:pt x="640" y="1000"/>
                  </a:cubicBezTo>
                  <a:cubicBezTo>
                    <a:pt x="631" y="934"/>
                    <a:pt x="624" y="865"/>
                    <a:pt x="620" y="794"/>
                  </a:cubicBezTo>
                  <a:cubicBezTo>
                    <a:pt x="584" y="797"/>
                    <a:pt x="549" y="799"/>
                    <a:pt x="515" y="804"/>
                  </a:cubicBezTo>
                  <a:close/>
                  <a:moveTo>
                    <a:pt x="948" y="845"/>
                  </a:moveTo>
                  <a:cubicBezTo>
                    <a:pt x="950" y="830"/>
                    <a:pt x="952" y="814"/>
                    <a:pt x="953" y="798"/>
                  </a:cubicBezTo>
                  <a:cubicBezTo>
                    <a:pt x="950" y="798"/>
                    <a:pt x="949" y="797"/>
                    <a:pt x="945" y="797"/>
                  </a:cubicBezTo>
                  <a:cubicBezTo>
                    <a:pt x="947" y="812"/>
                    <a:pt x="946" y="830"/>
                    <a:pt x="948" y="845"/>
                  </a:cubicBezTo>
                  <a:close/>
                  <a:moveTo>
                    <a:pt x="950" y="997"/>
                  </a:moveTo>
                  <a:cubicBezTo>
                    <a:pt x="991" y="993"/>
                    <a:pt x="1030" y="989"/>
                    <a:pt x="1070" y="985"/>
                  </a:cubicBezTo>
                  <a:cubicBezTo>
                    <a:pt x="1087" y="933"/>
                    <a:pt x="1099" y="877"/>
                    <a:pt x="1110" y="818"/>
                  </a:cubicBezTo>
                  <a:cubicBezTo>
                    <a:pt x="1061" y="809"/>
                    <a:pt x="1009" y="803"/>
                    <a:pt x="957" y="798"/>
                  </a:cubicBezTo>
                  <a:cubicBezTo>
                    <a:pt x="944" y="857"/>
                    <a:pt x="952" y="927"/>
                    <a:pt x="950" y="997"/>
                  </a:cubicBezTo>
                  <a:close/>
                  <a:moveTo>
                    <a:pt x="462" y="811"/>
                  </a:moveTo>
                  <a:cubicBezTo>
                    <a:pt x="470" y="866"/>
                    <a:pt x="483" y="925"/>
                    <a:pt x="495" y="975"/>
                  </a:cubicBezTo>
                  <a:cubicBezTo>
                    <a:pt x="497" y="982"/>
                    <a:pt x="496" y="993"/>
                    <a:pt x="508" y="991"/>
                  </a:cubicBezTo>
                  <a:cubicBezTo>
                    <a:pt x="507" y="935"/>
                    <a:pt x="508" y="873"/>
                    <a:pt x="511" y="820"/>
                  </a:cubicBezTo>
                  <a:cubicBezTo>
                    <a:pt x="512" y="816"/>
                    <a:pt x="515" y="807"/>
                    <a:pt x="510" y="804"/>
                  </a:cubicBezTo>
                  <a:cubicBezTo>
                    <a:pt x="494" y="807"/>
                    <a:pt x="477" y="808"/>
                    <a:pt x="462" y="811"/>
                  </a:cubicBezTo>
                  <a:close/>
                  <a:moveTo>
                    <a:pt x="318" y="839"/>
                  </a:moveTo>
                  <a:cubicBezTo>
                    <a:pt x="326" y="887"/>
                    <a:pt x="341" y="928"/>
                    <a:pt x="354" y="970"/>
                  </a:cubicBezTo>
                  <a:cubicBezTo>
                    <a:pt x="400" y="977"/>
                    <a:pt x="448" y="987"/>
                    <a:pt x="496" y="988"/>
                  </a:cubicBezTo>
                  <a:cubicBezTo>
                    <a:pt x="480" y="933"/>
                    <a:pt x="470" y="871"/>
                    <a:pt x="459" y="811"/>
                  </a:cubicBezTo>
                  <a:cubicBezTo>
                    <a:pt x="411" y="819"/>
                    <a:pt x="363" y="827"/>
                    <a:pt x="318" y="839"/>
                  </a:cubicBezTo>
                  <a:close/>
                  <a:moveTo>
                    <a:pt x="1113" y="819"/>
                  </a:moveTo>
                  <a:cubicBezTo>
                    <a:pt x="1113" y="819"/>
                    <a:pt x="1113" y="818"/>
                    <a:pt x="1112" y="818"/>
                  </a:cubicBezTo>
                  <a:cubicBezTo>
                    <a:pt x="1102" y="876"/>
                    <a:pt x="1089" y="932"/>
                    <a:pt x="1074" y="984"/>
                  </a:cubicBezTo>
                  <a:cubicBezTo>
                    <a:pt x="1100" y="981"/>
                    <a:pt x="1126" y="978"/>
                    <a:pt x="1151" y="973"/>
                  </a:cubicBezTo>
                  <a:cubicBezTo>
                    <a:pt x="1151" y="922"/>
                    <a:pt x="1149" y="873"/>
                    <a:pt x="1146" y="825"/>
                  </a:cubicBezTo>
                  <a:cubicBezTo>
                    <a:pt x="1135" y="823"/>
                    <a:pt x="1125" y="820"/>
                    <a:pt x="1113" y="819"/>
                  </a:cubicBezTo>
                  <a:close/>
                  <a:moveTo>
                    <a:pt x="46" y="1018"/>
                  </a:moveTo>
                  <a:cubicBezTo>
                    <a:pt x="45" y="1002"/>
                    <a:pt x="48" y="990"/>
                    <a:pt x="54" y="980"/>
                  </a:cubicBezTo>
                  <a:cubicBezTo>
                    <a:pt x="37" y="936"/>
                    <a:pt x="24" y="889"/>
                    <a:pt x="17" y="837"/>
                  </a:cubicBezTo>
                  <a:cubicBezTo>
                    <a:pt x="13" y="832"/>
                    <a:pt x="11" y="826"/>
                    <a:pt x="7" y="821"/>
                  </a:cubicBezTo>
                  <a:cubicBezTo>
                    <a:pt x="12" y="895"/>
                    <a:pt x="24" y="961"/>
                    <a:pt x="46" y="1018"/>
                  </a:cubicBezTo>
                  <a:close/>
                  <a:moveTo>
                    <a:pt x="1507" y="887"/>
                  </a:moveTo>
                  <a:cubicBezTo>
                    <a:pt x="1509" y="865"/>
                    <a:pt x="1516" y="844"/>
                    <a:pt x="1515" y="823"/>
                  </a:cubicBezTo>
                  <a:cubicBezTo>
                    <a:pt x="1506" y="838"/>
                    <a:pt x="1508" y="868"/>
                    <a:pt x="1507" y="887"/>
                  </a:cubicBezTo>
                  <a:close/>
                  <a:moveTo>
                    <a:pt x="1149" y="826"/>
                  </a:moveTo>
                  <a:cubicBezTo>
                    <a:pt x="1152" y="873"/>
                    <a:pt x="1154" y="922"/>
                    <a:pt x="1154" y="973"/>
                  </a:cubicBezTo>
                  <a:cubicBezTo>
                    <a:pt x="1174" y="969"/>
                    <a:pt x="1195" y="965"/>
                    <a:pt x="1215" y="961"/>
                  </a:cubicBezTo>
                  <a:cubicBezTo>
                    <a:pt x="1227" y="925"/>
                    <a:pt x="1240" y="889"/>
                    <a:pt x="1248" y="849"/>
                  </a:cubicBezTo>
                  <a:cubicBezTo>
                    <a:pt x="1215" y="841"/>
                    <a:pt x="1184" y="832"/>
                    <a:pt x="1149" y="826"/>
                  </a:cubicBezTo>
                  <a:close/>
                  <a:moveTo>
                    <a:pt x="1461" y="878"/>
                  </a:moveTo>
                  <a:cubicBezTo>
                    <a:pt x="1455" y="899"/>
                    <a:pt x="1449" y="921"/>
                    <a:pt x="1442" y="941"/>
                  </a:cubicBezTo>
                  <a:cubicBezTo>
                    <a:pt x="1456" y="956"/>
                    <a:pt x="1469" y="972"/>
                    <a:pt x="1476" y="993"/>
                  </a:cubicBezTo>
                  <a:cubicBezTo>
                    <a:pt x="1493" y="949"/>
                    <a:pt x="1507" y="896"/>
                    <a:pt x="1506" y="837"/>
                  </a:cubicBezTo>
                  <a:cubicBezTo>
                    <a:pt x="1495" y="854"/>
                    <a:pt x="1476" y="865"/>
                    <a:pt x="1461" y="878"/>
                  </a:cubicBezTo>
                  <a:close/>
                  <a:moveTo>
                    <a:pt x="196" y="877"/>
                  </a:moveTo>
                  <a:cubicBezTo>
                    <a:pt x="201" y="898"/>
                    <a:pt x="208" y="918"/>
                    <a:pt x="215" y="938"/>
                  </a:cubicBezTo>
                  <a:cubicBezTo>
                    <a:pt x="247" y="946"/>
                    <a:pt x="278" y="956"/>
                    <a:pt x="313" y="961"/>
                  </a:cubicBezTo>
                  <a:cubicBezTo>
                    <a:pt x="311" y="919"/>
                    <a:pt x="316" y="878"/>
                    <a:pt x="315" y="839"/>
                  </a:cubicBezTo>
                  <a:cubicBezTo>
                    <a:pt x="314" y="839"/>
                    <a:pt x="313" y="839"/>
                    <a:pt x="313" y="839"/>
                  </a:cubicBezTo>
                  <a:cubicBezTo>
                    <a:pt x="272" y="850"/>
                    <a:pt x="233" y="863"/>
                    <a:pt x="196" y="877"/>
                  </a:cubicBezTo>
                  <a:close/>
                  <a:moveTo>
                    <a:pt x="55" y="977"/>
                  </a:moveTo>
                  <a:cubicBezTo>
                    <a:pt x="56" y="970"/>
                    <a:pt x="61" y="968"/>
                    <a:pt x="63" y="962"/>
                  </a:cubicBezTo>
                  <a:cubicBezTo>
                    <a:pt x="57" y="935"/>
                    <a:pt x="56" y="902"/>
                    <a:pt x="54" y="871"/>
                  </a:cubicBezTo>
                  <a:cubicBezTo>
                    <a:pt x="42" y="861"/>
                    <a:pt x="30" y="852"/>
                    <a:pt x="20" y="840"/>
                  </a:cubicBezTo>
                  <a:cubicBezTo>
                    <a:pt x="27" y="890"/>
                    <a:pt x="39" y="936"/>
                    <a:pt x="55" y="977"/>
                  </a:cubicBezTo>
                  <a:close/>
                  <a:moveTo>
                    <a:pt x="1251" y="851"/>
                  </a:moveTo>
                  <a:cubicBezTo>
                    <a:pt x="1241" y="889"/>
                    <a:pt x="1230" y="925"/>
                    <a:pt x="1218" y="960"/>
                  </a:cubicBezTo>
                  <a:cubicBezTo>
                    <a:pt x="1253" y="953"/>
                    <a:pt x="1288" y="945"/>
                    <a:pt x="1320" y="935"/>
                  </a:cubicBezTo>
                  <a:cubicBezTo>
                    <a:pt x="1320" y="914"/>
                    <a:pt x="1320" y="893"/>
                    <a:pt x="1319" y="873"/>
                  </a:cubicBezTo>
                  <a:cubicBezTo>
                    <a:pt x="1296" y="866"/>
                    <a:pt x="1275" y="857"/>
                    <a:pt x="1251" y="851"/>
                  </a:cubicBezTo>
                  <a:close/>
                  <a:moveTo>
                    <a:pt x="316" y="962"/>
                  </a:moveTo>
                  <a:cubicBezTo>
                    <a:pt x="327" y="965"/>
                    <a:pt x="339" y="967"/>
                    <a:pt x="351" y="969"/>
                  </a:cubicBezTo>
                  <a:cubicBezTo>
                    <a:pt x="338" y="932"/>
                    <a:pt x="328" y="893"/>
                    <a:pt x="318" y="853"/>
                  </a:cubicBezTo>
                  <a:cubicBezTo>
                    <a:pt x="316" y="889"/>
                    <a:pt x="315" y="925"/>
                    <a:pt x="316" y="962"/>
                  </a:cubicBezTo>
                  <a:close/>
                  <a:moveTo>
                    <a:pt x="65" y="959"/>
                  </a:moveTo>
                  <a:cubicBezTo>
                    <a:pt x="75" y="948"/>
                    <a:pt x="90" y="935"/>
                    <a:pt x="102" y="923"/>
                  </a:cubicBezTo>
                  <a:cubicBezTo>
                    <a:pt x="99" y="914"/>
                    <a:pt x="96" y="904"/>
                    <a:pt x="94" y="894"/>
                  </a:cubicBezTo>
                  <a:cubicBezTo>
                    <a:pt x="80" y="889"/>
                    <a:pt x="69" y="880"/>
                    <a:pt x="56" y="873"/>
                  </a:cubicBezTo>
                  <a:cubicBezTo>
                    <a:pt x="59" y="902"/>
                    <a:pt x="60" y="932"/>
                    <a:pt x="65" y="959"/>
                  </a:cubicBezTo>
                  <a:close/>
                  <a:moveTo>
                    <a:pt x="1322" y="934"/>
                  </a:moveTo>
                  <a:cubicBezTo>
                    <a:pt x="1332" y="932"/>
                    <a:pt x="1340" y="928"/>
                    <a:pt x="1350" y="925"/>
                  </a:cubicBezTo>
                  <a:cubicBezTo>
                    <a:pt x="1354" y="914"/>
                    <a:pt x="1357" y="903"/>
                    <a:pt x="1360" y="891"/>
                  </a:cubicBezTo>
                  <a:cubicBezTo>
                    <a:pt x="1347" y="886"/>
                    <a:pt x="1335" y="880"/>
                    <a:pt x="1322" y="875"/>
                  </a:cubicBezTo>
                  <a:cubicBezTo>
                    <a:pt x="1323" y="895"/>
                    <a:pt x="1323" y="913"/>
                    <a:pt x="1322" y="934"/>
                  </a:cubicBezTo>
                  <a:close/>
                  <a:moveTo>
                    <a:pt x="194" y="879"/>
                  </a:moveTo>
                  <a:cubicBezTo>
                    <a:pt x="181" y="882"/>
                    <a:pt x="173" y="889"/>
                    <a:pt x="161" y="892"/>
                  </a:cubicBezTo>
                  <a:cubicBezTo>
                    <a:pt x="161" y="902"/>
                    <a:pt x="161" y="911"/>
                    <a:pt x="161" y="921"/>
                  </a:cubicBezTo>
                  <a:cubicBezTo>
                    <a:pt x="179" y="925"/>
                    <a:pt x="195" y="935"/>
                    <a:pt x="212" y="935"/>
                  </a:cubicBezTo>
                  <a:cubicBezTo>
                    <a:pt x="205" y="917"/>
                    <a:pt x="199" y="899"/>
                    <a:pt x="194" y="879"/>
                  </a:cubicBezTo>
                  <a:close/>
                  <a:moveTo>
                    <a:pt x="1457" y="881"/>
                  </a:moveTo>
                  <a:cubicBezTo>
                    <a:pt x="1457" y="880"/>
                    <a:pt x="1456" y="880"/>
                    <a:pt x="1455" y="880"/>
                  </a:cubicBezTo>
                  <a:cubicBezTo>
                    <a:pt x="1452" y="883"/>
                    <a:pt x="1447" y="885"/>
                    <a:pt x="1443" y="887"/>
                  </a:cubicBezTo>
                  <a:cubicBezTo>
                    <a:pt x="1443" y="905"/>
                    <a:pt x="1440" y="923"/>
                    <a:pt x="1441" y="937"/>
                  </a:cubicBezTo>
                  <a:cubicBezTo>
                    <a:pt x="1443" y="919"/>
                    <a:pt x="1456" y="899"/>
                    <a:pt x="1457" y="881"/>
                  </a:cubicBezTo>
                  <a:close/>
                  <a:moveTo>
                    <a:pt x="1505" y="889"/>
                  </a:moveTo>
                  <a:cubicBezTo>
                    <a:pt x="1506" y="893"/>
                    <a:pt x="1506" y="886"/>
                    <a:pt x="1505" y="889"/>
                  </a:cubicBezTo>
                  <a:close/>
                  <a:moveTo>
                    <a:pt x="1399" y="909"/>
                  </a:moveTo>
                  <a:cubicBezTo>
                    <a:pt x="1411" y="918"/>
                    <a:pt x="1425" y="927"/>
                    <a:pt x="1437" y="936"/>
                  </a:cubicBezTo>
                  <a:cubicBezTo>
                    <a:pt x="1438" y="922"/>
                    <a:pt x="1441" y="904"/>
                    <a:pt x="1439" y="889"/>
                  </a:cubicBezTo>
                  <a:cubicBezTo>
                    <a:pt x="1427" y="897"/>
                    <a:pt x="1413" y="903"/>
                    <a:pt x="1399" y="909"/>
                  </a:cubicBezTo>
                  <a:close/>
                  <a:moveTo>
                    <a:pt x="1354" y="924"/>
                  </a:moveTo>
                  <a:cubicBezTo>
                    <a:pt x="1366" y="919"/>
                    <a:pt x="1379" y="914"/>
                    <a:pt x="1392" y="910"/>
                  </a:cubicBezTo>
                  <a:cubicBezTo>
                    <a:pt x="1384" y="902"/>
                    <a:pt x="1373" y="898"/>
                    <a:pt x="1363" y="893"/>
                  </a:cubicBezTo>
                  <a:cubicBezTo>
                    <a:pt x="1360" y="903"/>
                    <a:pt x="1354" y="915"/>
                    <a:pt x="1354" y="924"/>
                  </a:cubicBezTo>
                  <a:close/>
                  <a:moveTo>
                    <a:pt x="131" y="910"/>
                  </a:moveTo>
                  <a:cubicBezTo>
                    <a:pt x="141" y="912"/>
                    <a:pt x="148" y="917"/>
                    <a:pt x="158" y="919"/>
                  </a:cubicBezTo>
                  <a:cubicBezTo>
                    <a:pt x="158" y="911"/>
                    <a:pt x="159" y="901"/>
                    <a:pt x="157" y="894"/>
                  </a:cubicBezTo>
                  <a:cubicBezTo>
                    <a:pt x="149" y="900"/>
                    <a:pt x="139" y="903"/>
                    <a:pt x="131" y="910"/>
                  </a:cubicBezTo>
                  <a:close/>
                  <a:moveTo>
                    <a:pt x="929" y="998"/>
                  </a:moveTo>
                  <a:cubicBezTo>
                    <a:pt x="936" y="999"/>
                    <a:pt x="939" y="996"/>
                    <a:pt x="945" y="997"/>
                  </a:cubicBezTo>
                  <a:cubicBezTo>
                    <a:pt x="947" y="964"/>
                    <a:pt x="945" y="928"/>
                    <a:pt x="944" y="895"/>
                  </a:cubicBezTo>
                  <a:cubicBezTo>
                    <a:pt x="941" y="931"/>
                    <a:pt x="935" y="964"/>
                    <a:pt x="929" y="998"/>
                  </a:cubicBezTo>
                  <a:close/>
                  <a:moveTo>
                    <a:pt x="98" y="897"/>
                  </a:moveTo>
                  <a:cubicBezTo>
                    <a:pt x="99" y="906"/>
                    <a:pt x="103" y="913"/>
                    <a:pt x="104" y="922"/>
                  </a:cubicBezTo>
                  <a:cubicBezTo>
                    <a:pt x="112" y="918"/>
                    <a:pt x="119" y="915"/>
                    <a:pt x="125" y="909"/>
                  </a:cubicBezTo>
                  <a:cubicBezTo>
                    <a:pt x="115" y="906"/>
                    <a:pt x="107" y="900"/>
                    <a:pt x="98" y="897"/>
                  </a:cubicBezTo>
                  <a:moveTo>
                    <a:pt x="98" y="897"/>
                  </a:moveTo>
                  <a:cubicBezTo>
                    <a:pt x="97" y="896"/>
                    <a:pt x="97" y="897"/>
                    <a:pt x="98" y="897"/>
                  </a:cubicBezTo>
                  <a:moveTo>
                    <a:pt x="128" y="911"/>
                  </a:moveTo>
                  <a:cubicBezTo>
                    <a:pt x="121" y="916"/>
                    <a:pt x="111" y="919"/>
                    <a:pt x="106" y="927"/>
                  </a:cubicBezTo>
                  <a:cubicBezTo>
                    <a:pt x="126" y="981"/>
                    <a:pt x="148" y="1032"/>
                    <a:pt x="176" y="1078"/>
                  </a:cubicBezTo>
                  <a:cubicBezTo>
                    <a:pt x="166" y="1030"/>
                    <a:pt x="160" y="978"/>
                    <a:pt x="158" y="922"/>
                  </a:cubicBezTo>
                  <a:cubicBezTo>
                    <a:pt x="148" y="919"/>
                    <a:pt x="138" y="915"/>
                    <a:pt x="128" y="911"/>
                  </a:cubicBezTo>
                  <a:close/>
                  <a:moveTo>
                    <a:pt x="1396" y="911"/>
                  </a:moveTo>
                  <a:cubicBezTo>
                    <a:pt x="1381" y="916"/>
                    <a:pt x="1367" y="923"/>
                    <a:pt x="1351" y="927"/>
                  </a:cubicBezTo>
                  <a:cubicBezTo>
                    <a:pt x="1341" y="957"/>
                    <a:pt x="1330" y="985"/>
                    <a:pt x="1317" y="1011"/>
                  </a:cubicBezTo>
                  <a:cubicBezTo>
                    <a:pt x="1313" y="1047"/>
                    <a:pt x="1308" y="1080"/>
                    <a:pt x="1301" y="1111"/>
                  </a:cubicBezTo>
                  <a:cubicBezTo>
                    <a:pt x="1314" y="1119"/>
                    <a:pt x="1324" y="1130"/>
                    <a:pt x="1336" y="1139"/>
                  </a:cubicBezTo>
                  <a:cubicBezTo>
                    <a:pt x="1376" y="1079"/>
                    <a:pt x="1414" y="1018"/>
                    <a:pt x="1437" y="941"/>
                  </a:cubicBezTo>
                  <a:cubicBezTo>
                    <a:pt x="1425" y="929"/>
                    <a:pt x="1410" y="920"/>
                    <a:pt x="1396" y="911"/>
                  </a:cubicBezTo>
                  <a:close/>
                  <a:moveTo>
                    <a:pt x="161" y="927"/>
                  </a:moveTo>
                  <a:cubicBezTo>
                    <a:pt x="163" y="985"/>
                    <a:pt x="170" y="1038"/>
                    <a:pt x="181" y="1087"/>
                  </a:cubicBezTo>
                  <a:cubicBezTo>
                    <a:pt x="190" y="1099"/>
                    <a:pt x="197" y="1113"/>
                    <a:pt x="206" y="1125"/>
                  </a:cubicBezTo>
                  <a:cubicBezTo>
                    <a:pt x="227" y="1107"/>
                    <a:pt x="251" y="1093"/>
                    <a:pt x="277" y="1081"/>
                  </a:cubicBezTo>
                  <a:cubicBezTo>
                    <a:pt x="255" y="1036"/>
                    <a:pt x="231" y="992"/>
                    <a:pt x="214" y="940"/>
                  </a:cubicBezTo>
                  <a:cubicBezTo>
                    <a:pt x="195" y="936"/>
                    <a:pt x="179" y="929"/>
                    <a:pt x="161" y="924"/>
                  </a:cubicBezTo>
                  <a:cubicBezTo>
                    <a:pt x="161" y="925"/>
                    <a:pt x="161" y="926"/>
                    <a:pt x="161" y="927"/>
                  </a:cubicBezTo>
                  <a:close/>
                  <a:moveTo>
                    <a:pt x="66" y="965"/>
                  </a:moveTo>
                  <a:cubicBezTo>
                    <a:pt x="64" y="977"/>
                    <a:pt x="71" y="992"/>
                    <a:pt x="74" y="1005"/>
                  </a:cubicBezTo>
                  <a:cubicBezTo>
                    <a:pt x="77" y="1019"/>
                    <a:pt x="78" y="1032"/>
                    <a:pt x="82" y="1043"/>
                  </a:cubicBezTo>
                  <a:cubicBezTo>
                    <a:pt x="93" y="1070"/>
                    <a:pt x="112" y="1092"/>
                    <a:pt x="122" y="1112"/>
                  </a:cubicBezTo>
                  <a:cubicBezTo>
                    <a:pt x="142" y="1123"/>
                    <a:pt x="164" y="1137"/>
                    <a:pt x="186" y="1144"/>
                  </a:cubicBezTo>
                  <a:cubicBezTo>
                    <a:pt x="195" y="1137"/>
                    <a:pt x="189" y="1127"/>
                    <a:pt x="186" y="1118"/>
                  </a:cubicBezTo>
                  <a:cubicBezTo>
                    <a:pt x="183" y="1108"/>
                    <a:pt x="181" y="1097"/>
                    <a:pt x="179" y="1087"/>
                  </a:cubicBezTo>
                  <a:cubicBezTo>
                    <a:pt x="149" y="1039"/>
                    <a:pt x="124" y="986"/>
                    <a:pt x="104" y="928"/>
                  </a:cubicBezTo>
                  <a:cubicBezTo>
                    <a:pt x="104" y="927"/>
                    <a:pt x="104" y="927"/>
                    <a:pt x="103" y="927"/>
                  </a:cubicBezTo>
                  <a:cubicBezTo>
                    <a:pt x="95" y="937"/>
                    <a:pt x="68" y="952"/>
                    <a:pt x="66" y="965"/>
                  </a:cubicBezTo>
                  <a:close/>
                  <a:moveTo>
                    <a:pt x="1322" y="936"/>
                  </a:moveTo>
                  <a:cubicBezTo>
                    <a:pt x="1322" y="959"/>
                    <a:pt x="1319" y="983"/>
                    <a:pt x="1319" y="1003"/>
                  </a:cubicBezTo>
                  <a:cubicBezTo>
                    <a:pt x="1329" y="979"/>
                    <a:pt x="1339" y="954"/>
                    <a:pt x="1349" y="929"/>
                  </a:cubicBezTo>
                  <a:cubicBezTo>
                    <a:pt x="1339" y="930"/>
                    <a:pt x="1332" y="935"/>
                    <a:pt x="1322" y="936"/>
                  </a:cubicBezTo>
                  <a:close/>
                  <a:moveTo>
                    <a:pt x="1216" y="963"/>
                  </a:moveTo>
                  <a:cubicBezTo>
                    <a:pt x="1206" y="996"/>
                    <a:pt x="1192" y="1025"/>
                    <a:pt x="1179" y="1055"/>
                  </a:cubicBezTo>
                  <a:cubicBezTo>
                    <a:pt x="1212" y="1065"/>
                    <a:pt x="1242" y="1078"/>
                    <a:pt x="1271" y="1093"/>
                  </a:cubicBezTo>
                  <a:cubicBezTo>
                    <a:pt x="1278" y="1080"/>
                    <a:pt x="1286" y="1067"/>
                    <a:pt x="1294" y="1053"/>
                  </a:cubicBezTo>
                  <a:cubicBezTo>
                    <a:pt x="1300" y="1041"/>
                    <a:pt x="1312" y="1023"/>
                    <a:pt x="1315" y="1010"/>
                  </a:cubicBezTo>
                  <a:cubicBezTo>
                    <a:pt x="1320" y="988"/>
                    <a:pt x="1316" y="966"/>
                    <a:pt x="1319" y="938"/>
                  </a:cubicBezTo>
                  <a:cubicBezTo>
                    <a:pt x="1318" y="938"/>
                    <a:pt x="1318" y="938"/>
                    <a:pt x="1317" y="938"/>
                  </a:cubicBezTo>
                  <a:cubicBezTo>
                    <a:pt x="1285" y="948"/>
                    <a:pt x="1252" y="957"/>
                    <a:pt x="1216" y="963"/>
                  </a:cubicBezTo>
                  <a:close/>
                  <a:moveTo>
                    <a:pt x="280" y="1079"/>
                  </a:moveTo>
                  <a:cubicBezTo>
                    <a:pt x="293" y="1075"/>
                    <a:pt x="305" y="1068"/>
                    <a:pt x="319" y="1064"/>
                  </a:cubicBezTo>
                  <a:cubicBezTo>
                    <a:pt x="315" y="1033"/>
                    <a:pt x="314" y="998"/>
                    <a:pt x="313" y="964"/>
                  </a:cubicBezTo>
                  <a:cubicBezTo>
                    <a:pt x="279" y="958"/>
                    <a:pt x="248" y="950"/>
                    <a:pt x="217" y="941"/>
                  </a:cubicBezTo>
                  <a:cubicBezTo>
                    <a:pt x="234" y="991"/>
                    <a:pt x="256" y="1036"/>
                    <a:pt x="280" y="1079"/>
                  </a:cubicBezTo>
                  <a:close/>
                  <a:moveTo>
                    <a:pt x="1403" y="1111"/>
                  </a:moveTo>
                  <a:cubicBezTo>
                    <a:pt x="1431" y="1098"/>
                    <a:pt x="1442" y="1073"/>
                    <a:pt x="1454" y="1045"/>
                  </a:cubicBezTo>
                  <a:cubicBezTo>
                    <a:pt x="1461" y="1029"/>
                    <a:pt x="1470" y="1013"/>
                    <a:pt x="1474" y="997"/>
                  </a:cubicBezTo>
                  <a:cubicBezTo>
                    <a:pt x="1468" y="975"/>
                    <a:pt x="1455" y="958"/>
                    <a:pt x="1440" y="944"/>
                  </a:cubicBezTo>
                  <a:cubicBezTo>
                    <a:pt x="1433" y="1004"/>
                    <a:pt x="1418" y="1062"/>
                    <a:pt x="1403" y="1111"/>
                  </a:cubicBezTo>
                  <a:close/>
                  <a:moveTo>
                    <a:pt x="1491" y="959"/>
                  </a:moveTo>
                  <a:cubicBezTo>
                    <a:pt x="1492" y="962"/>
                    <a:pt x="1492" y="955"/>
                    <a:pt x="1491" y="959"/>
                  </a:cubicBezTo>
                  <a:close/>
                  <a:moveTo>
                    <a:pt x="1434" y="961"/>
                  </a:moveTo>
                  <a:cubicBezTo>
                    <a:pt x="1434" y="961"/>
                    <a:pt x="1435" y="962"/>
                    <a:pt x="1434" y="961"/>
                  </a:cubicBezTo>
                  <a:close/>
                  <a:moveTo>
                    <a:pt x="1490" y="963"/>
                  </a:moveTo>
                  <a:cubicBezTo>
                    <a:pt x="1489" y="963"/>
                    <a:pt x="1489" y="963"/>
                    <a:pt x="1489" y="963"/>
                  </a:cubicBezTo>
                  <a:cubicBezTo>
                    <a:pt x="1487" y="979"/>
                    <a:pt x="1474" y="992"/>
                    <a:pt x="1479" y="1008"/>
                  </a:cubicBezTo>
                  <a:cubicBezTo>
                    <a:pt x="1482" y="992"/>
                    <a:pt x="1488" y="980"/>
                    <a:pt x="1490" y="963"/>
                  </a:cubicBezTo>
                  <a:moveTo>
                    <a:pt x="1490" y="963"/>
                  </a:moveTo>
                  <a:cubicBezTo>
                    <a:pt x="1493" y="962"/>
                    <a:pt x="1489" y="958"/>
                    <a:pt x="1490" y="963"/>
                  </a:cubicBezTo>
                  <a:moveTo>
                    <a:pt x="1350" y="1123"/>
                  </a:moveTo>
                  <a:cubicBezTo>
                    <a:pt x="1346" y="1129"/>
                    <a:pt x="1339" y="1135"/>
                    <a:pt x="1338" y="1144"/>
                  </a:cubicBezTo>
                  <a:cubicBezTo>
                    <a:pt x="1361" y="1136"/>
                    <a:pt x="1379" y="1125"/>
                    <a:pt x="1398" y="1114"/>
                  </a:cubicBezTo>
                  <a:cubicBezTo>
                    <a:pt x="1414" y="1068"/>
                    <a:pt x="1429" y="1017"/>
                    <a:pt x="1433" y="963"/>
                  </a:cubicBezTo>
                  <a:cubicBezTo>
                    <a:pt x="1411" y="1021"/>
                    <a:pt x="1383" y="1076"/>
                    <a:pt x="1350" y="1123"/>
                  </a:cubicBezTo>
                  <a:close/>
                  <a:moveTo>
                    <a:pt x="1213" y="965"/>
                  </a:moveTo>
                  <a:cubicBezTo>
                    <a:pt x="1195" y="967"/>
                    <a:pt x="1173" y="973"/>
                    <a:pt x="1153" y="976"/>
                  </a:cubicBezTo>
                  <a:cubicBezTo>
                    <a:pt x="1153" y="1000"/>
                    <a:pt x="1152" y="1023"/>
                    <a:pt x="1150" y="1046"/>
                  </a:cubicBezTo>
                  <a:cubicBezTo>
                    <a:pt x="1160" y="1048"/>
                    <a:pt x="1167" y="1052"/>
                    <a:pt x="1177" y="1054"/>
                  </a:cubicBezTo>
                  <a:cubicBezTo>
                    <a:pt x="1190" y="1025"/>
                    <a:pt x="1202" y="996"/>
                    <a:pt x="1213" y="965"/>
                  </a:cubicBezTo>
                  <a:close/>
                  <a:moveTo>
                    <a:pt x="321" y="1062"/>
                  </a:moveTo>
                  <a:cubicBezTo>
                    <a:pt x="341" y="1057"/>
                    <a:pt x="360" y="1049"/>
                    <a:pt x="380" y="1044"/>
                  </a:cubicBezTo>
                  <a:cubicBezTo>
                    <a:pt x="370" y="1020"/>
                    <a:pt x="361" y="996"/>
                    <a:pt x="352" y="972"/>
                  </a:cubicBezTo>
                  <a:cubicBezTo>
                    <a:pt x="339" y="970"/>
                    <a:pt x="328" y="967"/>
                    <a:pt x="316" y="965"/>
                  </a:cubicBezTo>
                  <a:cubicBezTo>
                    <a:pt x="316" y="999"/>
                    <a:pt x="319" y="1030"/>
                    <a:pt x="321" y="1062"/>
                  </a:cubicBezTo>
                  <a:close/>
                  <a:moveTo>
                    <a:pt x="75" y="1024"/>
                  </a:moveTo>
                  <a:cubicBezTo>
                    <a:pt x="70" y="1006"/>
                    <a:pt x="68" y="985"/>
                    <a:pt x="62" y="968"/>
                  </a:cubicBezTo>
                  <a:cubicBezTo>
                    <a:pt x="50" y="986"/>
                    <a:pt x="69" y="1007"/>
                    <a:pt x="75" y="1024"/>
                  </a:cubicBezTo>
                  <a:close/>
                  <a:moveTo>
                    <a:pt x="382" y="1043"/>
                  </a:moveTo>
                  <a:cubicBezTo>
                    <a:pt x="421" y="1032"/>
                    <a:pt x="463" y="1025"/>
                    <a:pt x="504" y="1016"/>
                  </a:cubicBezTo>
                  <a:cubicBezTo>
                    <a:pt x="501" y="1009"/>
                    <a:pt x="499" y="1001"/>
                    <a:pt x="497" y="992"/>
                  </a:cubicBezTo>
                  <a:cubicBezTo>
                    <a:pt x="448" y="988"/>
                    <a:pt x="402" y="981"/>
                    <a:pt x="356" y="973"/>
                  </a:cubicBezTo>
                  <a:cubicBezTo>
                    <a:pt x="363" y="998"/>
                    <a:pt x="374" y="1019"/>
                    <a:pt x="382" y="1043"/>
                  </a:cubicBezTo>
                  <a:close/>
                  <a:moveTo>
                    <a:pt x="1150" y="976"/>
                  </a:moveTo>
                  <a:cubicBezTo>
                    <a:pt x="1125" y="981"/>
                    <a:pt x="1099" y="984"/>
                    <a:pt x="1073" y="987"/>
                  </a:cubicBezTo>
                  <a:cubicBezTo>
                    <a:pt x="1069" y="1000"/>
                    <a:pt x="1065" y="1012"/>
                    <a:pt x="1062" y="1025"/>
                  </a:cubicBezTo>
                  <a:cubicBezTo>
                    <a:pt x="1092" y="1029"/>
                    <a:pt x="1121" y="1039"/>
                    <a:pt x="1148" y="1044"/>
                  </a:cubicBezTo>
                  <a:cubicBezTo>
                    <a:pt x="1148" y="1021"/>
                    <a:pt x="1151" y="996"/>
                    <a:pt x="1150" y="976"/>
                  </a:cubicBezTo>
                  <a:close/>
                  <a:moveTo>
                    <a:pt x="95" y="1092"/>
                  </a:moveTo>
                  <a:cubicBezTo>
                    <a:pt x="95" y="1093"/>
                    <a:pt x="96" y="1092"/>
                    <a:pt x="95" y="1092"/>
                  </a:cubicBezTo>
                  <a:moveTo>
                    <a:pt x="95" y="1092"/>
                  </a:moveTo>
                  <a:cubicBezTo>
                    <a:pt x="84" y="1053"/>
                    <a:pt x="70" y="1017"/>
                    <a:pt x="54" y="984"/>
                  </a:cubicBezTo>
                  <a:cubicBezTo>
                    <a:pt x="36" y="1032"/>
                    <a:pt x="67" y="1071"/>
                    <a:pt x="95" y="1092"/>
                  </a:cubicBezTo>
                  <a:moveTo>
                    <a:pt x="950" y="1000"/>
                  </a:moveTo>
                  <a:cubicBezTo>
                    <a:pt x="950" y="1002"/>
                    <a:pt x="950" y="1004"/>
                    <a:pt x="950" y="1007"/>
                  </a:cubicBezTo>
                  <a:cubicBezTo>
                    <a:pt x="986" y="1013"/>
                    <a:pt x="1024" y="1017"/>
                    <a:pt x="1059" y="1024"/>
                  </a:cubicBezTo>
                  <a:cubicBezTo>
                    <a:pt x="1063" y="1013"/>
                    <a:pt x="1066" y="1000"/>
                    <a:pt x="1070" y="988"/>
                  </a:cubicBezTo>
                  <a:cubicBezTo>
                    <a:pt x="1030" y="992"/>
                    <a:pt x="990" y="996"/>
                    <a:pt x="950" y="1000"/>
                  </a:cubicBezTo>
                  <a:close/>
                  <a:moveTo>
                    <a:pt x="508" y="1016"/>
                  </a:moveTo>
                  <a:cubicBezTo>
                    <a:pt x="508" y="1009"/>
                    <a:pt x="508" y="1001"/>
                    <a:pt x="508" y="994"/>
                  </a:cubicBezTo>
                  <a:cubicBezTo>
                    <a:pt x="506" y="993"/>
                    <a:pt x="503" y="993"/>
                    <a:pt x="500" y="993"/>
                  </a:cubicBezTo>
                  <a:cubicBezTo>
                    <a:pt x="502" y="1001"/>
                    <a:pt x="502" y="1011"/>
                    <a:pt x="508" y="1016"/>
                  </a:cubicBezTo>
                  <a:close/>
                  <a:moveTo>
                    <a:pt x="510" y="994"/>
                  </a:moveTo>
                  <a:cubicBezTo>
                    <a:pt x="511" y="1001"/>
                    <a:pt x="509" y="1011"/>
                    <a:pt x="511" y="1016"/>
                  </a:cubicBezTo>
                  <a:cubicBezTo>
                    <a:pt x="545" y="1009"/>
                    <a:pt x="584" y="1008"/>
                    <a:pt x="619" y="1002"/>
                  </a:cubicBezTo>
                  <a:cubicBezTo>
                    <a:pt x="581" y="1001"/>
                    <a:pt x="546" y="997"/>
                    <a:pt x="510" y="994"/>
                  </a:cubicBezTo>
                  <a:close/>
                  <a:moveTo>
                    <a:pt x="684" y="1002"/>
                  </a:moveTo>
                  <a:cubicBezTo>
                    <a:pt x="696" y="1003"/>
                    <a:pt x="716" y="1005"/>
                    <a:pt x="726" y="1001"/>
                  </a:cubicBezTo>
                  <a:cubicBezTo>
                    <a:pt x="714" y="999"/>
                    <a:pt x="697" y="1001"/>
                    <a:pt x="684" y="1002"/>
                  </a:cubicBezTo>
                  <a:close/>
                  <a:moveTo>
                    <a:pt x="728" y="1002"/>
                  </a:moveTo>
                  <a:cubicBezTo>
                    <a:pt x="729" y="1002"/>
                    <a:pt x="729" y="1003"/>
                    <a:pt x="730" y="1003"/>
                  </a:cubicBezTo>
                  <a:cubicBezTo>
                    <a:pt x="740" y="1004"/>
                    <a:pt x="752" y="1004"/>
                    <a:pt x="763" y="1004"/>
                  </a:cubicBezTo>
                  <a:cubicBezTo>
                    <a:pt x="770" y="1004"/>
                    <a:pt x="780" y="1006"/>
                    <a:pt x="783" y="1001"/>
                  </a:cubicBezTo>
                  <a:cubicBezTo>
                    <a:pt x="767" y="1000"/>
                    <a:pt x="743" y="998"/>
                    <a:pt x="728" y="1002"/>
                  </a:cubicBezTo>
                  <a:close/>
                  <a:moveTo>
                    <a:pt x="786" y="1002"/>
                  </a:moveTo>
                  <a:cubicBezTo>
                    <a:pt x="802" y="1003"/>
                    <a:pt x="826" y="1004"/>
                    <a:pt x="840" y="1001"/>
                  </a:cubicBezTo>
                  <a:cubicBezTo>
                    <a:pt x="822" y="1003"/>
                    <a:pt x="801" y="997"/>
                    <a:pt x="786" y="1002"/>
                  </a:cubicBezTo>
                  <a:close/>
                  <a:moveTo>
                    <a:pt x="928" y="1005"/>
                  </a:moveTo>
                  <a:cubicBezTo>
                    <a:pt x="933" y="1006"/>
                    <a:pt x="939" y="1006"/>
                    <a:pt x="945" y="1007"/>
                  </a:cubicBezTo>
                  <a:cubicBezTo>
                    <a:pt x="945" y="1004"/>
                    <a:pt x="945" y="1002"/>
                    <a:pt x="945" y="1000"/>
                  </a:cubicBezTo>
                  <a:cubicBezTo>
                    <a:pt x="939" y="1001"/>
                    <a:pt x="929" y="998"/>
                    <a:pt x="928" y="1005"/>
                  </a:cubicBezTo>
                  <a:close/>
                  <a:moveTo>
                    <a:pt x="905" y="1003"/>
                  </a:moveTo>
                  <a:cubicBezTo>
                    <a:pt x="911" y="1002"/>
                    <a:pt x="924" y="1008"/>
                    <a:pt x="926" y="1002"/>
                  </a:cubicBezTo>
                  <a:cubicBezTo>
                    <a:pt x="921" y="1001"/>
                    <a:pt x="911" y="1002"/>
                    <a:pt x="905" y="1003"/>
                  </a:cubicBezTo>
                  <a:close/>
                  <a:moveTo>
                    <a:pt x="510" y="1018"/>
                  </a:moveTo>
                  <a:cubicBezTo>
                    <a:pt x="512" y="1043"/>
                    <a:pt x="518" y="1061"/>
                    <a:pt x="525" y="1080"/>
                  </a:cubicBezTo>
                  <a:cubicBezTo>
                    <a:pt x="539" y="1124"/>
                    <a:pt x="556" y="1165"/>
                    <a:pt x="573" y="1204"/>
                  </a:cubicBezTo>
                  <a:cubicBezTo>
                    <a:pt x="605" y="1200"/>
                    <a:pt x="636" y="1195"/>
                    <a:pt x="671" y="1193"/>
                  </a:cubicBezTo>
                  <a:cubicBezTo>
                    <a:pt x="658" y="1137"/>
                    <a:pt x="651" y="1072"/>
                    <a:pt x="641" y="1014"/>
                  </a:cubicBezTo>
                  <a:cubicBezTo>
                    <a:pt x="641" y="1011"/>
                    <a:pt x="643" y="1004"/>
                    <a:pt x="637" y="1004"/>
                  </a:cubicBezTo>
                  <a:cubicBezTo>
                    <a:pt x="594" y="1007"/>
                    <a:pt x="552" y="1012"/>
                    <a:pt x="510" y="1018"/>
                  </a:cubicBezTo>
                  <a:close/>
                  <a:moveTo>
                    <a:pt x="675" y="1192"/>
                  </a:moveTo>
                  <a:cubicBezTo>
                    <a:pt x="693" y="1192"/>
                    <a:pt x="708" y="1189"/>
                    <a:pt x="726" y="1190"/>
                  </a:cubicBezTo>
                  <a:cubicBezTo>
                    <a:pt x="727" y="1128"/>
                    <a:pt x="725" y="1068"/>
                    <a:pt x="726" y="1006"/>
                  </a:cubicBezTo>
                  <a:cubicBezTo>
                    <a:pt x="697" y="1006"/>
                    <a:pt x="672" y="1004"/>
                    <a:pt x="645" y="1004"/>
                  </a:cubicBezTo>
                  <a:cubicBezTo>
                    <a:pt x="650" y="1067"/>
                    <a:pt x="663" y="1131"/>
                    <a:pt x="675" y="1192"/>
                  </a:cubicBezTo>
                  <a:close/>
                  <a:moveTo>
                    <a:pt x="786" y="1006"/>
                  </a:moveTo>
                  <a:cubicBezTo>
                    <a:pt x="784" y="1067"/>
                    <a:pt x="782" y="1128"/>
                    <a:pt x="780" y="1189"/>
                  </a:cubicBezTo>
                  <a:cubicBezTo>
                    <a:pt x="815" y="1190"/>
                    <a:pt x="851" y="1191"/>
                    <a:pt x="883" y="1196"/>
                  </a:cubicBezTo>
                  <a:cubicBezTo>
                    <a:pt x="899" y="1135"/>
                    <a:pt x="913" y="1072"/>
                    <a:pt x="925" y="1007"/>
                  </a:cubicBezTo>
                  <a:cubicBezTo>
                    <a:pt x="882" y="1000"/>
                    <a:pt x="834" y="1007"/>
                    <a:pt x="786" y="1006"/>
                  </a:cubicBezTo>
                  <a:close/>
                  <a:moveTo>
                    <a:pt x="1439" y="1083"/>
                  </a:moveTo>
                  <a:cubicBezTo>
                    <a:pt x="1437" y="1084"/>
                    <a:pt x="1439" y="1084"/>
                    <a:pt x="1439" y="1083"/>
                  </a:cubicBezTo>
                  <a:moveTo>
                    <a:pt x="1439" y="1083"/>
                  </a:moveTo>
                  <a:cubicBezTo>
                    <a:pt x="1439" y="1083"/>
                    <a:pt x="1440" y="1083"/>
                    <a:pt x="1440" y="1083"/>
                  </a:cubicBezTo>
                  <a:cubicBezTo>
                    <a:pt x="1458" y="1065"/>
                    <a:pt x="1478" y="1037"/>
                    <a:pt x="1474" y="1004"/>
                  </a:cubicBezTo>
                  <a:cubicBezTo>
                    <a:pt x="1465" y="1033"/>
                    <a:pt x="1451" y="1057"/>
                    <a:pt x="1439" y="1083"/>
                  </a:cubicBezTo>
                  <a:moveTo>
                    <a:pt x="729" y="1190"/>
                  </a:moveTo>
                  <a:cubicBezTo>
                    <a:pt x="744" y="1188"/>
                    <a:pt x="762" y="1189"/>
                    <a:pt x="777" y="1189"/>
                  </a:cubicBezTo>
                  <a:cubicBezTo>
                    <a:pt x="780" y="1129"/>
                    <a:pt x="782" y="1067"/>
                    <a:pt x="783" y="1006"/>
                  </a:cubicBezTo>
                  <a:cubicBezTo>
                    <a:pt x="765" y="1006"/>
                    <a:pt x="747" y="1006"/>
                    <a:pt x="729" y="1006"/>
                  </a:cubicBezTo>
                  <a:cubicBezTo>
                    <a:pt x="727" y="1066"/>
                    <a:pt x="729" y="1129"/>
                    <a:pt x="729" y="1190"/>
                  </a:cubicBezTo>
                  <a:close/>
                  <a:moveTo>
                    <a:pt x="928" y="1007"/>
                  </a:moveTo>
                  <a:cubicBezTo>
                    <a:pt x="915" y="1072"/>
                    <a:pt x="903" y="1136"/>
                    <a:pt x="885" y="1196"/>
                  </a:cubicBezTo>
                  <a:cubicBezTo>
                    <a:pt x="903" y="1197"/>
                    <a:pt x="920" y="1200"/>
                    <a:pt x="937" y="1202"/>
                  </a:cubicBezTo>
                  <a:cubicBezTo>
                    <a:pt x="941" y="1140"/>
                    <a:pt x="945" y="1077"/>
                    <a:pt x="945" y="1009"/>
                  </a:cubicBezTo>
                  <a:cubicBezTo>
                    <a:pt x="940" y="1009"/>
                    <a:pt x="934" y="1008"/>
                    <a:pt x="928" y="1007"/>
                  </a:cubicBezTo>
                  <a:close/>
                  <a:moveTo>
                    <a:pt x="951" y="1010"/>
                  </a:moveTo>
                  <a:cubicBezTo>
                    <a:pt x="947" y="1074"/>
                    <a:pt x="947" y="1142"/>
                    <a:pt x="941" y="1203"/>
                  </a:cubicBezTo>
                  <a:cubicBezTo>
                    <a:pt x="955" y="1205"/>
                    <a:pt x="968" y="1208"/>
                    <a:pt x="981" y="1211"/>
                  </a:cubicBezTo>
                  <a:cubicBezTo>
                    <a:pt x="1010" y="1153"/>
                    <a:pt x="1037" y="1093"/>
                    <a:pt x="1058" y="1026"/>
                  </a:cubicBezTo>
                  <a:cubicBezTo>
                    <a:pt x="1022" y="1020"/>
                    <a:pt x="989" y="1013"/>
                    <a:pt x="951" y="1010"/>
                  </a:cubicBezTo>
                  <a:close/>
                  <a:moveTo>
                    <a:pt x="507" y="1020"/>
                  </a:moveTo>
                  <a:cubicBezTo>
                    <a:pt x="508" y="1024"/>
                    <a:pt x="508" y="1016"/>
                    <a:pt x="507" y="1020"/>
                  </a:cubicBezTo>
                  <a:close/>
                  <a:moveTo>
                    <a:pt x="384" y="1045"/>
                  </a:moveTo>
                  <a:cubicBezTo>
                    <a:pt x="411" y="1107"/>
                    <a:pt x="441" y="1167"/>
                    <a:pt x="479" y="1218"/>
                  </a:cubicBezTo>
                  <a:cubicBezTo>
                    <a:pt x="493" y="1223"/>
                    <a:pt x="508" y="1219"/>
                    <a:pt x="522" y="1216"/>
                  </a:cubicBezTo>
                  <a:cubicBezTo>
                    <a:pt x="517" y="1173"/>
                    <a:pt x="513" y="1126"/>
                    <a:pt x="510" y="1081"/>
                  </a:cubicBezTo>
                  <a:cubicBezTo>
                    <a:pt x="509" y="1066"/>
                    <a:pt x="511" y="1049"/>
                    <a:pt x="509" y="1034"/>
                  </a:cubicBezTo>
                  <a:cubicBezTo>
                    <a:pt x="508" y="1030"/>
                    <a:pt x="506" y="1023"/>
                    <a:pt x="502" y="1020"/>
                  </a:cubicBezTo>
                  <a:cubicBezTo>
                    <a:pt x="460" y="1026"/>
                    <a:pt x="422" y="1036"/>
                    <a:pt x="384" y="1045"/>
                  </a:cubicBezTo>
                  <a:close/>
                  <a:moveTo>
                    <a:pt x="1274" y="1095"/>
                  </a:moveTo>
                  <a:cubicBezTo>
                    <a:pt x="1283" y="1099"/>
                    <a:pt x="1290" y="1105"/>
                    <a:pt x="1299" y="1109"/>
                  </a:cubicBezTo>
                  <a:cubicBezTo>
                    <a:pt x="1304" y="1081"/>
                    <a:pt x="1312" y="1050"/>
                    <a:pt x="1312" y="1021"/>
                  </a:cubicBezTo>
                  <a:cubicBezTo>
                    <a:pt x="1301" y="1047"/>
                    <a:pt x="1286" y="1070"/>
                    <a:pt x="1274" y="1095"/>
                  </a:cubicBezTo>
                  <a:close/>
                  <a:moveTo>
                    <a:pt x="508" y="1025"/>
                  </a:moveTo>
                  <a:cubicBezTo>
                    <a:pt x="507" y="1024"/>
                    <a:pt x="508" y="1025"/>
                    <a:pt x="508" y="1025"/>
                  </a:cubicBezTo>
                  <a:close/>
                  <a:moveTo>
                    <a:pt x="75" y="1026"/>
                  </a:moveTo>
                  <a:cubicBezTo>
                    <a:pt x="75" y="1026"/>
                    <a:pt x="74" y="1025"/>
                    <a:pt x="75" y="1026"/>
                  </a:cubicBezTo>
                  <a:close/>
                  <a:moveTo>
                    <a:pt x="1062" y="1027"/>
                  </a:moveTo>
                  <a:cubicBezTo>
                    <a:pt x="1038" y="1091"/>
                    <a:pt x="1014" y="1154"/>
                    <a:pt x="984" y="1211"/>
                  </a:cubicBezTo>
                  <a:cubicBezTo>
                    <a:pt x="1013" y="1223"/>
                    <a:pt x="1049" y="1219"/>
                    <a:pt x="1083" y="1213"/>
                  </a:cubicBezTo>
                  <a:cubicBezTo>
                    <a:pt x="1092" y="1199"/>
                    <a:pt x="1103" y="1185"/>
                    <a:pt x="1112" y="1170"/>
                  </a:cubicBezTo>
                  <a:cubicBezTo>
                    <a:pt x="1121" y="1156"/>
                    <a:pt x="1134" y="1140"/>
                    <a:pt x="1139" y="1124"/>
                  </a:cubicBezTo>
                  <a:cubicBezTo>
                    <a:pt x="1146" y="1101"/>
                    <a:pt x="1143" y="1075"/>
                    <a:pt x="1147" y="1047"/>
                  </a:cubicBezTo>
                  <a:cubicBezTo>
                    <a:pt x="1119" y="1040"/>
                    <a:pt x="1091" y="1033"/>
                    <a:pt x="1062" y="1027"/>
                  </a:cubicBezTo>
                  <a:close/>
                  <a:moveTo>
                    <a:pt x="526" y="1215"/>
                  </a:moveTo>
                  <a:cubicBezTo>
                    <a:pt x="539" y="1211"/>
                    <a:pt x="555" y="1208"/>
                    <a:pt x="570" y="1205"/>
                  </a:cubicBezTo>
                  <a:cubicBezTo>
                    <a:pt x="548" y="1154"/>
                    <a:pt x="529" y="1101"/>
                    <a:pt x="511" y="1046"/>
                  </a:cubicBezTo>
                  <a:cubicBezTo>
                    <a:pt x="514" y="1104"/>
                    <a:pt x="518" y="1162"/>
                    <a:pt x="526" y="1215"/>
                  </a:cubicBezTo>
                  <a:close/>
                  <a:moveTo>
                    <a:pt x="322" y="1065"/>
                  </a:moveTo>
                  <a:cubicBezTo>
                    <a:pt x="325" y="1103"/>
                    <a:pt x="332" y="1137"/>
                    <a:pt x="339" y="1171"/>
                  </a:cubicBezTo>
                  <a:cubicBezTo>
                    <a:pt x="345" y="1180"/>
                    <a:pt x="353" y="1188"/>
                    <a:pt x="359" y="1198"/>
                  </a:cubicBezTo>
                  <a:cubicBezTo>
                    <a:pt x="396" y="1205"/>
                    <a:pt x="436" y="1213"/>
                    <a:pt x="474" y="1217"/>
                  </a:cubicBezTo>
                  <a:cubicBezTo>
                    <a:pt x="441" y="1168"/>
                    <a:pt x="410" y="1113"/>
                    <a:pt x="386" y="1057"/>
                  </a:cubicBezTo>
                  <a:cubicBezTo>
                    <a:pt x="384" y="1054"/>
                    <a:pt x="384" y="1048"/>
                    <a:pt x="379" y="1047"/>
                  </a:cubicBezTo>
                  <a:cubicBezTo>
                    <a:pt x="359" y="1052"/>
                    <a:pt x="341" y="1059"/>
                    <a:pt x="322" y="1065"/>
                  </a:cubicBezTo>
                  <a:close/>
                  <a:moveTo>
                    <a:pt x="1144" y="1118"/>
                  </a:moveTo>
                  <a:cubicBezTo>
                    <a:pt x="1154" y="1097"/>
                    <a:pt x="1166" y="1078"/>
                    <a:pt x="1175" y="1055"/>
                  </a:cubicBezTo>
                  <a:cubicBezTo>
                    <a:pt x="1166" y="1054"/>
                    <a:pt x="1159" y="1050"/>
                    <a:pt x="1150" y="1049"/>
                  </a:cubicBezTo>
                  <a:cubicBezTo>
                    <a:pt x="1149" y="1072"/>
                    <a:pt x="1144" y="1097"/>
                    <a:pt x="1144" y="1118"/>
                  </a:cubicBezTo>
                  <a:close/>
                  <a:moveTo>
                    <a:pt x="87" y="1057"/>
                  </a:moveTo>
                  <a:cubicBezTo>
                    <a:pt x="94" y="1077"/>
                    <a:pt x="96" y="1100"/>
                    <a:pt x="115" y="1107"/>
                  </a:cubicBezTo>
                  <a:cubicBezTo>
                    <a:pt x="106" y="1091"/>
                    <a:pt x="96" y="1074"/>
                    <a:pt x="87" y="1057"/>
                  </a:cubicBezTo>
                  <a:moveTo>
                    <a:pt x="87" y="1057"/>
                  </a:moveTo>
                  <a:cubicBezTo>
                    <a:pt x="88" y="1053"/>
                    <a:pt x="84" y="1057"/>
                    <a:pt x="87" y="1057"/>
                  </a:cubicBezTo>
                  <a:moveTo>
                    <a:pt x="1177" y="1057"/>
                  </a:moveTo>
                  <a:cubicBezTo>
                    <a:pt x="1172" y="1069"/>
                    <a:pt x="1167" y="1081"/>
                    <a:pt x="1160" y="1093"/>
                  </a:cubicBezTo>
                  <a:cubicBezTo>
                    <a:pt x="1155" y="1103"/>
                    <a:pt x="1146" y="1113"/>
                    <a:pt x="1142" y="1125"/>
                  </a:cubicBezTo>
                  <a:cubicBezTo>
                    <a:pt x="1138" y="1137"/>
                    <a:pt x="1139" y="1152"/>
                    <a:pt x="1136" y="1165"/>
                  </a:cubicBezTo>
                  <a:cubicBezTo>
                    <a:pt x="1134" y="1178"/>
                    <a:pt x="1131" y="1190"/>
                    <a:pt x="1129" y="1204"/>
                  </a:cubicBezTo>
                  <a:cubicBezTo>
                    <a:pt x="1155" y="1201"/>
                    <a:pt x="1179" y="1194"/>
                    <a:pt x="1204" y="1189"/>
                  </a:cubicBezTo>
                  <a:cubicBezTo>
                    <a:pt x="1227" y="1159"/>
                    <a:pt x="1250" y="1129"/>
                    <a:pt x="1269" y="1095"/>
                  </a:cubicBezTo>
                  <a:cubicBezTo>
                    <a:pt x="1240" y="1080"/>
                    <a:pt x="1211" y="1066"/>
                    <a:pt x="1177" y="1057"/>
                  </a:cubicBezTo>
                  <a:close/>
                  <a:moveTo>
                    <a:pt x="64" y="1065"/>
                  </a:moveTo>
                  <a:cubicBezTo>
                    <a:pt x="88" y="1121"/>
                    <a:pt x="118" y="1171"/>
                    <a:pt x="154" y="1215"/>
                  </a:cubicBezTo>
                  <a:moveTo>
                    <a:pt x="154" y="1215"/>
                  </a:moveTo>
                  <a:cubicBezTo>
                    <a:pt x="154" y="1216"/>
                    <a:pt x="155" y="1216"/>
                    <a:pt x="155" y="1216"/>
                  </a:cubicBezTo>
                  <a:moveTo>
                    <a:pt x="155" y="1216"/>
                  </a:moveTo>
                  <a:cubicBezTo>
                    <a:pt x="155" y="1217"/>
                    <a:pt x="155" y="1218"/>
                    <a:pt x="156" y="1218"/>
                  </a:cubicBezTo>
                  <a:moveTo>
                    <a:pt x="156" y="1218"/>
                  </a:moveTo>
                  <a:cubicBezTo>
                    <a:pt x="156" y="1219"/>
                    <a:pt x="157" y="1219"/>
                    <a:pt x="157" y="1219"/>
                  </a:cubicBezTo>
                  <a:moveTo>
                    <a:pt x="157" y="1219"/>
                  </a:moveTo>
                  <a:cubicBezTo>
                    <a:pt x="158" y="1220"/>
                    <a:pt x="158" y="1219"/>
                    <a:pt x="157" y="1219"/>
                  </a:cubicBezTo>
                  <a:moveTo>
                    <a:pt x="157" y="1219"/>
                  </a:moveTo>
                  <a:cubicBezTo>
                    <a:pt x="157" y="1218"/>
                    <a:pt x="157" y="1218"/>
                    <a:pt x="156" y="1218"/>
                  </a:cubicBezTo>
                  <a:moveTo>
                    <a:pt x="156" y="1218"/>
                  </a:moveTo>
                  <a:cubicBezTo>
                    <a:pt x="156" y="1217"/>
                    <a:pt x="156" y="1216"/>
                    <a:pt x="155" y="1216"/>
                  </a:cubicBezTo>
                  <a:moveTo>
                    <a:pt x="155" y="1216"/>
                  </a:moveTo>
                  <a:cubicBezTo>
                    <a:pt x="155" y="1215"/>
                    <a:pt x="155" y="1215"/>
                    <a:pt x="154" y="1215"/>
                  </a:cubicBezTo>
                  <a:moveTo>
                    <a:pt x="154" y="1215"/>
                  </a:moveTo>
                  <a:cubicBezTo>
                    <a:pt x="134" y="1178"/>
                    <a:pt x="113" y="1142"/>
                    <a:pt x="99" y="1099"/>
                  </a:cubicBezTo>
                  <a:cubicBezTo>
                    <a:pt x="85" y="1089"/>
                    <a:pt x="75" y="1077"/>
                    <a:pt x="64" y="1065"/>
                  </a:cubicBezTo>
                  <a:moveTo>
                    <a:pt x="64" y="1065"/>
                  </a:moveTo>
                  <a:cubicBezTo>
                    <a:pt x="63" y="1064"/>
                    <a:pt x="63" y="1065"/>
                    <a:pt x="64" y="1065"/>
                  </a:cubicBezTo>
                  <a:moveTo>
                    <a:pt x="282" y="1081"/>
                  </a:moveTo>
                  <a:cubicBezTo>
                    <a:pt x="297" y="1111"/>
                    <a:pt x="315" y="1138"/>
                    <a:pt x="335" y="1164"/>
                  </a:cubicBezTo>
                  <a:cubicBezTo>
                    <a:pt x="327" y="1133"/>
                    <a:pt x="324" y="1098"/>
                    <a:pt x="318" y="1066"/>
                  </a:cubicBezTo>
                  <a:cubicBezTo>
                    <a:pt x="307" y="1072"/>
                    <a:pt x="294" y="1076"/>
                    <a:pt x="282" y="1081"/>
                  </a:cubicBezTo>
                  <a:close/>
                  <a:moveTo>
                    <a:pt x="1457" y="1068"/>
                  </a:moveTo>
                  <a:cubicBezTo>
                    <a:pt x="1458" y="1069"/>
                    <a:pt x="1457" y="1068"/>
                    <a:pt x="1457" y="1068"/>
                  </a:cubicBezTo>
                  <a:close/>
                  <a:moveTo>
                    <a:pt x="1361" y="1232"/>
                  </a:moveTo>
                  <a:cubicBezTo>
                    <a:pt x="1360" y="1233"/>
                    <a:pt x="1361" y="1233"/>
                    <a:pt x="1361" y="1232"/>
                  </a:cubicBezTo>
                  <a:moveTo>
                    <a:pt x="1361" y="1232"/>
                  </a:moveTo>
                  <a:cubicBezTo>
                    <a:pt x="1399" y="1185"/>
                    <a:pt x="1434" y="1129"/>
                    <a:pt x="1456" y="1069"/>
                  </a:cubicBezTo>
                  <a:cubicBezTo>
                    <a:pt x="1450" y="1078"/>
                    <a:pt x="1442" y="1085"/>
                    <a:pt x="1433" y="1092"/>
                  </a:cubicBezTo>
                  <a:cubicBezTo>
                    <a:pt x="1414" y="1130"/>
                    <a:pt x="1388" y="1162"/>
                    <a:pt x="1365" y="1196"/>
                  </a:cubicBezTo>
                  <a:cubicBezTo>
                    <a:pt x="1367" y="1209"/>
                    <a:pt x="1364" y="1221"/>
                    <a:pt x="1361" y="1232"/>
                  </a:cubicBezTo>
                  <a:moveTo>
                    <a:pt x="341" y="1193"/>
                  </a:moveTo>
                  <a:cubicBezTo>
                    <a:pt x="341" y="1194"/>
                    <a:pt x="342" y="1193"/>
                    <a:pt x="341" y="1193"/>
                  </a:cubicBezTo>
                  <a:moveTo>
                    <a:pt x="341" y="1193"/>
                  </a:moveTo>
                  <a:cubicBezTo>
                    <a:pt x="340" y="1185"/>
                    <a:pt x="337" y="1179"/>
                    <a:pt x="337" y="1172"/>
                  </a:cubicBezTo>
                  <a:cubicBezTo>
                    <a:pt x="315" y="1144"/>
                    <a:pt x="298" y="1113"/>
                    <a:pt x="278" y="1083"/>
                  </a:cubicBezTo>
                  <a:cubicBezTo>
                    <a:pt x="261" y="1092"/>
                    <a:pt x="240" y="1102"/>
                    <a:pt x="222" y="1114"/>
                  </a:cubicBezTo>
                  <a:cubicBezTo>
                    <a:pt x="220" y="1116"/>
                    <a:pt x="207" y="1125"/>
                    <a:pt x="207" y="1127"/>
                  </a:cubicBezTo>
                  <a:cubicBezTo>
                    <a:pt x="207" y="1129"/>
                    <a:pt x="219" y="1144"/>
                    <a:pt x="221" y="1146"/>
                  </a:cubicBezTo>
                  <a:cubicBezTo>
                    <a:pt x="226" y="1153"/>
                    <a:pt x="230" y="1157"/>
                    <a:pt x="234" y="1164"/>
                  </a:cubicBezTo>
                  <a:cubicBezTo>
                    <a:pt x="269" y="1174"/>
                    <a:pt x="303" y="1186"/>
                    <a:pt x="341" y="1193"/>
                  </a:cubicBezTo>
                  <a:moveTo>
                    <a:pt x="183" y="1096"/>
                  </a:moveTo>
                  <a:cubicBezTo>
                    <a:pt x="183" y="1095"/>
                    <a:pt x="184" y="1096"/>
                    <a:pt x="183" y="1096"/>
                  </a:cubicBezTo>
                  <a:close/>
                  <a:moveTo>
                    <a:pt x="195" y="1134"/>
                  </a:moveTo>
                  <a:cubicBezTo>
                    <a:pt x="197" y="1130"/>
                    <a:pt x="202" y="1130"/>
                    <a:pt x="203" y="1125"/>
                  </a:cubicBezTo>
                  <a:cubicBezTo>
                    <a:pt x="196" y="1116"/>
                    <a:pt x="191" y="1106"/>
                    <a:pt x="184" y="1097"/>
                  </a:cubicBezTo>
                  <a:cubicBezTo>
                    <a:pt x="187" y="1110"/>
                    <a:pt x="190" y="1123"/>
                    <a:pt x="195" y="1134"/>
                  </a:cubicBezTo>
                  <a:close/>
                  <a:moveTo>
                    <a:pt x="1271" y="1097"/>
                  </a:moveTo>
                  <a:cubicBezTo>
                    <a:pt x="1271" y="1098"/>
                    <a:pt x="1270" y="1099"/>
                    <a:pt x="1270" y="1100"/>
                  </a:cubicBezTo>
                  <a:cubicBezTo>
                    <a:pt x="1254" y="1126"/>
                    <a:pt x="1234" y="1154"/>
                    <a:pt x="1216" y="1177"/>
                  </a:cubicBezTo>
                  <a:cubicBezTo>
                    <a:pt x="1214" y="1180"/>
                    <a:pt x="1210" y="1183"/>
                    <a:pt x="1210" y="1187"/>
                  </a:cubicBezTo>
                  <a:cubicBezTo>
                    <a:pt x="1235" y="1180"/>
                    <a:pt x="1261" y="1174"/>
                    <a:pt x="1284" y="1165"/>
                  </a:cubicBezTo>
                  <a:cubicBezTo>
                    <a:pt x="1289" y="1147"/>
                    <a:pt x="1294" y="1131"/>
                    <a:pt x="1298" y="1112"/>
                  </a:cubicBezTo>
                  <a:cubicBezTo>
                    <a:pt x="1289" y="1107"/>
                    <a:pt x="1281" y="1100"/>
                    <a:pt x="1271" y="1097"/>
                  </a:cubicBezTo>
                  <a:close/>
                  <a:moveTo>
                    <a:pt x="1426" y="1099"/>
                  </a:moveTo>
                  <a:cubicBezTo>
                    <a:pt x="1417" y="1104"/>
                    <a:pt x="1408" y="1111"/>
                    <a:pt x="1399" y="1117"/>
                  </a:cubicBezTo>
                  <a:cubicBezTo>
                    <a:pt x="1394" y="1137"/>
                    <a:pt x="1385" y="1154"/>
                    <a:pt x="1377" y="1173"/>
                  </a:cubicBezTo>
                  <a:moveTo>
                    <a:pt x="1377" y="1173"/>
                  </a:moveTo>
                  <a:cubicBezTo>
                    <a:pt x="1376" y="1173"/>
                    <a:pt x="1377" y="1174"/>
                    <a:pt x="1376" y="1175"/>
                  </a:cubicBezTo>
                  <a:moveTo>
                    <a:pt x="1376" y="1175"/>
                  </a:moveTo>
                  <a:cubicBezTo>
                    <a:pt x="1375" y="1175"/>
                    <a:pt x="1377" y="1176"/>
                    <a:pt x="1376" y="1175"/>
                  </a:cubicBezTo>
                  <a:moveTo>
                    <a:pt x="1376" y="1175"/>
                  </a:moveTo>
                  <a:cubicBezTo>
                    <a:pt x="1377" y="1174"/>
                    <a:pt x="1377" y="1173"/>
                    <a:pt x="1377" y="1173"/>
                  </a:cubicBezTo>
                  <a:moveTo>
                    <a:pt x="1377" y="1173"/>
                  </a:moveTo>
                  <a:cubicBezTo>
                    <a:pt x="1396" y="1150"/>
                    <a:pt x="1412" y="1125"/>
                    <a:pt x="1426" y="1099"/>
                  </a:cubicBezTo>
                  <a:moveTo>
                    <a:pt x="1426" y="1099"/>
                  </a:moveTo>
                  <a:cubicBezTo>
                    <a:pt x="1428" y="1098"/>
                    <a:pt x="1426" y="1098"/>
                    <a:pt x="1426" y="1099"/>
                  </a:cubicBezTo>
                  <a:moveTo>
                    <a:pt x="159" y="1216"/>
                  </a:moveTo>
                  <a:cubicBezTo>
                    <a:pt x="156" y="1201"/>
                    <a:pt x="160" y="1188"/>
                    <a:pt x="164" y="1176"/>
                  </a:cubicBezTo>
                  <a:cubicBezTo>
                    <a:pt x="148" y="1157"/>
                    <a:pt x="133" y="1136"/>
                    <a:pt x="120" y="1113"/>
                  </a:cubicBezTo>
                  <a:cubicBezTo>
                    <a:pt x="113" y="1111"/>
                    <a:pt x="109" y="1105"/>
                    <a:pt x="102" y="1103"/>
                  </a:cubicBezTo>
                  <a:cubicBezTo>
                    <a:pt x="118" y="1144"/>
                    <a:pt x="137" y="1181"/>
                    <a:pt x="159" y="1216"/>
                  </a:cubicBezTo>
                  <a:close/>
                  <a:moveTo>
                    <a:pt x="1287" y="1164"/>
                  </a:moveTo>
                  <a:cubicBezTo>
                    <a:pt x="1303" y="1157"/>
                    <a:pt x="1323" y="1155"/>
                    <a:pt x="1333" y="1143"/>
                  </a:cubicBezTo>
                  <a:cubicBezTo>
                    <a:pt x="1325" y="1131"/>
                    <a:pt x="1312" y="1123"/>
                    <a:pt x="1301" y="1114"/>
                  </a:cubicBezTo>
                  <a:cubicBezTo>
                    <a:pt x="1296" y="1131"/>
                    <a:pt x="1292" y="1148"/>
                    <a:pt x="1287" y="1164"/>
                  </a:cubicBezTo>
                  <a:close/>
                  <a:moveTo>
                    <a:pt x="126" y="1118"/>
                  </a:moveTo>
                  <a:cubicBezTo>
                    <a:pt x="138" y="1138"/>
                    <a:pt x="150" y="1157"/>
                    <a:pt x="166" y="1174"/>
                  </a:cubicBezTo>
                  <a:cubicBezTo>
                    <a:pt x="169" y="1162"/>
                    <a:pt x="177" y="1155"/>
                    <a:pt x="182" y="1146"/>
                  </a:cubicBezTo>
                  <a:cubicBezTo>
                    <a:pt x="161" y="1138"/>
                    <a:pt x="144" y="1127"/>
                    <a:pt x="126" y="1118"/>
                  </a:cubicBezTo>
                  <a:moveTo>
                    <a:pt x="126" y="1118"/>
                  </a:moveTo>
                  <a:cubicBezTo>
                    <a:pt x="125" y="1116"/>
                    <a:pt x="124" y="1118"/>
                    <a:pt x="126" y="1118"/>
                  </a:cubicBezTo>
                  <a:moveTo>
                    <a:pt x="1342" y="1146"/>
                  </a:moveTo>
                  <a:cubicBezTo>
                    <a:pt x="1351" y="1159"/>
                    <a:pt x="1360" y="1173"/>
                    <a:pt x="1365" y="1190"/>
                  </a:cubicBezTo>
                  <a:cubicBezTo>
                    <a:pt x="1377" y="1168"/>
                    <a:pt x="1387" y="1145"/>
                    <a:pt x="1396" y="1120"/>
                  </a:cubicBezTo>
                  <a:cubicBezTo>
                    <a:pt x="1397" y="1120"/>
                    <a:pt x="1396" y="1119"/>
                    <a:pt x="1395" y="1119"/>
                  </a:cubicBezTo>
                  <a:cubicBezTo>
                    <a:pt x="1379" y="1129"/>
                    <a:pt x="1361" y="1138"/>
                    <a:pt x="1342" y="1146"/>
                  </a:cubicBezTo>
                  <a:close/>
                  <a:moveTo>
                    <a:pt x="204" y="1128"/>
                  </a:moveTo>
                  <a:cubicBezTo>
                    <a:pt x="202" y="1133"/>
                    <a:pt x="196" y="1134"/>
                    <a:pt x="195" y="1139"/>
                  </a:cubicBezTo>
                  <a:cubicBezTo>
                    <a:pt x="197" y="1142"/>
                    <a:pt x="198" y="1146"/>
                    <a:pt x="198" y="1151"/>
                  </a:cubicBezTo>
                  <a:cubicBezTo>
                    <a:pt x="209" y="1153"/>
                    <a:pt x="219" y="1160"/>
                    <a:pt x="229" y="1160"/>
                  </a:cubicBezTo>
                  <a:cubicBezTo>
                    <a:pt x="220" y="1151"/>
                    <a:pt x="214" y="1138"/>
                    <a:pt x="204" y="1128"/>
                  </a:cubicBezTo>
                  <a:close/>
                  <a:moveTo>
                    <a:pt x="1100" y="1194"/>
                  </a:moveTo>
                  <a:cubicBezTo>
                    <a:pt x="1095" y="1200"/>
                    <a:pt x="1088" y="1206"/>
                    <a:pt x="1088" y="1212"/>
                  </a:cubicBezTo>
                  <a:cubicBezTo>
                    <a:pt x="1101" y="1209"/>
                    <a:pt x="1114" y="1208"/>
                    <a:pt x="1126" y="1205"/>
                  </a:cubicBezTo>
                  <a:cubicBezTo>
                    <a:pt x="1129" y="1181"/>
                    <a:pt x="1137" y="1156"/>
                    <a:pt x="1137" y="1132"/>
                  </a:cubicBezTo>
                  <a:cubicBezTo>
                    <a:pt x="1126" y="1153"/>
                    <a:pt x="1113" y="1175"/>
                    <a:pt x="1100" y="1194"/>
                  </a:cubicBezTo>
                  <a:close/>
                  <a:moveTo>
                    <a:pt x="187" y="1146"/>
                  </a:moveTo>
                  <a:cubicBezTo>
                    <a:pt x="190" y="1145"/>
                    <a:pt x="194" y="1150"/>
                    <a:pt x="196" y="1148"/>
                  </a:cubicBezTo>
                  <a:cubicBezTo>
                    <a:pt x="193" y="1146"/>
                    <a:pt x="194" y="1141"/>
                    <a:pt x="192" y="1140"/>
                  </a:cubicBezTo>
                  <a:cubicBezTo>
                    <a:pt x="191" y="1142"/>
                    <a:pt x="188" y="1143"/>
                    <a:pt x="187" y="1146"/>
                  </a:cubicBezTo>
                  <a:close/>
                  <a:moveTo>
                    <a:pt x="1333" y="1147"/>
                  </a:moveTo>
                  <a:cubicBezTo>
                    <a:pt x="1335" y="1147"/>
                    <a:pt x="1336" y="1146"/>
                    <a:pt x="1337" y="1145"/>
                  </a:cubicBezTo>
                  <a:cubicBezTo>
                    <a:pt x="1335" y="1143"/>
                    <a:pt x="1334" y="1145"/>
                    <a:pt x="1333" y="1147"/>
                  </a:cubicBezTo>
                  <a:close/>
                  <a:moveTo>
                    <a:pt x="241" y="1257"/>
                  </a:moveTo>
                  <a:cubicBezTo>
                    <a:pt x="241" y="1258"/>
                    <a:pt x="242" y="1257"/>
                    <a:pt x="241" y="1257"/>
                  </a:cubicBezTo>
                  <a:moveTo>
                    <a:pt x="241" y="1257"/>
                  </a:moveTo>
                  <a:cubicBezTo>
                    <a:pt x="224" y="1224"/>
                    <a:pt x="209" y="1190"/>
                    <a:pt x="197" y="1152"/>
                  </a:cubicBezTo>
                  <a:cubicBezTo>
                    <a:pt x="194" y="1150"/>
                    <a:pt x="189" y="1150"/>
                    <a:pt x="187" y="1148"/>
                  </a:cubicBezTo>
                  <a:cubicBezTo>
                    <a:pt x="177" y="1154"/>
                    <a:pt x="173" y="1166"/>
                    <a:pt x="167" y="1175"/>
                  </a:cubicBezTo>
                  <a:cubicBezTo>
                    <a:pt x="189" y="1205"/>
                    <a:pt x="214" y="1232"/>
                    <a:pt x="241" y="1257"/>
                  </a:cubicBezTo>
                  <a:moveTo>
                    <a:pt x="1207" y="1335"/>
                  </a:moveTo>
                  <a:cubicBezTo>
                    <a:pt x="1206" y="1335"/>
                    <a:pt x="1208" y="1336"/>
                    <a:pt x="1207" y="1335"/>
                  </a:cubicBezTo>
                  <a:moveTo>
                    <a:pt x="1207" y="1335"/>
                  </a:moveTo>
                  <a:cubicBezTo>
                    <a:pt x="1267" y="1295"/>
                    <a:pt x="1319" y="1248"/>
                    <a:pt x="1362" y="1192"/>
                  </a:cubicBezTo>
                  <a:cubicBezTo>
                    <a:pt x="1357" y="1174"/>
                    <a:pt x="1350" y="1158"/>
                    <a:pt x="1337" y="1148"/>
                  </a:cubicBezTo>
                  <a:cubicBezTo>
                    <a:pt x="1322" y="1158"/>
                    <a:pt x="1312" y="1174"/>
                    <a:pt x="1300" y="1189"/>
                  </a:cubicBezTo>
                  <a:cubicBezTo>
                    <a:pt x="1294" y="1196"/>
                    <a:pt x="1288" y="1203"/>
                    <a:pt x="1281" y="1210"/>
                  </a:cubicBezTo>
                  <a:cubicBezTo>
                    <a:pt x="1275" y="1217"/>
                    <a:pt x="1267" y="1223"/>
                    <a:pt x="1263" y="1230"/>
                  </a:cubicBezTo>
                  <a:cubicBezTo>
                    <a:pt x="1258" y="1239"/>
                    <a:pt x="1255" y="1249"/>
                    <a:pt x="1251" y="1258"/>
                  </a:cubicBezTo>
                  <a:cubicBezTo>
                    <a:pt x="1237" y="1285"/>
                    <a:pt x="1225" y="1311"/>
                    <a:pt x="1207" y="1335"/>
                  </a:cubicBezTo>
                  <a:moveTo>
                    <a:pt x="1324" y="1154"/>
                  </a:moveTo>
                  <a:cubicBezTo>
                    <a:pt x="1310" y="1158"/>
                    <a:pt x="1300" y="1164"/>
                    <a:pt x="1286" y="1167"/>
                  </a:cubicBezTo>
                  <a:cubicBezTo>
                    <a:pt x="1282" y="1186"/>
                    <a:pt x="1272" y="1204"/>
                    <a:pt x="1269" y="1221"/>
                  </a:cubicBezTo>
                  <a:cubicBezTo>
                    <a:pt x="1287" y="1199"/>
                    <a:pt x="1307" y="1178"/>
                    <a:pt x="1324" y="1154"/>
                  </a:cubicBezTo>
                  <a:moveTo>
                    <a:pt x="1324" y="1154"/>
                  </a:moveTo>
                  <a:cubicBezTo>
                    <a:pt x="1325" y="1154"/>
                    <a:pt x="1324" y="1153"/>
                    <a:pt x="1324" y="1154"/>
                  </a:cubicBezTo>
                  <a:moveTo>
                    <a:pt x="222" y="1212"/>
                  </a:moveTo>
                  <a:cubicBezTo>
                    <a:pt x="231" y="1230"/>
                    <a:pt x="237" y="1251"/>
                    <a:pt x="247" y="1264"/>
                  </a:cubicBezTo>
                  <a:cubicBezTo>
                    <a:pt x="252" y="1270"/>
                    <a:pt x="260" y="1275"/>
                    <a:pt x="267" y="1280"/>
                  </a:cubicBezTo>
                  <a:cubicBezTo>
                    <a:pt x="287" y="1297"/>
                    <a:pt x="306" y="1314"/>
                    <a:pt x="328" y="1328"/>
                  </a:cubicBezTo>
                  <a:cubicBezTo>
                    <a:pt x="334" y="1313"/>
                    <a:pt x="344" y="1302"/>
                    <a:pt x="354" y="1291"/>
                  </a:cubicBezTo>
                  <a:cubicBezTo>
                    <a:pt x="308" y="1254"/>
                    <a:pt x="269" y="1211"/>
                    <a:pt x="232" y="1165"/>
                  </a:cubicBezTo>
                  <a:cubicBezTo>
                    <a:pt x="220" y="1162"/>
                    <a:pt x="212" y="1157"/>
                    <a:pt x="200" y="1154"/>
                  </a:cubicBezTo>
                  <a:cubicBezTo>
                    <a:pt x="206" y="1174"/>
                    <a:pt x="214" y="1193"/>
                    <a:pt x="222" y="1212"/>
                  </a:cubicBezTo>
                  <a:close/>
                  <a:moveTo>
                    <a:pt x="356" y="1290"/>
                  </a:moveTo>
                  <a:cubicBezTo>
                    <a:pt x="359" y="1285"/>
                    <a:pt x="365" y="1284"/>
                    <a:pt x="367" y="1278"/>
                  </a:cubicBezTo>
                  <a:cubicBezTo>
                    <a:pt x="358" y="1252"/>
                    <a:pt x="349" y="1226"/>
                    <a:pt x="342" y="1197"/>
                  </a:cubicBezTo>
                  <a:cubicBezTo>
                    <a:pt x="306" y="1189"/>
                    <a:pt x="270" y="1177"/>
                    <a:pt x="238" y="1169"/>
                  </a:cubicBezTo>
                  <a:cubicBezTo>
                    <a:pt x="274" y="1212"/>
                    <a:pt x="312" y="1254"/>
                    <a:pt x="356" y="1290"/>
                  </a:cubicBezTo>
                  <a:close/>
                  <a:moveTo>
                    <a:pt x="1223" y="1265"/>
                  </a:moveTo>
                  <a:cubicBezTo>
                    <a:pt x="1235" y="1254"/>
                    <a:pt x="1255" y="1239"/>
                    <a:pt x="1263" y="1225"/>
                  </a:cubicBezTo>
                  <a:cubicBezTo>
                    <a:pt x="1273" y="1209"/>
                    <a:pt x="1274" y="1190"/>
                    <a:pt x="1282" y="1170"/>
                  </a:cubicBezTo>
                  <a:cubicBezTo>
                    <a:pt x="1282" y="1169"/>
                    <a:pt x="1282" y="1169"/>
                    <a:pt x="1281" y="1169"/>
                  </a:cubicBezTo>
                  <a:cubicBezTo>
                    <a:pt x="1257" y="1177"/>
                    <a:pt x="1232" y="1184"/>
                    <a:pt x="1206" y="1191"/>
                  </a:cubicBezTo>
                  <a:cubicBezTo>
                    <a:pt x="1184" y="1218"/>
                    <a:pt x="1160" y="1242"/>
                    <a:pt x="1137" y="1268"/>
                  </a:cubicBezTo>
                  <a:cubicBezTo>
                    <a:pt x="1155" y="1276"/>
                    <a:pt x="1167" y="1289"/>
                    <a:pt x="1181" y="1301"/>
                  </a:cubicBezTo>
                  <a:cubicBezTo>
                    <a:pt x="1195" y="1290"/>
                    <a:pt x="1208" y="1278"/>
                    <a:pt x="1223" y="1265"/>
                  </a:cubicBezTo>
                  <a:close/>
                  <a:moveTo>
                    <a:pt x="344" y="1195"/>
                  </a:moveTo>
                  <a:cubicBezTo>
                    <a:pt x="349" y="1194"/>
                    <a:pt x="353" y="1198"/>
                    <a:pt x="355" y="1196"/>
                  </a:cubicBezTo>
                  <a:cubicBezTo>
                    <a:pt x="350" y="1190"/>
                    <a:pt x="346" y="1183"/>
                    <a:pt x="341" y="1178"/>
                  </a:cubicBezTo>
                  <a:cubicBezTo>
                    <a:pt x="342" y="1184"/>
                    <a:pt x="343" y="1189"/>
                    <a:pt x="344" y="1195"/>
                  </a:cubicBezTo>
                  <a:close/>
                  <a:moveTo>
                    <a:pt x="289" y="1331"/>
                  </a:moveTo>
                  <a:cubicBezTo>
                    <a:pt x="289" y="1332"/>
                    <a:pt x="290" y="1331"/>
                    <a:pt x="289" y="1331"/>
                  </a:cubicBezTo>
                  <a:moveTo>
                    <a:pt x="289" y="1331"/>
                  </a:moveTo>
                  <a:cubicBezTo>
                    <a:pt x="274" y="1310"/>
                    <a:pt x="258" y="1290"/>
                    <a:pt x="246" y="1266"/>
                  </a:cubicBezTo>
                  <a:cubicBezTo>
                    <a:pt x="216" y="1240"/>
                    <a:pt x="192" y="1209"/>
                    <a:pt x="165" y="1180"/>
                  </a:cubicBezTo>
                  <a:cubicBezTo>
                    <a:pt x="163" y="1194"/>
                    <a:pt x="158" y="1209"/>
                    <a:pt x="163" y="1223"/>
                  </a:cubicBezTo>
                  <a:cubicBezTo>
                    <a:pt x="169" y="1238"/>
                    <a:pt x="189" y="1257"/>
                    <a:pt x="203" y="1271"/>
                  </a:cubicBezTo>
                  <a:cubicBezTo>
                    <a:pt x="217" y="1284"/>
                    <a:pt x="236" y="1304"/>
                    <a:pt x="249" y="1313"/>
                  </a:cubicBezTo>
                  <a:cubicBezTo>
                    <a:pt x="261" y="1321"/>
                    <a:pt x="278" y="1326"/>
                    <a:pt x="289" y="1331"/>
                  </a:cubicBezTo>
                  <a:moveTo>
                    <a:pt x="676" y="1195"/>
                  </a:moveTo>
                  <a:cubicBezTo>
                    <a:pt x="677" y="1209"/>
                    <a:pt x="682" y="1221"/>
                    <a:pt x="683" y="1235"/>
                  </a:cubicBezTo>
                  <a:cubicBezTo>
                    <a:pt x="697" y="1236"/>
                    <a:pt x="712" y="1236"/>
                    <a:pt x="727" y="1236"/>
                  </a:cubicBezTo>
                  <a:cubicBezTo>
                    <a:pt x="726" y="1222"/>
                    <a:pt x="730" y="1202"/>
                    <a:pt x="725" y="1192"/>
                  </a:cubicBezTo>
                  <a:cubicBezTo>
                    <a:pt x="709" y="1193"/>
                    <a:pt x="691" y="1193"/>
                    <a:pt x="676" y="1195"/>
                  </a:cubicBezTo>
                  <a:close/>
                  <a:moveTo>
                    <a:pt x="729" y="1192"/>
                  </a:moveTo>
                  <a:cubicBezTo>
                    <a:pt x="729" y="1207"/>
                    <a:pt x="731" y="1220"/>
                    <a:pt x="730" y="1236"/>
                  </a:cubicBezTo>
                  <a:cubicBezTo>
                    <a:pt x="744" y="1238"/>
                    <a:pt x="761" y="1236"/>
                    <a:pt x="775" y="1237"/>
                  </a:cubicBezTo>
                  <a:cubicBezTo>
                    <a:pt x="777" y="1222"/>
                    <a:pt x="777" y="1207"/>
                    <a:pt x="777" y="1192"/>
                  </a:cubicBezTo>
                  <a:cubicBezTo>
                    <a:pt x="761" y="1192"/>
                    <a:pt x="745" y="1192"/>
                    <a:pt x="729" y="1192"/>
                  </a:cubicBezTo>
                  <a:close/>
                  <a:moveTo>
                    <a:pt x="780" y="1192"/>
                  </a:moveTo>
                  <a:cubicBezTo>
                    <a:pt x="779" y="1206"/>
                    <a:pt x="779" y="1222"/>
                    <a:pt x="778" y="1237"/>
                  </a:cubicBezTo>
                  <a:cubicBezTo>
                    <a:pt x="809" y="1235"/>
                    <a:pt x="841" y="1236"/>
                    <a:pt x="871" y="1234"/>
                  </a:cubicBezTo>
                  <a:cubicBezTo>
                    <a:pt x="875" y="1222"/>
                    <a:pt x="879" y="1210"/>
                    <a:pt x="882" y="1198"/>
                  </a:cubicBezTo>
                  <a:cubicBezTo>
                    <a:pt x="849" y="1195"/>
                    <a:pt x="816" y="1192"/>
                    <a:pt x="780" y="1192"/>
                  </a:cubicBezTo>
                  <a:close/>
                  <a:moveTo>
                    <a:pt x="1200" y="1193"/>
                  </a:moveTo>
                  <a:cubicBezTo>
                    <a:pt x="1176" y="1197"/>
                    <a:pt x="1153" y="1204"/>
                    <a:pt x="1128" y="1207"/>
                  </a:cubicBezTo>
                  <a:cubicBezTo>
                    <a:pt x="1124" y="1224"/>
                    <a:pt x="1120" y="1239"/>
                    <a:pt x="1116" y="1255"/>
                  </a:cubicBezTo>
                  <a:cubicBezTo>
                    <a:pt x="1122" y="1258"/>
                    <a:pt x="1128" y="1262"/>
                    <a:pt x="1134" y="1265"/>
                  </a:cubicBezTo>
                  <a:cubicBezTo>
                    <a:pt x="1158" y="1242"/>
                    <a:pt x="1180" y="1219"/>
                    <a:pt x="1200" y="1193"/>
                  </a:cubicBezTo>
                  <a:moveTo>
                    <a:pt x="1200" y="1193"/>
                  </a:moveTo>
                  <a:cubicBezTo>
                    <a:pt x="1201" y="1192"/>
                    <a:pt x="1200" y="1192"/>
                    <a:pt x="1200" y="1193"/>
                  </a:cubicBezTo>
                  <a:moveTo>
                    <a:pt x="671" y="1195"/>
                  </a:moveTo>
                  <a:cubicBezTo>
                    <a:pt x="638" y="1198"/>
                    <a:pt x="605" y="1201"/>
                    <a:pt x="575" y="1207"/>
                  </a:cubicBezTo>
                  <a:cubicBezTo>
                    <a:pt x="578" y="1215"/>
                    <a:pt x="580" y="1224"/>
                    <a:pt x="586" y="1229"/>
                  </a:cubicBezTo>
                  <a:cubicBezTo>
                    <a:pt x="616" y="1232"/>
                    <a:pt x="650" y="1235"/>
                    <a:pt x="680" y="1234"/>
                  </a:cubicBezTo>
                  <a:cubicBezTo>
                    <a:pt x="676" y="1222"/>
                    <a:pt x="675" y="1207"/>
                    <a:pt x="671" y="1195"/>
                  </a:cubicBezTo>
                  <a:close/>
                  <a:moveTo>
                    <a:pt x="369" y="1277"/>
                  </a:moveTo>
                  <a:cubicBezTo>
                    <a:pt x="382" y="1271"/>
                    <a:pt x="394" y="1263"/>
                    <a:pt x="406" y="1255"/>
                  </a:cubicBezTo>
                  <a:cubicBezTo>
                    <a:pt x="389" y="1237"/>
                    <a:pt x="373" y="1219"/>
                    <a:pt x="358" y="1199"/>
                  </a:cubicBezTo>
                  <a:cubicBezTo>
                    <a:pt x="353" y="1200"/>
                    <a:pt x="350" y="1197"/>
                    <a:pt x="345" y="1198"/>
                  </a:cubicBezTo>
                  <a:cubicBezTo>
                    <a:pt x="352" y="1226"/>
                    <a:pt x="361" y="1251"/>
                    <a:pt x="369" y="1277"/>
                  </a:cubicBezTo>
                  <a:close/>
                  <a:moveTo>
                    <a:pt x="884" y="1199"/>
                  </a:moveTo>
                  <a:cubicBezTo>
                    <a:pt x="882" y="1211"/>
                    <a:pt x="877" y="1221"/>
                    <a:pt x="874" y="1234"/>
                  </a:cubicBezTo>
                  <a:cubicBezTo>
                    <a:pt x="894" y="1233"/>
                    <a:pt x="914" y="1231"/>
                    <a:pt x="934" y="1230"/>
                  </a:cubicBezTo>
                  <a:cubicBezTo>
                    <a:pt x="934" y="1221"/>
                    <a:pt x="936" y="1215"/>
                    <a:pt x="936" y="1205"/>
                  </a:cubicBezTo>
                  <a:cubicBezTo>
                    <a:pt x="919" y="1202"/>
                    <a:pt x="903" y="1199"/>
                    <a:pt x="884" y="1199"/>
                  </a:cubicBezTo>
                  <a:close/>
                  <a:moveTo>
                    <a:pt x="1360" y="1199"/>
                  </a:moveTo>
                  <a:cubicBezTo>
                    <a:pt x="1360" y="1199"/>
                    <a:pt x="1361" y="1200"/>
                    <a:pt x="1360" y="1199"/>
                  </a:cubicBezTo>
                  <a:close/>
                  <a:moveTo>
                    <a:pt x="363" y="1201"/>
                  </a:moveTo>
                  <a:cubicBezTo>
                    <a:pt x="378" y="1220"/>
                    <a:pt x="392" y="1239"/>
                    <a:pt x="410" y="1254"/>
                  </a:cubicBezTo>
                  <a:cubicBezTo>
                    <a:pt x="432" y="1244"/>
                    <a:pt x="454" y="1234"/>
                    <a:pt x="480" y="1227"/>
                  </a:cubicBezTo>
                  <a:cubicBezTo>
                    <a:pt x="477" y="1217"/>
                    <a:pt x="463" y="1219"/>
                    <a:pt x="454" y="1218"/>
                  </a:cubicBezTo>
                  <a:cubicBezTo>
                    <a:pt x="424" y="1213"/>
                    <a:pt x="391" y="1206"/>
                    <a:pt x="363" y="1201"/>
                  </a:cubicBezTo>
                  <a:moveTo>
                    <a:pt x="363" y="1201"/>
                  </a:moveTo>
                  <a:cubicBezTo>
                    <a:pt x="362" y="1200"/>
                    <a:pt x="361" y="1201"/>
                    <a:pt x="363" y="1201"/>
                  </a:cubicBezTo>
                  <a:moveTo>
                    <a:pt x="1359" y="1201"/>
                  </a:moveTo>
                  <a:cubicBezTo>
                    <a:pt x="1318" y="1253"/>
                    <a:pt x="1263" y="1298"/>
                    <a:pt x="1208" y="1338"/>
                  </a:cubicBezTo>
                  <a:cubicBezTo>
                    <a:pt x="1206" y="1339"/>
                    <a:pt x="1201" y="1341"/>
                    <a:pt x="1202" y="1345"/>
                  </a:cubicBezTo>
                  <a:cubicBezTo>
                    <a:pt x="1217" y="1339"/>
                    <a:pt x="1232" y="1333"/>
                    <a:pt x="1247" y="1326"/>
                  </a:cubicBezTo>
                  <a:cubicBezTo>
                    <a:pt x="1261" y="1320"/>
                    <a:pt x="1277" y="1313"/>
                    <a:pt x="1289" y="1304"/>
                  </a:cubicBezTo>
                  <a:cubicBezTo>
                    <a:pt x="1303" y="1293"/>
                    <a:pt x="1316" y="1270"/>
                    <a:pt x="1326" y="1255"/>
                  </a:cubicBezTo>
                  <a:cubicBezTo>
                    <a:pt x="1338" y="1238"/>
                    <a:pt x="1350" y="1220"/>
                    <a:pt x="1359" y="1201"/>
                  </a:cubicBezTo>
                  <a:moveTo>
                    <a:pt x="1359" y="1201"/>
                  </a:moveTo>
                  <a:cubicBezTo>
                    <a:pt x="1361" y="1201"/>
                    <a:pt x="1359" y="1200"/>
                    <a:pt x="1359" y="1201"/>
                  </a:cubicBezTo>
                  <a:moveTo>
                    <a:pt x="1301" y="1295"/>
                  </a:moveTo>
                  <a:cubicBezTo>
                    <a:pt x="1299" y="1296"/>
                    <a:pt x="1301" y="1297"/>
                    <a:pt x="1301" y="1295"/>
                  </a:cubicBezTo>
                  <a:moveTo>
                    <a:pt x="1301" y="1295"/>
                  </a:moveTo>
                  <a:cubicBezTo>
                    <a:pt x="1315" y="1282"/>
                    <a:pt x="1343" y="1260"/>
                    <a:pt x="1354" y="1241"/>
                  </a:cubicBezTo>
                  <a:cubicBezTo>
                    <a:pt x="1360" y="1231"/>
                    <a:pt x="1364" y="1215"/>
                    <a:pt x="1362" y="1201"/>
                  </a:cubicBezTo>
                  <a:cubicBezTo>
                    <a:pt x="1345" y="1236"/>
                    <a:pt x="1323" y="1266"/>
                    <a:pt x="1301" y="1295"/>
                  </a:cubicBezTo>
                  <a:moveTo>
                    <a:pt x="938" y="1229"/>
                  </a:moveTo>
                  <a:cubicBezTo>
                    <a:pt x="950" y="1230"/>
                    <a:pt x="958" y="1227"/>
                    <a:pt x="970" y="1227"/>
                  </a:cubicBezTo>
                  <a:cubicBezTo>
                    <a:pt x="975" y="1224"/>
                    <a:pt x="977" y="1218"/>
                    <a:pt x="979" y="1213"/>
                  </a:cubicBezTo>
                  <a:cubicBezTo>
                    <a:pt x="967" y="1210"/>
                    <a:pt x="953" y="1208"/>
                    <a:pt x="941" y="1205"/>
                  </a:cubicBezTo>
                  <a:cubicBezTo>
                    <a:pt x="939" y="1212"/>
                    <a:pt x="940" y="1222"/>
                    <a:pt x="938" y="1229"/>
                  </a:cubicBezTo>
                  <a:close/>
                  <a:moveTo>
                    <a:pt x="526" y="1219"/>
                  </a:moveTo>
                  <a:cubicBezTo>
                    <a:pt x="526" y="1221"/>
                    <a:pt x="526" y="1222"/>
                    <a:pt x="527" y="1223"/>
                  </a:cubicBezTo>
                  <a:cubicBezTo>
                    <a:pt x="544" y="1226"/>
                    <a:pt x="565" y="1229"/>
                    <a:pt x="582" y="1228"/>
                  </a:cubicBezTo>
                  <a:cubicBezTo>
                    <a:pt x="577" y="1222"/>
                    <a:pt x="575" y="1213"/>
                    <a:pt x="571" y="1207"/>
                  </a:cubicBezTo>
                  <a:cubicBezTo>
                    <a:pt x="557" y="1212"/>
                    <a:pt x="538" y="1212"/>
                    <a:pt x="526" y="1219"/>
                  </a:cubicBezTo>
                  <a:close/>
                  <a:moveTo>
                    <a:pt x="1084" y="1215"/>
                  </a:moveTo>
                  <a:cubicBezTo>
                    <a:pt x="1080" y="1223"/>
                    <a:pt x="1071" y="1229"/>
                    <a:pt x="1070" y="1236"/>
                  </a:cubicBezTo>
                  <a:cubicBezTo>
                    <a:pt x="1086" y="1240"/>
                    <a:pt x="1099" y="1248"/>
                    <a:pt x="1113" y="1253"/>
                  </a:cubicBezTo>
                  <a:cubicBezTo>
                    <a:pt x="1118" y="1240"/>
                    <a:pt x="1120" y="1224"/>
                    <a:pt x="1125" y="1210"/>
                  </a:cubicBezTo>
                  <a:cubicBezTo>
                    <a:pt x="1125" y="1209"/>
                    <a:pt x="1125" y="1208"/>
                    <a:pt x="1123" y="1208"/>
                  </a:cubicBezTo>
                  <a:cubicBezTo>
                    <a:pt x="1111" y="1211"/>
                    <a:pt x="1097" y="1213"/>
                    <a:pt x="1084" y="1215"/>
                  </a:cubicBezTo>
                  <a:close/>
                  <a:moveTo>
                    <a:pt x="982" y="1214"/>
                  </a:moveTo>
                  <a:cubicBezTo>
                    <a:pt x="980" y="1218"/>
                    <a:pt x="977" y="1222"/>
                    <a:pt x="975" y="1226"/>
                  </a:cubicBezTo>
                  <a:cubicBezTo>
                    <a:pt x="988" y="1225"/>
                    <a:pt x="1003" y="1224"/>
                    <a:pt x="1015" y="1222"/>
                  </a:cubicBezTo>
                  <a:cubicBezTo>
                    <a:pt x="1005" y="1219"/>
                    <a:pt x="994" y="1216"/>
                    <a:pt x="982" y="1214"/>
                  </a:cubicBezTo>
                  <a:close/>
                  <a:moveTo>
                    <a:pt x="1031" y="1223"/>
                  </a:moveTo>
                  <a:cubicBezTo>
                    <a:pt x="1044" y="1226"/>
                    <a:pt x="1054" y="1231"/>
                    <a:pt x="1066" y="1234"/>
                  </a:cubicBezTo>
                  <a:cubicBezTo>
                    <a:pt x="1070" y="1229"/>
                    <a:pt x="1080" y="1220"/>
                    <a:pt x="1078" y="1216"/>
                  </a:cubicBezTo>
                  <a:cubicBezTo>
                    <a:pt x="1063" y="1219"/>
                    <a:pt x="1045" y="1220"/>
                    <a:pt x="1031" y="1223"/>
                  </a:cubicBezTo>
                  <a:close/>
                  <a:moveTo>
                    <a:pt x="509" y="1223"/>
                  </a:moveTo>
                  <a:cubicBezTo>
                    <a:pt x="515" y="1222"/>
                    <a:pt x="518" y="1224"/>
                    <a:pt x="524" y="1223"/>
                  </a:cubicBezTo>
                  <a:cubicBezTo>
                    <a:pt x="523" y="1222"/>
                    <a:pt x="524" y="1217"/>
                    <a:pt x="521" y="1218"/>
                  </a:cubicBezTo>
                  <a:cubicBezTo>
                    <a:pt x="518" y="1220"/>
                    <a:pt x="511" y="1219"/>
                    <a:pt x="509" y="1223"/>
                  </a:cubicBezTo>
                  <a:close/>
                  <a:moveTo>
                    <a:pt x="482" y="1225"/>
                  </a:moveTo>
                  <a:cubicBezTo>
                    <a:pt x="487" y="1226"/>
                    <a:pt x="490" y="1224"/>
                    <a:pt x="493" y="1223"/>
                  </a:cubicBezTo>
                  <a:cubicBezTo>
                    <a:pt x="488" y="1223"/>
                    <a:pt x="483" y="1220"/>
                    <a:pt x="480" y="1223"/>
                  </a:cubicBezTo>
                  <a:cubicBezTo>
                    <a:pt x="481" y="1223"/>
                    <a:pt x="482" y="1224"/>
                    <a:pt x="482" y="1225"/>
                  </a:cubicBezTo>
                  <a:close/>
                  <a:moveTo>
                    <a:pt x="535" y="1295"/>
                  </a:moveTo>
                  <a:cubicBezTo>
                    <a:pt x="536" y="1296"/>
                    <a:pt x="537" y="1294"/>
                    <a:pt x="535" y="1295"/>
                  </a:cubicBezTo>
                  <a:moveTo>
                    <a:pt x="535" y="1295"/>
                  </a:moveTo>
                  <a:cubicBezTo>
                    <a:pt x="532" y="1272"/>
                    <a:pt x="527" y="1251"/>
                    <a:pt x="525" y="1227"/>
                  </a:cubicBezTo>
                  <a:cubicBezTo>
                    <a:pt x="512" y="1224"/>
                    <a:pt x="497" y="1223"/>
                    <a:pt x="486" y="1227"/>
                  </a:cubicBezTo>
                  <a:cubicBezTo>
                    <a:pt x="498" y="1250"/>
                    <a:pt x="518" y="1273"/>
                    <a:pt x="535" y="1295"/>
                  </a:cubicBezTo>
                  <a:moveTo>
                    <a:pt x="1022" y="1223"/>
                  </a:moveTo>
                  <a:cubicBezTo>
                    <a:pt x="1007" y="1223"/>
                    <a:pt x="991" y="1230"/>
                    <a:pt x="973" y="1229"/>
                  </a:cubicBezTo>
                  <a:cubicBezTo>
                    <a:pt x="960" y="1255"/>
                    <a:pt x="945" y="1280"/>
                    <a:pt x="928" y="1303"/>
                  </a:cubicBezTo>
                  <a:cubicBezTo>
                    <a:pt x="927" y="1316"/>
                    <a:pt x="925" y="1329"/>
                    <a:pt x="922" y="1342"/>
                  </a:cubicBezTo>
                  <a:cubicBezTo>
                    <a:pt x="920" y="1353"/>
                    <a:pt x="915" y="1367"/>
                    <a:pt x="917" y="1376"/>
                  </a:cubicBezTo>
                  <a:cubicBezTo>
                    <a:pt x="925" y="1381"/>
                    <a:pt x="933" y="1372"/>
                    <a:pt x="939" y="1367"/>
                  </a:cubicBezTo>
                  <a:cubicBezTo>
                    <a:pt x="986" y="1330"/>
                    <a:pt x="1029" y="1283"/>
                    <a:pt x="1064" y="1236"/>
                  </a:cubicBezTo>
                  <a:cubicBezTo>
                    <a:pt x="1050" y="1234"/>
                    <a:pt x="1038" y="1224"/>
                    <a:pt x="1022" y="1223"/>
                  </a:cubicBezTo>
                  <a:close/>
                  <a:moveTo>
                    <a:pt x="539" y="1299"/>
                  </a:moveTo>
                  <a:cubicBezTo>
                    <a:pt x="563" y="1325"/>
                    <a:pt x="587" y="1352"/>
                    <a:pt x="615" y="1374"/>
                  </a:cubicBezTo>
                  <a:cubicBezTo>
                    <a:pt x="628" y="1368"/>
                    <a:pt x="645" y="1367"/>
                    <a:pt x="658" y="1362"/>
                  </a:cubicBezTo>
                  <a:cubicBezTo>
                    <a:pt x="630" y="1322"/>
                    <a:pt x="605" y="1279"/>
                    <a:pt x="583" y="1232"/>
                  </a:cubicBezTo>
                  <a:cubicBezTo>
                    <a:pt x="564" y="1230"/>
                    <a:pt x="545" y="1229"/>
                    <a:pt x="527" y="1226"/>
                  </a:cubicBezTo>
                  <a:cubicBezTo>
                    <a:pt x="530" y="1251"/>
                    <a:pt x="535" y="1275"/>
                    <a:pt x="539" y="1299"/>
                  </a:cubicBezTo>
                  <a:close/>
                  <a:moveTo>
                    <a:pt x="537" y="1300"/>
                  </a:moveTo>
                  <a:cubicBezTo>
                    <a:pt x="517" y="1278"/>
                    <a:pt x="500" y="1252"/>
                    <a:pt x="481" y="1229"/>
                  </a:cubicBezTo>
                  <a:cubicBezTo>
                    <a:pt x="456" y="1237"/>
                    <a:pt x="433" y="1246"/>
                    <a:pt x="412" y="1256"/>
                  </a:cubicBezTo>
                  <a:cubicBezTo>
                    <a:pt x="452" y="1302"/>
                    <a:pt x="504" y="1344"/>
                    <a:pt x="558" y="1379"/>
                  </a:cubicBezTo>
                  <a:cubicBezTo>
                    <a:pt x="550" y="1354"/>
                    <a:pt x="543" y="1328"/>
                    <a:pt x="537" y="1300"/>
                  </a:cubicBezTo>
                  <a:close/>
                  <a:moveTo>
                    <a:pt x="938" y="1232"/>
                  </a:moveTo>
                  <a:cubicBezTo>
                    <a:pt x="936" y="1253"/>
                    <a:pt x="931" y="1276"/>
                    <a:pt x="931" y="1295"/>
                  </a:cubicBezTo>
                  <a:cubicBezTo>
                    <a:pt x="945" y="1275"/>
                    <a:pt x="957" y="1253"/>
                    <a:pt x="970" y="1231"/>
                  </a:cubicBezTo>
                  <a:cubicBezTo>
                    <a:pt x="970" y="1230"/>
                    <a:pt x="970" y="1229"/>
                    <a:pt x="968" y="1229"/>
                  </a:cubicBezTo>
                  <a:cubicBezTo>
                    <a:pt x="959" y="1231"/>
                    <a:pt x="948" y="1232"/>
                    <a:pt x="938" y="1232"/>
                  </a:cubicBezTo>
                  <a:close/>
                  <a:moveTo>
                    <a:pt x="663" y="1362"/>
                  </a:moveTo>
                  <a:cubicBezTo>
                    <a:pt x="679" y="1359"/>
                    <a:pt x="696" y="1357"/>
                    <a:pt x="712" y="1355"/>
                  </a:cubicBezTo>
                  <a:cubicBezTo>
                    <a:pt x="700" y="1317"/>
                    <a:pt x="690" y="1278"/>
                    <a:pt x="680" y="1238"/>
                  </a:cubicBezTo>
                  <a:cubicBezTo>
                    <a:pt x="649" y="1236"/>
                    <a:pt x="616" y="1235"/>
                    <a:pt x="586" y="1232"/>
                  </a:cubicBezTo>
                  <a:cubicBezTo>
                    <a:pt x="608" y="1279"/>
                    <a:pt x="632" y="1324"/>
                    <a:pt x="663" y="1362"/>
                  </a:cubicBezTo>
                  <a:close/>
                  <a:moveTo>
                    <a:pt x="872" y="1237"/>
                  </a:moveTo>
                  <a:cubicBezTo>
                    <a:pt x="861" y="1280"/>
                    <a:pt x="845" y="1318"/>
                    <a:pt x="829" y="1357"/>
                  </a:cubicBezTo>
                  <a:cubicBezTo>
                    <a:pt x="845" y="1360"/>
                    <a:pt x="862" y="1361"/>
                    <a:pt x="876" y="1366"/>
                  </a:cubicBezTo>
                  <a:cubicBezTo>
                    <a:pt x="895" y="1349"/>
                    <a:pt x="908" y="1326"/>
                    <a:pt x="924" y="1306"/>
                  </a:cubicBezTo>
                  <a:cubicBezTo>
                    <a:pt x="927" y="1282"/>
                    <a:pt x="932" y="1259"/>
                    <a:pt x="933" y="1233"/>
                  </a:cubicBezTo>
                  <a:cubicBezTo>
                    <a:pt x="912" y="1234"/>
                    <a:pt x="892" y="1235"/>
                    <a:pt x="872" y="1237"/>
                  </a:cubicBezTo>
                  <a:close/>
                  <a:moveTo>
                    <a:pt x="1182" y="1304"/>
                  </a:moveTo>
                  <a:cubicBezTo>
                    <a:pt x="1190" y="1314"/>
                    <a:pt x="1196" y="1326"/>
                    <a:pt x="1200" y="1341"/>
                  </a:cubicBezTo>
                  <a:cubicBezTo>
                    <a:pt x="1222" y="1309"/>
                    <a:pt x="1244" y="1273"/>
                    <a:pt x="1257" y="1235"/>
                  </a:cubicBezTo>
                  <a:cubicBezTo>
                    <a:pt x="1234" y="1260"/>
                    <a:pt x="1208" y="1282"/>
                    <a:pt x="1182" y="1304"/>
                  </a:cubicBezTo>
                  <a:close/>
                  <a:moveTo>
                    <a:pt x="778" y="1239"/>
                  </a:moveTo>
                  <a:cubicBezTo>
                    <a:pt x="776" y="1277"/>
                    <a:pt x="774" y="1315"/>
                    <a:pt x="773" y="1353"/>
                  </a:cubicBezTo>
                  <a:cubicBezTo>
                    <a:pt x="791" y="1354"/>
                    <a:pt x="810" y="1355"/>
                    <a:pt x="826" y="1357"/>
                  </a:cubicBezTo>
                  <a:cubicBezTo>
                    <a:pt x="843" y="1319"/>
                    <a:pt x="857" y="1279"/>
                    <a:pt x="870" y="1237"/>
                  </a:cubicBezTo>
                  <a:cubicBezTo>
                    <a:pt x="840" y="1238"/>
                    <a:pt x="810" y="1239"/>
                    <a:pt x="778" y="1239"/>
                  </a:cubicBezTo>
                  <a:close/>
                  <a:moveTo>
                    <a:pt x="170" y="1239"/>
                  </a:moveTo>
                  <a:cubicBezTo>
                    <a:pt x="177" y="1254"/>
                    <a:pt x="187" y="1266"/>
                    <a:pt x="198" y="1276"/>
                  </a:cubicBezTo>
                  <a:moveTo>
                    <a:pt x="198" y="1276"/>
                  </a:moveTo>
                  <a:cubicBezTo>
                    <a:pt x="199" y="1278"/>
                    <a:pt x="200" y="1276"/>
                    <a:pt x="198" y="1276"/>
                  </a:cubicBezTo>
                  <a:moveTo>
                    <a:pt x="198" y="1276"/>
                  </a:moveTo>
                  <a:cubicBezTo>
                    <a:pt x="189" y="1264"/>
                    <a:pt x="180" y="1250"/>
                    <a:pt x="170" y="1239"/>
                  </a:cubicBezTo>
                  <a:moveTo>
                    <a:pt x="170" y="1239"/>
                  </a:moveTo>
                  <a:cubicBezTo>
                    <a:pt x="169" y="1237"/>
                    <a:pt x="169" y="1239"/>
                    <a:pt x="170" y="1239"/>
                  </a:cubicBezTo>
                  <a:moveTo>
                    <a:pt x="716" y="1355"/>
                  </a:moveTo>
                  <a:cubicBezTo>
                    <a:pt x="722" y="1356"/>
                    <a:pt x="725" y="1353"/>
                    <a:pt x="731" y="1354"/>
                  </a:cubicBezTo>
                  <a:cubicBezTo>
                    <a:pt x="729" y="1317"/>
                    <a:pt x="729" y="1277"/>
                    <a:pt x="727" y="1239"/>
                  </a:cubicBezTo>
                  <a:cubicBezTo>
                    <a:pt x="713" y="1240"/>
                    <a:pt x="696" y="1237"/>
                    <a:pt x="684" y="1239"/>
                  </a:cubicBezTo>
                  <a:cubicBezTo>
                    <a:pt x="694" y="1278"/>
                    <a:pt x="704" y="1318"/>
                    <a:pt x="716" y="1355"/>
                  </a:cubicBezTo>
                  <a:close/>
                  <a:moveTo>
                    <a:pt x="1067" y="1238"/>
                  </a:moveTo>
                  <a:cubicBezTo>
                    <a:pt x="1026" y="1291"/>
                    <a:pt x="978" y="1338"/>
                    <a:pt x="927" y="1381"/>
                  </a:cubicBezTo>
                  <a:cubicBezTo>
                    <a:pt x="939" y="1385"/>
                    <a:pt x="948" y="1391"/>
                    <a:pt x="959" y="1396"/>
                  </a:cubicBezTo>
                  <a:cubicBezTo>
                    <a:pt x="1011" y="1367"/>
                    <a:pt x="1058" y="1334"/>
                    <a:pt x="1101" y="1296"/>
                  </a:cubicBezTo>
                  <a:cubicBezTo>
                    <a:pt x="1104" y="1282"/>
                    <a:pt x="1110" y="1271"/>
                    <a:pt x="1112" y="1256"/>
                  </a:cubicBezTo>
                  <a:cubicBezTo>
                    <a:pt x="1098" y="1249"/>
                    <a:pt x="1084" y="1242"/>
                    <a:pt x="1067" y="1238"/>
                  </a:cubicBezTo>
                  <a:close/>
                  <a:moveTo>
                    <a:pt x="731" y="1239"/>
                  </a:moveTo>
                  <a:cubicBezTo>
                    <a:pt x="730" y="1276"/>
                    <a:pt x="733" y="1316"/>
                    <a:pt x="733" y="1354"/>
                  </a:cubicBezTo>
                  <a:cubicBezTo>
                    <a:pt x="745" y="1354"/>
                    <a:pt x="757" y="1353"/>
                    <a:pt x="770" y="1353"/>
                  </a:cubicBezTo>
                  <a:cubicBezTo>
                    <a:pt x="772" y="1316"/>
                    <a:pt x="774" y="1278"/>
                    <a:pt x="775" y="1240"/>
                  </a:cubicBezTo>
                  <a:cubicBezTo>
                    <a:pt x="761" y="1239"/>
                    <a:pt x="747" y="1238"/>
                    <a:pt x="731" y="1239"/>
                  </a:cubicBezTo>
                  <a:close/>
                  <a:moveTo>
                    <a:pt x="559" y="1383"/>
                  </a:moveTo>
                  <a:cubicBezTo>
                    <a:pt x="502" y="1348"/>
                    <a:pt x="454" y="1304"/>
                    <a:pt x="408" y="1258"/>
                  </a:cubicBezTo>
                  <a:cubicBezTo>
                    <a:pt x="395" y="1265"/>
                    <a:pt x="383" y="1272"/>
                    <a:pt x="371" y="1280"/>
                  </a:cubicBezTo>
                  <a:cubicBezTo>
                    <a:pt x="377" y="1308"/>
                    <a:pt x="393" y="1320"/>
                    <a:pt x="414" y="1334"/>
                  </a:cubicBezTo>
                  <a:cubicBezTo>
                    <a:pt x="445" y="1356"/>
                    <a:pt x="480" y="1376"/>
                    <a:pt x="511" y="1392"/>
                  </a:cubicBezTo>
                  <a:cubicBezTo>
                    <a:pt x="529" y="1393"/>
                    <a:pt x="548" y="1399"/>
                    <a:pt x="564" y="1398"/>
                  </a:cubicBezTo>
                  <a:cubicBezTo>
                    <a:pt x="563" y="1393"/>
                    <a:pt x="560" y="1389"/>
                    <a:pt x="559" y="1383"/>
                  </a:cubicBezTo>
                  <a:close/>
                  <a:moveTo>
                    <a:pt x="1106" y="1293"/>
                  </a:moveTo>
                  <a:cubicBezTo>
                    <a:pt x="1114" y="1284"/>
                    <a:pt x="1124" y="1276"/>
                    <a:pt x="1133" y="1267"/>
                  </a:cubicBezTo>
                  <a:cubicBezTo>
                    <a:pt x="1126" y="1264"/>
                    <a:pt x="1122" y="1260"/>
                    <a:pt x="1115" y="1258"/>
                  </a:cubicBezTo>
                  <a:cubicBezTo>
                    <a:pt x="1112" y="1269"/>
                    <a:pt x="1106" y="1282"/>
                    <a:pt x="1106" y="1293"/>
                  </a:cubicBezTo>
                  <a:close/>
                  <a:moveTo>
                    <a:pt x="193" y="1264"/>
                  </a:moveTo>
                  <a:cubicBezTo>
                    <a:pt x="193" y="1265"/>
                    <a:pt x="193" y="1265"/>
                    <a:pt x="194" y="1265"/>
                  </a:cubicBezTo>
                  <a:moveTo>
                    <a:pt x="194" y="1265"/>
                  </a:moveTo>
                  <a:cubicBezTo>
                    <a:pt x="194" y="1266"/>
                    <a:pt x="194" y="1266"/>
                    <a:pt x="195" y="1266"/>
                  </a:cubicBezTo>
                  <a:moveTo>
                    <a:pt x="195" y="1266"/>
                  </a:moveTo>
                  <a:cubicBezTo>
                    <a:pt x="205" y="1280"/>
                    <a:pt x="216" y="1293"/>
                    <a:pt x="232" y="1301"/>
                  </a:cubicBezTo>
                  <a:moveTo>
                    <a:pt x="232" y="1301"/>
                  </a:moveTo>
                  <a:cubicBezTo>
                    <a:pt x="232" y="1302"/>
                    <a:pt x="232" y="1302"/>
                    <a:pt x="233" y="1302"/>
                  </a:cubicBezTo>
                  <a:moveTo>
                    <a:pt x="233" y="1302"/>
                  </a:moveTo>
                  <a:cubicBezTo>
                    <a:pt x="234" y="1304"/>
                    <a:pt x="234" y="1302"/>
                    <a:pt x="233" y="1302"/>
                  </a:cubicBezTo>
                  <a:moveTo>
                    <a:pt x="233" y="1302"/>
                  </a:moveTo>
                  <a:cubicBezTo>
                    <a:pt x="233" y="1301"/>
                    <a:pt x="233" y="1301"/>
                    <a:pt x="232" y="1301"/>
                  </a:cubicBezTo>
                  <a:moveTo>
                    <a:pt x="195" y="1266"/>
                  </a:moveTo>
                  <a:cubicBezTo>
                    <a:pt x="207" y="1278"/>
                    <a:pt x="219" y="1290"/>
                    <a:pt x="232" y="1301"/>
                  </a:cubicBezTo>
                  <a:moveTo>
                    <a:pt x="195" y="1266"/>
                  </a:moveTo>
                  <a:cubicBezTo>
                    <a:pt x="195" y="1265"/>
                    <a:pt x="194" y="1265"/>
                    <a:pt x="194" y="1265"/>
                  </a:cubicBezTo>
                  <a:moveTo>
                    <a:pt x="194" y="1265"/>
                  </a:moveTo>
                  <a:cubicBezTo>
                    <a:pt x="194" y="1264"/>
                    <a:pt x="193" y="1264"/>
                    <a:pt x="193" y="1264"/>
                  </a:cubicBezTo>
                  <a:moveTo>
                    <a:pt x="193" y="1264"/>
                  </a:moveTo>
                  <a:cubicBezTo>
                    <a:pt x="192" y="1262"/>
                    <a:pt x="192" y="1264"/>
                    <a:pt x="193" y="1264"/>
                  </a:cubicBezTo>
                  <a:moveTo>
                    <a:pt x="1071" y="1373"/>
                  </a:moveTo>
                  <a:cubicBezTo>
                    <a:pt x="1070" y="1374"/>
                    <a:pt x="1071" y="1374"/>
                    <a:pt x="1071" y="1373"/>
                  </a:cubicBezTo>
                  <a:moveTo>
                    <a:pt x="1071" y="1373"/>
                  </a:moveTo>
                  <a:cubicBezTo>
                    <a:pt x="1096" y="1361"/>
                    <a:pt x="1127" y="1341"/>
                    <a:pt x="1154" y="1321"/>
                  </a:cubicBezTo>
                  <a:cubicBezTo>
                    <a:pt x="1159" y="1318"/>
                    <a:pt x="1178" y="1306"/>
                    <a:pt x="1178" y="1302"/>
                  </a:cubicBezTo>
                  <a:cubicBezTo>
                    <a:pt x="1178" y="1299"/>
                    <a:pt x="1160" y="1286"/>
                    <a:pt x="1158" y="1284"/>
                  </a:cubicBezTo>
                  <a:cubicBezTo>
                    <a:pt x="1149" y="1277"/>
                    <a:pt x="1143" y="1273"/>
                    <a:pt x="1134" y="1269"/>
                  </a:cubicBezTo>
                  <a:cubicBezTo>
                    <a:pt x="1124" y="1279"/>
                    <a:pt x="1114" y="1289"/>
                    <a:pt x="1102" y="1298"/>
                  </a:cubicBezTo>
                  <a:cubicBezTo>
                    <a:pt x="1094" y="1326"/>
                    <a:pt x="1082" y="1349"/>
                    <a:pt x="1071" y="1373"/>
                  </a:cubicBezTo>
                  <a:moveTo>
                    <a:pt x="253" y="1272"/>
                  </a:moveTo>
                  <a:cubicBezTo>
                    <a:pt x="253" y="1273"/>
                    <a:pt x="254" y="1273"/>
                    <a:pt x="254" y="1273"/>
                  </a:cubicBezTo>
                  <a:moveTo>
                    <a:pt x="254" y="1273"/>
                  </a:moveTo>
                  <a:cubicBezTo>
                    <a:pt x="266" y="1296"/>
                    <a:pt x="280" y="1316"/>
                    <a:pt x="295" y="1335"/>
                  </a:cubicBezTo>
                  <a:cubicBezTo>
                    <a:pt x="305" y="1338"/>
                    <a:pt x="314" y="1343"/>
                    <a:pt x="324" y="1345"/>
                  </a:cubicBezTo>
                  <a:cubicBezTo>
                    <a:pt x="324" y="1340"/>
                    <a:pt x="326" y="1335"/>
                    <a:pt x="327" y="1331"/>
                  </a:cubicBezTo>
                  <a:cubicBezTo>
                    <a:pt x="302" y="1313"/>
                    <a:pt x="277" y="1294"/>
                    <a:pt x="254" y="1273"/>
                  </a:cubicBezTo>
                  <a:moveTo>
                    <a:pt x="254" y="1273"/>
                  </a:moveTo>
                  <a:cubicBezTo>
                    <a:pt x="254" y="1273"/>
                    <a:pt x="254" y="1272"/>
                    <a:pt x="253" y="1272"/>
                  </a:cubicBezTo>
                  <a:moveTo>
                    <a:pt x="253" y="1272"/>
                  </a:moveTo>
                  <a:cubicBezTo>
                    <a:pt x="253" y="1271"/>
                    <a:pt x="252" y="1273"/>
                    <a:pt x="253" y="1272"/>
                  </a:cubicBezTo>
                  <a:moveTo>
                    <a:pt x="379" y="1308"/>
                  </a:moveTo>
                  <a:cubicBezTo>
                    <a:pt x="380" y="1309"/>
                    <a:pt x="380" y="1308"/>
                    <a:pt x="379" y="1308"/>
                  </a:cubicBezTo>
                  <a:moveTo>
                    <a:pt x="379" y="1308"/>
                  </a:moveTo>
                  <a:cubicBezTo>
                    <a:pt x="376" y="1299"/>
                    <a:pt x="372" y="1290"/>
                    <a:pt x="368" y="1282"/>
                  </a:cubicBezTo>
                  <a:cubicBezTo>
                    <a:pt x="365" y="1285"/>
                    <a:pt x="361" y="1288"/>
                    <a:pt x="358" y="1292"/>
                  </a:cubicBezTo>
                  <a:cubicBezTo>
                    <a:pt x="365" y="1297"/>
                    <a:pt x="371" y="1303"/>
                    <a:pt x="379" y="1308"/>
                  </a:cubicBezTo>
                  <a:moveTo>
                    <a:pt x="383" y="1315"/>
                  </a:moveTo>
                  <a:cubicBezTo>
                    <a:pt x="373" y="1308"/>
                    <a:pt x="366" y="1299"/>
                    <a:pt x="355" y="1294"/>
                  </a:cubicBezTo>
                  <a:cubicBezTo>
                    <a:pt x="345" y="1304"/>
                    <a:pt x="335" y="1315"/>
                    <a:pt x="330" y="1330"/>
                  </a:cubicBezTo>
                  <a:cubicBezTo>
                    <a:pt x="356" y="1345"/>
                    <a:pt x="378" y="1368"/>
                    <a:pt x="413" y="1371"/>
                  </a:cubicBezTo>
                  <a:cubicBezTo>
                    <a:pt x="401" y="1354"/>
                    <a:pt x="391" y="1335"/>
                    <a:pt x="383" y="1315"/>
                  </a:cubicBezTo>
                  <a:close/>
                  <a:moveTo>
                    <a:pt x="929" y="1297"/>
                  </a:moveTo>
                  <a:cubicBezTo>
                    <a:pt x="929" y="1297"/>
                    <a:pt x="930" y="1298"/>
                    <a:pt x="929" y="1297"/>
                  </a:cubicBezTo>
                  <a:close/>
                  <a:moveTo>
                    <a:pt x="224" y="1300"/>
                  </a:moveTo>
                  <a:cubicBezTo>
                    <a:pt x="224" y="1301"/>
                    <a:pt x="225" y="1301"/>
                    <a:pt x="225" y="1301"/>
                  </a:cubicBezTo>
                  <a:moveTo>
                    <a:pt x="225" y="1301"/>
                  </a:moveTo>
                  <a:cubicBezTo>
                    <a:pt x="259" y="1340"/>
                    <a:pt x="299" y="1371"/>
                    <a:pt x="343" y="1399"/>
                  </a:cubicBezTo>
                  <a:cubicBezTo>
                    <a:pt x="340" y="1392"/>
                    <a:pt x="333" y="1387"/>
                    <a:pt x="331" y="1378"/>
                  </a:cubicBezTo>
                  <a:cubicBezTo>
                    <a:pt x="326" y="1374"/>
                    <a:pt x="321" y="1369"/>
                    <a:pt x="317" y="1364"/>
                  </a:cubicBezTo>
                  <a:cubicBezTo>
                    <a:pt x="283" y="1346"/>
                    <a:pt x="259" y="1319"/>
                    <a:pt x="225" y="1301"/>
                  </a:cubicBezTo>
                  <a:moveTo>
                    <a:pt x="225" y="1301"/>
                  </a:moveTo>
                  <a:cubicBezTo>
                    <a:pt x="226" y="1300"/>
                    <a:pt x="225" y="1300"/>
                    <a:pt x="224" y="1300"/>
                  </a:cubicBezTo>
                  <a:moveTo>
                    <a:pt x="224" y="1300"/>
                  </a:moveTo>
                  <a:cubicBezTo>
                    <a:pt x="224" y="1299"/>
                    <a:pt x="223" y="1300"/>
                    <a:pt x="224" y="1300"/>
                  </a:cubicBezTo>
                  <a:moveTo>
                    <a:pt x="961" y="1398"/>
                  </a:moveTo>
                  <a:cubicBezTo>
                    <a:pt x="996" y="1395"/>
                    <a:pt x="1039" y="1392"/>
                    <a:pt x="1066" y="1377"/>
                  </a:cubicBezTo>
                  <a:cubicBezTo>
                    <a:pt x="1077" y="1353"/>
                    <a:pt x="1091" y="1328"/>
                    <a:pt x="1097" y="1302"/>
                  </a:cubicBezTo>
                  <a:cubicBezTo>
                    <a:pt x="1057" y="1339"/>
                    <a:pt x="1010" y="1370"/>
                    <a:pt x="961" y="1398"/>
                  </a:cubicBezTo>
                  <a:close/>
                  <a:moveTo>
                    <a:pt x="1294" y="1304"/>
                  </a:moveTo>
                  <a:cubicBezTo>
                    <a:pt x="1293" y="1304"/>
                    <a:pt x="1294" y="1305"/>
                    <a:pt x="1294" y="1304"/>
                  </a:cubicBezTo>
                  <a:close/>
                  <a:moveTo>
                    <a:pt x="1292" y="1305"/>
                  </a:moveTo>
                  <a:cubicBezTo>
                    <a:pt x="1292" y="1305"/>
                    <a:pt x="1293" y="1306"/>
                    <a:pt x="1292" y="1305"/>
                  </a:cubicBezTo>
                  <a:close/>
                  <a:moveTo>
                    <a:pt x="561" y="1382"/>
                  </a:moveTo>
                  <a:cubicBezTo>
                    <a:pt x="567" y="1384"/>
                    <a:pt x="571" y="1388"/>
                    <a:pt x="577" y="1391"/>
                  </a:cubicBezTo>
                  <a:cubicBezTo>
                    <a:pt x="587" y="1385"/>
                    <a:pt x="597" y="1379"/>
                    <a:pt x="610" y="1376"/>
                  </a:cubicBezTo>
                  <a:cubicBezTo>
                    <a:pt x="587" y="1352"/>
                    <a:pt x="562" y="1331"/>
                    <a:pt x="541" y="1305"/>
                  </a:cubicBezTo>
                  <a:cubicBezTo>
                    <a:pt x="546" y="1332"/>
                    <a:pt x="554" y="1357"/>
                    <a:pt x="561" y="1382"/>
                  </a:cubicBezTo>
                  <a:close/>
                  <a:moveTo>
                    <a:pt x="1179" y="1305"/>
                  </a:moveTo>
                  <a:cubicBezTo>
                    <a:pt x="1162" y="1320"/>
                    <a:pt x="1142" y="1333"/>
                    <a:pt x="1122" y="1345"/>
                  </a:cubicBezTo>
                  <a:cubicBezTo>
                    <a:pt x="1103" y="1357"/>
                    <a:pt x="1083" y="1369"/>
                    <a:pt x="1066" y="1382"/>
                  </a:cubicBezTo>
                  <a:cubicBezTo>
                    <a:pt x="1112" y="1371"/>
                    <a:pt x="1168" y="1364"/>
                    <a:pt x="1197" y="1341"/>
                  </a:cubicBezTo>
                  <a:cubicBezTo>
                    <a:pt x="1194" y="1326"/>
                    <a:pt x="1188" y="1314"/>
                    <a:pt x="1179" y="1305"/>
                  </a:cubicBezTo>
                  <a:close/>
                  <a:moveTo>
                    <a:pt x="1283" y="1311"/>
                  </a:moveTo>
                  <a:cubicBezTo>
                    <a:pt x="1257" y="1325"/>
                    <a:pt x="1230" y="1338"/>
                    <a:pt x="1200" y="1348"/>
                  </a:cubicBezTo>
                  <a:cubicBezTo>
                    <a:pt x="1201" y="1361"/>
                    <a:pt x="1197" y="1369"/>
                    <a:pt x="1194" y="1378"/>
                  </a:cubicBezTo>
                  <a:moveTo>
                    <a:pt x="1194" y="1378"/>
                  </a:moveTo>
                  <a:cubicBezTo>
                    <a:pt x="1193" y="1379"/>
                    <a:pt x="1194" y="1379"/>
                    <a:pt x="1194" y="1378"/>
                  </a:cubicBezTo>
                  <a:moveTo>
                    <a:pt x="1194" y="1378"/>
                  </a:moveTo>
                  <a:cubicBezTo>
                    <a:pt x="1227" y="1358"/>
                    <a:pt x="1258" y="1338"/>
                    <a:pt x="1283" y="1311"/>
                  </a:cubicBezTo>
                  <a:moveTo>
                    <a:pt x="1283" y="1311"/>
                  </a:moveTo>
                  <a:cubicBezTo>
                    <a:pt x="1285" y="1310"/>
                    <a:pt x="1283" y="1310"/>
                    <a:pt x="1283" y="1311"/>
                  </a:cubicBezTo>
                  <a:moveTo>
                    <a:pt x="881" y="1367"/>
                  </a:moveTo>
                  <a:cubicBezTo>
                    <a:pt x="892" y="1368"/>
                    <a:pt x="901" y="1372"/>
                    <a:pt x="911" y="1374"/>
                  </a:cubicBezTo>
                  <a:cubicBezTo>
                    <a:pt x="916" y="1355"/>
                    <a:pt x="921" y="1331"/>
                    <a:pt x="922" y="1312"/>
                  </a:cubicBezTo>
                  <a:cubicBezTo>
                    <a:pt x="910" y="1331"/>
                    <a:pt x="895" y="1349"/>
                    <a:pt x="881" y="1367"/>
                  </a:cubicBezTo>
                  <a:close/>
                  <a:moveTo>
                    <a:pt x="388" y="1319"/>
                  </a:moveTo>
                  <a:cubicBezTo>
                    <a:pt x="395" y="1338"/>
                    <a:pt x="406" y="1356"/>
                    <a:pt x="416" y="1373"/>
                  </a:cubicBezTo>
                  <a:cubicBezTo>
                    <a:pt x="444" y="1379"/>
                    <a:pt x="470" y="1386"/>
                    <a:pt x="500" y="1390"/>
                  </a:cubicBezTo>
                  <a:moveTo>
                    <a:pt x="500" y="1390"/>
                  </a:moveTo>
                  <a:cubicBezTo>
                    <a:pt x="500" y="1392"/>
                    <a:pt x="504" y="1389"/>
                    <a:pt x="500" y="1390"/>
                  </a:cubicBezTo>
                  <a:moveTo>
                    <a:pt x="388" y="1319"/>
                  </a:moveTo>
                  <a:cubicBezTo>
                    <a:pt x="423" y="1344"/>
                    <a:pt x="460" y="1368"/>
                    <a:pt x="500" y="1390"/>
                  </a:cubicBezTo>
                  <a:moveTo>
                    <a:pt x="388" y="1319"/>
                  </a:moveTo>
                  <a:cubicBezTo>
                    <a:pt x="387" y="1317"/>
                    <a:pt x="386" y="1319"/>
                    <a:pt x="388" y="1319"/>
                  </a:cubicBezTo>
                  <a:moveTo>
                    <a:pt x="261" y="1322"/>
                  </a:moveTo>
                  <a:cubicBezTo>
                    <a:pt x="260" y="1322"/>
                    <a:pt x="262" y="1323"/>
                    <a:pt x="261" y="1322"/>
                  </a:cubicBezTo>
                  <a:close/>
                  <a:moveTo>
                    <a:pt x="264" y="1323"/>
                  </a:moveTo>
                  <a:cubicBezTo>
                    <a:pt x="264" y="1324"/>
                    <a:pt x="264" y="1324"/>
                    <a:pt x="264" y="1324"/>
                  </a:cubicBezTo>
                  <a:cubicBezTo>
                    <a:pt x="279" y="1334"/>
                    <a:pt x="292" y="1346"/>
                    <a:pt x="308" y="1355"/>
                  </a:cubicBezTo>
                  <a:moveTo>
                    <a:pt x="308" y="1355"/>
                  </a:moveTo>
                  <a:cubicBezTo>
                    <a:pt x="308" y="1356"/>
                    <a:pt x="308" y="1356"/>
                    <a:pt x="309" y="1356"/>
                  </a:cubicBezTo>
                  <a:moveTo>
                    <a:pt x="309" y="1356"/>
                  </a:moveTo>
                  <a:cubicBezTo>
                    <a:pt x="309" y="1357"/>
                    <a:pt x="310" y="1356"/>
                    <a:pt x="309" y="1356"/>
                  </a:cubicBezTo>
                  <a:moveTo>
                    <a:pt x="309" y="1356"/>
                  </a:moveTo>
                  <a:cubicBezTo>
                    <a:pt x="309" y="1355"/>
                    <a:pt x="309" y="1355"/>
                    <a:pt x="308" y="1355"/>
                  </a:cubicBezTo>
                  <a:moveTo>
                    <a:pt x="308" y="1355"/>
                  </a:moveTo>
                  <a:cubicBezTo>
                    <a:pt x="299" y="1338"/>
                    <a:pt x="282" y="1330"/>
                    <a:pt x="264" y="1323"/>
                  </a:cubicBezTo>
                  <a:moveTo>
                    <a:pt x="264" y="1323"/>
                  </a:moveTo>
                  <a:cubicBezTo>
                    <a:pt x="263" y="1322"/>
                    <a:pt x="263" y="1323"/>
                    <a:pt x="264" y="1323"/>
                  </a:cubicBezTo>
                  <a:moveTo>
                    <a:pt x="327" y="1347"/>
                  </a:moveTo>
                  <a:cubicBezTo>
                    <a:pt x="343" y="1351"/>
                    <a:pt x="359" y="1360"/>
                    <a:pt x="374" y="1361"/>
                  </a:cubicBezTo>
                  <a:cubicBezTo>
                    <a:pt x="358" y="1353"/>
                    <a:pt x="345" y="1342"/>
                    <a:pt x="329" y="1333"/>
                  </a:cubicBezTo>
                  <a:cubicBezTo>
                    <a:pt x="328" y="1337"/>
                    <a:pt x="327" y="1341"/>
                    <a:pt x="327" y="1347"/>
                  </a:cubicBezTo>
                  <a:close/>
                  <a:moveTo>
                    <a:pt x="299" y="1340"/>
                  </a:moveTo>
                  <a:cubicBezTo>
                    <a:pt x="308" y="1349"/>
                    <a:pt x="314" y="1361"/>
                    <a:pt x="326" y="1367"/>
                  </a:cubicBezTo>
                  <a:cubicBezTo>
                    <a:pt x="325" y="1362"/>
                    <a:pt x="324" y="1356"/>
                    <a:pt x="324" y="1348"/>
                  </a:cubicBezTo>
                  <a:cubicBezTo>
                    <a:pt x="315" y="1346"/>
                    <a:pt x="309" y="1342"/>
                    <a:pt x="299" y="1340"/>
                  </a:cubicBezTo>
                  <a:moveTo>
                    <a:pt x="299" y="1340"/>
                  </a:moveTo>
                  <a:cubicBezTo>
                    <a:pt x="299" y="1338"/>
                    <a:pt x="298" y="1340"/>
                    <a:pt x="299" y="1340"/>
                  </a:cubicBezTo>
                  <a:moveTo>
                    <a:pt x="1254" y="1341"/>
                  </a:moveTo>
                  <a:cubicBezTo>
                    <a:pt x="1254" y="1340"/>
                    <a:pt x="1254" y="1341"/>
                    <a:pt x="1254" y="1342"/>
                  </a:cubicBezTo>
                  <a:moveTo>
                    <a:pt x="1254" y="1342"/>
                  </a:moveTo>
                  <a:cubicBezTo>
                    <a:pt x="1253" y="1341"/>
                    <a:pt x="1253" y="1342"/>
                    <a:pt x="1253" y="1343"/>
                  </a:cubicBezTo>
                  <a:moveTo>
                    <a:pt x="1253" y="1343"/>
                  </a:moveTo>
                  <a:cubicBezTo>
                    <a:pt x="1252" y="1342"/>
                    <a:pt x="1252" y="1343"/>
                    <a:pt x="1252" y="1343"/>
                  </a:cubicBezTo>
                  <a:moveTo>
                    <a:pt x="1252" y="1343"/>
                  </a:moveTo>
                  <a:cubicBezTo>
                    <a:pt x="1231" y="1356"/>
                    <a:pt x="1213" y="1372"/>
                    <a:pt x="1191" y="1383"/>
                  </a:cubicBezTo>
                  <a:cubicBezTo>
                    <a:pt x="1188" y="1390"/>
                    <a:pt x="1182" y="1395"/>
                    <a:pt x="1178" y="1402"/>
                  </a:cubicBezTo>
                  <a:moveTo>
                    <a:pt x="1178" y="1402"/>
                  </a:moveTo>
                  <a:cubicBezTo>
                    <a:pt x="1177" y="1402"/>
                    <a:pt x="1177" y="1402"/>
                    <a:pt x="1177" y="1403"/>
                  </a:cubicBezTo>
                  <a:moveTo>
                    <a:pt x="1177" y="1403"/>
                  </a:moveTo>
                  <a:cubicBezTo>
                    <a:pt x="1175" y="1404"/>
                    <a:pt x="1177" y="1404"/>
                    <a:pt x="1177" y="1403"/>
                  </a:cubicBezTo>
                  <a:moveTo>
                    <a:pt x="1177" y="1403"/>
                  </a:moveTo>
                  <a:cubicBezTo>
                    <a:pt x="1178" y="1403"/>
                    <a:pt x="1178" y="1403"/>
                    <a:pt x="1178" y="1402"/>
                  </a:cubicBezTo>
                  <a:moveTo>
                    <a:pt x="1178" y="1402"/>
                  </a:moveTo>
                  <a:cubicBezTo>
                    <a:pt x="1205" y="1385"/>
                    <a:pt x="1229" y="1365"/>
                    <a:pt x="1252" y="1343"/>
                  </a:cubicBezTo>
                  <a:moveTo>
                    <a:pt x="1252" y="1343"/>
                  </a:moveTo>
                  <a:cubicBezTo>
                    <a:pt x="1252" y="1344"/>
                    <a:pt x="1253" y="1343"/>
                    <a:pt x="1253" y="1343"/>
                  </a:cubicBezTo>
                  <a:moveTo>
                    <a:pt x="1253" y="1343"/>
                  </a:moveTo>
                  <a:cubicBezTo>
                    <a:pt x="1253" y="1343"/>
                    <a:pt x="1253" y="1342"/>
                    <a:pt x="1254" y="1342"/>
                  </a:cubicBezTo>
                  <a:moveTo>
                    <a:pt x="1254" y="1342"/>
                  </a:moveTo>
                  <a:cubicBezTo>
                    <a:pt x="1254" y="1342"/>
                    <a:pt x="1254" y="1341"/>
                    <a:pt x="1254" y="1341"/>
                  </a:cubicBezTo>
                  <a:moveTo>
                    <a:pt x="1254" y="1341"/>
                  </a:moveTo>
                  <a:cubicBezTo>
                    <a:pt x="1256" y="1340"/>
                    <a:pt x="1254" y="1339"/>
                    <a:pt x="1254" y="1341"/>
                  </a:cubicBezTo>
                  <a:moveTo>
                    <a:pt x="1193" y="1348"/>
                  </a:moveTo>
                  <a:cubicBezTo>
                    <a:pt x="1193" y="1348"/>
                    <a:pt x="1194" y="1349"/>
                    <a:pt x="1193" y="1348"/>
                  </a:cubicBezTo>
                  <a:close/>
                  <a:moveTo>
                    <a:pt x="330" y="1369"/>
                  </a:moveTo>
                  <a:cubicBezTo>
                    <a:pt x="368" y="1393"/>
                    <a:pt x="409" y="1413"/>
                    <a:pt x="454" y="1429"/>
                  </a:cubicBezTo>
                  <a:cubicBezTo>
                    <a:pt x="444" y="1415"/>
                    <a:pt x="432" y="1403"/>
                    <a:pt x="423" y="1388"/>
                  </a:cubicBezTo>
                  <a:cubicBezTo>
                    <a:pt x="395" y="1370"/>
                    <a:pt x="360" y="1360"/>
                    <a:pt x="326" y="1349"/>
                  </a:cubicBezTo>
                  <a:cubicBezTo>
                    <a:pt x="327" y="1357"/>
                    <a:pt x="327" y="1364"/>
                    <a:pt x="330" y="1369"/>
                  </a:cubicBezTo>
                  <a:close/>
                  <a:moveTo>
                    <a:pt x="1151" y="1402"/>
                  </a:moveTo>
                  <a:cubicBezTo>
                    <a:pt x="1149" y="1403"/>
                    <a:pt x="1151" y="1403"/>
                    <a:pt x="1151" y="1402"/>
                  </a:cubicBezTo>
                  <a:moveTo>
                    <a:pt x="1151" y="1402"/>
                  </a:moveTo>
                  <a:cubicBezTo>
                    <a:pt x="1165" y="1397"/>
                    <a:pt x="1176" y="1388"/>
                    <a:pt x="1189" y="1382"/>
                  </a:cubicBezTo>
                  <a:cubicBezTo>
                    <a:pt x="1193" y="1373"/>
                    <a:pt x="1197" y="1363"/>
                    <a:pt x="1198" y="1350"/>
                  </a:cubicBezTo>
                  <a:cubicBezTo>
                    <a:pt x="1183" y="1365"/>
                    <a:pt x="1168" y="1386"/>
                    <a:pt x="1151" y="1402"/>
                  </a:cubicBezTo>
                  <a:moveTo>
                    <a:pt x="1191" y="1352"/>
                  </a:moveTo>
                  <a:cubicBezTo>
                    <a:pt x="1142" y="1377"/>
                    <a:pt x="1096" y="1406"/>
                    <a:pt x="1039" y="1424"/>
                  </a:cubicBezTo>
                  <a:cubicBezTo>
                    <a:pt x="1033" y="1434"/>
                    <a:pt x="1025" y="1443"/>
                    <a:pt x="1017" y="1452"/>
                  </a:cubicBezTo>
                  <a:moveTo>
                    <a:pt x="1017" y="1452"/>
                  </a:moveTo>
                  <a:cubicBezTo>
                    <a:pt x="1016" y="1453"/>
                    <a:pt x="1017" y="1453"/>
                    <a:pt x="1017" y="1452"/>
                  </a:cubicBezTo>
                  <a:moveTo>
                    <a:pt x="1017" y="1452"/>
                  </a:moveTo>
                  <a:cubicBezTo>
                    <a:pt x="1063" y="1442"/>
                    <a:pt x="1102" y="1425"/>
                    <a:pt x="1141" y="1408"/>
                  </a:cubicBezTo>
                  <a:cubicBezTo>
                    <a:pt x="1159" y="1390"/>
                    <a:pt x="1176" y="1372"/>
                    <a:pt x="1191" y="1352"/>
                  </a:cubicBezTo>
                  <a:moveTo>
                    <a:pt x="1191" y="1352"/>
                  </a:moveTo>
                  <a:cubicBezTo>
                    <a:pt x="1193" y="1352"/>
                    <a:pt x="1191" y="1351"/>
                    <a:pt x="1191" y="1352"/>
                  </a:cubicBezTo>
                  <a:moveTo>
                    <a:pt x="735" y="1356"/>
                  </a:moveTo>
                  <a:cubicBezTo>
                    <a:pt x="733" y="1373"/>
                    <a:pt x="736" y="1393"/>
                    <a:pt x="736" y="1411"/>
                  </a:cubicBezTo>
                  <a:cubicBezTo>
                    <a:pt x="746" y="1411"/>
                    <a:pt x="756" y="1411"/>
                    <a:pt x="766" y="1411"/>
                  </a:cubicBezTo>
                  <a:cubicBezTo>
                    <a:pt x="768" y="1393"/>
                    <a:pt x="768" y="1374"/>
                    <a:pt x="770" y="1356"/>
                  </a:cubicBezTo>
                  <a:cubicBezTo>
                    <a:pt x="758" y="1356"/>
                    <a:pt x="747" y="1356"/>
                    <a:pt x="735" y="1356"/>
                  </a:cubicBezTo>
                  <a:close/>
                  <a:moveTo>
                    <a:pt x="773" y="1356"/>
                  </a:moveTo>
                  <a:cubicBezTo>
                    <a:pt x="771" y="1374"/>
                    <a:pt x="770" y="1392"/>
                    <a:pt x="769" y="1411"/>
                  </a:cubicBezTo>
                  <a:cubicBezTo>
                    <a:pt x="779" y="1411"/>
                    <a:pt x="789" y="1411"/>
                    <a:pt x="799" y="1411"/>
                  </a:cubicBezTo>
                  <a:cubicBezTo>
                    <a:pt x="809" y="1394"/>
                    <a:pt x="817" y="1376"/>
                    <a:pt x="825" y="1359"/>
                  </a:cubicBezTo>
                  <a:cubicBezTo>
                    <a:pt x="807" y="1358"/>
                    <a:pt x="791" y="1356"/>
                    <a:pt x="773" y="1356"/>
                  </a:cubicBezTo>
                  <a:close/>
                  <a:moveTo>
                    <a:pt x="718" y="1358"/>
                  </a:moveTo>
                  <a:cubicBezTo>
                    <a:pt x="721" y="1371"/>
                    <a:pt x="728" y="1389"/>
                    <a:pt x="733" y="1403"/>
                  </a:cubicBezTo>
                  <a:cubicBezTo>
                    <a:pt x="732" y="1388"/>
                    <a:pt x="731" y="1373"/>
                    <a:pt x="731" y="1357"/>
                  </a:cubicBezTo>
                  <a:cubicBezTo>
                    <a:pt x="727" y="1357"/>
                    <a:pt x="721" y="1356"/>
                    <a:pt x="718" y="1358"/>
                  </a:cubicBezTo>
                  <a:close/>
                  <a:moveTo>
                    <a:pt x="664" y="1365"/>
                  </a:moveTo>
                  <a:cubicBezTo>
                    <a:pt x="673" y="1379"/>
                    <a:pt x="687" y="1397"/>
                    <a:pt x="701" y="1410"/>
                  </a:cubicBezTo>
                  <a:cubicBezTo>
                    <a:pt x="712" y="1408"/>
                    <a:pt x="723" y="1413"/>
                    <a:pt x="732" y="1410"/>
                  </a:cubicBezTo>
                  <a:cubicBezTo>
                    <a:pt x="724" y="1394"/>
                    <a:pt x="719" y="1376"/>
                    <a:pt x="713" y="1358"/>
                  </a:cubicBezTo>
                  <a:cubicBezTo>
                    <a:pt x="696" y="1359"/>
                    <a:pt x="679" y="1361"/>
                    <a:pt x="664" y="1365"/>
                  </a:cubicBezTo>
                  <a:close/>
                  <a:moveTo>
                    <a:pt x="1171" y="1359"/>
                  </a:moveTo>
                  <a:cubicBezTo>
                    <a:pt x="1137" y="1369"/>
                    <a:pt x="1101" y="1378"/>
                    <a:pt x="1064" y="1386"/>
                  </a:cubicBezTo>
                  <a:cubicBezTo>
                    <a:pt x="1058" y="1397"/>
                    <a:pt x="1050" y="1409"/>
                    <a:pt x="1043" y="1420"/>
                  </a:cubicBezTo>
                  <a:cubicBezTo>
                    <a:pt x="1090" y="1404"/>
                    <a:pt x="1132" y="1383"/>
                    <a:pt x="1171" y="1359"/>
                  </a:cubicBezTo>
                  <a:moveTo>
                    <a:pt x="1171" y="1359"/>
                  </a:moveTo>
                  <a:cubicBezTo>
                    <a:pt x="1172" y="1358"/>
                    <a:pt x="1171" y="1358"/>
                    <a:pt x="1171" y="1359"/>
                  </a:cubicBezTo>
                  <a:moveTo>
                    <a:pt x="827" y="1360"/>
                  </a:moveTo>
                  <a:cubicBezTo>
                    <a:pt x="820" y="1378"/>
                    <a:pt x="811" y="1394"/>
                    <a:pt x="802" y="1411"/>
                  </a:cubicBezTo>
                  <a:cubicBezTo>
                    <a:pt x="813" y="1409"/>
                    <a:pt x="828" y="1411"/>
                    <a:pt x="838" y="1409"/>
                  </a:cubicBezTo>
                  <a:cubicBezTo>
                    <a:pt x="847" y="1399"/>
                    <a:pt x="859" y="1388"/>
                    <a:pt x="868" y="1378"/>
                  </a:cubicBezTo>
                  <a:cubicBezTo>
                    <a:pt x="871" y="1375"/>
                    <a:pt x="876" y="1371"/>
                    <a:pt x="874" y="1367"/>
                  </a:cubicBezTo>
                  <a:cubicBezTo>
                    <a:pt x="860" y="1364"/>
                    <a:pt x="844" y="1361"/>
                    <a:pt x="827" y="1360"/>
                  </a:cubicBezTo>
                  <a:close/>
                  <a:moveTo>
                    <a:pt x="375" y="1363"/>
                  </a:moveTo>
                  <a:cubicBezTo>
                    <a:pt x="375" y="1362"/>
                    <a:pt x="376" y="1363"/>
                    <a:pt x="375" y="1363"/>
                  </a:cubicBezTo>
                  <a:close/>
                  <a:moveTo>
                    <a:pt x="618" y="1375"/>
                  </a:moveTo>
                  <a:cubicBezTo>
                    <a:pt x="621" y="1381"/>
                    <a:pt x="628" y="1387"/>
                    <a:pt x="635" y="1392"/>
                  </a:cubicBezTo>
                  <a:cubicBezTo>
                    <a:pt x="641" y="1397"/>
                    <a:pt x="650" y="1406"/>
                    <a:pt x="657" y="1408"/>
                  </a:cubicBezTo>
                  <a:cubicBezTo>
                    <a:pt x="669" y="1411"/>
                    <a:pt x="681" y="1407"/>
                    <a:pt x="695" y="1410"/>
                  </a:cubicBezTo>
                  <a:cubicBezTo>
                    <a:pt x="685" y="1397"/>
                    <a:pt x="672" y="1379"/>
                    <a:pt x="659" y="1366"/>
                  </a:cubicBezTo>
                  <a:cubicBezTo>
                    <a:pt x="644" y="1368"/>
                    <a:pt x="632" y="1372"/>
                    <a:pt x="618" y="1375"/>
                  </a:cubicBezTo>
                  <a:close/>
                  <a:moveTo>
                    <a:pt x="879" y="1368"/>
                  </a:moveTo>
                  <a:cubicBezTo>
                    <a:pt x="870" y="1379"/>
                    <a:pt x="860" y="1391"/>
                    <a:pt x="850" y="1400"/>
                  </a:cubicBezTo>
                  <a:cubicBezTo>
                    <a:pt x="848" y="1403"/>
                    <a:pt x="842" y="1405"/>
                    <a:pt x="844" y="1409"/>
                  </a:cubicBezTo>
                  <a:cubicBezTo>
                    <a:pt x="857" y="1409"/>
                    <a:pt x="870" y="1407"/>
                    <a:pt x="884" y="1407"/>
                  </a:cubicBezTo>
                  <a:cubicBezTo>
                    <a:pt x="892" y="1402"/>
                    <a:pt x="900" y="1396"/>
                    <a:pt x="908" y="1391"/>
                  </a:cubicBezTo>
                  <a:cubicBezTo>
                    <a:pt x="908" y="1385"/>
                    <a:pt x="910" y="1381"/>
                    <a:pt x="911" y="1377"/>
                  </a:cubicBezTo>
                  <a:cubicBezTo>
                    <a:pt x="900" y="1374"/>
                    <a:pt x="890" y="1371"/>
                    <a:pt x="879" y="1368"/>
                  </a:cubicBezTo>
                  <a:close/>
                  <a:moveTo>
                    <a:pt x="419" y="1382"/>
                  </a:moveTo>
                  <a:cubicBezTo>
                    <a:pt x="416" y="1375"/>
                    <a:pt x="405" y="1372"/>
                    <a:pt x="398" y="1372"/>
                  </a:cubicBezTo>
                  <a:cubicBezTo>
                    <a:pt x="405" y="1375"/>
                    <a:pt x="413" y="1382"/>
                    <a:pt x="419" y="1382"/>
                  </a:cubicBezTo>
                  <a:close/>
                  <a:moveTo>
                    <a:pt x="332" y="1374"/>
                  </a:moveTo>
                  <a:cubicBezTo>
                    <a:pt x="368" y="1419"/>
                    <a:pt x="423" y="1445"/>
                    <a:pt x="487" y="1461"/>
                  </a:cubicBezTo>
                  <a:moveTo>
                    <a:pt x="487" y="1461"/>
                  </a:moveTo>
                  <a:cubicBezTo>
                    <a:pt x="488" y="1462"/>
                    <a:pt x="489" y="1461"/>
                    <a:pt x="487" y="1461"/>
                  </a:cubicBezTo>
                  <a:moveTo>
                    <a:pt x="487" y="1461"/>
                  </a:moveTo>
                  <a:cubicBezTo>
                    <a:pt x="476" y="1454"/>
                    <a:pt x="470" y="1441"/>
                    <a:pt x="458" y="1434"/>
                  </a:cubicBezTo>
                  <a:cubicBezTo>
                    <a:pt x="438" y="1423"/>
                    <a:pt x="414" y="1417"/>
                    <a:pt x="392" y="1407"/>
                  </a:cubicBezTo>
                  <a:cubicBezTo>
                    <a:pt x="371" y="1397"/>
                    <a:pt x="351" y="1384"/>
                    <a:pt x="332" y="1374"/>
                  </a:cubicBezTo>
                  <a:moveTo>
                    <a:pt x="332" y="1374"/>
                  </a:moveTo>
                  <a:cubicBezTo>
                    <a:pt x="331" y="1373"/>
                    <a:pt x="331" y="1374"/>
                    <a:pt x="332" y="1374"/>
                  </a:cubicBezTo>
                  <a:moveTo>
                    <a:pt x="419" y="1377"/>
                  </a:moveTo>
                  <a:cubicBezTo>
                    <a:pt x="420" y="1381"/>
                    <a:pt x="424" y="1383"/>
                    <a:pt x="425" y="1387"/>
                  </a:cubicBezTo>
                  <a:cubicBezTo>
                    <a:pt x="461" y="1403"/>
                    <a:pt x="496" y="1420"/>
                    <a:pt x="536" y="1431"/>
                  </a:cubicBezTo>
                  <a:cubicBezTo>
                    <a:pt x="537" y="1422"/>
                    <a:pt x="546" y="1417"/>
                    <a:pt x="546" y="1411"/>
                  </a:cubicBezTo>
                  <a:cubicBezTo>
                    <a:pt x="533" y="1406"/>
                    <a:pt x="522" y="1401"/>
                    <a:pt x="511" y="1394"/>
                  </a:cubicBezTo>
                  <a:cubicBezTo>
                    <a:pt x="479" y="1390"/>
                    <a:pt x="450" y="1383"/>
                    <a:pt x="419" y="1377"/>
                  </a:cubicBezTo>
                  <a:moveTo>
                    <a:pt x="419" y="1377"/>
                  </a:moveTo>
                  <a:cubicBezTo>
                    <a:pt x="419" y="1376"/>
                    <a:pt x="418" y="1377"/>
                    <a:pt x="419" y="1377"/>
                  </a:cubicBezTo>
                  <a:moveTo>
                    <a:pt x="612" y="1377"/>
                  </a:moveTo>
                  <a:cubicBezTo>
                    <a:pt x="601" y="1382"/>
                    <a:pt x="588" y="1386"/>
                    <a:pt x="579" y="1392"/>
                  </a:cubicBezTo>
                  <a:cubicBezTo>
                    <a:pt x="593" y="1405"/>
                    <a:pt x="625" y="1407"/>
                    <a:pt x="650" y="1406"/>
                  </a:cubicBezTo>
                  <a:cubicBezTo>
                    <a:pt x="636" y="1397"/>
                    <a:pt x="626" y="1386"/>
                    <a:pt x="612" y="1377"/>
                  </a:cubicBezTo>
                  <a:close/>
                  <a:moveTo>
                    <a:pt x="914" y="1387"/>
                  </a:moveTo>
                  <a:cubicBezTo>
                    <a:pt x="915" y="1384"/>
                    <a:pt x="920" y="1384"/>
                    <a:pt x="920" y="1380"/>
                  </a:cubicBezTo>
                  <a:cubicBezTo>
                    <a:pt x="917" y="1380"/>
                    <a:pt x="917" y="1378"/>
                    <a:pt x="914" y="1379"/>
                  </a:cubicBezTo>
                  <a:cubicBezTo>
                    <a:pt x="915" y="1382"/>
                    <a:pt x="911" y="1385"/>
                    <a:pt x="914" y="1387"/>
                  </a:cubicBezTo>
                  <a:close/>
                  <a:moveTo>
                    <a:pt x="1062" y="1382"/>
                  </a:moveTo>
                  <a:cubicBezTo>
                    <a:pt x="1061" y="1382"/>
                    <a:pt x="1059" y="1383"/>
                    <a:pt x="1059" y="1384"/>
                  </a:cubicBezTo>
                  <a:cubicBezTo>
                    <a:pt x="1061" y="1384"/>
                    <a:pt x="1062" y="1384"/>
                    <a:pt x="1062" y="1382"/>
                  </a:cubicBezTo>
                  <a:moveTo>
                    <a:pt x="1062" y="1382"/>
                  </a:moveTo>
                  <a:cubicBezTo>
                    <a:pt x="1064" y="1381"/>
                    <a:pt x="1062" y="1381"/>
                    <a:pt x="1062" y="1382"/>
                  </a:cubicBezTo>
                  <a:moveTo>
                    <a:pt x="911" y="1391"/>
                  </a:moveTo>
                  <a:cubicBezTo>
                    <a:pt x="911" y="1397"/>
                    <a:pt x="908" y="1400"/>
                    <a:pt x="908" y="1405"/>
                  </a:cubicBezTo>
                  <a:cubicBezTo>
                    <a:pt x="923" y="1401"/>
                    <a:pt x="944" y="1404"/>
                    <a:pt x="956" y="1397"/>
                  </a:cubicBezTo>
                  <a:cubicBezTo>
                    <a:pt x="941" y="1391"/>
                    <a:pt x="923" y="1374"/>
                    <a:pt x="911" y="1391"/>
                  </a:cubicBezTo>
                  <a:close/>
                  <a:moveTo>
                    <a:pt x="339" y="1387"/>
                  </a:moveTo>
                  <a:cubicBezTo>
                    <a:pt x="338" y="1387"/>
                    <a:pt x="339" y="1388"/>
                    <a:pt x="340" y="1388"/>
                  </a:cubicBezTo>
                  <a:moveTo>
                    <a:pt x="340" y="1388"/>
                  </a:moveTo>
                  <a:cubicBezTo>
                    <a:pt x="346" y="1400"/>
                    <a:pt x="356" y="1408"/>
                    <a:pt x="369" y="1414"/>
                  </a:cubicBezTo>
                  <a:moveTo>
                    <a:pt x="369" y="1414"/>
                  </a:moveTo>
                  <a:cubicBezTo>
                    <a:pt x="369" y="1414"/>
                    <a:pt x="371" y="1414"/>
                    <a:pt x="371" y="1415"/>
                  </a:cubicBezTo>
                  <a:moveTo>
                    <a:pt x="371" y="1415"/>
                  </a:moveTo>
                  <a:cubicBezTo>
                    <a:pt x="372" y="1416"/>
                    <a:pt x="372" y="1414"/>
                    <a:pt x="371" y="1415"/>
                  </a:cubicBezTo>
                  <a:moveTo>
                    <a:pt x="371" y="1415"/>
                  </a:moveTo>
                  <a:cubicBezTo>
                    <a:pt x="371" y="1414"/>
                    <a:pt x="370" y="1414"/>
                    <a:pt x="369" y="1414"/>
                  </a:cubicBezTo>
                  <a:moveTo>
                    <a:pt x="369" y="1414"/>
                  </a:moveTo>
                  <a:cubicBezTo>
                    <a:pt x="360" y="1405"/>
                    <a:pt x="349" y="1396"/>
                    <a:pt x="340" y="1388"/>
                  </a:cubicBezTo>
                  <a:moveTo>
                    <a:pt x="340" y="1388"/>
                  </a:moveTo>
                  <a:cubicBezTo>
                    <a:pt x="340" y="1387"/>
                    <a:pt x="339" y="1387"/>
                    <a:pt x="339" y="1387"/>
                  </a:cubicBezTo>
                  <a:moveTo>
                    <a:pt x="339" y="1387"/>
                  </a:moveTo>
                  <a:cubicBezTo>
                    <a:pt x="338" y="1385"/>
                    <a:pt x="337" y="1387"/>
                    <a:pt x="339" y="1387"/>
                  </a:cubicBezTo>
                  <a:moveTo>
                    <a:pt x="567" y="1396"/>
                  </a:moveTo>
                  <a:cubicBezTo>
                    <a:pt x="568" y="1393"/>
                    <a:pt x="572" y="1394"/>
                    <a:pt x="573" y="1391"/>
                  </a:cubicBezTo>
                  <a:cubicBezTo>
                    <a:pt x="570" y="1390"/>
                    <a:pt x="566" y="1388"/>
                    <a:pt x="563" y="1386"/>
                  </a:cubicBezTo>
                  <a:cubicBezTo>
                    <a:pt x="564" y="1390"/>
                    <a:pt x="565" y="1394"/>
                    <a:pt x="567" y="1396"/>
                  </a:cubicBezTo>
                  <a:close/>
                  <a:moveTo>
                    <a:pt x="982" y="1419"/>
                  </a:moveTo>
                  <a:cubicBezTo>
                    <a:pt x="986" y="1424"/>
                    <a:pt x="989" y="1430"/>
                    <a:pt x="989" y="1439"/>
                  </a:cubicBezTo>
                  <a:cubicBezTo>
                    <a:pt x="1006" y="1434"/>
                    <a:pt x="1021" y="1428"/>
                    <a:pt x="1038" y="1423"/>
                  </a:cubicBezTo>
                  <a:cubicBezTo>
                    <a:pt x="1040" y="1417"/>
                    <a:pt x="1046" y="1411"/>
                    <a:pt x="1050" y="1405"/>
                  </a:cubicBezTo>
                  <a:cubicBezTo>
                    <a:pt x="1054" y="1399"/>
                    <a:pt x="1059" y="1390"/>
                    <a:pt x="1059" y="1387"/>
                  </a:cubicBezTo>
                  <a:cubicBezTo>
                    <a:pt x="1030" y="1395"/>
                    <a:pt x="1008" y="1409"/>
                    <a:pt x="982" y="1419"/>
                  </a:cubicBezTo>
                  <a:close/>
                  <a:moveTo>
                    <a:pt x="1184" y="1388"/>
                  </a:moveTo>
                  <a:cubicBezTo>
                    <a:pt x="1153" y="1402"/>
                    <a:pt x="1127" y="1421"/>
                    <a:pt x="1103" y="1442"/>
                  </a:cubicBezTo>
                  <a:moveTo>
                    <a:pt x="1103" y="1442"/>
                  </a:moveTo>
                  <a:cubicBezTo>
                    <a:pt x="1102" y="1442"/>
                    <a:pt x="1101" y="1443"/>
                    <a:pt x="1101" y="1443"/>
                  </a:cubicBezTo>
                  <a:moveTo>
                    <a:pt x="1101" y="1443"/>
                  </a:moveTo>
                  <a:cubicBezTo>
                    <a:pt x="1099" y="1444"/>
                    <a:pt x="1101" y="1444"/>
                    <a:pt x="1101" y="1443"/>
                  </a:cubicBezTo>
                  <a:moveTo>
                    <a:pt x="1101" y="1443"/>
                  </a:moveTo>
                  <a:cubicBezTo>
                    <a:pt x="1102" y="1443"/>
                    <a:pt x="1103" y="1443"/>
                    <a:pt x="1103" y="1442"/>
                  </a:cubicBezTo>
                  <a:moveTo>
                    <a:pt x="1103" y="1442"/>
                  </a:moveTo>
                  <a:cubicBezTo>
                    <a:pt x="1134" y="1428"/>
                    <a:pt x="1167" y="1416"/>
                    <a:pt x="1184" y="1388"/>
                  </a:cubicBezTo>
                  <a:moveTo>
                    <a:pt x="1184" y="1388"/>
                  </a:moveTo>
                  <a:cubicBezTo>
                    <a:pt x="1186" y="1387"/>
                    <a:pt x="1184" y="1386"/>
                    <a:pt x="1184" y="1388"/>
                  </a:cubicBezTo>
                  <a:moveTo>
                    <a:pt x="429" y="1391"/>
                  </a:moveTo>
                  <a:cubicBezTo>
                    <a:pt x="438" y="1406"/>
                    <a:pt x="450" y="1419"/>
                    <a:pt x="461" y="1432"/>
                  </a:cubicBezTo>
                  <a:cubicBezTo>
                    <a:pt x="485" y="1439"/>
                    <a:pt x="511" y="1450"/>
                    <a:pt x="537" y="1452"/>
                  </a:cubicBezTo>
                  <a:cubicBezTo>
                    <a:pt x="534" y="1448"/>
                    <a:pt x="536" y="1440"/>
                    <a:pt x="535" y="1434"/>
                  </a:cubicBezTo>
                  <a:cubicBezTo>
                    <a:pt x="497" y="1422"/>
                    <a:pt x="463" y="1407"/>
                    <a:pt x="429" y="1391"/>
                  </a:cubicBezTo>
                  <a:moveTo>
                    <a:pt x="429" y="1391"/>
                  </a:moveTo>
                  <a:cubicBezTo>
                    <a:pt x="428" y="1390"/>
                    <a:pt x="428" y="1392"/>
                    <a:pt x="429" y="1391"/>
                  </a:cubicBezTo>
                  <a:moveTo>
                    <a:pt x="966" y="1402"/>
                  </a:moveTo>
                  <a:cubicBezTo>
                    <a:pt x="971" y="1406"/>
                    <a:pt x="976" y="1410"/>
                    <a:pt x="980" y="1416"/>
                  </a:cubicBezTo>
                  <a:cubicBezTo>
                    <a:pt x="1001" y="1409"/>
                    <a:pt x="1020" y="1400"/>
                    <a:pt x="1038" y="1391"/>
                  </a:cubicBezTo>
                  <a:cubicBezTo>
                    <a:pt x="1015" y="1395"/>
                    <a:pt x="989" y="1397"/>
                    <a:pt x="966" y="1402"/>
                  </a:cubicBezTo>
                  <a:close/>
                  <a:moveTo>
                    <a:pt x="567" y="1399"/>
                  </a:moveTo>
                  <a:cubicBezTo>
                    <a:pt x="573" y="1400"/>
                    <a:pt x="584" y="1403"/>
                    <a:pt x="589" y="1401"/>
                  </a:cubicBezTo>
                  <a:cubicBezTo>
                    <a:pt x="581" y="1397"/>
                    <a:pt x="574" y="1390"/>
                    <a:pt x="567" y="1399"/>
                  </a:cubicBezTo>
                  <a:close/>
                  <a:moveTo>
                    <a:pt x="891" y="1406"/>
                  </a:moveTo>
                  <a:cubicBezTo>
                    <a:pt x="896" y="1407"/>
                    <a:pt x="899" y="1404"/>
                    <a:pt x="904" y="1405"/>
                  </a:cubicBezTo>
                  <a:cubicBezTo>
                    <a:pt x="903" y="1401"/>
                    <a:pt x="907" y="1397"/>
                    <a:pt x="905" y="1395"/>
                  </a:cubicBezTo>
                  <a:cubicBezTo>
                    <a:pt x="901" y="1399"/>
                    <a:pt x="895" y="1402"/>
                    <a:pt x="891" y="1406"/>
                  </a:cubicBezTo>
                  <a:close/>
                  <a:moveTo>
                    <a:pt x="548" y="1410"/>
                  </a:moveTo>
                  <a:cubicBezTo>
                    <a:pt x="552" y="1408"/>
                    <a:pt x="555" y="1404"/>
                    <a:pt x="558" y="1401"/>
                  </a:cubicBezTo>
                  <a:cubicBezTo>
                    <a:pt x="546" y="1401"/>
                    <a:pt x="532" y="1396"/>
                    <a:pt x="521" y="1397"/>
                  </a:cubicBezTo>
                  <a:cubicBezTo>
                    <a:pt x="530" y="1401"/>
                    <a:pt x="539" y="1405"/>
                    <a:pt x="548" y="1410"/>
                  </a:cubicBezTo>
                  <a:close/>
                  <a:moveTo>
                    <a:pt x="552" y="1412"/>
                  </a:moveTo>
                  <a:cubicBezTo>
                    <a:pt x="559" y="1414"/>
                    <a:pt x="565" y="1417"/>
                    <a:pt x="572" y="1419"/>
                  </a:cubicBezTo>
                  <a:cubicBezTo>
                    <a:pt x="571" y="1413"/>
                    <a:pt x="567" y="1409"/>
                    <a:pt x="566" y="1402"/>
                  </a:cubicBezTo>
                  <a:cubicBezTo>
                    <a:pt x="558" y="1402"/>
                    <a:pt x="556" y="1408"/>
                    <a:pt x="552" y="1412"/>
                  </a:cubicBezTo>
                  <a:close/>
                  <a:moveTo>
                    <a:pt x="950" y="1403"/>
                  </a:moveTo>
                  <a:cubicBezTo>
                    <a:pt x="936" y="1407"/>
                    <a:pt x="915" y="1424"/>
                    <a:pt x="901" y="1427"/>
                  </a:cubicBezTo>
                  <a:cubicBezTo>
                    <a:pt x="899" y="1433"/>
                    <a:pt x="898" y="1439"/>
                    <a:pt x="895" y="1444"/>
                  </a:cubicBezTo>
                  <a:cubicBezTo>
                    <a:pt x="925" y="1438"/>
                    <a:pt x="950" y="1427"/>
                    <a:pt x="977" y="1418"/>
                  </a:cubicBezTo>
                  <a:cubicBezTo>
                    <a:pt x="971" y="1409"/>
                    <a:pt x="964" y="1399"/>
                    <a:pt x="950" y="1403"/>
                  </a:cubicBezTo>
                  <a:close/>
                  <a:moveTo>
                    <a:pt x="576" y="1421"/>
                  </a:moveTo>
                  <a:cubicBezTo>
                    <a:pt x="625" y="1439"/>
                    <a:pt x="678" y="1457"/>
                    <a:pt x="736" y="1463"/>
                  </a:cubicBezTo>
                  <a:cubicBezTo>
                    <a:pt x="684" y="1449"/>
                    <a:pt x="638" y="1429"/>
                    <a:pt x="596" y="1405"/>
                  </a:cubicBezTo>
                  <a:cubicBezTo>
                    <a:pt x="586" y="1405"/>
                    <a:pt x="579" y="1403"/>
                    <a:pt x="569" y="1403"/>
                  </a:cubicBezTo>
                  <a:cubicBezTo>
                    <a:pt x="571" y="1409"/>
                    <a:pt x="574" y="1415"/>
                    <a:pt x="576" y="1421"/>
                  </a:cubicBezTo>
                  <a:close/>
                  <a:moveTo>
                    <a:pt x="908" y="1407"/>
                  </a:moveTo>
                  <a:cubicBezTo>
                    <a:pt x="905" y="1412"/>
                    <a:pt x="905" y="1418"/>
                    <a:pt x="902" y="1423"/>
                  </a:cubicBezTo>
                  <a:cubicBezTo>
                    <a:pt x="917" y="1418"/>
                    <a:pt x="930" y="1411"/>
                    <a:pt x="942" y="1404"/>
                  </a:cubicBezTo>
                  <a:cubicBezTo>
                    <a:pt x="931" y="1405"/>
                    <a:pt x="920" y="1407"/>
                    <a:pt x="908" y="1407"/>
                  </a:cubicBezTo>
                  <a:close/>
                  <a:moveTo>
                    <a:pt x="606" y="1407"/>
                  </a:moveTo>
                  <a:cubicBezTo>
                    <a:pt x="645" y="1429"/>
                    <a:pt x="691" y="1449"/>
                    <a:pt x="737" y="1461"/>
                  </a:cubicBezTo>
                  <a:cubicBezTo>
                    <a:pt x="716" y="1449"/>
                    <a:pt x="695" y="1437"/>
                    <a:pt x="674" y="1423"/>
                  </a:cubicBezTo>
                  <a:cubicBezTo>
                    <a:pt x="667" y="1419"/>
                    <a:pt x="660" y="1411"/>
                    <a:pt x="654" y="1410"/>
                  </a:cubicBezTo>
                  <a:cubicBezTo>
                    <a:pt x="638" y="1406"/>
                    <a:pt x="624" y="1410"/>
                    <a:pt x="606" y="1407"/>
                  </a:cubicBezTo>
                  <a:moveTo>
                    <a:pt x="606" y="1407"/>
                  </a:moveTo>
                  <a:cubicBezTo>
                    <a:pt x="605" y="1404"/>
                    <a:pt x="602" y="1408"/>
                    <a:pt x="606" y="1407"/>
                  </a:cubicBezTo>
                  <a:moveTo>
                    <a:pt x="886" y="1409"/>
                  </a:moveTo>
                  <a:cubicBezTo>
                    <a:pt x="854" y="1430"/>
                    <a:pt x="820" y="1448"/>
                    <a:pt x="783" y="1463"/>
                  </a:cubicBezTo>
                  <a:cubicBezTo>
                    <a:pt x="824" y="1454"/>
                    <a:pt x="862" y="1441"/>
                    <a:pt x="897" y="1426"/>
                  </a:cubicBezTo>
                  <a:cubicBezTo>
                    <a:pt x="899" y="1420"/>
                    <a:pt x="901" y="1413"/>
                    <a:pt x="903" y="1408"/>
                  </a:cubicBezTo>
                  <a:cubicBezTo>
                    <a:pt x="897" y="1407"/>
                    <a:pt x="893" y="1410"/>
                    <a:pt x="886" y="1409"/>
                  </a:cubicBezTo>
                  <a:close/>
                  <a:moveTo>
                    <a:pt x="839" y="1412"/>
                  </a:moveTo>
                  <a:cubicBezTo>
                    <a:pt x="819" y="1430"/>
                    <a:pt x="798" y="1447"/>
                    <a:pt x="776" y="1463"/>
                  </a:cubicBezTo>
                  <a:cubicBezTo>
                    <a:pt x="814" y="1448"/>
                    <a:pt x="848" y="1430"/>
                    <a:pt x="879" y="1410"/>
                  </a:cubicBezTo>
                  <a:cubicBezTo>
                    <a:pt x="865" y="1410"/>
                    <a:pt x="853" y="1412"/>
                    <a:pt x="839" y="1412"/>
                  </a:cubicBezTo>
                  <a:close/>
                  <a:moveTo>
                    <a:pt x="736" y="1456"/>
                  </a:moveTo>
                  <a:cubicBezTo>
                    <a:pt x="735" y="1447"/>
                    <a:pt x="725" y="1440"/>
                    <a:pt x="718" y="1433"/>
                  </a:cubicBezTo>
                  <a:cubicBezTo>
                    <a:pt x="712" y="1427"/>
                    <a:pt x="704" y="1415"/>
                    <a:pt x="697" y="1413"/>
                  </a:cubicBezTo>
                  <a:cubicBezTo>
                    <a:pt x="687" y="1409"/>
                    <a:pt x="674" y="1412"/>
                    <a:pt x="661" y="1412"/>
                  </a:cubicBezTo>
                  <a:cubicBezTo>
                    <a:pt x="685" y="1428"/>
                    <a:pt x="708" y="1444"/>
                    <a:pt x="736" y="1456"/>
                  </a:cubicBezTo>
                  <a:close/>
                  <a:moveTo>
                    <a:pt x="770" y="1463"/>
                  </a:moveTo>
                  <a:cubicBezTo>
                    <a:pt x="769" y="1462"/>
                    <a:pt x="769" y="1463"/>
                    <a:pt x="769" y="1463"/>
                  </a:cubicBezTo>
                  <a:moveTo>
                    <a:pt x="769" y="1463"/>
                  </a:moveTo>
                  <a:cubicBezTo>
                    <a:pt x="767" y="1464"/>
                    <a:pt x="769" y="1465"/>
                    <a:pt x="769" y="1463"/>
                  </a:cubicBezTo>
                  <a:moveTo>
                    <a:pt x="769" y="1463"/>
                  </a:moveTo>
                  <a:cubicBezTo>
                    <a:pt x="770" y="1464"/>
                    <a:pt x="770" y="1463"/>
                    <a:pt x="770" y="1463"/>
                  </a:cubicBezTo>
                  <a:moveTo>
                    <a:pt x="770" y="1463"/>
                  </a:moveTo>
                  <a:cubicBezTo>
                    <a:pt x="789" y="1450"/>
                    <a:pt x="811" y="1435"/>
                    <a:pt x="828" y="1418"/>
                  </a:cubicBezTo>
                  <a:cubicBezTo>
                    <a:pt x="830" y="1417"/>
                    <a:pt x="834" y="1414"/>
                    <a:pt x="832" y="1412"/>
                  </a:cubicBezTo>
                  <a:cubicBezTo>
                    <a:pt x="824" y="1414"/>
                    <a:pt x="811" y="1412"/>
                    <a:pt x="801" y="1413"/>
                  </a:cubicBezTo>
                  <a:cubicBezTo>
                    <a:pt x="792" y="1430"/>
                    <a:pt x="781" y="1446"/>
                    <a:pt x="770" y="1463"/>
                  </a:cubicBezTo>
                  <a:moveTo>
                    <a:pt x="735" y="1445"/>
                  </a:moveTo>
                  <a:cubicBezTo>
                    <a:pt x="735" y="1434"/>
                    <a:pt x="734" y="1424"/>
                    <a:pt x="733" y="1414"/>
                  </a:cubicBezTo>
                  <a:cubicBezTo>
                    <a:pt x="724" y="1414"/>
                    <a:pt x="712" y="1411"/>
                    <a:pt x="702" y="1414"/>
                  </a:cubicBezTo>
                  <a:cubicBezTo>
                    <a:pt x="713" y="1424"/>
                    <a:pt x="723" y="1436"/>
                    <a:pt x="735" y="1445"/>
                  </a:cubicBezTo>
                  <a:close/>
                  <a:moveTo>
                    <a:pt x="574" y="1423"/>
                  </a:moveTo>
                  <a:cubicBezTo>
                    <a:pt x="566" y="1420"/>
                    <a:pt x="558" y="1416"/>
                    <a:pt x="549" y="1414"/>
                  </a:cubicBezTo>
                  <a:cubicBezTo>
                    <a:pt x="545" y="1420"/>
                    <a:pt x="540" y="1423"/>
                    <a:pt x="539" y="1433"/>
                  </a:cubicBezTo>
                  <a:cubicBezTo>
                    <a:pt x="554" y="1436"/>
                    <a:pt x="571" y="1443"/>
                    <a:pt x="584" y="1444"/>
                  </a:cubicBezTo>
                  <a:cubicBezTo>
                    <a:pt x="580" y="1438"/>
                    <a:pt x="578" y="1430"/>
                    <a:pt x="574" y="1423"/>
                  </a:cubicBezTo>
                  <a:close/>
                  <a:moveTo>
                    <a:pt x="761" y="1463"/>
                  </a:moveTo>
                  <a:cubicBezTo>
                    <a:pt x="763" y="1448"/>
                    <a:pt x="764" y="1430"/>
                    <a:pt x="766" y="1414"/>
                  </a:cubicBezTo>
                  <a:cubicBezTo>
                    <a:pt x="757" y="1414"/>
                    <a:pt x="745" y="1412"/>
                    <a:pt x="737" y="1415"/>
                  </a:cubicBezTo>
                  <a:cubicBezTo>
                    <a:pt x="745" y="1431"/>
                    <a:pt x="752" y="1449"/>
                    <a:pt x="761" y="1463"/>
                  </a:cubicBezTo>
                  <a:close/>
                  <a:moveTo>
                    <a:pt x="765" y="1464"/>
                  </a:moveTo>
                  <a:cubicBezTo>
                    <a:pt x="776" y="1448"/>
                    <a:pt x="788" y="1432"/>
                    <a:pt x="798" y="1414"/>
                  </a:cubicBezTo>
                  <a:cubicBezTo>
                    <a:pt x="788" y="1414"/>
                    <a:pt x="778" y="1414"/>
                    <a:pt x="768" y="1414"/>
                  </a:cubicBezTo>
                  <a:cubicBezTo>
                    <a:pt x="768" y="1431"/>
                    <a:pt x="764" y="1449"/>
                    <a:pt x="765" y="1464"/>
                  </a:cubicBezTo>
                  <a:close/>
                  <a:moveTo>
                    <a:pt x="366" y="1415"/>
                  </a:moveTo>
                  <a:cubicBezTo>
                    <a:pt x="366" y="1416"/>
                    <a:pt x="367" y="1416"/>
                    <a:pt x="367" y="1416"/>
                  </a:cubicBezTo>
                  <a:moveTo>
                    <a:pt x="367" y="1416"/>
                  </a:moveTo>
                  <a:cubicBezTo>
                    <a:pt x="382" y="1430"/>
                    <a:pt x="403" y="1442"/>
                    <a:pt x="422" y="1448"/>
                  </a:cubicBezTo>
                  <a:cubicBezTo>
                    <a:pt x="403" y="1438"/>
                    <a:pt x="388" y="1425"/>
                    <a:pt x="367" y="1416"/>
                  </a:cubicBezTo>
                  <a:moveTo>
                    <a:pt x="367" y="1416"/>
                  </a:moveTo>
                  <a:cubicBezTo>
                    <a:pt x="367" y="1416"/>
                    <a:pt x="366" y="1416"/>
                    <a:pt x="366" y="1415"/>
                  </a:cubicBezTo>
                  <a:moveTo>
                    <a:pt x="366" y="1415"/>
                  </a:moveTo>
                  <a:cubicBezTo>
                    <a:pt x="365" y="1414"/>
                    <a:pt x="364" y="1416"/>
                    <a:pt x="366" y="1415"/>
                  </a:cubicBezTo>
                  <a:moveTo>
                    <a:pt x="1132" y="1415"/>
                  </a:moveTo>
                  <a:cubicBezTo>
                    <a:pt x="1094" y="1431"/>
                    <a:pt x="1057" y="1446"/>
                    <a:pt x="1014" y="1456"/>
                  </a:cubicBezTo>
                  <a:cubicBezTo>
                    <a:pt x="1007" y="1463"/>
                    <a:pt x="999" y="1470"/>
                    <a:pt x="991" y="1477"/>
                  </a:cubicBezTo>
                  <a:cubicBezTo>
                    <a:pt x="1048" y="1467"/>
                    <a:pt x="1099" y="1450"/>
                    <a:pt x="1132" y="1415"/>
                  </a:cubicBezTo>
                  <a:moveTo>
                    <a:pt x="1132" y="1415"/>
                  </a:moveTo>
                  <a:cubicBezTo>
                    <a:pt x="1133" y="1415"/>
                    <a:pt x="1132" y="1414"/>
                    <a:pt x="1132" y="1415"/>
                  </a:cubicBezTo>
                  <a:moveTo>
                    <a:pt x="979" y="1419"/>
                  </a:moveTo>
                  <a:cubicBezTo>
                    <a:pt x="953" y="1430"/>
                    <a:pt x="925" y="1440"/>
                    <a:pt x="894" y="1447"/>
                  </a:cubicBezTo>
                  <a:cubicBezTo>
                    <a:pt x="893" y="1451"/>
                    <a:pt x="891" y="1455"/>
                    <a:pt x="890" y="1460"/>
                  </a:cubicBezTo>
                  <a:cubicBezTo>
                    <a:pt x="924" y="1455"/>
                    <a:pt x="955" y="1447"/>
                    <a:pt x="987" y="1439"/>
                  </a:cubicBezTo>
                  <a:cubicBezTo>
                    <a:pt x="986" y="1431"/>
                    <a:pt x="983" y="1424"/>
                    <a:pt x="979" y="1419"/>
                  </a:cubicBezTo>
                  <a:close/>
                  <a:moveTo>
                    <a:pt x="755" y="1463"/>
                  </a:moveTo>
                  <a:cubicBezTo>
                    <a:pt x="756" y="1464"/>
                    <a:pt x="756" y="1462"/>
                    <a:pt x="755" y="1463"/>
                  </a:cubicBezTo>
                  <a:moveTo>
                    <a:pt x="755" y="1463"/>
                  </a:moveTo>
                  <a:cubicBezTo>
                    <a:pt x="749" y="1449"/>
                    <a:pt x="743" y="1437"/>
                    <a:pt x="737" y="1424"/>
                  </a:cubicBezTo>
                  <a:cubicBezTo>
                    <a:pt x="736" y="1433"/>
                    <a:pt x="739" y="1439"/>
                    <a:pt x="738" y="1448"/>
                  </a:cubicBezTo>
                  <a:cubicBezTo>
                    <a:pt x="743" y="1453"/>
                    <a:pt x="749" y="1458"/>
                    <a:pt x="755" y="1463"/>
                  </a:cubicBezTo>
                  <a:moveTo>
                    <a:pt x="587" y="1446"/>
                  </a:moveTo>
                  <a:cubicBezTo>
                    <a:pt x="632" y="1456"/>
                    <a:pt x="682" y="1466"/>
                    <a:pt x="733" y="1466"/>
                  </a:cubicBezTo>
                  <a:cubicBezTo>
                    <a:pt x="676" y="1459"/>
                    <a:pt x="625" y="1440"/>
                    <a:pt x="578" y="1426"/>
                  </a:cubicBezTo>
                  <a:cubicBezTo>
                    <a:pt x="582" y="1432"/>
                    <a:pt x="584" y="1439"/>
                    <a:pt x="587" y="1446"/>
                  </a:cubicBezTo>
                  <a:close/>
                  <a:moveTo>
                    <a:pt x="1034" y="1427"/>
                  </a:moveTo>
                  <a:cubicBezTo>
                    <a:pt x="1019" y="1432"/>
                    <a:pt x="1004" y="1437"/>
                    <a:pt x="989" y="1441"/>
                  </a:cubicBezTo>
                  <a:cubicBezTo>
                    <a:pt x="989" y="1450"/>
                    <a:pt x="986" y="1454"/>
                    <a:pt x="984" y="1460"/>
                  </a:cubicBezTo>
                  <a:moveTo>
                    <a:pt x="984" y="1460"/>
                  </a:moveTo>
                  <a:cubicBezTo>
                    <a:pt x="982" y="1460"/>
                    <a:pt x="984" y="1461"/>
                    <a:pt x="984" y="1460"/>
                  </a:cubicBezTo>
                  <a:moveTo>
                    <a:pt x="984" y="1460"/>
                  </a:moveTo>
                  <a:cubicBezTo>
                    <a:pt x="994" y="1459"/>
                    <a:pt x="1001" y="1456"/>
                    <a:pt x="1011" y="1455"/>
                  </a:cubicBezTo>
                  <a:cubicBezTo>
                    <a:pt x="1019" y="1446"/>
                    <a:pt x="1027" y="1437"/>
                    <a:pt x="1034" y="1427"/>
                  </a:cubicBezTo>
                  <a:moveTo>
                    <a:pt x="1034" y="1427"/>
                  </a:moveTo>
                  <a:cubicBezTo>
                    <a:pt x="1035" y="1426"/>
                    <a:pt x="1034" y="1426"/>
                    <a:pt x="1034" y="1427"/>
                  </a:cubicBezTo>
                  <a:moveTo>
                    <a:pt x="1141" y="1428"/>
                  </a:moveTo>
                  <a:cubicBezTo>
                    <a:pt x="1141" y="1428"/>
                    <a:pt x="1142" y="1429"/>
                    <a:pt x="1141" y="1428"/>
                  </a:cubicBezTo>
                  <a:close/>
                  <a:moveTo>
                    <a:pt x="1139" y="1429"/>
                  </a:moveTo>
                  <a:cubicBezTo>
                    <a:pt x="1138" y="1429"/>
                    <a:pt x="1138" y="1429"/>
                    <a:pt x="1137" y="1430"/>
                  </a:cubicBezTo>
                  <a:moveTo>
                    <a:pt x="1137" y="1430"/>
                  </a:moveTo>
                  <a:cubicBezTo>
                    <a:pt x="1136" y="1430"/>
                    <a:pt x="1136" y="1430"/>
                    <a:pt x="1135" y="1431"/>
                  </a:cubicBezTo>
                  <a:moveTo>
                    <a:pt x="1135" y="1431"/>
                  </a:moveTo>
                  <a:cubicBezTo>
                    <a:pt x="1116" y="1441"/>
                    <a:pt x="1092" y="1448"/>
                    <a:pt x="1074" y="1461"/>
                  </a:cubicBezTo>
                  <a:cubicBezTo>
                    <a:pt x="1096" y="1452"/>
                    <a:pt x="1118" y="1443"/>
                    <a:pt x="1135" y="1431"/>
                  </a:cubicBezTo>
                  <a:moveTo>
                    <a:pt x="1135" y="1431"/>
                  </a:moveTo>
                  <a:cubicBezTo>
                    <a:pt x="1137" y="1431"/>
                    <a:pt x="1137" y="1431"/>
                    <a:pt x="1137" y="1430"/>
                  </a:cubicBezTo>
                  <a:moveTo>
                    <a:pt x="1137" y="1430"/>
                  </a:moveTo>
                  <a:cubicBezTo>
                    <a:pt x="1138" y="1430"/>
                    <a:pt x="1139" y="1430"/>
                    <a:pt x="1139" y="1429"/>
                  </a:cubicBezTo>
                  <a:moveTo>
                    <a:pt x="1139" y="1429"/>
                  </a:moveTo>
                  <a:cubicBezTo>
                    <a:pt x="1141" y="1428"/>
                    <a:pt x="1139" y="1428"/>
                    <a:pt x="1139" y="1429"/>
                  </a:cubicBezTo>
                  <a:moveTo>
                    <a:pt x="789" y="1465"/>
                  </a:moveTo>
                  <a:cubicBezTo>
                    <a:pt x="825" y="1461"/>
                    <a:pt x="858" y="1454"/>
                    <a:pt x="891" y="1446"/>
                  </a:cubicBezTo>
                  <a:cubicBezTo>
                    <a:pt x="892" y="1440"/>
                    <a:pt x="897" y="1434"/>
                    <a:pt x="895" y="1429"/>
                  </a:cubicBezTo>
                  <a:cubicBezTo>
                    <a:pt x="863" y="1444"/>
                    <a:pt x="826" y="1455"/>
                    <a:pt x="789" y="1465"/>
                  </a:cubicBezTo>
                  <a:close/>
                  <a:moveTo>
                    <a:pt x="404" y="1435"/>
                  </a:moveTo>
                  <a:cubicBezTo>
                    <a:pt x="404" y="1434"/>
                    <a:pt x="405" y="1435"/>
                    <a:pt x="404" y="1435"/>
                  </a:cubicBezTo>
                  <a:close/>
                  <a:moveTo>
                    <a:pt x="407" y="1436"/>
                  </a:moveTo>
                  <a:cubicBezTo>
                    <a:pt x="407" y="1437"/>
                    <a:pt x="408" y="1436"/>
                    <a:pt x="409" y="1437"/>
                  </a:cubicBezTo>
                  <a:moveTo>
                    <a:pt x="409" y="1437"/>
                  </a:moveTo>
                  <a:cubicBezTo>
                    <a:pt x="409" y="1437"/>
                    <a:pt x="409" y="1437"/>
                    <a:pt x="409" y="1438"/>
                  </a:cubicBezTo>
                  <a:cubicBezTo>
                    <a:pt x="439" y="1456"/>
                    <a:pt x="472" y="1472"/>
                    <a:pt x="513" y="1480"/>
                  </a:cubicBezTo>
                  <a:moveTo>
                    <a:pt x="513" y="1480"/>
                  </a:moveTo>
                  <a:cubicBezTo>
                    <a:pt x="514" y="1483"/>
                    <a:pt x="517" y="1479"/>
                    <a:pt x="513" y="1480"/>
                  </a:cubicBezTo>
                  <a:moveTo>
                    <a:pt x="513" y="1480"/>
                  </a:moveTo>
                  <a:cubicBezTo>
                    <a:pt x="487" y="1457"/>
                    <a:pt x="441" y="1454"/>
                    <a:pt x="409" y="1437"/>
                  </a:cubicBezTo>
                  <a:moveTo>
                    <a:pt x="409" y="1437"/>
                  </a:moveTo>
                  <a:cubicBezTo>
                    <a:pt x="409" y="1436"/>
                    <a:pt x="408" y="1436"/>
                    <a:pt x="407" y="1436"/>
                  </a:cubicBezTo>
                  <a:moveTo>
                    <a:pt x="407" y="1436"/>
                  </a:moveTo>
                  <a:cubicBezTo>
                    <a:pt x="406" y="1434"/>
                    <a:pt x="406" y="1436"/>
                    <a:pt x="407" y="1436"/>
                  </a:cubicBezTo>
                  <a:moveTo>
                    <a:pt x="541" y="1455"/>
                  </a:moveTo>
                  <a:cubicBezTo>
                    <a:pt x="559" y="1457"/>
                    <a:pt x="575" y="1462"/>
                    <a:pt x="594" y="1463"/>
                  </a:cubicBezTo>
                  <a:cubicBezTo>
                    <a:pt x="592" y="1458"/>
                    <a:pt x="588" y="1454"/>
                    <a:pt x="586" y="1448"/>
                  </a:cubicBezTo>
                  <a:cubicBezTo>
                    <a:pt x="570" y="1444"/>
                    <a:pt x="554" y="1440"/>
                    <a:pt x="538" y="1435"/>
                  </a:cubicBezTo>
                  <a:cubicBezTo>
                    <a:pt x="536" y="1441"/>
                    <a:pt x="539" y="1450"/>
                    <a:pt x="541" y="1455"/>
                  </a:cubicBezTo>
                  <a:close/>
                  <a:moveTo>
                    <a:pt x="466" y="1437"/>
                  </a:moveTo>
                  <a:cubicBezTo>
                    <a:pt x="466" y="1437"/>
                    <a:pt x="466" y="1437"/>
                    <a:pt x="466" y="1438"/>
                  </a:cubicBezTo>
                  <a:cubicBezTo>
                    <a:pt x="476" y="1446"/>
                    <a:pt x="485" y="1455"/>
                    <a:pt x="495" y="1463"/>
                  </a:cubicBezTo>
                  <a:cubicBezTo>
                    <a:pt x="514" y="1467"/>
                    <a:pt x="531" y="1473"/>
                    <a:pt x="552" y="1474"/>
                  </a:cubicBezTo>
                  <a:moveTo>
                    <a:pt x="552" y="1474"/>
                  </a:moveTo>
                  <a:cubicBezTo>
                    <a:pt x="552" y="1475"/>
                    <a:pt x="553" y="1474"/>
                    <a:pt x="552" y="1474"/>
                  </a:cubicBezTo>
                  <a:moveTo>
                    <a:pt x="552" y="1474"/>
                  </a:moveTo>
                  <a:cubicBezTo>
                    <a:pt x="547" y="1468"/>
                    <a:pt x="542" y="1463"/>
                    <a:pt x="538" y="1456"/>
                  </a:cubicBezTo>
                  <a:cubicBezTo>
                    <a:pt x="512" y="1451"/>
                    <a:pt x="490" y="1443"/>
                    <a:pt x="466" y="1437"/>
                  </a:cubicBezTo>
                  <a:moveTo>
                    <a:pt x="466" y="1437"/>
                  </a:moveTo>
                  <a:cubicBezTo>
                    <a:pt x="466" y="1435"/>
                    <a:pt x="465" y="1437"/>
                    <a:pt x="466" y="1437"/>
                  </a:cubicBezTo>
                  <a:moveTo>
                    <a:pt x="888" y="1463"/>
                  </a:moveTo>
                  <a:cubicBezTo>
                    <a:pt x="888" y="1467"/>
                    <a:pt x="885" y="1469"/>
                    <a:pt x="884" y="1472"/>
                  </a:cubicBezTo>
                  <a:cubicBezTo>
                    <a:pt x="919" y="1472"/>
                    <a:pt x="949" y="1466"/>
                    <a:pt x="980" y="1462"/>
                  </a:cubicBezTo>
                  <a:cubicBezTo>
                    <a:pt x="982" y="1456"/>
                    <a:pt x="988" y="1448"/>
                    <a:pt x="986" y="1441"/>
                  </a:cubicBezTo>
                  <a:cubicBezTo>
                    <a:pt x="956" y="1451"/>
                    <a:pt x="922" y="1458"/>
                    <a:pt x="888" y="1463"/>
                  </a:cubicBezTo>
                  <a:close/>
                  <a:moveTo>
                    <a:pt x="1098" y="1445"/>
                  </a:moveTo>
                  <a:cubicBezTo>
                    <a:pt x="1098" y="1445"/>
                    <a:pt x="1099" y="1446"/>
                    <a:pt x="1098" y="1445"/>
                  </a:cubicBezTo>
                  <a:close/>
                  <a:moveTo>
                    <a:pt x="423" y="1450"/>
                  </a:moveTo>
                  <a:cubicBezTo>
                    <a:pt x="423" y="1450"/>
                    <a:pt x="424" y="1451"/>
                    <a:pt x="423" y="1450"/>
                  </a:cubicBezTo>
                  <a:close/>
                  <a:moveTo>
                    <a:pt x="600" y="1464"/>
                  </a:moveTo>
                  <a:cubicBezTo>
                    <a:pt x="639" y="1469"/>
                    <a:pt x="688" y="1474"/>
                    <a:pt x="730" y="1469"/>
                  </a:cubicBezTo>
                  <a:cubicBezTo>
                    <a:pt x="679" y="1467"/>
                    <a:pt x="633" y="1459"/>
                    <a:pt x="590" y="1449"/>
                  </a:cubicBezTo>
                  <a:cubicBezTo>
                    <a:pt x="593" y="1455"/>
                    <a:pt x="595" y="1461"/>
                    <a:pt x="600" y="1464"/>
                  </a:cubicBezTo>
                  <a:close/>
                  <a:moveTo>
                    <a:pt x="888" y="1449"/>
                  </a:moveTo>
                  <a:cubicBezTo>
                    <a:pt x="859" y="1457"/>
                    <a:pt x="828" y="1462"/>
                    <a:pt x="797" y="1467"/>
                  </a:cubicBezTo>
                  <a:cubicBezTo>
                    <a:pt x="795" y="1467"/>
                    <a:pt x="793" y="1467"/>
                    <a:pt x="792" y="1467"/>
                  </a:cubicBezTo>
                  <a:cubicBezTo>
                    <a:pt x="790" y="1468"/>
                    <a:pt x="792" y="1469"/>
                    <a:pt x="794" y="1468"/>
                  </a:cubicBezTo>
                  <a:cubicBezTo>
                    <a:pt x="826" y="1467"/>
                    <a:pt x="856" y="1465"/>
                    <a:pt x="885" y="1461"/>
                  </a:cubicBezTo>
                  <a:cubicBezTo>
                    <a:pt x="887" y="1457"/>
                    <a:pt x="888" y="1453"/>
                    <a:pt x="890" y="1449"/>
                  </a:cubicBezTo>
                  <a:cubicBezTo>
                    <a:pt x="889" y="1449"/>
                    <a:pt x="888" y="1449"/>
                    <a:pt x="888" y="1449"/>
                  </a:cubicBezTo>
                  <a:close/>
                  <a:moveTo>
                    <a:pt x="425" y="1451"/>
                  </a:moveTo>
                  <a:cubicBezTo>
                    <a:pt x="425" y="1451"/>
                    <a:pt x="426" y="1452"/>
                    <a:pt x="425" y="1451"/>
                  </a:cubicBezTo>
                  <a:close/>
                  <a:moveTo>
                    <a:pt x="427" y="1452"/>
                  </a:moveTo>
                  <a:cubicBezTo>
                    <a:pt x="427" y="1452"/>
                    <a:pt x="428" y="1453"/>
                    <a:pt x="427" y="1452"/>
                  </a:cubicBezTo>
                  <a:close/>
                  <a:moveTo>
                    <a:pt x="429" y="1453"/>
                  </a:moveTo>
                  <a:cubicBezTo>
                    <a:pt x="428" y="1453"/>
                    <a:pt x="430" y="1454"/>
                    <a:pt x="429" y="1453"/>
                  </a:cubicBezTo>
                  <a:close/>
                  <a:moveTo>
                    <a:pt x="749" y="1462"/>
                  </a:moveTo>
                  <a:cubicBezTo>
                    <a:pt x="749" y="1462"/>
                    <a:pt x="750" y="1462"/>
                    <a:pt x="750" y="1463"/>
                  </a:cubicBezTo>
                  <a:moveTo>
                    <a:pt x="750" y="1463"/>
                  </a:moveTo>
                  <a:cubicBezTo>
                    <a:pt x="751" y="1464"/>
                    <a:pt x="752" y="1462"/>
                    <a:pt x="750" y="1463"/>
                  </a:cubicBezTo>
                  <a:moveTo>
                    <a:pt x="750" y="1463"/>
                  </a:moveTo>
                  <a:cubicBezTo>
                    <a:pt x="750" y="1462"/>
                    <a:pt x="749" y="1462"/>
                    <a:pt x="749" y="1462"/>
                  </a:cubicBezTo>
                  <a:moveTo>
                    <a:pt x="749" y="1462"/>
                  </a:moveTo>
                  <a:cubicBezTo>
                    <a:pt x="746" y="1458"/>
                    <a:pt x="742" y="1456"/>
                    <a:pt x="739" y="1453"/>
                  </a:cubicBezTo>
                  <a:cubicBezTo>
                    <a:pt x="738" y="1460"/>
                    <a:pt x="744" y="1460"/>
                    <a:pt x="749" y="1462"/>
                  </a:cubicBezTo>
                  <a:moveTo>
                    <a:pt x="559" y="1476"/>
                  </a:moveTo>
                  <a:cubicBezTo>
                    <a:pt x="572" y="1480"/>
                    <a:pt x="590" y="1477"/>
                    <a:pt x="605" y="1480"/>
                  </a:cubicBezTo>
                  <a:cubicBezTo>
                    <a:pt x="605" y="1476"/>
                    <a:pt x="598" y="1472"/>
                    <a:pt x="597" y="1466"/>
                  </a:cubicBezTo>
                  <a:cubicBezTo>
                    <a:pt x="577" y="1465"/>
                    <a:pt x="561" y="1460"/>
                    <a:pt x="543" y="1458"/>
                  </a:cubicBezTo>
                  <a:cubicBezTo>
                    <a:pt x="547" y="1464"/>
                    <a:pt x="551" y="1473"/>
                    <a:pt x="559" y="1476"/>
                  </a:cubicBezTo>
                  <a:close/>
                  <a:moveTo>
                    <a:pt x="981" y="1463"/>
                  </a:moveTo>
                  <a:cubicBezTo>
                    <a:pt x="976" y="1471"/>
                    <a:pt x="970" y="1476"/>
                    <a:pt x="964" y="1481"/>
                  </a:cubicBezTo>
                  <a:cubicBezTo>
                    <a:pt x="972" y="1480"/>
                    <a:pt x="978" y="1479"/>
                    <a:pt x="986" y="1478"/>
                  </a:cubicBezTo>
                  <a:cubicBezTo>
                    <a:pt x="993" y="1472"/>
                    <a:pt x="1000" y="1466"/>
                    <a:pt x="1007" y="1460"/>
                  </a:cubicBezTo>
                  <a:cubicBezTo>
                    <a:pt x="1007" y="1458"/>
                    <a:pt x="1008" y="1458"/>
                    <a:pt x="1006" y="1458"/>
                  </a:cubicBezTo>
                  <a:cubicBezTo>
                    <a:pt x="998" y="1460"/>
                    <a:pt x="989" y="1461"/>
                    <a:pt x="981" y="1463"/>
                  </a:cubicBezTo>
                  <a:close/>
                  <a:moveTo>
                    <a:pt x="1069" y="1460"/>
                  </a:moveTo>
                  <a:cubicBezTo>
                    <a:pt x="1069" y="1459"/>
                    <a:pt x="1070" y="1460"/>
                    <a:pt x="1069" y="1460"/>
                  </a:cubicBezTo>
                  <a:close/>
                  <a:moveTo>
                    <a:pt x="1066" y="1461"/>
                  </a:moveTo>
                  <a:cubicBezTo>
                    <a:pt x="1041" y="1468"/>
                    <a:pt x="1016" y="1476"/>
                    <a:pt x="987" y="1480"/>
                  </a:cubicBezTo>
                  <a:cubicBezTo>
                    <a:pt x="984" y="1484"/>
                    <a:pt x="979" y="1485"/>
                    <a:pt x="976" y="1488"/>
                  </a:cubicBezTo>
                  <a:cubicBezTo>
                    <a:pt x="1008" y="1481"/>
                    <a:pt x="1042" y="1475"/>
                    <a:pt x="1066" y="1461"/>
                  </a:cubicBezTo>
                  <a:moveTo>
                    <a:pt x="1066" y="1461"/>
                  </a:moveTo>
                  <a:cubicBezTo>
                    <a:pt x="1070" y="1462"/>
                    <a:pt x="1067" y="1458"/>
                    <a:pt x="1066" y="1461"/>
                  </a:cubicBezTo>
                  <a:moveTo>
                    <a:pt x="742" y="1463"/>
                  </a:moveTo>
                  <a:cubicBezTo>
                    <a:pt x="742" y="1465"/>
                    <a:pt x="746" y="1462"/>
                    <a:pt x="742" y="1463"/>
                  </a:cubicBezTo>
                  <a:moveTo>
                    <a:pt x="742" y="1463"/>
                  </a:moveTo>
                  <a:cubicBezTo>
                    <a:pt x="741" y="1462"/>
                    <a:pt x="740" y="1461"/>
                    <a:pt x="739" y="1461"/>
                  </a:cubicBezTo>
                  <a:cubicBezTo>
                    <a:pt x="739" y="1463"/>
                    <a:pt x="740" y="1462"/>
                    <a:pt x="742" y="1463"/>
                  </a:cubicBezTo>
                  <a:moveTo>
                    <a:pt x="1072" y="1462"/>
                  </a:moveTo>
                  <a:cubicBezTo>
                    <a:pt x="1072" y="1461"/>
                    <a:pt x="1073" y="1462"/>
                    <a:pt x="1072" y="1462"/>
                  </a:cubicBezTo>
                  <a:close/>
                  <a:moveTo>
                    <a:pt x="774" y="1463"/>
                  </a:moveTo>
                  <a:cubicBezTo>
                    <a:pt x="774" y="1463"/>
                    <a:pt x="775" y="1464"/>
                    <a:pt x="774" y="1463"/>
                  </a:cubicBezTo>
                  <a:close/>
                  <a:moveTo>
                    <a:pt x="746" y="1464"/>
                  </a:moveTo>
                  <a:cubicBezTo>
                    <a:pt x="745" y="1464"/>
                    <a:pt x="746" y="1465"/>
                    <a:pt x="746" y="1464"/>
                  </a:cubicBezTo>
                  <a:close/>
                  <a:moveTo>
                    <a:pt x="780" y="1464"/>
                  </a:moveTo>
                  <a:cubicBezTo>
                    <a:pt x="780" y="1464"/>
                    <a:pt x="781" y="1465"/>
                    <a:pt x="780" y="1464"/>
                  </a:cubicBezTo>
                  <a:close/>
                  <a:moveTo>
                    <a:pt x="796" y="1472"/>
                  </a:moveTo>
                  <a:cubicBezTo>
                    <a:pt x="823" y="1473"/>
                    <a:pt x="851" y="1473"/>
                    <a:pt x="879" y="1473"/>
                  </a:cubicBezTo>
                  <a:cubicBezTo>
                    <a:pt x="879" y="1470"/>
                    <a:pt x="886" y="1464"/>
                    <a:pt x="882" y="1463"/>
                  </a:cubicBezTo>
                  <a:cubicBezTo>
                    <a:pt x="855" y="1469"/>
                    <a:pt x="823" y="1468"/>
                    <a:pt x="796" y="1472"/>
                  </a:cubicBezTo>
                  <a:close/>
                  <a:moveTo>
                    <a:pt x="882" y="1475"/>
                  </a:moveTo>
                  <a:cubicBezTo>
                    <a:pt x="882" y="1479"/>
                    <a:pt x="879" y="1481"/>
                    <a:pt x="878" y="1485"/>
                  </a:cubicBezTo>
                  <a:cubicBezTo>
                    <a:pt x="901" y="1482"/>
                    <a:pt x="937" y="1489"/>
                    <a:pt x="958" y="1482"/>
                  </a:cubicBezTo>
                  <a:cubicBezTo>
                    <a:pt x="961" y="1480"/>
                    <a:pt x="965" y="1476"/>
                    <a:pt x="968" y="1473"/>
                  </a:cubicBezTo>
                  <a:cubicBezTo>
                    <a:pt x="971" y="1470"/>
                    <a:pt x="977" y="1467"/>
                    <a:pt x="975" y="1464"/>
                  </a:cubicBezTo>
                  <a:cubicBezTo>
                    <a:pt x="946" y="1470"/>
                    <a:pt x="916" y="1474"/>
                    <a:pt x="882" y="1475"/>
                  </a:cubicBezTo>
                  <a:close/>
                  <a:moveTo>
                    <a:pt x="784" y="1466"/>
                  </a:moveTo>
                  <a:cubicBezTo>
                    <a:pt x="784" y="1466"/>
                    <a:pt x="785" y="1467"/>
                    <a:pt x="784" y="1466"/>
                  </a:cubicBezTo>
                  <a:close/>
                  <a:moveTo>
                    <a:pt x="503" y="1468"/>
                  </a:moveTo>
                  <a:cubicBezTo>
                    <a:pt x="520" y="1486"/>
                    <a:pt x="554" y="1491"/>
                    <a:pt x="582" y="1493"/>
                  </a:cubicBezTo>
                  <a:cubicBezTo>
                    <a:pt x="572" y="1490"/>
                    <a:pt x="565" y="1483"/>
                    <a:pt x="556" y="1478"/>
                  </a:cubicBezTo>
                  <a:cubicBezTo>
                    <a:pt x="537" y="1475"/>
                    <a:pt x="521" y="1471"/>
                    <a:pt x="503" y="1468"/>
                  </a:cubicBezTo>
                  <a:moveTo>
                    <a:pt x="503" y="1468"/>
                  </a:moveTo>
                  <a:cubicBezTo>
                    <a:pt x="502" y="1467"/>
                    <a:pt x="502" y="1468"/>
                    <a:pt x="503" y="1468"/>
                  </a:cubicBezTo>
                  <a:moveTo>
                    <a:pt x="611" y="1480"/>
                  </a:moveTo>
                  <a:cubicBezTo>
                    <a:pt x="653" y="1483"/>
                    <a:pt x="697" y="1480"/>
                    <a:pt x="732" y="1473"/>
                  </a:cubicBezTo>
                  <a:cubicBezTo>
                    <a:pt x="687" y="1475"/>
                    <a:pt x="642" y="1473"/>
                    <a:pt x="601" y="1467"/>
                  </a:cubicBezTo>
                  <a:cubicBezTo>
                    <a:pt x="604" y="1472"/>
                    <a:pt x="605" y="1478"/>
                    <a:pt x="611" y="1480"/>
                  </a:cubicBezTo>
                  <a:close/>
                  <a:moveTo>
                    <a:pt x="738" y="1472"/>
                  </a:moveTo>
                  <a:cubicBezTo>
                    <a:pt x="737" y="1472"/>
                    <a:pt x="736" y="1472"/>
                    <a:pt x="736" y="1473"/>
                  </a:cubicBezTo>
                  <a:cubicBezTo>
                    <a:pt x="737" y="1473"/>
                    <a:pt x="738" y="1473"/>
                    <a:pt x="738" y="1472"/>
                  </a:cubicBezTo>
                  <a:close/>
                  <a:moveTo>
                    <a:pt x="789" y="1473"/>
                  </a:moveTo>
                  <a:cubicBezTo>
                    <a:pt x="788" y="1473"/>
                    <a:pt x="786" y="1473"/>
                    <a:pt x="786" y="1474"/>
                  </a:cubicBezTo>
                  <a:cubicBezTo>
                    <a:pt x="787" y="1474"/>
                    <a:pt x="789" y="1474"/>
                    <a:pt x="789" y="1473"/>
                  </a:cubicBezTo>
                  <a:close/>
                  <a:moveTo>
                    <a:pt x="742" y="1475"/>
                  </a:moveTo>
                  <a:cubicBezTo>
                    <a:pt x="741" y="1475"/>
                    <a:pt x="742" y="1476"/>
                    <a:pt x="742" y="1475"/>
                  </a:cubicBezTo>
                  <a:close/>
                  <a:moveTo>
                    <a:pt x="745" y="1509"/>
                  </a:moveTo>
                  <a:cubicBezTo>
                    <a:pt x="748" y="1509"/>
                    <a:pt x="752" y="1509"/>
                    <a:pt x="755" y="1509"/>
                  </a:cubicBezTo>
                  <a:cubicBezTo>
                    <a:pt x="757" y="1498"/>
                    <a:pt x="761" y="1484"/>
                    <a:pt x="759" y="1474"/>
                  </a:cubicBezTo>
                  <a:cubicBezTo>
                    <a:pt x="754" y="1485"/>
                    <a:pt x="737" y="1490"/>
                    <a:pt x="745" y="1509"/>
                  </a:cubicBezTo>
                  <a:close/>
                  <a:moveTo>
                    <a:pt x="877" y="1476"/>
                  </a:moveTo>
                  <a:cubicBezTo>
                    <a:pt x="879" y="1475"/>
                    <a:pt x="877" y="1475"/>
                    <a:pt x="877" y="1476"/>
                  </a:cubicBezTo>
                  <a:moveTo>
                    <a:pt x="877" y="1476"/>
                  </a:moveTo>
                  <a:cubicBezTo>
                    <a:pt x="848" y="1477"/>
                    <a:pt x="817" y="1475"/>
                    <a:pt x="791" y="1475"/>
                  </a:cubicBezTo>
                  <a:cubicBezTo>
                    <a:pt x="817" y="1479"/>
                    <a:pt x="844" y="1483"/>
                    <a:pt x="873" y="1485"/>
                  </a:cubicBezTo>
                  <a:cubicBezTo>
                    <a:pt x="875" y="1482"/>
                    <a:pt x="877" y="1480"/>
                    <a:pt x="877" y="1476"/>
                  </a:cubicBezTo>
                  <a:moveTo>
                    <a:pt x="655" y="1493"/>
                  </a:moveTo>
                  <a:cubicBezTo>
                    <a:pt x="685" y="1490"/>
                    <a:pt x="715" y="1482"/>
                    <a:pt x="737" y="1477"/>
                  </a:cubicBezTo>
                  <a:cubicBezTo>
                    <a:pt x="737" y="1476"/>
                    <a:pt x="739" y="1475"/>
                    <a:pt x="736" y="1475"/>
                  </a:cubicBezTo>
                  <a:cubicBezTo>
                    <a:pt x="700" y="1482"/>
                    <a:pt x="655" y="1485"/>
                    <a:pt x="612" y="1483"/>
                  </a:cubicBezTo>
                  <a:cubicBezTo>
                    <a:pt x="615" y="1498"/>
                    <a:pt x="635" y="1496"/>
                    <a:pt x="655" y="1493"/>
                  </a:cubicBezTo>
                  <a:close/>
                  <a:moveTo>
                    <a:pt x="749" y="1476"/>
                  </a:moveTo>
                  <a:cubicBezTo>
                    <a:pt x="748" y="1476"/>
                    <a:pt x="749" y="1477"/>
                    <a:pt x="749" y="1476"/>
                  </a:cubicBezTo>
                  <a:close/>
                  <a:moveTo>
                    <a:pt x="754" y="1476"/>
                  </a:moveTo>
                  <a:cubicBezTo>
                    <a:pt x="749" y="1477"/>
                    <a:pt x="746" y="1481"/>
                    <a:pt x="741" y="1483"/>
                  </a:cubicBezTo>
                  <a:cubicBezTo>
                    <a:pt x="742" y="1484"/>
                    <a:pt x="741" y="1488"/>
                    <a:pt x="743" y="1489"/>
                  </a:cubicBezTo>
                  <a:cubicBezTo>
                    <a:pt x="746" y="1485"/>
                    <a:pt x="752" y="1481"/>
                    <a:pt x="754" y="1476"/>
                  </a:cubicBezTo>
                  <a:moveTo>
                    <a:pt x="754" y="1476"/>
                  </a:moveTo>
                  <a:cubicBezTo>
                    <a:pt x="756" y="1475"/>
                    <a:pt x="754" y="1475"/>
                    <a:pt x="754" y="1476"/>
                  </a:cubicBezTo>
                  <a:moveTo>
                    <a:pt x="773" y="1476"/>
                  </a:moveTo>
                  <a:cubicBezTo>
                    <a:pt x="772" y="1476"/>
                    <a:pt x="773" y="1477"/>
                    <a:pt x="773" y="1476"/>
                  </a:cubicBezTo>
                  <a:close/>
                  <a:moveTo>
                    <a:pt x="782" y="1475"/>
                  </a:moveTo>
                  <a:cubicBezTo>
                    <a:pt x="781" y="1475"/>
                    <a:pt x="780" y="1475"/>
                    <a:pt x="780" y="1476"/>
                  </a:cubicBezTo>
                  <a:cubicBezTo>
                    <a:pt x="781" y="1476"/>
                    <a:pt x="782" y="1476"/>
                    <a:pt x="782" y="1475"/>
                  </a:cubicBezTo>
                  <a:close/>
                  <a:moveTo>
                    <a:pt x="746" y="1477"/>
                  </a:moveTo>
                  <a:cubicBezTo>
                    <a:pt x="743" y="1476"/>
                    <a:pt x="739" y="1478"/>
                    <a:pt x="742" y="1480"/>
                  </a:cubicBezTo>
                  <a:cubicBezTo>
                    <a:pt x="742" y="1478"/>
                    <a:pt x="745" y="1479"/>
                    <a:pt x="746" y="1477"/>
                  </a:cubicBezTo>
                  <a:moveTo>
                    <a:pt x="746" y="1477"/>
                  </a:moveTo>
                  <a:cubicBezTo>
                    <a:pt x="750" y="1478"/>
                    <a:pt x="746" y="1474"/>
                    <a:pt x="746" y="1477"/>
                  </a:cubicBezTo>
                  <a:moveTo>
                    <a:pt x="758" y="1509"/>
                  </a:moveTo>
                  <a:cubicBezTo>
                    <a:pt x="768" y="1509"/>
                    <a:pt x="777" y="1509"/>
                    <a:pt x="787" y="1509"/>
                  </a:cubicBezTo>
                  <a:cubicBezTo>
                    <a:pt x="781" y="1500"/>
                    <a:pt x="770" y="1487"/>
                    <a:pt x="763" y="1476"/>
                  </a:cubicBezTo>
                  <a:cubicBezTo>
                    <a:pt x="761" y="1486"/>
                    <a:pt x="760" y="1498"/>
                    <a:pt x="758" y="1509"/>
                  </a:cubicBezTo>
                  <a:close/>
                  <a:moveTo>
                    <a:pt x="796" y="1509"/>
                  </a:moveTo>
                  <a:cubicBezTo>
                    <a:pt x="804" y="1511"/>
                    <a:pt x="813" y="1505"/>
                    <a:pt x="826" y="1508"/>
                  </a:cubicBezTo>
                  <a:cubicBezTo>
                    <a:pt x="807" y="1497"/>
                    <a:pt x="786" y="1489"/>
                    <a:pt x="769" y="1476"/>
                  </a:cubicBezTo>
                  <a:cubicBezTo>
                    <a:pt x="777" y="1485"/>
                    <a:pt x="782" y="1505"/>
                    <a:pt x="796" y="1509"/>
                  </a:cubicBezTo>
                  <a:close/>
                  <a:moveTo>
                    <a:pt x="837" y="1507"/>
                  </a:moveTo>
                  <a:cubicBezTo>
                    <a:pt x="844" y="1507"/>
                    <a:pt x="860" y="1507"/>
                    <a:pt x="864" y="1499"/>
                  </a:cubicBezTo>
                  <a:cubicBezTo>
                    <a:pt x="831" y="1496"/>
                    <a:pt x="800" y="1484"/>
                    <a:pt x="774" y="1477"/>
                  </a:cubicBezTo>
                  <a:cubicBezTo>
                    <a:pt x="791" y="1485"/>
                    <a:pt x="814" y="1505"/>
                    <a:pt x="837" y="1507"/>
                  </a:cubicBezTo>
                  <a:close/>
                  <a:moveTo>
                    <a:pt x="865" y="1497"/>
                  </a:moveTo>
                  <a:cubicBezTo>
                    <a:pt x="867" y="1494"/>
                    <a:pt x="870" y="1491"/>
                    <a:pt x="871" y="1487"/>
                  </a:cubicBezTo>
                  <a:cubicBezTo>
                    <a:pt x="839" y="1487"/>
                    <a:pt x="810" y="1479"/>
                    <a:pt x="783" y="1477"/>
                  </a:cubicBezTo>
                  <a:cubicBezTo>
                    <a:pt x="809" y="1485"/>
                    <a:pt x="835" y="1493"/>
                    <a:pt x="865" y="1497"/>
                  </a:cubicBezTo>
                  <a:close/>
                  <a:moveTo>
                    <a:pt x="617" y="1495"/>
                  </a:moveTo>
                  <a:cubicBezTo>
                    <a:pt x="616" y="1492"/>
                    <a:pt x="610" y="1486"/>
                    <a:pt x="606" y="1483"/>
                  </a:cubicBezTo>
                  <a:cubicBezTo>
                    <a:pt x="592" y="1483"/>
                    <a:pt x="576" y="1479"/>
                    <a:pt x="563" y="1480"/>
                  </a:cubicBezTo>
                  <a:cubicBezTo>
                    <a:pt x="577" y="1489"/>
                    <a:pt x="591" y="1498"/>
                    <a:pt x="617" y="1495"/>
                  </a:cubicBezTo>
                  <a:close/>
                  <a:moveTo>
                    <a:pt x="626" y="1499"/>
                  </a:moveTo>
                  <a:cubicBezTo>
                    <a:pt x="667" y="1513"/>
                    <a:pt x="710" y="1498"/>
                    <a:pt x="738" y="1480"/>
                  </a:cubicBezTo>
                  <a:cubicBezTo>
                    <a:pt x="706" y="1488"/>
                    <a:pt x="665" y="1495"/>
                    <a:pt x="626" y="1499"/>
                  </a:cubicBezTo>
                  <a:close/>
                  <a:moveTo>
                    <a:pt x="1025" y="1480"/>
                  </a:moveTo>
                  <a:cubicBezTo>
                    <a:pt x="1025" y="1479"/>
                    <a:pt x="1026" y="1480"/>
                    <a:pt x="1025" y="1480"/>
                  </a:cubicBezTo>
                  <a:close/>
                  <a:moveTo>
                    <a:pt x="1022" y="1481"/>
                  </a:moveTo>
                  <a:cubicBezTo>
                    <a:pt x="1023" y="1481"/>
                    <a:pt x="1022" y="1480"/>
                    <a:pt x="1022" y="1481"/>
                  </a:cubicBezTo>
                  <a:close/>
                  <a:moveTo>
                    <a:pt x="516" y="1482"/>
                  </a:moveTo>
                  <a:cubicBezTo>
                    <a:pt x="516" y="1481"/>
                    <a:pt x="517" y="1482"/>
                    <a:pt x="516" y="1482"/>
                  </a:cubicBezTo>
                  <a:close/>
                  <a:moveTo>
                    <a:pt x="1018" y="1482"/>
                  </a:moveTo>
                  <a:cubicBezTo>
                    <a:pt x="1001" y="1486"/>
                    <a:pt x="981" y="1488"/>
                    <a:pt x="966" y="1495"/>
                  </a:cubicBezTo>
                  <a:moveTo>
                    <a:pt x="966" y="1495"/>
                  </a:moveTo>
                  <a:cubicBezTo>
                    <a:pt x="962" y="1494"/>
                    <a:pt x="965" y="1498"/>
                    <a:pt x="966" y="1495"/>
                  </a:cubicBezTo>
                  <a:moveTo>
                    <a:pt x="966" y="1495"/>
                  </a:moveTo>
                  <a:cubicBezTo>
                    <a:pt x="985" y="1493"/>
                    <a:pt x="1002" y="1488"/>
                    <a:pt x="1018" y="1482"/>
                  </a:cubicBezTo>
                  <a:moveTo>
                    <a:pt x="1018" y="1482"/>
                  </a:moveTo>
                  <a:cubicBezTo>
                    <a:pt x="1022" y="1483"/>
                    <a:pt x="1019" y="1479"/>
                    <a:pt x="1018" y="1482"/>
                  </a:cubicBezTo>
                  <a:moveTo>
                    <a:pt x="940" y="1495"/>
                  </a:moveTo>
                  <a:cubicBezTo>
                    <a:pt x="955" y="1492"/>
                    <a:pt x="972" y="1491"/>
                    <a:pt x="980" y="1482"/>
                  </a:cubicBezTo>
                  <a:cubicBezTo>
                    <a:pt x="962" y="1482"/>
                    <a:pt x="950" y="1488"/>
                    <a:pt x="940" y="1495"/>
                  </a:cubicBezTo>
                  <a:close/>
                  <a:moveTo>
                    <a:pt x="681" y="1507"/>
                  </a:moveTo>
                  <a:cubicBezTo>
                    <a:pt x="694" y="1507"/>
                    <a:pt x="707" y="1507"/>
                    <a:pt x="719" y="1509"/>
                  </a:cubicBezTo>
                  <a:cubicBezTo>
                    <a:pt x="726" y="1503"/>
                    <a:pt x="734" y="1498"/>
                    <a:pt x="740" y="1491"/>
                  </a:cubicBezTo>
                  <a:cubicBezTo>
                    <a:pt x="737" y="1491"/>
                    <a:pt x="741" y="1484"/>
                    <a:pt x="738" y="1484"/>
                  </a:cubicBezTo>
                  <a:cubicBezTo>
                    <a:pt x="722" y="1494"/>
                    <a:pt x="700" y="1499"/>
                    <a:pt x="681" y="1507"/>
                  </a:cubicBezTo>
                  <a:close/>
                  <a:moveTo>
                    <a:pt x="876" y="1487"/>
                  </a:moveTo>
                  <a:cubicBezTo>
                    <a:pt x="874" y="1491"/>
                    <a:pt x="871" y="1493"/>
                    <a:pt x="870" y="1498"/>
                  </a:cubicBezTo>
                  <a:cubicBezTo>
                    <a:pt x="900" y="1502"/>
                    <a:pt x="934" y="1501"/>
                    <a:pt x="950" y="1486"/>
                  </a:cubicBezTo>
                  <a:cubicBezTo>
                    <a:pt x="927" y="1487"/>
                    <a:pt x="902" y="1488"/>
                    <a:pt x="876" y="1487"/>
                  </a:cubicBezTo>
                  <a:close/>
                  <a:moveTo>
                    <a:pt x="542" y="1492"/>
                  </a:moveTo>
                  <a:cubicBezTo>
                    <a:pt x="542" y="1492"/>
                    <a:pt x="543" y="1493"/>
                    <a:pt x="542" y="1492"/>
                  </a:cubicBezTo>
                  <a:close/>
                  <a:moveTo>
                    <a:pt x="570" y="1495"/>
                  </a:moveTo>
                  <a:cubicBezTo>
                    <a:pt x="565" y="1495"/>
                    <a:pt x="538" y="1491"/>
                    <a:pt x="548" y="1494"/>
                  </a:cubicBezTo>
                  <a:cubicBezTo>
                    <a:pt x="571" y="1502"/>
                    <a:pt x="600" y="1512"/>
                    <a:pt x="625" y="1510"/>
                  </a:cubicBezTo>
                  <a:cubicBezTo>
                    <a:pt x="606" y="1504"/>
                    <a:pt x="592" y="1498"/>
                    <a:pt x="570" y="1495"/>
                  </a:cubicBezTo>
                  <a:close/>
                  <a:moveTo>
                    <a:pt x="958" y="1495"/>
                  </a:moveTo>
                  <a:cubicBezTo>
                    <a:pt x="949" y="1496"/>
                    <a:pt x="942" y="1497"/>
                    <a:pt x="935" y="1499"/>
                  </a:cubicBezTo>
                  <a:cubicBezTo>
                    <a:pt x="943" y="1498"/>
                    <a:pt x="953" y="1499"/>
                    <a:pt x="958" y="1495"/>
                  </a:cubicBezTo>
                  <a:moveTo>
                    <a:pt x="958" y="1495"/>
                  </a:moveTo>
                  <a:cubicBezTo>
                    <a:pt x="962" y="1496"/>
                    <a:pt x="958" y="1492"/>
                    <a:pt x="958" y="1495"/>
                  </a:cubicBezTo>
                  <a:moveTo>
                    <a:pt x="724" y="1509"/>
                  </a:moveTo>
                  <a:cubicBezTo>
                    <a:pt x="730" y="1509"/>
                    <a:pt x="736" y="1509"/>
                    <a:pt x="742" y="1509"/>
                  </a:cubicBezTo>
                  <a:cubicBezTo>
                    <a:pt x="740" y="1505"/>
                    <a:pt x="741" y="1498"/>
                    <a:pt x="739" y="1495"/>
                  </a:cubicBezTo>
                  <a:cubicBezTo>
                    <a:pt x="735" y="1501"/>
                    <a:pt x="728" y="1504"/>
                    <a:pt x="724" y="1509"/>
                  </a:cubicBezTo>
                  <a:close/>
                  <a:moveTo>
                    <a:pt x="613" y="1499"/>
                  </a:moveTo>
                  <a:cubicBezTo>
                    <a:pt x="615" y="1500"/>
                    <a:pt x="623" y="1501"/>
                    <a:pt x="624" y="1500"/>
                  </a:cubicBezTo>
                  <a:cubicBezTo>
                    <a:pt x="622" y="1496"/>
                    <a:pt x="599" y="1499"/>
                    <a:pt x="613" y="1499"/>
                  </a:cubicBezTo>
                  <a:close/>
                  <a:moveTo>
                    <a:pt x="929" y="1500"/>
                  </a:moveTo>
                  <a:cubicBezTo>
                    <a:pt x="929" y="1500"/>
                    <a:pt x="930" y="1501"/>
                    <a:pt x="929" y="1500"/>
                  </a:cubicBezTo>
                  <a:close/>
                  <a:moveTo>
                    <a:pt x="865" y="1505"/>
                  </a:moveTo>
                  <a:cubicBezTo>
                    <a:pt x="871" y="1503"/>
                    <a:pt x="880" y="1504"/>
                    <a:pt x="886" y="1502"/>
                  </a:cubicBezTo>
                  <a:cubicBezTo>
                    <a:pt x="879" y="1502"/>
                    <a:pt x="867" y="1497"/>
                    <a:pt x="865" y="1505"/>
                  </a:cubicBezTo>
                  <a:close/>
                  <a:moveTo>
                    <a:pt x="608" y="1501"/>
                  </a:moveTo>
                  <a:cubicBezTo>
                    <a:pt x="608" y="1501"/>
                    <a:pt x="607" y="1501"/>
                    <a:pt x="606" y="1502"/>
                  </a:cubicBezTo>
                  <a:cubicBezTo>
                    <a:pt x="607" y="1502"/>
                    <a:pt x="608" y="1502"/>
                    <a:pt x="608" y="1501"/>
                  </a:cubicBezTo>
                  <a:close/>
                  <a:moveTo>
                    <a:pt x="885" y="1514"/>
                  </a:moveTo>
                  <a:cubicBezTo>
                    <a:pt x="909" y="1514"/>
                    <a:pt x="929" y="1509"/>
                    <a:pt x="946" y="1501"/>
                  </a:cubicBezTo>
                  <a:cubicBezTo>
                    <a:pt x="921" y="1500"/>
                    <a:pt x="904" y="1509"/>
                    <a:pt x="885" y="1514"/>
                  </a:cubicBezTo>
                  <a:close/>
                  <a:moveTo>
                    <a:pt x="633" y="1509"/>
                  </a:moveTo>
                  <a:cubicBezTo>
                    <a:pt x="629" y="1504"/>
                    <a:pt x="618" y="1501"/>
                    <a:pt x="609" y="1503"/>
                  </a:cubicBezTo>
                  <a:cubicBezTo>
                    <a:pt x="618" y="1504"/>
                    <a:pt x="626" y="1509"/>
                    <a:pt x="633" y="1509"/>
                  </a:cubicBezTo>
                  <a:close/>
                  <a:moveTo>
                    <a:pt x="858" y="1512"/>
                  </a:moveTo>
                  <a:cubicBezTo>
                    <a:pt x="879" y="1516"/>
                    <a:pt x="896" y="1508"/>
                    <a:pt x="912" y="1503"/>
                  </a:cubicBezTo>
                  <a:cubicBezTo>
                    <a:pt x="893" y="1506"/>
                    <a:pt x="869" y="1502"/>
                    <a:pt x="858" y="1512"/>
                  </a:cubicBezTo>
                  <a:close/>
                  <a:moveTo>
                    <a:pt x="659" y="1507"/>
                  </a:moveTo>
                  <a:cubicBezTo>
                    <a:pt x="650" y="1508"/>
                    <a:pt x="641" y="1503"/>
                    <a:pt x="633" y="1506"/>
                  </a:cubicBezTo>
                  <a:cubicBezTo>
                    <a:pt x="638" y="1512"/>
                    <a:pt x="652" y="1509"/>
                    <a:pt x="659" y="1507"/>
                  </a:cubicBezTo>
                  <a:close/>
                  <a:moveTo>
                    <a:pt x="645" y="1512"/>
                  </a:moveTo>
                  <a:cubicBezTo>
                    <a:pt x="667" y="1518"/>
                    <a:pt x="698" y="1526"/>
                    <a:pt x="714" y="1511"/>
                  </a:cubicBezTo>
                  <a:cubicBezTo>
                    <a:pt x="688" y="1510"/>
                    <a:pt x="666" y="1506"/>
                    <a:pt x="645" y="1512"/>
                  </a:cubicBezTo>
                  <a:close/>
                  <a:moveTo>
                    <a:pt x="845" y="1510"/>
                  </a:moveTo>
                  <a:cubicBezTo>
                    <a:pt x="849" y="1510"/>
                    <a:pt x="855" y="1512"/>
                    <a:pt x="856" y="1508"/>
                  </a:cubicBezTo>
                  <a:cubicBezTo>
                    <a:pt x="852" y="1509"/>
                    <a:pt x="847" y="1508"/>
                    <a:pt x="845" y="1510"/>
                  </a:cubicBezTo>
                  <a:close/>
                  <a:moveTo>
                    <a:pt x="798" y="1512"/>
                  </a:moveTo>
                  <a:cubicBezTo>
                    <a:pt x="808" y="1524"/>
                    <a:pt x="839" y="1525"/>
                    <a:pt x="850" y="1513"/>
                  </a:cubicBezTo>
                  <a:cubicBezTo>
                    <a:pt x="837" y="1508"/>
                    <a:pt x="813" y="1509"/>
                    <a:pt x="798" y="1512"/>
                  </a:cubicBezTo>
                  <a:close/>
                  <a:moveTo>
                    <a:pt x="699" y="1522"/>
                  </a:moveTo>
                  <a:cubicBezTo>
                    <a:pt x="714" y="1522"/>
                    <a:pt x="731" y="1526"/>
                    <a:pt x="746" y="1524"/>
                  </a:cubicBezTo>
                  <a:cubicBezTo>
                    <a:pt x="743" y="1521"/>
                    <a:pt x="744" y="1515"/>
                    <a:pt x="742" y="1511"/>
                  </a:cubicBezTo>
                  <a:cubicBezTo>
                    <a:pt x="721" y="1509"/>
                    <a:pt x="710" y="1514"/>
                    <a:pt x="699" y="1522"/>
                  </a:cubicBezTo>
                  <a:close/>
                  <a:moveTo>
                    <a:pt x="750" y="1525"/>
                  </a:moveTo>
                  <a:cubicBezTo>
                    <a:pt x="753" y="1522"/>
                    <a:pt x="754" y="1517"/>
                    <a:pt x="754" y="1511"/>
                  </a:cubicBezTo>
                  <a:cubicBezTo>
                    <a:pt x="751" y="1511"/>
                    <a:pt x="748" y="1511"/>
                    <a:pt x="745" y="1511"/>
                  </a:cubicBezTo>
                  <a:cubicBezTo>
                    <a:pt x="747" y="1516"/>
                    <a:pt x="745" y="1524"/>
                    <a:pt x="750" y="1525"/>
                  </a:cubicBezTo>
                  <a:close/>
                  <a:moveTo>
                    <a:pt x="790" y="1511"/>
                  </a:moveTo>
                  <a:cubicBezTo>
                    <a:pt x="779" y="1511"/>
                    <a:pt x="768" y="1511"/>
                    <a:pt x="757" y="1511"/>
                  </a:cubicBezTo>
                  <a:cubicBezTo>
                    <a:pt x="757" y="1517"/>
                    <a:pt x="755" y="1520"/>
                    <a:pt x="754" y="1525"/>
                  </a:cubicBezTo>
                  <a:cubicBezTo>
                    <a:pt x="773" y="1525"/>
                    <a:pt x="792" y="1526"/>
                    <a:pt x="807" y="1522"/>
                  </a:cubicBezTo>
                  <a:cubicBezTo>
                    <a:pt x="800" y="1520"/>
                    <a:pt x="797" y="1514"/>
                    <a:pt x="790" y="1511"/>
                  </a:cubicBezTo>
                  <a:close/>
                  <a:moveTo>
                    <a:pt x="852" y="1517"/>
                  </a:moveTo>
                  <a:cubicBezTo>
                    <a:pt x="851" y="1518"/>
                    <a:pt x="852" y="1518"/>
                    <a:pt x="852" y="1517"/>
                  </a:cubicBezTo>
                  <a:moveTo>
                    <a:pt x="852" y="1517"/>
                  </a:moveTo>
                  <a:cubicBezTo>
                    <a:pt x="857" y="1517"/>
                    <a:pt x="861" y="1517"/>
                    <a:pt x="864" y="1515"/>
                  </a:cubicBezTo>
                  <a:cubicBezTo>
                    <a:pt x="859" y="1515"/>
                    <a:pt x="854" y="1513"/>
                    <a:pt x="852" y="1517"/>
                  </a:cubicBezTo>
                  <a:moveTo>
                    <a:pt x="655" y="1518"/>
                  </a:moveTo>
                  <a:cubicBezTo>
                    <a:pt x="655" y="1518"/>
                    <a:pt x="656" y="1519"/>
                    <a:pt x="655" y="1518"/>
                  </a:cubicBezTo>
                  <a:close/>
                  <a:moveTo>
                    <a:pt x="674" y="1522"/>
                  </a:moveTo>
                  <a:cubicBezTo>
                    <a:pt x="679" y="1522"/>
                    <a:pt x="678" y="1522"/>
                    <a:pt x="674" y="1521"/>
                  </a:cubicBezTo>
                  <a:cubicBezTo>
                    <a:pt x="672" y="1521"/>
                    <a:pt x="662" y="1518"/>
                    <a:pt x="658" y="1519"/>
                  </a:cubicBezTo>
                  <a:cubicBezTo>
                    <a:pt x="665" y="1520"/>
                    <a:pt x="671" y="1522"/>
                    <a:pt x="674" y="1522"/>
                  </a:cubicBezTo>
                  <a:close/>
                </a:path>
              </a:pathLst>
            </a:custGeom>
            <a:grpFill/>
            <a:ln w="9525">
              <a:noFill/>
              <a:round/>
              <a:headEnd/>
              <a:tailEnd/>
            </a:ln>
          </p:spPr>
          <p:txBody>
            <a:bodyPr/>
            <a:lstStyle/>
            <a:p>
              <a:endParaRPr lang="de-DE"/>
            </a:p>
          </p:txBody>
        </p:sp>
        <p:sp>
          <p:nvSpPr>
            <p:cNvPr id="15" name="Freeform 12"/>
            <p:cNvSpPr>
              <a:spLocks noEditPoints="1"/>
            </p:cNvSpPr>
            <p:nvPr/>
          </p:nvSpPr>
          <p:spPr bwMode="gray">
            <a:xfrm>
              <a:off x="2834290" y="1987741"/>
              <a:ext cx="3470441" cy="3332809"/>
            </a:xfrm>
            <a:custGeom>
              <a:avLst/>
              <a:gdLst/>
              <a:ahLst/>
              <a:cxnLst>
                <a:cxn ang="0">
                  <a:pos x="1157" y="29"/>
                </a:cxn>
                <a:cxn ang="0">
                  <a:pos x="617" y="117"/>
                </a:cxn>
                <a:cxn ang="0">
                  <a:pos x="656" y="178"/>
                </a:cxn>
                <a:cxn ang="0">
                  <a:pos x="239" y="258"/>
                </a:cxn>
                <a:cxn ang="0">
                  <a:pos x="536" y="255"/>
                </a:cxn>
                <a:cxn ang="0">
                  <a:pos x="663" y="454"/>
                </a:cxn>
                <a:cxn ang="0">
                  <a:pos x="900" y="474"/>
                </a:cxn>
                <a:cxn ang="0">
                  <a:pos x="922" y="511"/>
                </a:cxn>
                <a:cxn ang="0">
                  <a:pos x="908" y="527"/>
                </a:cxn>
                <a:cxn ang="0">
                  <a:pos x="895" y="533"/>
                </a:cxn>
                <a:cxn ang="0">
                  <a:pos x="1040" y="559"/>
                </a:cxn>
                <a:cxn ang="0">
                  <a:pos x="1319" y="1342"/>
                </a:cxn>
                <a:cxn ang="0">
                  <a:pos x="1320" y="1379"/>
                </a:cxn>
                <a:cxn ang="0">
                  <a:pos x="576" y="31"/>
                </a:cxn>
                <a:cxn ang="0">
                  <a:pos x="469" y="123"/>
                </a:cxn>
                <a:cxn ang="0">
                  <a:pos x="676" y="54"/>
                </a:cxn>
                <a:cxn ang="0">
                  <a:pos x="618" y="4"/>
                </a:cxn>
                <a:cxn ang="0">
                  <a:pos x="595" y="5"/>
                </a:cxn>
                <a:cxn ang="0">
                  <a:pos x="513" y="46"/>
                </a:cxn>
                <a:cxn ang="0">
                  <a:pos x="422" y="75"/>
                </a:cxn>
                <a:cxn ang="0">
                  <a:pos x="459" y="67"/>
                </a:cxn>
                <a:cxn ang="0">
                  <a:pos x="1681" y="642"/>
                </a:cxn>
                <a:cxn ang="0">
                  <a:pos x="1077" y="36"/>
                </a:cxn>
                <a:cxn ang="0">
                  <a:pos x="1098" y="110"/>
                </a:cxn>
                <a:cxn ang="0">
                  <a:pos x="979" y="117"/>
                </a:cxn>
                <a:cxn ang="0">
                  <a:pos x="948" y="122"/>
                </a:cxn>
                <a:cxn ang="0">
                  <a:pos x="820" y="97"/>
                </a:cxn>
                <a:cxn ang="0">
                  <a:pos x="698" y="200"/>
                </a:cxn>
                <a:cxn ang="0">
                  <a:pos x="828" y="182"/>
                </a:cxn>
                <a:cxn ang="0">
                  <a:pos x="734" y="228"/>
                </a:cxn>
                <a:cxn ang="0">
                  <a:pos x="635" y="272"/>
                </a:cxn>
                <a:cxn ang="0">
                  <a:pos x="593" y="234"/>
                </a:cxn>
                <a:cxn ang="0">
                  <a:pos x="621" y="295"/>
                </a:cxn>
                <a:cxn ang="0">
                  <a:pos x="441" y="441"/>
                </a:cxn>
                <a:cxn ang="0">
                  <a:pos x="621" y="411"/>
                </a:cxn>
                <a:cxn ang="0">
                  <a:pos x="709" y="512"/>
                </a:cxn>
                <a:cxn ang="0">
                  <a:pos x="740" y="381"/>
                </a:cxn>
                <a:cxn ang="0">
                  <a:pos x="870" y="536"/>
                </a:cxn>
                <a:cxn ang="0">
                  <a:pos x="911" y="470"/>
                </a:cxn>
                <a:cxn ang="0">
                  <a:pos x="1059" y="616"/>
                </a:cxn>
                <a:cxn ang="0">
                  <a:pos x="834" y="603"/>
                </a:cxn>
                <a:cxn ang="0">
                  <a:pos x="677" y="539"/>
                </a:cxn>
                <a:cxn ang="0">
                  <a:pos x="369" y="587"/>
                </a:cxn>
                <a:cxn ang="0">
                  <a:pos x="215" y="834"/>
                </a:cxn>
                <a:cxn ang="0">
                  <a:pos x="317" y="1065"/>
                </a:cxn>
                <a:cxn ang="0">
                  <a:pos x="592" y="1115"/>
                </a:cxn>
                <a:cxn ang="0">
                  <a:pos x="681" y="1291"/>
                </a:cxn>
                <a:cxn ang="0">
                  <a:pos x="733" y="1503"/>
                </a:cxn>
                <a:cxn ang="0">
                  <a:pos x="1016" y="1556"/>
                </a:cxn>
                <a:cxn ang="0">
                  <a:pos x="1197" y="1373"/>
                </a:cxn>
                <a:cxn ang="0">
                  <a:pos x="1271" y="1154"/>
                </a:cxn>
                <a:cxn ang="0">
                  <a:pos x="1311" y="967"/>
                </a:cxn>
                <a:cxn ang="0">
                  <a:pos x="1135" y="797"/>
                </a:cxn>
                <a:cxn ang="0">
                  <a:pos x="1197" y="810"/>
                </a:cxn>
                <a:cxn ang="0">
                  <a:pos x="1447" y="788"/>
                </a:cxn>
                <a:cxn ang="0">
                  <a:pos x="1277" y="635"/>
                </a:cxn>
                <a:cxn ang="0">
                  <a:pos x="1531" y="652"/>
                </a:cxn>
                <a:cxn ang="0">
                  <a:pos x="1658" y="862"/>
                </a:cxn>
                <a:cxn ang="0">
                  <a:pos x="1038" y="440"/>
                </a:cxn>
                <a:cxn ang="0">
                  <a:pos x="991" y="389"/>
                </a:cxn>
                <a:cxn ang="0">
                  <a:pos x="1099" y="418"/>
                </a:cxn>
                <a:cxn ang="0">
                  <a:pos x="287" y="206"/>
                </a:cxn>
                <a:cxn ang="0">
                  <a:pos x="50" y="1063"/>
                </a:cxn>
              </a:cxnLst>
              <a:rect l="0" t="0" r="r" b="b"/>
              <a:pathLst>
                <a:path w="1683" h="1609">
                  <a:moveTo>
                    <a:pt x="1008" y="20"/>
                  </a:moveTo>
                  <a:cubicBezTo>
                    <a:pt x="1021" y="27"/>
                    <a:pt x="1028" y="27"/>
                    <a:pt x="1045" y="29"/>
                  </a:cubicBezTo>
                  <a:cubicBezTo>
                    <a:pt x="1035" y="22"/>
                    <a:pt x="1023" y="21"/>
                    <a:pt x="1008" y="20"/>
                  </a:cubicBezTo>
                  <a:close/>
                  <a:moveTo>
                    <a:pt x="1146" y="26"/>
                  </a:moveTo>
                  <a:cubicBezTo>
                    <a:pt x="1143" y="26"/>
                    <a:pt x="1143" y="22"/>
                    <a:pt x="1141" y="21"/>
                  </a:cubicBezTo>
                  <a:cubicBezTo>
                    <a:pt x="1142" y="21"/>
                    <a:pt x="1146" y="24"/>
                    <a:pt x="1147" y="21"/>
                  </a:cubicBezTo>
                  <a:cubicBezTo>
                    <a:pt x="1138" y="19"/>
                    <a:pt x="1136" y="20"/>
                    <a:pt x="1128" y="22"/>
                  </a:cubicBezTo>
                  <a:cubicBezTo>
                    <a:pt x="1134" y="24"/>
                    <a:pt x="1139" y="27"/>
                    <a:pt x="1146" y="26"/>
                  </a:cubicBezTo>
                  <a:close/>
                  <a:moveTo>
                    <a:pt x="1063" y="27"/>
                  </a:moveTo>
                  <a:cubicBezTo>
                    <a:pt x="1057" y="27"/>
                    <a:pt x="1049" y="23"/>
                    <a:pt x="1045" y="25"/>
                  </a:cubicBezTo>
                  <a:cubicBezTo>
                    <a:pt x="1050" y="26"/>
                    <a:pt x="1053" y="31"/>
                    <a:pt x="1059" y="32"/>
                  </a:cubicBezTo>
                  <a:cubicBezTo>
                    <a:pt x="1060" y="30"/>
                    <a:pt x="1063" y="30"/>
                    <a:pt x="1063" y="27"/>
                  </a:cubicBezTo>
                  <a:close/>
                  <a:moveTo>
                    <a:pt x="1157" y="29"/>
                  </a:moveTo>
                  <a:cubicBezTo>
                    <a:pt x="1159" y="30"/>
                    <a:pt x="1161" y="30"/>
                    <a:pt x="1163" y="31"/>
                  </a:cubicBezTo>
                  <a:cubicBezTo>
                    <a:pt x="1163" y="28"/>
                    <a:pt x="1158" y="27"/>
                    <a:pt x="1157" y="29"/>
                  </a:cubicBezTo>
                  <a:close/>
                  <a:moveTo>
                    <a:pt x="966" y="79"/>
                  </a:moveTo>
                  <a:cubicBezTo>
                    <a:pt x="979" y="79"/>
                    <a:pt x="987" y="91"/>
                    <a:pt x="1000" y="85"/>
                  </a:cubicBezTo>
                  <a:cubicBezTo>
                    <a:pt x="983" y="83"/>
                    <a:pt x="971" y="65"/>
                    <a:pt x="984" y="55"/>
                  </a:cubicBezTo>
                  <a:cubicBezTo>
                    <a:pt x="988" y="52"/>
                    <a:pt x="993" y="54"/>
                    <a:pt x="996" y="49"/>
                  </a:cubicBezTo>
                  <a:cubicBezTo>
                    <a:pt x="992" y="41"/>
                    <a:pt x="983" y="46"/>
                    <a:pt x="978" y="50"/>
                  </a:cubicBezTo>
                  <a:cubicBezTo>
                    <a:pt x="970" y="49"/>
                    <a:pt x="966" y="53"/>
                    <a:pt x="962" y="58"/>
                  </a:cubicBezTo>
                  <a:cubicBezTo>
                    <a:pt x="969" y="61"/>
                    <a:pt x="963" y="73"/>
                    <a:pt x="966" y="79"/>
                  </a:cubicBezTo>
                  <a:close/>
                  <a:moveTo>
                    <a:pt x="1026" y="63"/>
                  </a:moveTo>
                  <a:cubicBezTo>
                    <a:pt x="1029" y="64"/>
                    <a:pt x="1031" y="68"/>
                    <a:pt x="1033" y="64"/>
                  </a:cubicBezTo>
                  <a:cubicBezTo>
                    <a:pt x="1032" y="63"/>
                    <a:pt x="1028" y="61"/>
                    <a:pt x="1026" y="63"/>
                  </a:cubicBezTo>
                  <a:close/>
                  <a:moveTo>
                    <a:pt x="1025" y="92"/>
                  </a:moveTo>
                  <a:cubicBezTo>
                    <a:pt x="1021" y="90"/>
                    <a:pt x="1015" y="86"/>
                    <a:pt x="1011" y="88"/>
                  </a:cubicBezTo>
                  <a:cubicBezTo>
                    <a:pt x="1014" y="90"/>
                    <a:pt x="1020" y="94"/>
                    <a:pt x="1025" y="92"/>
                  </a:cubicBezTo>
                  <a:close/>
                  <a:moveTo>
                    <a:pt x="618" y="123"/>
                  </a:moveTo>
                  <a:cubicBezTo>
                    <a:pt x="612" y="123"/>
                    <a:pt x="617" y="119"/>
                    <a:pt x="617" y="117"/>
                  </a:cubicBezTo>
                  <a:cubicBezTo>
                    <a:pt x="614" y="117"/>
                    <a:pt x="614" y="116"/>
                    <a:pt x="614" y="114"/>
                  </a:cubicBezTo>
                  <a:cubicBezTo>
                    <a:pt x="605" y="120"/>
                    <a:pt x="599" y="113"/>
                    <a:pt x="590" y="118"/>
                  </a:cubicBezTo>
                  <a:cubicBezTo>
                    <a:pt x="590" y="117"/>
                    <a:pt x="590" y="115"/>
                    <a:pt x="589" y="115"/>
                  </a:cubicBezTo>
                  <a:cubicBezTo>
                    <a:pt x="588" y="118"/>
                    <a:pt x="582" y="120"/>
                    <a:pt x="580" y="119"/>
                  </a:cubicBezTo>
                  <a:cubicBezTo>
                    <a:pt x="582" y="117"/>
                    <a:pt x="585" y="116"/>
                    <a:pt x="584" y="111"/>
                  </a:cubicBezTo>
                  <a:cubicBezTo>
                    <a:pt x="577" y="113"/>
                    <a:pt x="569" y="115"/>
                    <a:pt x="565" y="119"/>
                  </a:cubicBezTo>
                  <a:cubicBezTo>
                    <a:pt x="568" y="121"/>
                    <a:pt x="572" y="116"/>
                    <a:pt x="574" y="119"/>
                  </a:cubicBezTo>
                  <a:cubicBezTo>
                    <a:pt x="573" y="125"/>
                    <a:pt x="562" y="121"/>
                    <a:pt x="559" y="125"/>
                  </a:cubicBezTo>
                  <a:cubicBezTo>
                    <a:pt x="563" y="124"/>
                    <a:pt x="564" y="126"/>
                    <a:pt x="566" y="129"/>
                  </a:cubicBezTo>
                  <a:cubicBezTo>
                    <a:pt x="563" y="133"/>
                    <a:pt x="556" y="128"/>
                    <a:pt x="555" y="134"/>
                  </a:cubicBezTo>
                  <a:cubicBezTo>
                    <a:pt x="559" y="135"/>
                    <a:pt x="561" y="134"/>
                    <a:pt x="564" y="133"/>
                  </a:cubicBezTo>
                  <a:cubicBezTo>
                    <a:pt x="564" y="137"/>
                    <a:pt x="567" y="137"/>
                    <a:pt x="568" y="140"/>
                  </a:cubicBezTo>
                  <a:cubicBezTo>
                    <a:pt x="584" y="136"/>
                    <a:pt x="608" y="137"/>
                    <a:pt x="618" y="123"/>
                  </a:cubicBezTo>
                  <a:close/>
                  <a:moveTo>
                    <a:pt x="651" y="184"/>
                  </a:moveTo>
                  <a:cubicBezTo>
                    <a:pt x="654" y="184"/>
                    <a:pt x="656" y="182"/>
                    <a:pt x="656" y="178"/>
                  </a:cubicBezTo>
                  <a:cubicBezTo>
                    <a:pt x="653" y="178"/>
                    <a:pt x="651" y="180"/>
                    <a:pt x="651" y="184"/>
                  </a:cubicBezTo>
                  <a:close/>
                  <a:moveTo>
                    <a:pt x="635" y="196"/>
                  </a:moveTo>
                  <a:cubicBezTo>
                    <a:pt x="634" y="194"/>
                    <a:pt x="634" y="192"/>
                    <a:pt x="633" y="191"/>
                  </a:cubicBezTo>
                  <a:cubicBezTo>
                    <a:pt x="631" y="192"/>
                    <a:pt x="631" y="196"/>
                    <a:pt x="635" y="196"/>
                  </a:cubicBezTo>
                  <a:close/>
                  <a:moveTo>
                    <a:pt x="604" y="197"/>
                  </a:moveTo>
                  <a:cubicBezTo>
                    <a:pt x="601" y="200"/>
                    <a:pt x="595" y="199"/>
                    <a:pt x="595" y="204"/>
                  </a:cubicBezTo>
                  <a:cubicBezTo>
                    <a:pt x="601" y="205"/>
                    <a:pt x="606" y="201"/>
                    <a:pt x="604" y="197"/>
                  </a:cubicBezTo>
                  <a:close/>
                  <a:moveTo>
                    <a:pt x="595" y="213"/>
                  </a:moveTo>
                  <a:cubicBezTo>
                    <a:pt x="599" y="213"/>
                    <a:pt x="599" y="210"/>
                    <a:pt x="599" y="207"/>
                  </a:cubicBezTo>
                  <a:cubicBezTo>
                    <a:pt x="595" y="207"/>
                    <a:pt x="593" y="211"/>
                    <a:pt x="595" y="213"/>
                  </a:cubicBezTo>
                  <a:close/>
                  <a:moveTo>
                    <a:pt x="280" y="210"/>
                  </a:moveTo>
                  <a:cubicBezTo>
                    <a:pt x="262" y="220"/>
                    <a:pt x="248" y="231"/>
                    <a:pt x="232" y="242"/>
                  </a:cubicBezTo>
                  <a:cubicBezTo>
                    <a:pt x="234" y="251"/>
                    <a:pt x="231" y="253"/>
                    <a:pt x="227" y="259"/>
                  </a:cubicBezTo>
                  <a:cubicBezTo>
                    <a:pt x="232" y="260"/>
                    <a:pt x="226" y="264"/>
                    <a:pt x="227" y="266"/>
                  </a:cubicBezTo>
                  <a:cubicBezTo>
                    <a:pt x="232" y="265"/>
                    <a:pt x="235" y="261"/>
                    <a:pt x="239" y="258"/>
                  </a:cubicBezTo>
                  <a:cubicBezTo>
                    <a:pt x="241" y="246"/>
                    <a:pt x="254" y="245"/>
                    <a:pt x="258" y="235"/>
                  </a:cubicBezTo>
                  <a:cubicBezTo>
                    <a:pt x="257" y="234"/>
                    <a:pt x="255" y="238"/>
                    <a:pt x="255" y="235"/>
                  </a:cubicBezTo>
                  <a:cubicBezTo>
                    <a:pt x="261" y="225"/>
                    <a:pt x="272" y="219"/>
                    <a:pt x="280" y="210"/>
                  </a:cubicBezTo>
                  <a:close/>
                  <a:moveTo>
                    <a:pt x="252" y="214"/>
                  </a:moveTo>
                  <a:cubicBezTo>
                    <a:pt x="250" y="216"/>
                    <a:pt x="245" y="220"/>
                    <a:pt x="248" y="224"/>
                  </a:cubicBezTo>
                  <a:cubicBezTo>
                    <a:pt x="250" y="221"/>
                    <a:pt x="254" y="217"/>
                    <a:pt x="252" y="214"/>
                  </a:cubicBezTo>
                  <a:close/>
                  <a:moveTo>
                    <a:pt x="520" y="272"/>
                  </a:moveTo>
                  <a:cubicBezTo>
                    <a:pt x="521" y="276"/>
                    <a:pt x="521" y="277"/>
                    <a:pt x="522" y="280"/>
                  </a:cubicBezTo>
                  <a:cubicBezTo>
                    <a:pt x="540" y="274"/>
                    <a:pt x="569" y="277"/>
                    <a:pt x="570" y="252"/>
                  </a:cubicBezTo>
                  <a:cubicBezTo>
                    <a:pt x="576" y="249"/>
                    <a:pt x="586" y="246"/>
                    <a:pt x="582" y="235"/>
                  </a:cubicBezTo>
                  <a:cubicBezTo>
                    <a:pt x="572" y="230"/>
                    <a:pt x="564" y="233"/>
                    <a:pt x="556" y="239"/>
                  </a:cubicBezTo>
                  <a:cubicBezTo>
                    <a:pt x="556" y="241"/>
                    <a:pt x="557" y="241"/>
                    <a:pt x="557" y="243"/>
                  </a:cubicBezTo>
                  <a:cubicBezTo>
                    <a:pt x="554" y="243"/>
                    <a:pt x="554" y="245"/>
                    <a:pt x="551" y="245"/>
                  </a:cubicBezTo>
                  <a:cubicBezTo>
                    <a:pt x="549" y="244"/>
                    <a:pt x="549" y="241"/>
                    <a:pt x="546" y="242"/>
                  </a:cubicBezTo>
                  <a:cubicBezTo>
                    <a:pt x="542" y="246"/>
                    <a:pt x="538" y="250"/>
                    <a:pt x="536" y="255"/>
                  </a:cubicBezTo>
                  <a:cubicBezTo>
                    <a:pt x="536" y="258"/>
                    <a:pt x="540" y="256"/>
                    <a:pt x="540" y="259"/>
                  </a:cubicBezTo>
                  <a:cubicBezTo>
                    <a:pt x="532" y="263"/>
                    <a:pt x="527" y="268"/>
                    <a:pt x="520" y="272"/>
                  </a:cubicBezTo>
                  <a:close/>
                  <a:moveTo>
                    <a:pt x="591" y="247"/>
                  </a:moveTo>
                  <a:cubicBezTo>
                    <a:pt x="588" y="244"/>
                    <a:pt x="585" y="248"/>
                    <a:pt x="585" y="251"/>
                  </a:cubicBezTo>
                  <a:cubicBezTo>
                    <a:pt x="588" y="251"/>
                    <a:pt x="589" y="249"/>
                    <a:pt x="591" y="247"/>
                  </a:cubicBezTo>
                  <a:close/>
                  <a:moveTo>
                    <a:pt x="212" y="259"/>
                  </a:moveTo>
                  <a:cubicBezTo>
                    <a:pt x="216" y="258"/>
                    <a:pt x="220" y="253"/>
                    <a:pt x="219" y="251"/>
                  </a:cubicBezTo>
                  <a:cubicBezTo>
                    <a:pt x="218" y="254"/>
                    <a:pt x="213" y="255"/>
                    <a:pt x="212" y="259"/>
                  </a:cubicBezTo>
                  <a:close/>
                  <a:moveTo>
                    <a:pt x="673" y="447"/>
                  </a:moveTo>
                  <a:cubicBezTo>
                    <a:pt x="678" y="442"/>
                    <a:pt x="685" y="428"/>
                    <a:pt x="678" y="420"/>
                  </a:cubicBezTo>
                  <a:cubicBezTo>
                    <a:pt x="670" y="427"/>
                    <a:pt x="664" y="431"/>
                    <a:pt x="666" y="444"/>
                  </a:cubicBezTo>
                  <a:cubicBezTo>
                    <a:pt x="669" y="445"/>
                    <a:pt x="669" y="448"/>
                    <a:pt x="673" y="447"/>
                  </a:cubicBezTo>
                  <a:close/>
                  <a:moveTo>
                    <a:pt x="654" y="488"/>
                  </a:moveTo>
                  <a:cubicBezTo>
                    <a:pt x="663" y="487"/>
                    <a:pt x="664" y="483"/>
                    <a:pt x="671" y="485"/>
                  </a:cubicBezTo>
                  <a:cubicBezTo>
                    <a:pt x="677" y="471"/>
                    <a:pt x="685" y="438"/>
                    <a:pt x="663" y="454"/>
                  </a:cubicBezTo>
                  <a:cubicBezTo>
                    <a:pt x="660" y="453"/>
                    <a:pt x="658" y="450"/>
                    <a:pt x="656" y="452"/>
                  </a:cubicBezTo>
                  <a:cubicBezTo>
                    <a:pt x="654" y="456"/>
                    <a:pt x="658" y="457"/>
                    <a:pt x="658" y="461"/>
                  </a:cubicBezTo>
                  <a:cubicBezTo>
                    <a:pt x="658" y="469"/>
                    <a:pt x="651" y="479"/>
                    <a:pt x="654" y="488"/>
                  </a:cubicBezTo>
                  <a:close/>
                  <a:moveTo>
                    <a:pt x="602" y="468"/>
                  </a:moveTo>
                  <a:cubicBezTo>
                    <a:pt x="603" y="464"/>
                    <a:pt x="597" y="462"/>
                    <a:pt x="594" y="465"/>
                  </a:cubicBezTo>
                  <a:cubicBezTo>
                    <a:pt x="595" y="468"/>
                    <a:pt x="599" y="471"/>
                    <a:pt x="602" y="468"/>
                  </a:cubicBezTo>
                  <a:close/>
                  <a:moveTo>
                    <a:pt x="590" y="468"/>
                  </a:moveTo>
                  <a:cubicBezTo>
                    <a:pt x="587" y="463"/>
                    <a:pt x="577" y="465"/>
                    <a:pt x="575" y="470"/>
                  </a:cubicBezTo>
                  <a:cubicBezTo>
                    <a:pt x="578" y="477"/>
                    <a:pt x="590" y="478"/>
                    <a:pt x="590" y="468"/>
                  </a:cubicBezTo>
                  <a:close/>
                  <a:moveTo>
                    <a:pt x="880" y="468"/>
                  </a:moveTo>
                  <a:cubicBezTo>
                    <a:pt x="879" y="472"/>
                    <a:pt x="883" y="470"/>
                    <a:pt x="884" y="470"/>
                  </a:cubicBezTo>
                  <a:cubicBezTo>
                    <a:pt x="885" y="468"/>
                    <a:pt x="881" y="467"/>
                    <a:pt x="880" y="468"/>
                  </a:cubicBezTo>
                  <a:close/>
                  <a:moveTo>
                    <a:pt x="900" y="474"/>
                  </a:moveTo>
                  <a:cubicBezTo>
                    <a:pt x="898" y="473"/>
                    <a:pt x="894" y="473"/>
                    <a:pt x="893" y="474"/>
                  </a:cubicBezTo>
                  <a:cubicBezTo>
                    <a:pt x="892" y="480"/>
                    <a:pt x="900" y="479"/>
                    <a:pt x="900" y="474"/>
                  </a:cubicBezTo>
                  <a:close/>
                  <a:moveTo>
                    <a:pt x="563" y="477"/>
                  </a:moveTo>
                  <a:cubicBezTo>
                    <a:pt x="561" y="477"/>
                    <a:pt x="560" y="477"/>
                    <a:pt x="559" y="476"/>
                  </a:cubicBezTo>
                  <a:cubicBezTo>
                    <a:pt x="558" y="478"/>
                    <a:pt x="555" y="480"/>
                    <a:pt x="557" y="483"/>
                  </a:cubicBezTo>
                  <a:cubicBezTo>
                    <a:pt x="560" y="482"/>
                    <a:pt x="563" y="481"/>
                    <a:pt x="563" y="477"/>
                  </a:cubicBezTo>
                  <a:close/>
                  <a:moveTo>
                    <a:pt x="826" y="506"/>
                  </a:moveTo>
                  <a:cubicBezTo>
                    <a:pt x="828" y="507"/>
                    <a:pt x="832" y="508"/>
                    <a:pt x="834" y="506"/>
                  </a:cubicBezTo>
                  <a:cubicBezTo>
                    <a:pt x="834" y="501"/>
                    <a:pt x="825" y="499"/>
                    <a:pt x="826" y="506"/>
                  </a:cubicBezTo>
                  <a:close/>
                  <a:moveTo>
                    <a:pt x="830" y="510"/>
                  </a:moveTo>
                  <a:cubicBezTo>
                    <a:pt x="830" y="515"/>
                    <a:pt x="830" y="515"/>
                    <a:pt x="830" y="515"/>
                  </a:cubicBezTo>
                  <a:cubicBezTo>
                    <a:pt x="835" y="519"/>
                    <a:pt x="836" y="510"/>
                    <a:pt x="832" y="509"/>
                  </a:cubicBezTo>
                  <a:cubicBezTo>
                    <a:pt x="831" y="510"/>
                    <a:pt x="831" y="510"/>
                    <a:pt x="830" y="510"/>
                  </a:cubicBezTo>
                  <a:close/>
                  <a:moveTo>
                    <a:pt x="892" y="511"/>
                  </a:moveTo>
                  <a:cubicBezTo>
                    <a:pt x="895" y="513"/>
                    <a:pt x="895" y="518"/>
                    <a:pt x="899" y="515"/>
                  </a:cubicBezTo>
                  <a:cubicBezTo>
                    <a:pt x="900" y="511"/>
                    <a:pt x="893" y="507"/>
                    <a:pt x="892" y="511"/>
                  </a:cubicBezTo>
                  <a:close/>
                  <a:moveTo>
                    <a:pt x="922" y="511"/>
                  </a:moveTo>
                  <a:cubicBezTo>
                    <a:pt x="922" y="512"/>
                    <a:pt x="920" y="513"/>
                    <a:pt x="921" y="515"/>
                  </a:cubicBezTo>
                  <a:cubicBezTo>
                    <a:pt x="922" y="516"/>
                    <a:pt x="925" y="516"/>
                    <a:pt x="927" y="515"/>
                  </a:cubicBezTo>
                  <a:cubicBezTo>
                    <a:pt x="926" y="512"/>
                    <a:pt x="925" y="510"/>
                    <a:pt x="922" y="511"/>
                  </a:cubicBezTo>
                  <a:close/>
                  <a:moveTo>
                    <a:pt x="915" y="515"/>
                  </a:moveTo>
                  <a:cubicBezTo>
                    <a:pt x="912" y="514"/>
                    <a:pt x="911" y="515"/>
                    <a:pt x="911" y="518"/>
                  </a:cubicBezTo>
                  <a:cubicBezTo>
                    <a:pt x="915" y="518"/>
                    <a:pt x="915" y="518"/>
                    <a:pt x="915" y="518"/>
                  </a:cubicBezTo>
                  <a:lnTo>
                    <a:pt x="915" y="515"/>
                  </a:lnTo>
                  <a:close/>
                  <a:moveTo>
                    <a:pt x="890" y="517"/>
                  </a:moveTo>
                  <a:cubicBezTo>
                    <a:pt x="889" y="516"/>
                    <a:pt x="886" y="514"/>
                    <a:pt x="884" y="516"/>
                  </a:cubicBezTo>
                  <a:cubicBezTo>
                    <a:pt x="884" y="518"/>
                    <a:pt x="885" y="519"/>
                    <a:pt x="885" y="519"/>
                  </a:cubicBezTo>
                  <a:cubicBezTo>
                    <a:pt x="888" y="519"/>
                    <a:pt x="889" y="519"/>
                    <a:pt x="890" y="517"/>
                  </a:cubicBezTo>
                  <a:close/>
                  <a:moveTo>
                    <a:pt x="923" y="522"/>
                  </a:moveTo>
                  <a:cubicBezTo>
                    <a:pt x="925" y="522"/>
                    <a:pt x="927" y="522"/>
                    <a:pt x="927" y="519"/>
                  </a:cubicBezTo>
                  <a:cubicBezTo>
                    <a:pt x="924" y="519"/>
                    <a:pt x="923" y="520"/>
                    <a:pt x="923" y="522"/>
                  </a:cubicBezTo>
                  <a:close/>
                  <a:moveTo>
                    <a:pt x="908" y="527"/>
                  </a:moveTo>
                  <a:cubicBezTo>
                    <a:pt x="910" y="522"/>
                    <a:pt x="906" y="522"/>
                    <a:pt x="903" y="521"/>
                  </a:cubicBezTo>
                  <a:cubicBezTo>
                    <a:pt x="901" y="523"/>
                    <a:pt x="902" y="526"/>
                    <a:pt x="903" y="528"/>
                  </a:cubicBezTo>
                  <a:cubicBezTo>
                    <a:pt x="905" y="528"/>
                    <a:pt x="907" y="528"/>
                    <a:pt x="908" y="527"/>
                  </a:cubicBezTo>
                  <a:close/>
                  <a:moveTo>
                    <a:pt x="929" y="531"/>
                  </a:moveTo>
                  <a:cubicBezTo>
                    <a:pt x="933" y="531"/>
                    <a:pt x="936" y="529"/>
                    <a:pt x="936" y="524"/>
                  </a:cubicBezTo>
                  <a:cubicBezTo>
                    <a:pt x="931" y="524"/>
                    <a:pt x="928" y="525"/>
                    <a:pt x="929" y="531"/>
                  </a:cubicBezTo>
                  <a:close/>
                  <a:moveTo>
                    <a:pt x="916" y="534"/>
                  </a:moveTo>
                  <a:cubicBezTo>
                    <a:pt x="920" y="537"/>
                    <a:pt x="926" y="533"/>
                    <a:pt x="920" y="531"/>
                  </a:cubicBezTo>
                  <a:cubicBezTo>
                    <a:pt x="920" y="533"/>
                    <a:pt x="916" y="531"/>
                    <a:pt x="916" y="534"/>
                  </a:cubicBezTo>
                  <a:close/>
                  <a:moveTo>
                    <a:pt x="898" y="536"/>
                  </a:moveTo>
                  <a:cubicBezTo>
                    <a:pt x="898" y="535"/>
                    <a:pt x="898" y="535"/>
                    <a:pt x="899" y="535"/>
                  </a:cubicBezTo>
                  <a:cubicBezTo>
                    <a:pt x="899" y="533"/>
                    <a:pt x="899" y="533"/>
                    <a:pt x="899" y="533"/>
                  </a:cubicBezTo>
                  <a:cubicBezTo>
                    <a:pt x="898" y="533"/>
                    <a:pt x="898" y="533"/>
                    <a:pt x="898" y="532"/>
                  </a:cubicBezTo>
                  <a:cubicBezTo>
                    <a:pt x="896" y="532"/>
                    <a:pt x="896" y="532"/>
                    <a:pt x="896" y="532"/>
                  </a:cubicBezTo>
                  <a:cubicBezTo>
                    <a:pt x="896" y="532"/>
                    <a:pt x="896" y="533"/>
                    <a:pt x="895" y="533"/>
                  </a:cubicBezTo>
                  <a:cubicBezTo>
                    <a:pt x="895" y="535"/>
                    <a:pt x="895" y="535"/>
                    <a:pt x="895" y="535"/>
                  </a:cubicBezTo>
                  <a:cubicBezTo>
                    <a:pt x="896" y="535"/>
                    <a:pt x="896" y="535"/>
                    <a:pt x="896" y="536"/>
                  </a:cubicBezTo>
                  <a:lnTo>
                    <a:pt x="898" y="536"/>
                  </a:lnTo>
                  <a:close/>
                  <a:moveTo>
                    <a:pt x="948" y="535"/>
                  </a:moveTo>
                  <a:cubicBezTo>
                    <a:pt x="942" y="531"/>
                    <a:pt x="937" y="543"/>
                    <a:pt x="943" y="545"/>
                  </a:cubicBezTo>
                  <a:cubicBezTo>
                    <a:pt x="945" y="542"/>
                    <a:pt x="948" y="540"/>
                    <a:pt x="948" y="535"/>
                  </a:cubicBezTo>
                  <a:close/>
                  <a:moveTo>
                    <a:pt x="738" y="546"/>
                  </a:moveTo>
                  <a:cubicBezTo>
                    <a:pt x="742" y="530"/>
                    <a:pt x="721" y="544"/>
                    <a:pt x="738" y="546"/>
                  </a:cubicBezTo>
                  <a:close/>
                  <a:moveTo>
                    <a:pt x="871" y="540"/>
                  </a:moveTo>
                  <a:cubicBezTo>
                    <a:pt x="870" y="538"/>
                    <a:pt x="866" y="538"/>
                    <a:pt x="864" y="539"/>
                  </a:cubicBezTo>
                  <a:cubicBezTo>
                    <a:pt x="863" y="543"/>
                    <a:pt x="871" y="543"/>
                    <a:pt x="871" y="540"/>
                  </a:cubicBezTo>
                  <a:close/>
                  <a:moveTo>
                    <a:pt x="931" y="546"/>
                  </a:moveTo>
                  <a:cubicBezTo>
                    <a:pt x="931" y="549"/>
                    <a:pt x="928" y="555"/>
                    <a:pt x="933" y="555"/>
                  </a:cubicBezTo>
                  <a:cubicBezTo>
                    <a:pt x="937" y="554"/>
                    <a:pt x="935" y="546"/>
                    <a:pt x="931" y="546"/>
                  </a:cubicBezTo>
                  <a:close/>
                  <a:moveTo>
                    <a:pt x="1040" y="559"/>
                  </a:moveTo>
                  <a:cubicBezTo>
                    <a:pt x="1041" y="555"/>
                    <a:pt x="1041" y="550"/>
                    <a:pt x="1043" y="546"/>
                  </a:cubicBezTo>
                  <a:cubicBezTo>
                    <a:pt x="1033" y="551"/>
                    <a:pt x="1019" y="551"/>
                    <a:pt x="1011" y="557"/>
                  </a:cubicBezTo>
                  <a:cubicBezTo>
                    <a:pt x="1017" y="570"/>
                    <a:pt x="1029" y="563"/>
                    <a:pt x="1040" y="559"/>
                  </a:cubicBezTo>
                  <a:close/>
                  <a:moveTo>
                    <a:pt x="879" y="557"/>
                  </a:moveTo>
                  <a:cubicBezTo>
                    <a:pt x="888" y="556"/>
                    <a:pt x="895" y="564"/>
                    <a:pt x="901" y="564"/>
                  </a:cubicBezTo>
                  <a:cubicBezTo>
                    <a:pt x="907" y="565"/>
                    <a:pt x="915" y="562"/>
                    <a:pt x="921" y="560"/>
                  </a:cubicBezTo>
                  <a:cubicBezTo>
                    <a:pt x="921" y="557"/>
                    <a:pt x="921" y="557"/>
                    <a:pt x="921" y="557"/>
                  </a:cubicBezTo>
                  <a:cubicBezTo>
                    <a:pt x="909" y="556"/>
                    <a:pt x="890" y="552"/>
                    <a:pt x="880" y="550"/>
                  </a:cubicBezTo>
                  <a:cubicBezTo>
                    <a:pt x="877" y="551"/>
                    <a:pt x="878" y="554"/>
                    <a:pt x="879" y="557"/>
                  </a:cubicBezTo>
                  <a:close/>
                  <a:moveTo>
                    <a:pt x="1674" y="879"/>
                  </a:moveTo>
                  <a:cubicBezTo>
                    <a:pt x="1683" y="865"/>
                    <a:pt x="1681" y="833"/>
                    <a:pt x="1670" y="822"/>
                  </a:cubicBezTo>
                  <a:cubicBezTo>
                    <a:pt x="1671" y="839"/>
                    <a:pt x="1667" y="864"/>
                    <a:pt x="1674" y="879"/>
                  </a:cubicBezTo>
                  <a:close/>
                  <a:moveTo>
                    <a:pt x="1346" y="1324"/>
                  </a:moveTo>
                  <a:cubicBezTo>
                    <a:pt x="1340" y="1316"/>
                    <a:pt x="1334" y="1319"/>
                    <a:pt x="1330" y="1326"/>
                  </a:cubicBezTo>
                  <a:cubicBezTo>
                    <a:pt x="1326" y="1332"/>
                    <a:pt x="1326" y="1337"/>
                    <a:pt x="1319" y="1342"/>
                  </a:cubicBezTo>
                  <a:cubicBezTo>
                    <a:pt x="1316" y="1344"/>
                    <a:pt x="1314" y="1344"/>
                    <a:pt x="1311" y="1347"/>
                  </a:cubicBezTo>
                  <a:cubicBezTo>
                    <a:pt x="1310" y="1350"/>
                    <a:pt x="1310" y="1355"/>
                    <a:pt x="1307" y="1357"/>
                  </a:cubicBezTo>
                  <a:cubicBezTo>
                    <a:pt x="1299" y="1352"/>
                    <a:pt x="1299" y="1365"/>
                    <a:pt x="1294" y="1369"/>
                  </a:cubicBezTo>
                  <a:cubicBezTo>
                    <a:pt x="1293" y="1369"/>
                    <a:pt x="1294" y="1366"/>
                    <a:pt x="1290" y="1367"/>
                  </a:cubicBezTo>
                  <a:cubicBezTo>
                    <a:pt x="1290" y="1370"/>
                    <a:pt x="1289" y="1373"/>
                    <a:pt x="1288" y="1375"/>
                  </a:cubicBezTo>
                  <a:cubicBezTo>
                    <a:pt x="1274" y="1380"/>
                    <a:pt x="1261" y="1387"/>
                    <a:pt x="1246" y="1392"/>
                  </a:cubicBezTo>
                  <a:cubicBezTo>
                    <a:pt x="1245" y="1399"/>
                    <a:pt x="1239" y="1403"/>
                    <a:pt x="1234" y="1406"/>
                  </a:cubicBezTo>
                  <a:cubicBezTo>
                    <a:pt x="1229" y="1419"/>
                    <a:pt x="1234" y="1431"/>
                    <a:pt x="1228" y="1440"/>
                  </a:cubicBezTo>
                  <a:cubicBezTo>
                    <a:pt x="1222" y="1449"/>
                    <a:pt x="1206" y="1451"/>
                    <a:pt x="1200" y="1461"/>
                  </a:cubicBezTo>
                  <a:cubicBezTo>
                    <a:pt x="1196" y="1468"/>
                    <a:pt x="1195" y="1479"/>
                    <a:pt x="1200" y="1486"/>
                  </a:cubicBezTo>
                  <a:cubicBezTo>
                    <a:pt x="1199" y="1488"/>
                    <a:pt x="1197" y="1489"/>
                    <a:pt x="1196" y="1492"/>
                  </a:cubicBezTo>
                  <a:cubicBezTo>
                    <a:pt x="1210" y="1500"/>
                    <a:pt x="1225" y="1491"/>
                    <a:pt x="1237" y="1484"/>
                  </a:cubicBezTo>
                  <a:cubicBezTo>
                    <a:pt x="1249" y="1477"/>
                    <a:pt x="1252" y="1470"/>
                    <a:pt x="1258" y="1461"/>
                  </a:cubicBezTo>
                  <a:cubicBezTo>
                    <a:pt x="1266" y="1449"/>
                    <a:pt x="1279" y="1438"/>
                    <a:pt x="1290" y="1426"/>
                  </a:cubicBezTo>
                  <a:cubicBezTo>
                    <a:pt x="1303" y="1412"/>
                    <a:pt x="1321" y="1396"/>
                    <a:pt x="1320" y="1379"/>
                  </a:cubicBezTo>
                  <a:cubicBezTo>
                    <a:pt x="1329" y="1372"/>
                    <a:pt x="1331" y="1358"/>
                    <a:pt x="1346" y="1357"/>
                  </a:cubicBezTo>
                  <a:cubicBezTo>
                    <a:pt x="1347" y="1353"/>
                    <a:pt x="1345" y="1350"/>
                    <a:pt x="1343" y="1348"/>
                  </a:cubicBezTo>
                  <a:cubicBezTo>
                    <a:pt x="1345" y="1344"/>
                    <a:pt x="1348" y="1342"/>
                    <a:pt x="1349" y="1337"/>
                  </a:cubicBezTo>
                  <a:cubicBezTo>
                    <a:pt x="1346" y="1333"/>
                    <a:pt x="1345" y="1330"/>
                    <a:pt x="1346" y="1324"/>
                  </a:cubicBezTo>
                  <a:close/>
                  <a:moveTo>
                    <a:pt x="543" y="30"/>
                  </a:moveTo>
                  <a:cubicBezTo>
                    <a:pt x="549" y="31"/>
                    <a:pt x="558" y="29"/>
                    <a:pt x="561" y="24"/>
                  </a:cubicBezTo>
                  <a:cubicBezTo>
                    <a:pt x="559" y="23"/>
                    <a:pt x="555" y="25"/>
                    <a:pt x="555" y="23"/>
                  </a:cubicBezTo>
                  <a:cubicBezTo>
                    <a:pt x="557" y="20"/>
                    <a:pt x="562" y="20"/>
                    <a:pt x="565" y="18"/>
                  </a:cubicBezTo>
                  <a:cubicBezTo>
                    <a:pt x="566" y="22"/>
                    <a:pt x="567" y="23"/>
                    <a:pt x="567" y="25"/>
                  </a:cubicBezTo>
                  <a:cubicBezTo>
                    <a:pt x="591" y="20"/>
                    <a:pt x="609" y="13"/>
                    <a:pt x="635" y="14"/>
                  </a:cubicBezTo>
                  <a:cubicBezTo>
                    <a:pt x="628" y="14"/>
                    <a:pt x="628" y="14"/>
                    <a:pt x="628" y="14"/>
                  </a:cubicBezTo>
                  <a:cubicBezTo>
                    <a:pt x="619" y="24"/>
                    <a:pt x="601" y="16"/>
                    <a:pt x="593" y="22"/>
                  </a:cubicBezTo>
                  <a:cubicBezTo>
                    <a:pt x="592" y="24"/>
                    <a:pt x="595" y="25"/>
                    <a:pt x="593" y="26"/>
                  </a:cubicBezTo>
                  <a:cubicBezTo>
                    <a:pt x="591" y="26"/>
                    <a:pt x="590" y="24"/>
                    <a:pt x="589" y="23"/>
                  </a:cubicBezTo>
                  <a:cubicBezTo>
                    <a:pt x="584" y="25"/>
                    <a:pt x="579" y="26"/>
                    <a:pt x="576" y="31"/>
                  </a:cubicBezTo>
                  <a:cubicBezTo>
                    <a:pt x="580" y="32"/>
                    <a:pt x="584" y="29"/>
                    <a:pt x="586" y="34"/>
                  </a:cubicBezTo>
                  <a:cubicBezTo>
                    <a:pt x="573" y="46"/>
                    <a:pt x="553" y="51"/>
                    <a:pt x="537" y="59"/>
                  </a:cubicBezTo>
                  <a:cubicBezTo>
                    <a:pt x="541" y="61"/>
                    <a:pt x="545" y="57"/>
                    <a:pt x="546" y="59"/>
                  </a:cubicBezTo>
                  <a:cubicBezTo>
                    <a:pt x="542" y="61"/>
                    <a:pt x="540" y="65"/>
                    <a:pt x="534" y="66"/>
                  </a:cubicBezTo>
                  <a:cubicBezTo>
                    <a:pt x="534" y="62"/>
                    <a:pt x="534" y="62"/>
                    <a:pt x="534" y="62"/>
                  </a:cubicBezTo>
                  <a:cubicBezTo>
                    <a:pt x="528" y="61"/>
                    <a:pt x="525" y="67"/>
                    <a:pt x="527" y="71"/>
                  </a:cubicBezTo>
                  <a:cubicBezTo>
                    <a:pt x="521" y="74"/>
                    <a:pt x="515" y="77"/>
                    <a:pt x="508" y="79"/>
                  </a:cubicBezTo>
                  <a:cubicBezTo>
                    <a:pt x="508" y="77"/>
                    <a:pt x="510" y="77"/>
                    <a:pt x="507" y="77"/>
                  </a:cubicBezTo>
                  <a:cubicBezTo>
                    <a:pt x="503" y="77"/>
                    <a:pt x="503" y="80"/>
                    <a:pt x="499" y="81"/>
                  </a:cubicBezTo>
                  <a:cubicBezTo>
                    <a:pt x="479" y="84"/>
                    <a:pt x="469" y="99"/>
                    <a:pt x="452" y="107"/>
                  </a:cubicBezTo>
                  <a:cubicBezTo>
                    <a:pt x="456" y="107"/>
                    <a:pt x="458" y="102"/>
                    <a:pt x="461" y="106"/>
                  </a:cubicBezTo>
                  <a:cubicBezTo>
                    <a:pt x="441" y="111"/>
                    <a:pt x="429" y="123"/>
                    <a:pt x="419" y="138"/>
                  </a:cubicBezTo>
                  <a:cubicBezTo>
                    <a:pt x="422" y="140"/>
                    <a:pt x="423" y="138"/>
                    <a:pt x="426" y="137"/>
                  </a:cubicBezTo>
                  <a:cubicBezTo>
                    <a:pt x="423" y="141"/>
                    <a:pt x="417" y="144"/>
                    <a:pt x="418" y="149"/>
                  </a:cubicBezTo>
                  <a:cubicBezTo>
                    <a:pt x="438" y="144"/>
                    <a:pt x="451" y="129"/>
                    <a:pt x="469" y="123"/>
                  </a:cubicBezTo>
                  <a:cubicBezTo>
                    <a:pt x="476" y="120"/>
                    <a:pt x="483" y="118"/>
                    <a:pt x="490" y="114"/>
                  </a:cubicBezTo>
                  <a:cubicBezTo>
                    <a:pt x="490" y="112"/>
                    <a:pt x="492" y="111"/>
                    <a:pt x="494" y="110"/>
                  </a:cubicBezTo>
                  <a:cubicBezTo>
                    <a:pt x="515" y="109"/>
                    <a:pt x="539" y="103"/>
                    <a:pt x="564" y="92"/>
                  </a:cubicBezTo>
                  <a:cubicBezTo>
                    <a:pt x="562" y="94"/>
                    <a:pt x="564" y="93"/>
                    <a:pt x="565" y="95"/>
                  </a:cubicBezTo>
                  <a:cubicBezTo>
                    <a:pt x="585" y="94"/>
                    <a:pt x="601" y="89"/>
                    <a:pt x="619" y="85"/>
                  </a:cubicBezTo>
                  <a:cubicBezTo>
                    <a:pt x="618" y="82"/>
                    <a:pt x="614" y="82"/>
                    <a:pt x="612" y="80"/>
                  </a:cubicBezTo>
                  <a:cubicBezTo>
                    <a:pt x="616" y="79"/>
                    <a:pt x="616" y="74"/>
                    <a:pt x="622" y="75"/>
                  </a:cubicBezTo>
                  <a:cubicBezTo>
                    <a:pt x="622" y="77"/>
                    <a:pt x="619" y="77"/>
                    <a:pt x="618" y="80"/>
                  </a:cubicBezTo>
                  <a:cubicBezTo>
                    <a:pt x="627" y="89"/>
                    <a:pt x="641" y="68"/>
                    <a:pt x="631" y="63"/>
                  </a:cubicBezTo>
                  <a:cubicBezTo>
                    <a:pt x="634" y="62"/>
                    <a:pt x="637" y="64"/>
                    <a:pt x="641" y="62"/>
                  </a:cubicBezTo>
                  <a:cubicBezTo>
                    <a:pt x="643" y="63"/>
                    <a:pt x="642" y="67"/>
                    <a:pt x="645" y="67"/>
                  </a:cubicBezTo>
                  <a:cubicBezTo>
                    <a:pt x="648" y="62"/>
                    <a:pt x="652" y="64"/>
                    <a:pt x="659" y="63"/>
                  </a:cubicBezTo>
                  <a:cubicBezTo>
                    <a:pt x="660" y="56"/>
                    <a:pt x="669" y="62"/>
                    <a:pt x="672" y="57"/>
                  </a:cubicBezTo>
                  <a:cubicBezTo>
                    <a:pt x="671" y="56"/>
                    <a:pt x="669" y="56"/>
                    <a:pt x="669" y="54"/>
                  </a:cubicBezTo>
                  <a:cubicBezTo>
                    <a:pt x="672" y="51"/>
                    <a:pt x="673" y="53"/>
                    <a:pt x="676" y="54"/>
                  </a:cubicBezTo>
                  <a:cubicBezTo>
                    <a:pt x="678" y="52"/>
                    <a:pt x="679" y="51"/>
                    <a:pt x="681" y="50"/>
                  </a:cubicBezTo>
                  <a:cubicBezTo>
                    <a:pt x="682" y="46"/>
                    <a:pt x="678" y="47"/>
                    <a:pt x="679" y="44"/>
                  </a:cubicBezTo>
                  <a:cubicBezTo>
                    <a:pt x="687" y="44"/>
                    <a:pt x="691" y="46"/>
                    <a:pt x="696" y="43"/>
                  </a:cubicBezTo>
                  <a:cubicBezTo>
                    <a:pt x="698" y="40"/>
                    <a:pt x="693" y="43"/>
                    <a:pt x="693" y="40"/>
                  </a:cubicBezTo>
                  <a:cubicBezTo>
                    <a:pt x="704" y="32"/>
                    <a:pt x="724" y="28"/>
                    <a:pt x="740" y="25"/>
                  </a:cubicBezTo>
                  <a:cubicBezTo>
                    <a:pt x="736" y="19"/>
                    <a:pt x="724" y="24"/>
                    <a:pt x="718" y="23"/>
                  </a:cubicBezTo>
                  <a:cubicBezTo>
                    <a:pt x="718" y="19"/>
                    <a:pt x="724" y="21"/>
                    <a:pt x="725" y="18"/>
                  </a:cubicBezTo>
                  <a:cubicBezTo>
                    <a:pt x="713" y="13"/>
                    <a:pt x="688" y="10"/>
                    <a:pt x="674" y="16"/>
                  </a:cubicBezTo>
                  <a:cubicBezTo>
                    <a:pt x="674" y="13"/>
                    <a:pt x="674" y="13"/>
                    <a:pt x="674" y="13"/>
                  </a:cubicBezTo>
                  <a:cubicBezTo>
                    <a:pt x="666" y="16"/>
                    <a:pt x="660" y="11"/>
                    <a:pt x="653" y="12"/>
                  </a:cubicBezTo>
                  <a:cubicBezTo>
                    <a:pt x="653" y="10"/>
                    <a:pt x="655" y="10"/>
                    <a:pt x="656" y="9"/>
                  </a:cubicBezTo>
                  <a:cubicBezTo>
                    <a:pt x="645" y="5"/>
                    <a:pt x="629" y="0"/>
                    <a:pt x="616" y="7"/>
                  </a:cubicBezTo>
                  <a:cubicBezTo>
                    <a:pt x="617" y="7"/>
                    <a:pt x="619" y="6"/>
                    <a:pt x="619" y="8"/>
                  </a:cubicBezTo>
                  <a:cubicBezTo>
                    <a:pt x="613" y="8"/>
                    <a:pt x="615" y="9"/>
                    <a:pt x="611" y="11"/>
                  </a:cubicBezTo>
                  <a:cubicBezTo>
                    <a:pt x="608" y="7"/>
                    <a:pt x="615" y="6"/>
                    <a:pt x="618" y="4"/>
                  </a:cubicBezTo>
                  <a:cubicBezTo>
                    <a:pt x="604" y="5"/>
                    <a:pt x="594" y="9"/>
                    <a:pt x="584" y="13"/>
                  </a:cubicBezTo>
                  <a:cubicBezTo>
                    <a:pt x="585" y="14"/>
                    <a:pt x="585" y="15"/>
                    <a:pt x="585" y="16"/>
                  </a:cubicBezTo>
                  <a:cubicBezTo>
                    <a:pt x="582" y="18"/>
                    <a:pt x="575" y="13"/>
                    <a:pt x="576" y="17"/>
                  </a:cubicBezTo>
                  <a:cubicBezTo>
                    <a:pt x="572" y="17"/>
                    <a:pt x="570" y="19"/>
                    <a:pt x="566" y="18"/>
                  </a:cubicBezTo>
                  <a:cubicBezTo>
                    <a:pt x="566" y="16"/>
                    <a:pt x="570" y="16"/>
                    <a:pt x="570" y="14"/>
                  </a:cubicBezTo>
                  <a:cubicBezTo>
                    <a:pt x="563" y="14"/>
                    <a:pt x="559" y="22"/>
                    <a:pt x="553" y="20"/>
                  </a:cubicBezTo>
                  <a:cubicBezTo>
                    <a:pt x="554" y="20"/>
                    <a:pt x="554" y="19"/>
                    <a:pt x="553" y="18"/>
                  </a:cubicBezTo>
                  <a:cubicBezTo>
                    <a:pt x="558" y="18"/>
                    <a:pt x="560" y="16"/>
                    <a:pt x="565" y="15"/>
                  </a:cubicBezTo>
                  <a:cubicBezTo>
                    <a:pt x="561" y="11"/>
                    <a:pt x="571" y="11"/>
                    <a:pt x="570" y="8"/>
                  </a:cubicBezTo>
                  <a:cubicBezTo>
                    <a:pt x="563" y="10"/>
                    <a:pt x="556" y="12"/>
                    <a:pt x="550" y="15"/>
                  </a:cubicBezTo>
                  <a:cubicBezTo>
                    <a:pt x="553" y="17"/>
                    <a:pt x="554" y="14"/>
                    <a:pt x="556" y="16"/>
                  </a:cubicBezTo>
                  <a:cubicBezTo>
                    <a:pt x="552" y="17"/>
                    <a:pt x="550" y="19"/>
                    <a:pt x="550" y="20"/>
                  </a:cubicBezTo>
                  <a:cubicBezTo>
                    <a:pt x="547" y="18"/>
                    <a:pt x="548" y="22"/>
                    <a:pt x="545" y="23"/>
                  </a:cubicBezTo>
                  <a:cubicBezTo>
                    <a:pt x="549" y="23"/>
                    <a:pt x="541" y="26"/>
                    <a:pt x="543" y="30"/>
                  </a:cubicBezTo>
                  <a:close/>
                  <a:moveTo>
                    <a:pt x="595" y="5"/>
                  </a:moveTo>
                  <a:cubicBezTo>
                    <a:pt x="588" y="5"/>
                    <a:pt x="580" y="11"/>
                    <a:pt x="577" y="13"/>
                  </a:cubicBezTo>
                  <a:cubicBezTo>
                    <a:pt x="580" y="13"/>
                    <a:pt x="582" y="12"/>
                    <a:pt x="586" y="11"/>
                  </a:cubicBezTo>
                  <a:cubicBezTo>
                    <a:pt x="585" y="7"/>
                    <a:pt x="592" y="9"/>
                    <a:pt x="595" y="5"/>
                  </a:cubicBezTo>
                  <a:close/>
                  <a:moveTo>
                    <a:pt x="397" y="110"/>
                  </a:moveTo>
                  <a:cubicBezTo>
                    <a:pt x="404" y="109"/>
                    <a:pt x="408" y="99"/>
                    <a:pt x="414" y="99"/>
                  </a:cubicBezTo>
                  <a:cubicBezTo>
                    <a:pt x="414" y="102"/>
                    <a:pt x="410" y="102"/>
                    <a:pt x="409" y="105"/>
                  </a:cubicBezTo>
                  <a:cubicBezTo>
                    <a:pt x="428" y="100"/>
                    <a:pt x="438" y="84"/>
                    <a:pt x="454" y="80"/>
                  </a:cubicBezTo>
                  <a:cubicBezTo>
                    <a:pt x="451" y="85"/>
                    <a:pt x="443" y="87"/>
                    <a:pt x="439" y="92"/>
                  </a:cubicBezTo>
                  <a:cubicBezTo>
                    <a:pt x="448" y="87"/>
                    <a:pt x="457" y="87"/>
                    <a:pt x="467" y="82"/>
                  </a:cubicBezTo>
                  <a:cubicBezTo>
                    <a:pt x="467" y="78"/>
                    <a:pt x="467" y="78"/>
                    <a:pt x="467" y="78"/>
                  </a:cubicBezTo>
                  <a:cubicBezTo>
                    <a:pt x="469" y="76"/>
                    <a:pt x="472" y="75"/>
                    <a:pt x="474" y="74"/>
                  </a:cubicBezTo>
                  <a:cubicBezTo>
                    <a:pt x="478" y="62"/>
                    <a:pt x="492" y="66"/>
                    <a:pt x="499" y="59"/>
                  </a:cubicBezTo>
                  <a:cubicBezTo>
                    <a:pt x="499" y="58"/>
                    <a:pt x="498" y="59"/>
                    <a:pt x="498" y="58"/>
                  </a:cubicBezTo>
                  <a:cubicBezTo>
                    <a:pt x="504" y="58"/>
                    <a:pt x="509" y="55"/>
                    <a:pt x="507" y="51"/>
                  </a:cubicBezTo>
                  <a:cubicBezTo>
                    <a:pt x="510" y="52"/>
                    <a:pt x="517" y="49"/>
                    <a:pt x="513" y="46"/>
                  </a:cubicBezTo>
                  <a:cubicBezTo>
                    <a:pt x="518" y="44"/>
                    <a:pt x="525" y="44"/>
                    <a:pt x="526" y="38"/>
                  </a:cubicBezTo>
                  <a:cubicBezTo>
                    <a:pt x="530" y="40"/>
                    <a:pt x="536" y="38"/>
                    <a:pt x="536" y="34"/>
                  </a:cubicBezTo>
                  <a:cubicBezTo>
                    <a:pt x="532" y="32"/>
                    <a:pt x="532" y="33"/>
                    <a:pt x="535" y="30"/>
                  </a:cubicBezTo>
                  <a:cubicBezTo>
                    <a:pt x="505" y="33"/>
                    <a:pt x="487" y="53"/>
                    <a:pt x="461" y="57"/>
                  </a:cubicBezTo>
                  <a:cubicBezTo>
                    <a:pt x="484" y="51"/>
                    <a:pt x="499" y="35"/>
                    <a:pt x="520" y="31"/>
                  </a:cubicBezTo>
                  <a:cubicBezTo>
                    <a:pt x="523" y="30"/>
                    <a:pt x="536" y="31"/>
                    <a:pt x="540" y="24"/>
                  </a:cubicBezTo>
                  <a:cubicBezTo>
                    <a:pt x="538" y="23"/>
                    <a:pt x="537" y="27"/>
                    <a:pt x="536" y="24"/>
                  </a:cubicBezTo>
                  <a:cubicBezTo>
                    <a:pt x="538" y="24"/>
                    <a:pt x="540" y="24"/>
                    <a:pt x="540" y="21"/>
                  </a:cubicBezTo>
                  <a:cubicBezTo>
                    <a:pt x="536" y="21"/>
                    <a:pt x="537" y="21"/>
                    <a:pt x="531" y="21"/>
                  </a:cubicBezTo>
                  <a:cubicBezTo>
                    <a:pt x="531" y="23"/>
                    <a:pt x="531" y="23"/>
                    <a:pt x="530" y="24"/>
                  </a:cubicBezTo>
                  <a:cubicBezTo>
                    <a:pt x="520" y="31"/>
                    <a:pt x="502" y="35"/>
                    <a:pt x="492" y="39"/>
                  </a:cubicBezTo>
                  <a:cubicBezTo>
                    <a:pt x="509" y="31"/>
                    <a:pt x="495" y="38"/>
                    <a:pt x="485" y="41"/>
                  </a:cubicBezTo>
                  <a:cubicBezTo>
                    <a:pt x="483" y="43"/>
                    <a:pt x="484" y="44"/>
                    <a:pt x="483" y="45"/>
                  </a:cubicBezTo>
                  <a:cubicBezTo>
                    <a:pt x="481" y="45"/>
                    <a:pt x="479" y="45"/>
                    <a:pt x="478" y="47"/>
                  </a:cubicBezTo>
                  <a:cubicBezTo>
                    <a:pt x="459" y="52"/>
                    <a:pt x="439" y="65"/>
                    <a:pt x="422" y="75"/>
                  </a:cubicBezTo>
                  <a:cubicBezTo>
                    <a:pt x="423" y="75"/>
                    <a:pt x="424" y="75"/>
                    <a:pt x="425" y="76"/>
                  </a:cubicBezTo>
                  <a:cubicBezTo>
                    <a:pt x="421" y="77"/>
                    <a:pt x="420" y="77"/>
                    <a:pt x="420" y="75"/>
                  </a:cubicBezTo>
                  <a:cubicBezTo>
                    <a:pt x="422" y="78"/>
                    <a:pt x="410" y="83"/>
                    <a:pt x="412" y="83"/>
                  </a:cubicBezTo>
                  <a:cubicBezTo>
                    <a:pt x="414" y="83"/>
                    <a:pt x="415" y="81"/>
                    <a:pt x="415" y="83"/>
                  </a:cubicBezTo>
                  <a:cubicBezTo>
                    <a:pt x="413" y="84"/>
                    <a:pt x="411" y="85"/>
                    <a:pt x="409" y="87"/>
                  </a:cubicBezTo>
                  <a:cubicBezTo>
                    <a:pt x="411" y="87"/>
                    <a:pt x="411" y="89"/>
                    <a:pt x="412" y="89"/>
                  </a:cubicBezTo>
                  <a:cubicBezTo>
                    <a:pt x="411" y="83"/>
                    <a:pt x="438" y="72"/>
                    <a:pt x="445" y="66"/>
                  </a:cubicBezTo>
                  <a:cubicBezTo>
                    <a:pt x="445" y="67"/>
                    <a:pt x="445" y="68"/>
                    <a:pt x="446" y="68"/>
                  </a:cubicBezTo>
                  <a:cubicBezTo>
                    <a:pt x="461" y="62"/>
                    <a:pt x="476" y="54"/>
                    <a:pt x="492" y="49"/>
                  </a:cubicBezTo>
                  <a:cubicBezTo>
                    <a:pt x="489" y="52"/>
                    <a:pt x="491" y="51"/>
                    <a:pt x="493" y="52"/>
                  </a:cubicBezTo>
                  <a:cubicBezTo>
                    <a:pt x="489" y="56"/>
                    <a:pt x="481" y="56"/>
                    <a:pt x="481" y="57"/>
                  </a:cubicBezTo>
                  <a:cubicBezTo>
                    <a:pt x="481" y="60"/>
                    <a:pt x="484" y="54"/>
                    <a:pt x="484" y="58"/>
                  </a:cubicBezTo>
                  <a:cubicBezTo>
                    <a:pt x="474" y="60"/>
                    <a:pt x="475" y="66"/>
                    <a:pt x="467" y="64"/>
                  </a:cubicBezTo>
                  <a:cubicBezTo>
                    <a:pt x="468" y="64"/>
                    <a:pt x="469" y="64"/>
                    <a:pt x="470" y="62"/>
                  </a:cubicBezTo>
                  <a:cubicBezTo>
                    <a:pt x="465" y="63"/>
                    <a:pt x="461" y="63"/>
                    <a:pt x="459" y="67"/>
                  </a:cubicBezTo>
                  <a:cubicBezTo>
                    <a:pt x="462" y="67"/>
                    <a:pt x="466" y="64"/>
                    <a:pt x="468" y="67"/>
                  </a:cubicBezTo>
                  <a:cubicBezTo>
                    <a:pt x="457" y="71"/>
                    <a:pt x="446" y="75"/>
                    <a:pt x="436" y="80"/>
                  </a:cubicBezTo>
                  <a:cubicBezTo>
                    <a:pt x="435" y="79"/>
                    <a:pt x="435" y="79"/>
                    <a:pt x="435" y="78"/>
                  </a:cubicBezTo>
                  <a:cubicBezTo>
                    <a:pt x="430" y="79"/>
                    <a:pt x="424" y="81"/>
                    <a:pt x="421" y="84"/>
                  </a:cubicBezTo>
                  <a:cubicBezTo>
                    <a:pt x="424" y="85"/>
                    <a:pt x="425" y="84"/>
                    <a:pt x="426" y="85"/>
                  </a:cubicBezTo>
                  <a:cubicBezTo>
                    <a:pt x="420" y="91"/>
                    <a:pt x="401" y="99"/>
                    <a:pt x="403" y="103"/>
                  </a:cubicBezTo>
                  <a:cubicBezTo>
                    <a:pt x="399" y="103"/>
                    <a:pt x="400" y="108"/>
                    <a:pt x="397" y="110"/>
                  </a:cubicBezTo>
                  <a:close/>
                  <a:moveTo>
                    <a:pt x="1664" y="783"/>
                  </a:moveTo>
                  <a:cubicBezTo>
                    <a:pt x="1662" y="757"/>
                    <a:pt x="1654" y="739"/>
                    <a:pt x="1657" y="715"/>
                  </a:cubicBezTo>
                  <a:cubicBezTo>
                    <a:pt x="1657" y="713"/>
                    <a:pt x="1660" y="711"/>
                    <a:pt x="1660" y="709"/>
                  </a:cubicBezTo>
                  <a:cubicBezTo>
                    <a:pt x="1661" y="704"/>
                    <a:pt x="1658" y="695"/>
                    <a:pt x="1659" y="688"/>
                  </a:cubicBezTo>
                  <a:cubicBezTo>
                    <a:pt x="1663" y="662"/>
                    <a:pt x="1657" y="631"/>
                    <a:pt x="1654" y="604"/>
                  </a:cubicBezTo>
                  <a:cubicBezTo>
                    <a:pt x="1657" y="604"/>
                    <a:pt x="1656" y="608"/>
                    <a:pt x="1658" y="609"/>
                  </a:cubicBezTo>
                  <a:cubicBezTo>
                    <a:pt x="1657" y="596"/>
                    <a:pt x="1656" y="594"/>
                    <a:pt x="1660" y="586"/>
                  </a:cubicBezTo>
                  <a:cubicBezTo>
                    <a:pt x="1665" y="605"/>
                    <a:pt x="1677" y="623"/>
                    <a:pt x="1681" y="642"/>
                  </a:cubicBezTo>
                  <a:cubicBezTo>
                    <a:pt x="1653" y="494"/>
                    <a:pt x="1586" y="373"/>
                    <a:pt x="1504" y="271"/>
                  </a:cubicBezTo>
                  <a:cubicBezTo>
                    <a:pt x="1433" y="183"/>
                    <a:pt x="1339" y="108"/>
                    <a:pt x="1233" y="55"/>
                  </a:cubicBezTo>
                  <a:cubicBezTo>
                    <a:pt x="1211" y="44"/>
                    <a:pt x="1193" y="32"/>
                    <a:pt x="1170" y="30"/>
                  </a:cubicBezTo>
                  <a:cubicBezTo>
                    <a:pt x="1169" y="38"/>
                    <a:pt x="1191" y="35"/>
                    <a:pt x="1181" y="42"/>
                  </a:cubicBezTo>
                  <a:cubicBezTo>
                    <a:pt x="1185" y="42"/>
                    <a:pt x="1187" y="44"/>
                    <a:pt x="1190" y="46"/>
                  </a:cubicBezTo>
                  <a:cubicBezTo>
                    <a:pt x="1176" y="44"/>
                    <a:pt x="1163" y="34"/>
                    <a:pt x="1149" y="38"/>
                  </a:cubicBezTo>
                  <a:cubicBezTo>
                    <a:pt x="1153" y="40"/>
                    <a:pt x="1156" y="40"/>
                    <a:pt x="1159" y="42"/>
                  </a:cubicBezTo>
                  <a:cubicBezTo>
                    <a:pt x="1149" y="43"/>
                    <a:pt x="1137" y="42"/>
                    <a:pt x="1133" y="43"/>
                  </a:cubicBezTo>
                  <a:cubicBezTo>
                    <a:pt x="1134" y="43"/>
                    <a:pt x="1134" y="43"/>
                    <a:pt x="1134" y="44"/>
                  </a:cubicBezTo>
                  <a:cubicBezTo>
                    <a:pt x="1129" y="45"/>
                    <a:pt x="1128" y="38"/>
                    <a:pt x="1123" y="41"/>
                  </a:cubicBezTo>
                  <a:cubicBezTo>
                    <a:pt x="1128" y="43"/>
                    <a:pt x="1130" y="44"/>
                    <a:pt x="1134" y="48"/>
                  </a:cubicBezTo>
                  <a:cubicBezTo>
                    <a:pt x="1134" y="49"/>
                    <a:pt x="1133" y="50"/>
                    <a:pt x="1132" y="51"/>
                  </a:cubicBezTo>
                  <a:cubicBezTo>
                    <a:pt x="1122" y="41"/>
                    <a:pt x="1110" y="28"/>
                    <a:pt x="1092" y="32"/>
                  </a:cubicBezTo>
                  <a:cubicBezTo>
                    <a:pt x="1084" y="33"/>
                    <a:pt x="1075" y="30"/>
                    <a:pt x="1069" y="33"/>
                  </a:cubicBezTo>
                  <a:cubicBezTo>
                    <a:pt x="1071" y="34"/>
                    <a:pt x="1075" y="34"/>
                    <a:pt x="1077" y="36"/>
                  </a:cubicBezTo>
                  <a:cubicBezTo>
                    <a:pt x="1073" y="36"/>
                    <a:pt x="1080" y="39"/>
                    <a:pt x="1076" y="41"/>
                  </a:cubicBezTo>
                  <a:cubicBezTo>
                    <a:pt x="1073" y="41"/>
                    <a:pt x="1073" y="39"/>
                    <a:pt x="1069" y="39"/>
                  </a:cubicBezTo>
                  <a:cubicBezTo>
                    <a:pt x="1069" y="44"/>
                    <a:pt x="1063" y="43"/>
                    <a:pt x="1064" y="47"/>
                  </a:cubicBezTo>
                  <a:cubicBezTo>
                    <a:pt x="1065" y="53"/>
                    <a:pt x="1072" y="50"/>
                    <a:pt x="1074" y="57"/>
                  </a:cubicBezTo>
                  <a:cubicBezTo>
                    <a:pt x="1068" y="57"/>
                    <a:pt x="1065" y="56"/>
                    <a:pt x="1062" y="59"/>
                  </a:cubicBezTo>
                  <a:cubicBezTo>
                    <a:pt x="1067" y="66"/>
                    <a:pt x="1081" y="64"/>
                    <a:pt x="1088" y="69"/>
                  </a:cubicBezTo>
                  <a:cubicBezTo>
                    <a:pt x="1080" y="69"/>
                    <a:pt x="1076" y="66"/>
                    <a:pt x="1068" y="66"/>
                  </a:cubicBezTo>
                  <a:cubicBezTo>
                    <a:pt x="1070" y="70"/>
                    <a:pt x="1066" y="68"/>
                    <a:pt x="1065" y="70"/>
                  </a:cubicBezTo>
                  <a:cubicBezTo>
                    <a:pt x="1066" y="72"/>
                    <a:pt x="1072" y="73"/>
                    <a:pt x="1070" y="74"/>
                  </a:cubicBezTo>
                  <a:cubicBezTo>
                    <a:pt x="1063" y="73"/>
                    <a:pt x="1059" y="64"/>
                    <a:pt x="1052" y="66"/>
                  </a:cubicBezTo>
                  <a:cubicBezTo>
                    <a:pt x="1056" y="67"/>
                    <a:pt x="1057" y="70"/>
                    <a:pt x="1058" y="74"/>
                  </a:cubicBezTo>
                  <a:cubicBezTo>
                    <a:pt x="1073" y="77"/>
                    <a:pt x="1082" y="94"/>
                    <a:pt x="1098" y="88"/>
                  </a:cubicBezTo>
                  <a:cubicBezTo>
                    <a:pt x="1098" y="91"/>
                    <a:pt x="1095" y="90"/>
                    <a:pt x="1096" y="93"/>
                  </a:cubicBezTo>
                  <a:cubicBezTo>
                    <a:pt x="1104" y="97"/>
                    <a:pt x="1113" y="103"/>
                    <a:pt x="1113" y="112"/>
                  </a:cubicBezTo>
                  <a:cubicBezTo>
                    <a:pt x="1108" y="111"/>
                    <a:pt x="1100" y="114"/>
                    <a:pt x="1098" y="110"/>
                  </a:cubicBezTo>
                  <a:cubicBezTo>
                    <a:pt x="1101" y="110"/>
                    <a:pt x="1103" y="108"/>
                    <a:pt x="1105" y="107"/>
                  </a:cubicBezTo>
                  <a:cubicBezTo>
                    <a:pt x="1101" y="101"/>
                    <a:pt x="1099" y="93"/>
                    <a:pt x="1087" y="94"/>
                  </a:cubicBezTo>
                  <a:cubicBezTo>
                    <a:pt x="1083" y="92"/>
                    <a:pt x="1081" y="89"/>
                    <a:pt x="1077" y="86"/>
                  </a:cubicBezTo>
                  <a:cubicBezTo>
                    <a:pt x="1071" y="83"/>
                    <a:pt x="1063" y="81"/>
                    <a:pt x="1057" y="77"/>
                  </a:cubicBezTo>
                  <a:cubicBezTo>
                    <a:pt x="1050" y="72"/>
                    <a:pt x="1045" y="64"/>
                    <a:pt x="1031" y="66"/>
                  </a:cubicBezTo>
                  <a:cubicBezTo>
                    <a:pt x="1031" y="71"/>
                    <a:pt x="1040" y="73"/>
                    <a:pt x="1038" y="81"/>
                  </a:cubicBezTo>
                  <a:cubicBezTo>
                    <a:pt x="1046" y="82"/>
                    <a:pt x="1050" y="87"/>
                    <a:pt x="1055" y="91"/>
                  </a:cubicBezTo>
                  <a:cubicBezTo>
                    <a:pt x="1061" y="91"/>
                    <a:pt x="1070" y="92"/>
                    <a:pt x="1073" y="98"/>
                  </a:cubicBezTo>
                  <a:cubicBezTo>
                    <a:pt x="1055" y="95"/>
                    <a:pt x="1045" y="90"/>
                    <a:pt x="1026" y="91"/>
                  </a:cubicBezTo>
                  <a:cubicBezTo>
                    <a:pt x="1025" y="96"/>
                    <a:pt x="1033" y="94"/>
                    <a:pt x="1033" y="99"/>
                  </a:cubicBezTo>
                  <a:cubicBezTo>
                    <a:pt x="1030" y="99"/>
                    <a:pt x="1036" y="102"/>
                    <a:pt x="1032" y="102"/>
                  </a:cubicBezTo>
                  <a:cubicBezTo>
                    <a:pt x="1028" y="102"/>
                    <a:pt x="1030" y="96"/>
                    <a:pt x="1025" y="97"/>
                  </a:cubicBezTo>
                  <a:cubicBezTo>
                    <a:pt x="1022" y="104"/>
                    <a:pt x="1011" y="98"/>
                    <a:pt x="1008" y="106"/>
                  </a:cubicBezTo>
                  <a:cubicBezTo>
                    <a:pt x="1001" y="107"/>
                    <a:pt x="1004" y="99"/>
                    <a:pt x="999" y="99"/>
                  </a:cubicBezTo>
                  <a:cubicBezTo>
                    <a:pt x="994" y="105"/>
                    <a:pt x="978" y="105"/>
                    <a:pt x="979" y="117"/>
                  </a:cubicBezTo>
                  <a:cubicBezTo>
                    <a:pt x="974" y="119"/>
                    <a:pt x="964" y="118"/>
                    <a:pt x="964" y="111"/>
                  </a:cubicBezTo>
                  <a:cubicBezTo>
                    <a:pt x="971" y="111"/>
                    <a:pt x="971" y="111"/>
                    <a:pt x="971" y="111"/>
                  </a:cubicBezTo>
                  <a:cubicBezTo>
                    <a:pt x="968" y="105"/>
                    <a:pt x="960" y="104"/>
                    <a:pt x="950" y="105"/>
                  </a:cubicBezTo>
                  <a:cubicBezTo>
                    <a:pt x="953" y="108"/>
                    <a:pt x="958" y="109"/>
                    <a:pt x="956" y="116"/>
                  </a:cubicBezTo>
                  <a:cubicBezTo>
                    <a:pt x="959" y="119"/>
                    <a:pt x="967" y="118"/>
                    <a:pt x="966" y="125"/>
                  </a:cubicBezTo>
                  <a:cubicBezTo>
                    <a:pt x="961" y="127"/>
                    <a:pt x="959" y="121"/>
                    <a:pt x="953" y="122"/>
                  </a:cubicBezTo>
                  <a:cubicBezTo>
                    <a:pt x="951" y="127"/>
                    <a:pt x="945" y="128"/>
                    <a:pt x="943" y="133"/>
                  </a:cubicBezTo>
                  <a:cubicBezTo>
                    <a:pt x="945" y="136"/>
                    <a:pt x="951" y="136"/>
                    <a:pt x="952" y="141"/>
                  </a:cubicBezTo>
                  <a:cubicBezTo>
                    <a:pt x="942" y="142"/>
                    <a:pt x="937" y="138"/>
                    <a:pt x="930" y="135"/>
                  </a:cubicBezTo>
                  <a:cubicBezTo>
                    <a:pt x="929" y="136"/>
                    <a:pt x="928" y="138"/>
                    <a:pt x="926" y="138"/>
                  </a:cubicBezTo>
                  <a:cubicBezTo>
                    <a:pt x="927" y="144"/>
                    <a:pt x="935" y="143"/>
                    <a:pt x="939" y="146"/>
                  </a:cubicBezTo>
                  <a:cubicBezTo>
                    <a:pt x="932" y="152"/>
                    <a:pt x="927" y="141"/>
                    <a:pt x="917" y="144"/>
                  </a:cubicBezTo>
                  <a:cubicBezTo>
                    <a:pt x="916" y="138"/>
                    <a:pt x="912" y="137"/>
                    <a:pt x="914" y="131"/>
                  </a:cubicBezTo>
                  <a:cubicBezTo>
                    <a:pt x="908" y="127"/>
                    <a:pt x="897" y="126"/>
                    <a:pt x="894" y="119"/>
                  </a:cubicBezTo>
                  <a:cubicBezTo>
                    <a:pt x="908" y="124"/>
                    <a:pt x="935" y="135"/>
                    <a:pt x="948" y="122"/>
                  </a:cubicBezTo>
                  <a:cubicBezTo>
                    <a:pt x="937" y="105"/>
                    <a:pt x="911" y="105"/>
                    <a:pt x="888" y="100"/>
                  </a:cubicBezTo>
                  <a:cubicBezTo>
                    <a:pt x="888" y="98"/>
                    <a:pt x="889" y="98"/>
                    <a:pt x="889" y="96"/>
                  </a:cubicBezTo>
                  <a:cubicBezTo>
                    <a:pt x="886" y="97"/>
                    <a:pt x="885" y="94"/>
                    <a:pt x="882" y="95"/>
                  </a:cubicBezTo>
                  <a:cubicBezTo>
                    <a:pt x="882" y="98"/>
                    <a:pt x="874" y="99"/>
                    <a:pt x="872" y="97"/>
                  </a:cubicBezTo>
                  <a:cubicBezTo>
                    <a:pt x="873" y="95"/>
                    <a:pt x="876" y="96"/>
                    <a:pt x="877" y="93"/>
                  </a:cubicBezTo>
                  <a:cubicBezTo>
                    <a:pt x="874" y="91"/>
                    <a:pt x="870" y="90"/>
                    <a:pt x="866" y="89"/>
                  </a:cubicBezTo>
                  <a:cubicBezTo>
                    <a:pt x="864" y="89"/>
                    <a:pt x="865" y="93"/>
                    <a:pt x="862" y="93"/>
                  </a:cubicBezTo>
                  <a:cubicBezTo>
                    <a:pt x="864" y="90"/>
                    <a:pt x="862" y="88"/>
                    <a:pt x="858" y="87"/>
                  </a:cubicBezTo>
                  <a:cubicBezTo>
                    <a:pt x="855" y="88"/>
                    <a:pt x="858" y="94"/>
                    <a:pt x="854" y="93"/>
                  </a:cubicBezTo>
                  <a:cubicBezTo>
                    <a:pt x="852" y="93"/>
                    <a:pt x="853" y="90"/>
                    <a:pt x="852" y="90"/>
                  </a:cubicBezTo>
                  <a:cubicBezTo>
                    <a:pt x="851" y="92"/>
                    <a:pt x="848" y="96"/>
                    <a:pt x="847" y="94"/>
                  </a:cubicBezTo>
                  <a:cubicBezTo>
                    <a:pt x="847" y="91"/>
                    <a:pt x="851" y="91"/>
                    <a:pt x="851" y="87"/>
                  </a:cubicBezTo>
                  <a:cubicBezTo>
                    <a:pt x="844" y="88"/>
                    <a:pt x="840" y="91"/>
                    <a:pt x="836" y="94"/>
                  </a:cubicBezTo>
                  <a:cubicBezTo>
                    <a:pt x="828" y="94"/>
                    <a:pt x="826" y="96"/>
                    <a:pt x="821" y="100"/>
                  </a:cubicBezTo>
                  <a:cubicBezTo>
                    <a:pt x="820" y="100"/>
                    <a:pt x="820" y="98"/>
                    <a:pt x="820" y="97"/>
                  </a:cubicBezTo>
                  <a:cubicBezTo>
                    <a:pt x="816" y="96"/>
                    <a:pt x="816" y="100"/>
                    <a:pt x="813" y="101"/>
                  </a:cubicBezTo>
                  <a:cubicBezTo>
                    <a:pt x="814" y="98"/>
                    <a:pt x="816" y="97"/>
                    <a:pt x="812" y="95"/>
                  </a:cubicBezTo>
                  <a:cubicBezTo>
                    <a:pt x="808" y="104"/>
                    <a:pt x="800" y="109"/>
                    <a:pt x="790" y="111"/>
                  </a:cubicBezTo>
                  <a:cubicBezTo>
                    <a:pt x="789" y="114"/>
                    <a:pt x="793" y="115"/>
                    <a:pt x="790" y="115"/>
                  </a:cubicBezTo>
                  <a:cubicBezTo>
                    <a:pt x="779" y="120"/>
                    <a:pt x="771" y="128"/>
                    <a:pt x="766" y="139"/>
                  </a:cubicBezTo>
                  <a:cubicBezTo>
                    <a:pt x="759" y="142"/>
                    <a:pt x="752" y="144"/>
                    <a:pt x="747" y="150"/>
                  </a:cubicBezTo>
                  <a:cubicBezTo>
                    <a:pt x="735" y="145"/>
                    <a:pt x="734" y="160"/>
                    <a:pt x="722" y="159"/>
                  </a:cubicBezTo>
                  <a:cubicBezTo>
                    <a:pt x="721" y="162"/>
                    <a:pt x="726" y="162"/>
                    <a:pt x="723" y="163"/>
                  </a:cubicBezTo>
                  <a:cubicBezTo>
                    <a:pt x="715" y="161"/>
                    <a:pt x="709" y="166"/>
                    <a:pt x="708" y="174"/>
                  </a:cubicBezTo>
                  <a:cubicBezTo>
                    <a:pt x="708" y="176"/>
                    <a:pt x="713" y="173"/>
                    <a:pt x="714" y="176"/>
                  </a:cubicBezTo>
                  <a:cubicBezTo>
                    <a:pt x="705" y="176"/>
                    <a:pt x="705" y="176"/>
                    <a:pt x="705" y="176"/>
                  </a:cubicBezTo>
                  <a:cubicBezTo>
                    <a:pt x="707" y="179"/>
                    <a:pt x="704" y="183"/>
                    <a:pt x="706" y="186"/>
                  </a:cubicBezTo>
                  <a:cubicBezTo>
                    <a:pt x="704" y="189"/>
                    <a:pt x="700" y="189"/>
                    <a:pt x="699" y="193"/>
                  </a:cubicBezTo>
                  <a:cubicBezTo>
                    <a:pt x="702" y="193"/>
                    <a:pt x="705" y="193"/>
                    <a:pt x="705" y="196"/>
                  </a:cubicBezTo>
                  <a:cubicBezTo>
                    <a:pt x="705" y="199"/>
                    <a:pt x="698" y="196"/>
                    <a:pt x="698" y="200"/>
                  </a:cubicBezTo>
                  <a:cubicBezTo>
                    <a:pt x="707" y="222"/>
                    <a:pt x="728" y="200"/>
                    <a:pt x="741" y="196"/>
                  </a:cubicBezTo>
                  <a:cubicBezTo>
                    <a:pt x="749" y="204"/>
                    <a:pt x="742" y="220"/>
                    <a:pt x="752" y="229"/>
                  </a:cubicBezTo>
                  <a:cubicBezTo>
                    <a:pt x="747" y="233"/>
                    <a:pt x="752" y="236"/>
                    <a:pt x="751" y="243"/>
                  </a:cubicBezTo>
                  <a:cubicBezTo>
                    <a:pt x="754" y="244"/>
                    <a:pt x="759" y="244"/>
                    <a:pt x="763" y="244"/>
                  </a:cubicBezTo>
                  <a:cubicBezTo>
                    <a:pt x="765" y="235"/>
                    <a:pt x="771" y="232"/>
                    <a:pt x="781" y="235"/>
                  </a:cubicBezTo>
                  <a:cubicBezTo>
                    <a:pt x="785" y="227"/>
                    <a:pt x="791" y="216"/>
                    <a:pt x="790" y="206"/>
                  </a:cubicBezTo>
                  <a:cubicBezTo>
                    <a:pt x="799" y="203"/>
                    <a:pt x="805" y="201"/>
                    <a:pt x="810" y="192"/>
                  </a:cubicBezTo>
                  <a:cubicBezTo>
                    <a:pt x="807" y="187"/>
                    <a:pt x="804" y="183"/>
                    <a:pt x="797" y="182"/>
                  </a:cubicBezTo>
                  <a:cubicBezTo>
                    <a:pt x="794" y="175"/>
                    <a:pt x="798" y="173"/>
                    <a:pt x="800" y="170"/>
                  </a:cubicBezTo>
                  <a:cubicBezTo>
                    <a:pt x="802" y="166"/>
                    <a:pt x="800" y="162"/>
                    <a:pt x="803" y="159"/>
                  </a:cubicBezTo>
                  <a:cubicBezTo>
                    <a:pt x="807" y="155"/>
                    <a:pt x="816" y="157"/>
                    <a:pt x="822" y="153"/>
                  </a:cubicBezTo>
                  <a:cubicBezTo>
                    <a:pt x="828" y="148"/>
                    <a:pt x="827" y="141"/>
                    <a:pt x="830" y="133"/>
                  </a:cubicBezTo>
                  <a:cubicBezTo>
                    <a:pt x="838" y="131"/>
                    <a:pt x="850" y="130"/>
                    <a:pt x="852" y="138"/>
                  </a:cubicBezTo>
                  <a:cubicBezTo>
                    <a:pt x="844" y="146"/>
                    <a:pt x="835" y="152"/>
                    <a:pt x="827" y="158"/>
                  </a:cubicBezTo>
                  <a:cubicBezTo>
                    <a:pt x="825" y="167"/>
                    <a:pt x="830" y="173"/>
                    <a:pt x="828" y="182"/>
                  </a:cubicBezTo>
                  <a:cubicBezTo>
                    <a:pt x="841" y="199"/>
                    <a:pt x="865" y="184"/>
                    <a:pt x="883" y="183"/>
                  </a:cubicBezTo>
                  <a:cubicBezTo>
                    <a:pt x="886" y="185"/>
                    <a:pt x="888" y="187"/>
                    <a:pt x="891" y="189"/>
                  </a:cubicBezTo>
                  <a:cubicBezTo>
                    <a:pt x="889" y="192"/>
                    <a:pt x="883" y="192"/>
                    <a:pt x="882" y="196"/>
                  </a:cubicBezTo>
                  <a:cubicBezTo>
                    <a:pt x="869" y="188"/>
                    <a:pt x="830" y="199"/>
                    <a:pt x="854" y="209"/>
                  </a:cubicBezTo>
                  <a:cubicBezTo>
                    <a:pt x="852" y="215"/>
                    <a:pt x="855" y="217"/>
                    <a:pt x="855" y="224"/>
                  </a:cubicBezTo>
                  <a:cubicBezTo>
                    <a:pt x="844" y="226"/>
                    <a:pt x="846" y="216"/>
                    <a:pt x="840" y="215"/>
                  </a:cubicBezTo>
                  <a:cubicBezTo>
                    <a:pt x="827" y="212"/>
                    <a:pt x="823" y="237"/>
                    <a:pt x="829" y="248"/>
                  </a:cubicBezTo>
                  <a:cubicBezTo>
                    <a:pt x="826" y="251"/>
                    <a:pt x="821" y="247"/>
                    <a:pt x="816" y="250"/>
                  </a:cubicBezTo>
                  <a:cubicBezTo>
                    <a:pt x="814" y="251"/>
                    <a:pt x="818" y="256"/>
                    <a:pt x="814" y="256"/>
                  </a:cubicBezTo>
                  <a:cubicBezTo>
                    <a:pt x="807" y="258"/>
                    <a:pt x="806" y="253"/>
                    <a:pt x="802" y="251"/>
                  </a:cubicBezTo>
                  <a:cubicBezTo>
                    <a:pt x="785" y="249"/>
                    <a:pt x="782" y="260"/>
                    <a:pt x="766" y="259"/>
                  </a:cubicBezTo>
                  <a:cubicBezTo>
                    <a:pt x="765" y="261"/>
                    <a:pt x="762" y="262"/>
                    <a:pt x="761" y="265"/>
                  </a:cubicBezTo>
                  <a:cubicBezTo>
                    <a:pt x="754" y="254"/>
                    <a:pt x="741" y="255"/>
                    <a:pt x="729" y="260"/>
                  </a:cubicBezTo>
                  <a:cubicBezTo>
                    <a:pt x="728" y="257"/>
                    <a:pt x="733" y="255"/>
                    <a:pt x="730" y="253"/>
                  </a:cubicBezTo>
                  <a:cubicBezTo>
                    <a:pt x="710" y="255"/>
                    <a:pt x="726" y="232"/>
                    <a:pt x="734" y="228"/>
                  </a:cubicBezTo>
                  <a:cubicBezTo>
                    <a:pt x="734" y="226"/>
                    <a:pt x="728" y="229"/>
                    <a:pt x="730" y="226"/>
                  </a:cubicBezTo>
                  <a:cubicBezTo>
                    <a:pt x="731" y="221"/>
                    <a:pt x="736" y="220"/>
                    <a:pt x="734" y="215"/>
                  </a:cubicBezTo>
                  <a:cubicBezTo>
                    <a:pt x="726" y="214"/>
                    <a:pt x="726" y="222"/>
                    <a:pt x="720" y="223"/>
                  </a:cubicBezTo>
                  <a:cubicBezTo>
                    <a:pt x="721" y="221"/>
                    <a:pt x="720" y="219"/>
                    <a:pt x="718" y="219"/>
                  </a:cubicBezTo>
                  <a:cubicBezTo>
                    <a:pt x="717" y="220"/>
                    <a:pt x="715" y="222"/>
                    <a:pt x="714" y="223"/>
                  </a:cubicBezTo>
                  <a:cubicBezTo>
                    <a:pt x="713" y="226"/>
                    <a:pt x="717" y="224"/>
                    <a:pt x="715" y="227"/>
                  </a:cubicBezTo>
                  <a:cubicBezTo>
                    <a:pt x="712" y="226"/>
                    <a:pt x="709" y="229"/>
                    <a:pt x="708" y="231"/>
                  </a:cubicBezTo>
                  <a:cubicBezTo>
                    <a:pt x="708" y="231"/>
                    <a:pt x="708" y="247"/>
                    <a:pt x="708" y="247"/>
                  </a:cubicBezTo>
                  <a:cubicBezTo>
                    <a:pt x="708" y="250"/>
                    <a:pt x="711" y="251"/>
                    <a:pt x="711" y="253"/>
                  </a:cubicBezTo>
                  <a:cubicBezTo>
                    <a:pt x="710" y="260"/>
                    <a:pt x="706" y="261"/>
                    <a:pt x="701" y="266"/>
                  </a:cubicBezTo>
                  <a:cubicBezTo>
                    <a:pt x="699" y="264"/>
                    <a:pt x="697" y="261"/>
                    <a:pt x="692" y="262"/>
                  </a:cubicBezTo>
                  <a:cubicBezTo>
                    <a:pt x="690" y="263"/>
                    <a:pt x="691" y="267"/>
                    <a:pt x="689" y="267"/>
                  </a:cubicBezTo>
                  <a:cubicBezTo>
                    <a:pt x="658" y="260"/>
                    <a:pt x="655" y="300"/>
                    <a:pt x="622" y="295"/>
                  </a:cubicBezTo>
                  <a:cubicBezTo>
                    <a:pt x="624" y="289"/>
                    <a:pt x="622" y="290"/>
                    <a:pt x="619" y="287"/>
                  </a:cubicBezTo>
                  <a:cubicBezTo>
                    <a:pt x="624" y="281"/>
                    <a:pt x="635" y="282"/>
                    <a:pt x="635" y="272"/>
                  </a:cubicBezTo>
                  <a:cubicBezTo>
                    <a:pt x="632" y="268"/>
                    <a:pt x="626" y="267"/>
                    <a:pt x="621" y="270"/>
                  </a:cubicBezTo>
                  <a:cubicBezTo>
                    <a:pt x="626" y="261"/>
                    <a:pt x="625" y="249"/>
                    <a:pt x="618" y="242"/>
                  </a:cubicBezTo>
                  <a:cubicBezTo>
                    <a:pt x="620" y="240"/>
                    <a:pt x="621" y="236"/>
                    <a:pt x="622" y="234"/>
                  </a:cubicBezTo>
                  <a:cubicBezTo>
                    <a:pt x="621" y="231"/>
                    <a:pt x="619" y="228"/>
                    <a:pt x="616" y="227"/>
                  </a:cubicBezTo>
                  <a:cubicBezTo>
                    <a:pt x="622" y="221"/>
                    <a:pt x="630" y="217"/>
                    <a:pt x="634" y="209"/>
                  </a:cubicBezTo>
                  <a:cubicBezTo>
                    <a:pt x="629" y="208"/>
                    <a:pt x="623" y="208"/>
                    <a:pt x="618" y="206"/>
                  </a:cubicBezTo>
                  <a:cubicBezTo>
                    <a:pt x="622" y="203"/>
                    <a:pt x="629" y="203"/>
                    <a:pt x="629" y="197"/>
                  </a:cubicBezTo>
                  <a:cubicBezTo>
                    <a:pt x="623" y="197"/>
                    <a:pt x="620" y="198"/>
                    <a:pt x="615" y="197"/>
                  </a:cubicBezTo>
                  <a:cubicBezTo>
                    <a:pt x="610" y="200"/>
                    <a:pt x="608" y="205"/>
                    <a:pt x="602" y="206"/>
                  </a:cubicBezTo>
                  <a:cubicBezTo>
                    <a:pt x="604" y="217"/>
                    <a:pt x="593" y="215"/>
                    <a:pt x="591" y="222"/>
                  </a:cubicBezTo>
                  <a:cubicBezTo>
                    <a:pt x="592" y="225"/>
                    <a:pt x="595" y="217"/>
                    <a:pt x="596" y="221"/>
                  </a:cubicBezTo>
                  <a:cubicBezTo>
                    <a:pt x="592" y="222"/>
                    <a:pt x="592" y="228"/>
                    <a:pt x="589" y="230"/>
                  </a:cubicBezTo>
                  <a:cubicBezTo>
                    <a:pt x="589" y="227"/>
                    <a:pt x="587" y="226"/>
                    <a:pt x="583" y="228"/>
                  </a:cubicBezTo>
                  <a:cubicBezTo>
                    <a:pt x="586" y="231"/>
                    <a:pt x="586" y="232"/>
                    <a:pt x="586" y="235"/>
                  </a:cubicBezTo>
                  <a:cubicBezTo>
                    <a:pt x="588" y="233"/>
                    <a:pt x="590" y="232"/>
                    <a:pt x="593" y="234"/>
                  </a:cubicBezTo>
                  <a:cubicBezTo>
                    <a:pt x="591" y="237"/>
                    <a:pt x="587" y="237"/>
                    <a:pt x="587" y="242"/>
                  </a:cubicBezTo>
                  <a:cubicBezTo>
                    <a:pt x="590" y="244"/>
                    <a:pt x="600" y="240"/>
                    <a:pt x="602" y="241"/>
                  </a:cubicBezTo>
                  <a:cubicBezTo>
                    <a:pt x="601" y="243"/>
                    <a:pt x="597" y="243"/>
                    <a:pt x="597" y="248"/>
                  </a:cubicBezTo>
                  <a:cubicBezTo>
                    <a:pt x="597" y="250"/>
                    <a:pt x="601" y="249"/>
                    <a:pt x="601" y="252"/>
                  </a:cubicBezTo>
                  <a:cubicBezTo>
                    <a:pt x="598" y="255"/>
                    <a:pt x="597" y="260"/>
                    <a:pt x="593" y="262"/>
                  </a:cubicBezTo>
                  <a:cubicBezTo>
                    <a:pt x="589" y="260"/>
                    <a:pt x="585" y="259"/>
                    <a:pt x="580" y="259"/>
                  </a:cubicBezTo>
                  <a:cubicBezTo>
                    <a:pt x="580" y="262"/>
                    <a:pt x="578" y="263"/>
                    <a:pt x="576" y="266"/>
                  </a:cubicBezTo>
                  <a:cubicBezTo>
                    <a:pt x="578" y="266"/>
                    <a:pt x="580" y="266"/>
                    <a:pt x="581" y="268"/>
                  </a:cubicBezTo>
                  <a:cubicBezTo>
                    <a:pt x="579" y="276"/>
                    <a:pt x="565" y="272"/>
                    <a:pt x="565" y="282"/>
                  </a:cubicBezTo>
                  <a:cubicBezTo>
                    <a:pt x="572" y="279"/>
                    <a:pt x="575" y="286"/>
                    <a:pt x="581" y="287"/>
                  </a:cubicBezTo>
                  <a:cubicBezTo>
                    <a:pt x="565" y="287"/>
                    <a:pt x="557" y="295"/>
                    <a:pt x="547" y="303"/>
                  </a:cubicBezTo>
                  <a:cubicBezTo>
                    <a:pt x="554" y="307"/>
                    <a:pt x="560" y="294"/>
                    <a:pt x="567" y="302"/>
                  </a:cubicBezTo>
                  <a:cubicBezTo>
                    <a:pt x="571" y="301"/>
                    <a:pt x="573" y="297"/>
                    <a:pt x="577" y="296"/>
                  </a:cubicBezTo>
                  <a:cubicBezTo>
                    <a:pt x="580" y="295"/>
                    <a:pt x="578" y="299"/>
                    <a:pt x="581" y="299"/>
                  </a:cubicBezTo>
                  <a:cubicBezTo>
                    <a:pt x="594" y="297"/>
                    <a:pt x="607" y="300"/>
                    <a:pt x="621" y="295"/>
                  </a:cubicBezTo>
                  <a:cubicBezTo>
                    <a:pt x="626" y="312"/>
                    <a:pt x="603" y="306"/>
                    <a:pt x="599" y="317"/>
                  </a:cubicBezTo>
                  <a:cubicBezTo>
                    <a:pt x="595" y="317"/>
                    <a:pt x="591" y="317"/>
                    <a:pt x="589" y="316"/>
                  </a:cubicBezTo>
                  <a:cubicBezTo>
                    <a:pt x="589" y="312"/>
                    <a:pt x="588" y="309"/>
                    <a:pt x="583" y="310"/>
                  </a:cubicBezTo>
                  <a:cubicBezTo>
                    <a:pt x="588" y="324"/>
                    <a:pt x="570" y="328"/>
                    <a:pt x="562" y="320"/>
                  </a:cubicBezTo>
                  <a:cubicBezTo>
                    <a:pt x="558" y="323"/>
                    <a:pt x="549" y="320"/>
                    <a:pt x="546" y="323"/>
                  </a:cubicBezTo>
                  <a:cubicBezTo>
                    <a:pt x="549" y="328"/>
                    <a:pt x="541" y="328"/>
                    <a:pt x="542" y="332"/>
                  </a:cubicBezTo>
                  <a:cubicBezTo>
                    <a:pt x="549" y="336"/>
                    <a:pt x="557" y="338"/>
                    <a:pt x="562" y="345"/>
                  </a:cubicBezTo>
                  <a:cubicBezTo>
                    <a:pt x="559" y="351"/>
                    <a:pt x="563" y="357"/>
                    <a:pt x="567" y="361"/>
                  </a:cubicBezTo>
                  <a:cubicBezTo>
                    <a:pt x="564" y="378"/>
                    <a:pt x="554" y="391"/>
                    <a:pt x="545" y="403"/>
                  </a:cubicBezTo>
                  <a:cubicBezTo>
                    <a:pt x="534" y="401"/>
                    <a:pt x="525" y="401"/>
                    <a:pt x="516" y="400"/>
                  </a:cubicBezTo>
                  <a:cubicBezTo>
                    <a:pt x="510" y="400"/>
                    <a:pt x="509" y="396"/>
                    <a:pt x="504" y="395"/>
                  </a:cubicBezTo>
                  <a:cubicBezTo>
                    <a:pt x="493" y="391"/>
                    <a:pt x="483" y="396"/>
                    <a:pt x="479" y="389"/>
                  </a:cubicBezTo>
                  <a:cubicBezTo>
                    <a:pt x="474" y="395"/>
                    <a:pt x="462" y="393"/>
                    <a:pt x="457" y="398"/>
                  </a:cubicBezTo>
                  <a:cubicBezTo>
                    <a:pt x="460" y="407"/>
                    <a:pt x="456" y="410"/>
                    <a:pt x="454" y="414"/>
                  </a:cubicBezTo>
                  <a:cubicBezTo>
                    <a:pt x="451" y="422"/>
                    <a:pt x="449" y="431"/>
                    <a:pt x="441" y="441"/>
                  </a:cubicBezTo>
                  <a:cubicBezTo>
                    <a:pt x="435" y="448"/>
                    <a:pt x="425" y="458"/>
                    <a:pt x="425" y="465"/>
                  </a:cubicBezTo>
                  <a:cubicBezTo>
                    <a:pt x="424" y="467"/>
                    <a:pt x="427" y="471"/>
                    <a:pt x="427" y="472"/>
                  </a:cubicBezTo>
                  <a:cubicBezTo>
                    <a:pt x="428" y="481"/>
                    <a:pt x="421" y="484"/>
                    <a:pt x="418" y="493"/>
                  </a:cubicBezTo>
                  <a:cubicBezTo>
                    <a:pt x="421" y="496"/>
                    <a:pt x="427" y="495"/>
                    <a:pt x="429" y="498"/>
                  </a:cubicBezTo>
                  <a:cubicBezTo>
                    <a:pt x="433" y="497"/>
                    <a:pt x="436" y="495"/>
                    <a:pt x="441" y="495"/>
                  </a:cubicBezTo>
                  <a:cubicBezTo>
                    <a:pt x="446" y="500"/>
                    <a:pt x="447" y="504"/>
                    <a:pt x="446" y="514"/>
                  </a:cubicBezTo>
                  <a:cubicBezTo>
                    <a:pt x="451" y="521"/>
                    <a:pt x="455" y="514"/>
                    <a:pt x="462" y="512"/>
                  </a:cubicBezTo>
                  <a:cubicBezTo>
                    <a:pt x="476" y="506"/>
                    <a:pt x="489" y="512"/>
                    <a:pt x="501" y="513"/>
                  </a:cubicBezTo>
                  <a:cubicBezTo>
                    <a:pt x="508" y="507"/>
                    <a:pt x="510" y="498"/>
                    <a:pt x="523" y="499"/>
                  </a:cubicBezTo>
                  <a:cubicBezTo>
                    <a:pt x="527" y="491"/>
                    <a:pt x="532" y="485"/>
                    <a:pt x="542" y="483"/>
                  </a:cubicBezTo>
                  <a:cubicBezTo>
                    <a:pt x="543" y="476"/>
                    <a:pt x="538" y="477"/>
                    <a:pt x="538" y="471"/>
                  </a:cubicBezTo>
                  <a:cubicBezTo>
                    <a:pt x="543" y="459"/>
                    <a:pt x="557" y="456"/>
                    <a:pt x="564" y="445"/>
                  </a:cubicBezTo>
                  <a:cubicBezTo>
                    <a:pt x="578" y="441"/>
                    <a:pt x="602" y="440"/>
                    <a:pt x="596" y="421"/>
                  </a:cubicBezTo>
                  <a:cubicBezTo>
                    <a:pt x="602" y="415"/>
                    <a:pt x="607" y="408"/>
                    <a:pt x="615" y="408"/>
                  </a:cubicBezTo>
                  <a:cubicBezTo>
                    <a:pt x="616" y="408"/>
                    <a:pt x="618" y="410"/>
                    <a:pt x="621" y="411"/>
                  </a:cubicBezTo>
                  <a:cubicBezTo>
                    <a:pt x="632" y="413"/>
                    <a:pt x="631" y="419"/>
                    <a:pt x="644" y="418"/>
                  </a:cubicBezTo>
                  <a:cubicBezTo>
                    <a:pt x="645" y="409"/>
                    <a:pt x="656" y="410"/>
                    <a:pt x="664" y="407"/>
                  </a:cubicBezTo>
                  <a:cubicBezTo>
                    <a:pt x="670" y="404"/>
                    <a:pt x="672" y="399"/>
                    <a:pt x="676" y="398"/>
                  </a:cubicBezTo>
                  <a:cubicBezTo>
                    <a:pt x="687" y="398"/>
                    <a:pt x="695" y="409"/>
                    <a:pt x="692" y="422"/>
                  </a:cubicBezTo>
                  <a:cubicBezTo>
                    <a:pt x="703" y="432"/>
                    <a:pt x="715" y="440"/>
                    <a:pt x="723" y="453"/>
                  </a:cubicBezTo>
                  <a:cubicBezTo>
                    <a:pt x="731" y="453"/>
                    <a:pt x="731" y="453"/>
                    <a:pt x="731" y="453"/>
                  </a:cubicBezTo>
                  <a:cubicBezTo>
                    <a:pt x="732" y="462"/>
                    <a:pt x="745" y="458"/>
                    <a:pt x="749" y="464"/>
                  </a:cubicBezTo>
                  <a:cubicBezTo>
                    <a:pt x="748" y="468"/>
                    <a:pt x="750" y="469"/>
                    <a:pt x="751" y="472"/>
                  </a:cubicBezTo>
                  <a:cubicBezTo>
                    <a:pt x="753" y="473"/>
                    <a:pt x="757" y="473"/>
                    <a:pt x="759" y="475"/>
                  </a:cubicBezTo>
                  <a:cubicBezTo>
                    <a:pt x="760" y="481"/>
                    <a:pt x="762" y="487"/>
                    <a:pt x="764" y="491"/>
                  </a:cubicBezTo>
                  <a:cubicBezTo>
                    <a:pt x="760" y="496"/>
                    <a:pt x="760" y="503"/>
                    <a:pt x="753" y="505"/>
                  </a:cubicBezTo>
                  <a:cubicBezTo>
                    <a:pt x="751" y="505"/>
                    <a:pt x="747" y="504"/>
                    <a:pt x="743" y="504"/>
                  </a:cubicBezTo>
                  <a:cubicBezTo>
                    <a:pt x="733" y="505"/>
                    <a:pt x="728" y="509"/>
                    <a:pt x="722" y="503"/>
                  </a:cubicBezTo>
                  <a:cubicBezTo>
                    <a:pt x="718" y="506"/>
                    <a:pt x="716" y="504"/>
                    <a:pt x="710" y="504"/>
                  </a:cubicBezTo>
                  <a:cubicBezTo>
                    <a:pt x="709" y="507"/>
                    <a:pt x="707" y="508"/>
                    <a:pt x="709" y="512"/>
                  </a:cubicBezTo>
                  <a:cubicBezTo>
                    <a:pt x="717" y="512"/>
                    <a:pt x="720" y="521"/>
                    <a:pt x="727" y="524"/>
                  </a:cubicBezTo>
                  <a:cubicBezTo>
                    <a:pt x="729" y="525"/>
                    <a:pt x="732" y="523"/>
                    <a:pt x="734" y="524"/>
                  </a:cubicBezTo>
                  <a:cubicBezTo>
                    <a:pt x="738" y="526"/>
                    <a:pt x="742" y="535"/>
                    <a:pt x="748" y="530"/>
                  </a:cubicBezTo>
                  <a:cubicBezTo>
                    <a:pt x="750" y="523"/>
                    <a:pt x="746" y="512"/>
                    <a:pt x="754" y="510"/>
                  </a:cubicBezTo>
                  <a:cubicBezTo>
                    <a:pt x="768" y="513"/>
                    <a:pt x="768" y="494"/>
                    <a:pt x="780" y="492"/>
                  </a:cubicBezTo>
                  <a:cubicBezTo>
                    <a:pt x="781" y="483"/>
                    <a:pt x="773" y="483"/>
                    <a:pt x="771" y="477"/>
                  </a:cubicBezTo>
                  <a:cubicBezTo>
                    <a:pt x="774" y="474"/>
                    <a:pt x="774" y="468"/>
                    <a:pt x="779" y="467"/>
                  </a:cubicBezTo>
                  <a:cubicBezTo>
                    <a:pt x="788" y="467"/>
                    <a:pt x="791" y="482"/>
                    <a:pt x="800" y="475"/>
                  </a:cubicBezTo>
                  <a:cubicBezTo>
                    <a:pt x="796" y="458"/>
                    <a:pt x="776" y="458"/>
                    <a:pt x="764" y="449"/>
                  </a:cubicBezTo>
                  <a:cubicBezTo>
                    <a:pt x="766" y="447"/>
                    <a:pt x="768" y="446"/>
                    <a:pt x="767" y="442"/>
                  </a:cubicBezTo>
                  <a:cubicBezTo>
                    <a:pt x="757" y="440"/>
                    <a:pt x="749" y="439"/>
                    <a:pt x="743" y="433"/>
                  </a:cubicBezTo>
                  <a:cubicBezTo>
                    <a:pt x="739" y="428"/>
                    <a:pt x="739" y="420"/>
                    <a:pt x="736" y="414"/>
                  </a:cubicBezTo>
                  <a:cubicBezTo>
                    <a:pt x="731" y="406"/>
                    <a:pt x="720" y="405"/>
                    <a:pt x="720" y="395"/>
                  </a:cubicBezTo>
                  <a:cubicBezTo>
                    <a:pt x="724" y="394"/>
                    <a:pt x="725" y="389"/>
                    <a:pt x="722" y="386"/>
                  </a:cubicBezTo>
                  <a:cubicBezTo>
                    <a:pt x="726" y="383"/>
                    <a:pt x="734" y="378"/>
                    <a:pt x="740" y="381"/>
                  </a:cubicBezTo>
                  <a:cubicBezTo>
                    <a:pt x="740" y="386"/>
                    <a:pt x="736" y="388"/>
                    <a:pt x="738" y="394"/>
                  </a:cubicBezTo>
                  <a:cubicBezTo>
                    <a:pt x="744" y="394"/>
                    <a:pt x="742" y="388"/>
                    <a:pt x="748" y="390"/>
                  </a:cubicBezTo>
                  <a:cubicBezTo>
                    <a:pt x="751" y="402"/>
                    <a:pt x="761" y="406"/>
                    <a:pt x="765" y="417"/>
                  </a:cubicBezTo>
                  <a:cubicBezTo>
                    <a:pt x="770" y="416"/>
                    <a:pt x="773" y="418"/>
                    <a:pt x="777" y="418"/>
                  </a:cubicBezTo>
                  <a:cubicBezTo>
                    <a:pt x="778" y="420"/>
                    <a:pt x="778" y="423"/>
                    <a:pt x="780" y="424"/>
                  </a:cubicBezTo>
                  <a:cubicBezTo>
                    <a:pt x="795" y="428"/>
                    <a:pt x="801" y="441"/>
                    <a:pt x="814" y="446"/>
                  </a:cubicBezTo>
                  <a:cubicBezTo>
                    <a:pt x="813" y="455"/>
                    <a:pt x="811" y="463"/>
                    <a:pt x="809" y="469"/>
                  </a:cubicBezTo>
                  <a:cubicBezTo>
                    <a:pt x="811" y="473"/>
                    <a:pt x="818" y="473"/>
                    <a:pt x="817" y="481"/>
                  </a:cubicBezTo>
                  <a:cubicBezTo>
                    <a:pt x="827" y="485"/>
                    <a:pt x="831" y="496"/>
                    <a:pt x="838" y="503"/>
                  </a:cubicBezTo>
                  <a:cubicBezTo>
                    <a:pt x="841" y="504"/>
                    <a:pt x="847" y="501"/>
                    <a:pt x="847" y="505"/>
                  </a:cubicBezTo>
                  <a:cubicBezTo>
                    <a:pt x="845" y="507"/>
                    <a:pt x="840" y="506"/>
                    <a:pt x="839" y="510"/>
                  </a:cubicBezTo>
                  <a:cubicBezTo>
                    <a:pt x="843" y="516"/>
                    <a:pt x="846" y="518"/>
                    <a:pt x="844" y="529"/>
                  </a:cubicBezTo>
                  <a:cubicBezTo>
                    <a:pt x="848" y="531"/>
                    <a:pt x="851" y="529"/>
                    <a:pt x="856" y="529"/>
                  </a:cubicBezTo>
                  <a:cubicBezTo>
                    <a:pt x="856" y="531"/>
                    <a:pt x="857" y="532"/>
                    <a:pt x="858" y="535"/>
                  </a:cubicBezTo>
                  <a:cubicBezTo>
                    <a:pt x="863" y="530"/>
                    <a:pt x="865" y="538"/>
                    <a:pt x="870" y="536"/>
                  </a:cubicBezTo>
                  <a:cubicBezTo>
                    <a:pt x="870" y="528"/>
                    <a:pt x="864" y="521"/>
                    <a:pt x="864" y="516"/>
                  </a:cubicBezTo>
                  <a:cubicBezTo>
                    <a:pt x="869" y="516"/>
                    <a:pt x="868" y="521"/>
                    <a:pt x="874" y="519"/>
                  </a:cubicBezTo>
                  <a:cubicBezTo>
                    <a:pt x="873" y="511"/>
                    <a:pt x="857" y="510"/>
                    <a:pt x="852" y="503"/>
                  </a:cubicBezTo>
                  <a:cubicBezTo>
                    <a:pt x="863" y="501"/>
                    <a:pt x="870" y="511"/>
                    <a:pt x="881" y="513"/>
                  </a:cubicBezTo>
                  <a:cubicBezTo>
                    <a:pt x="883" y="510"/>
                    <a:pt x="881" y="506"/>
                    <a:pt x="880" y="504"/>
                  </a:cubicBezTo>
                  <a:cubicBezTo>
                    <a:pt x="883" y="503"/>
                    <a:pt x="886" y="502"/>
                    <a:pt x="885" y="496"/>
                  </a:cubicBezTo>
                  <a:cubicBezTo>
                    <a:pt x="881" y="496"/>
                    <a:pt x="876" y="496"/>
                    <a:pt x="873" y="493"/>
                  </a:cubicBezTo>
                  <a:cubicBezTo>
                    <a:pt x="867" y="489"/>
                    <a:pt x="860" y="474"/>
                    <a:pt x="858" y="467"/>
                  </a:cubicBezTo>
                  <a:cubicBezTo>
                    <a:pt x="864" y="469"/>
                    <a:pt x="866" y="474"/>
                    <a:pt x="872" y="476"/>
                  </a:cubicBezTo>
                  <a:cubicBezTo>
                    <a:pt x="878" y="473"/>
                    <a:pt x="872" y="463"/>
                    <a:pt x="880" y="461"/>
                  </a:cubicBezTo>
                  <a:cubicBezTo>
                    <a:pt x="884" y="461"/>
                    <a:pt x="884" y="464"/>
                    <a:pt x="887" y="465"/>
                  </a:cubicBezTo>
                  <a:cubicBezTo>
                    <a:pt x="891" y="463"/>
                    <a:pt x="891" y="459"/>
                    <a:pt x="895" y="459"/>
                  </a:cubicBezTo>
                  <a:cubicBezTo>
                    <a:pt x="900" y="461"/>
                    <a:pt x="908" y="461"/>
                    <a:pt x="908" y="467"/>
                  </a:cubicBezTo>
                  <a:cubicBezTo>
                    <a:pt x="906" y="469"/>
                    <a:pt x="900" y="468"/>
                    <a:pt x="902" y="473"/>
                  </a:cubicBezTo>
                  <a:cubicBezTo>
                    <a:pt x="906" y="477"/>
                    <a:pt x="907" y="470"/>
                    <a:pt x="911" y="470"/>
                  </a:cubicBezTo>
                  <a:cubicBezTo>
                    <a:pt x="910" y="479"/>
                    <a:pt x="910" y="484"/>
                    <a:pt x="906" y="490"/>
                  </a:cubicBezTo>
                  <a:cubicBezTo>
                    <a:pt x="910" y="490"/>
                    <a:pt x="912" y="492"/>
                    <a:pt x="916" y="492"/>
                  </a:cubicBezTo>
                  <a:cubicBezTo>
                    <a:pt x="920" y="487"/>
                    <a:pt x="914" y="487"/>
                    <a:pt x="912" y="484"/>
                  </a:cubicBezTo>
                  <a:cubicBezTo>
                    <a:pt x="922" y="483"/>
                    <a:pt x="922" y="498"/>
                    <a:pt x="923" y="502"/>
                  </a:cubicBezTo>
                  <a:cubicBezTo>
                    <a:pt x="919" y="497"/>
                    <a:pt x="915" y="497"/>
                    <a:pt x="907" y="498"/>
                  </a:cubicBezTo>
                  <a:cubicBezTo>
                    <a:pt x="907" y="504"/>
                    <a:pt x="907" y="504"/>
                    <a:pt x="907" y="504"/>
                  </a:cubicBezTo>
                  <a:cubicBezTo>
                    <a:pt x="918" y="505"/>
                    <a:pt x="933" y="506"/>
                    <a:pt x="930" y="519"/>
                  </a:cubicBezTo>
                  <a:cubicBezTo>
                    <a:pt x="936" y="523"/>
                    <a:pt x="943" y="525"/>
                    <a:pt x="946" y="531"/>
                  </a:cubicBezTo>
                  <a:cubicBezTo>
                    <a:pt x="957" y="529"/>
                    <a:pt x="965" y="543"/>
                    <a:pt x="980" y="537"/>
                  </a:cubicBezTo>
                  <a:cubicBezTo>
                    <a:pt x="978" y="524"/>
                    <a:pt x="995" y="524"/>
                    <a:pt x="1003" y="530"/>
                  </a:cubicBezTo>
                  <a:cubicBezTo>
                    <a:pt x="1006" y="532"/>
                    <a:pt x="1006" y="537"/>
                    <a:pt x="1010" y="539"/>
                  </a:cubicBezTo>
                  <a:cubicBezTo>
                    <a:pt x="1030" y="545"/>
                    <a:pt x="1038" y="516"/>
                    <a:pt x="1055" y="528"/>
                  </a:cubicBezTo>
                  <a:cubicBezTo>
                    <a:pt x="1059" y="527"/>
                    <a:pt x="1058" y="522"/>
                    <a:pt x="1063" y="522"/>
                  </a:cubicBezTo>
                  <a:cubicBezTo>
                    <a:pt x="1064" y="533"/>
                    <a:pt x="1056" y="553"/>
                    <a:pt x="1068" y="561"/>
                  </a:cubicBezTo>
                  <a:cubicBezTo>
                    <a:pt x="1054" y="576"/>
                    <a:pt x="1068" y="603"/>
                    <a:pt x="1059" y="616"/>
                  </a:cubicBezTo>
                  <a:cubicBezTo>
                    <a:pt x="1054" y="616"/>
                    <a:pt x="1054" y="616"/>
                    <a:pt x="1054" y="616"/>
                  </a:cubicBezTo>
                  <a:cubicBezTo>
                    <a:pt x="1052" y="630"/>
                    <a:pt x="1039" y="623"/>
                    <a:pt x="1027" y="625"/>
                  </a:cubicBezTo>
                  <a:cubicBezTo>
                    <a:pt x="1022" y="616"/>
                    <a:pt x="1015" y="621"/>
                    <a:pt x="1005" y="622"/>
                  </a:cubicBezTo>
                  <a:cubicBezTo>
                    <a:pt x="1002" y="622"/>
                    <a:pt x="1000" y="621"/>
                    <a:pt x="999" y="621"/>
                  </a:cubicBezTo>
                  <a:cubicBezTo>
                    <a:pt x="990" y="623"/>
                    <a:pt x="983" y="633"/>
                    <a:pt x="977" y="634"/>
                  </a:cubicBezTo>
                  <a:cubicBezTo>
                    <a:pt x="970" y="628"/>
                    <a:pt x="960" y="632"/>
                    <a:pt x="952" y="630"/>
                  </a:cubicBezTo>
                  <a:cubicBezTo>
                    <a:pt x="949" y="629"/>
                    <a:pt x="947" y="626"/>
                    <a:pt x="944" y="625"/>
                  </a:cubicBezTo>
                  <a:cubicBezTo>
                    <a:pt x="942" y="624"/>
                    <a:pt x="938" y="626"/>
                    <a:pt x="934" y="625"/>
                  </a:cubicBezTo>
                  <a:cubicBezTo>
                    <a:pt x="925" y="624"/>
                    <a:pt x="920" y="619"/>
                    <a:pt x="913" y="624"/>
                  </a:cubicBezTo>
                  <a:cubicBezTo>
                    <a:pt x="911" y="622"/>
                    <a:pt x="908" y="621"/>
                    <a:pt x="908" y="616"/>
                  </a:cubicBezTo>
                  <a:cubicBezTo>
                    <a:pt x="895" y="618"/>
                    <a:pt x="893" y="610"/>
                    <a:pt x="879" y="612"/>
                  </a:cubicBezTo>
                  <a:cubicBezTo>
                    <a:pt x="875" y="611"/>
                    <a:pt x="874" y="606"/>
                    <a:pt x="872" y="603"/>
                  </a:cubicBezTo>
                  <a:cubicBezTo>
                    <a:pt x="866" y="605"/>
                    <a:pt x="862" y="600"/>
                    <a:pt x="857" y="600"/>
                  </a:cubicBezTo>
                  <a:cubicBezTo>
                    <a:pt x="850" y="599"/>
                    <a:pt x="847" y="602"/>
                    <a:pt x="843" y="603"/>
                  </a:cubicBezTo>
                  <a:cubicBezTo>
                    <a:pt x="839" y="604"/>
                    <a:pt x="834" y="602"/>
                    <a:pt x="834" y="603"/>
                  </a:cubicBezTo>
                  <a:cubicBezTo>
                    <a:pt x="831" y="604"/>
                    <a:pt x="822" y="612"/>
                    <a:pt x="821" y="615"/>
                  </a:cubicBezTo>
                  <a:cubicBezTo>
                    <a:pt x="819" y="622"/>
                    <a:pt x="827" y="628"/>
                    <a:pt x="826" y="635"/>
                  </a:cubicBezTo>
                  <a:cubicBezTo>
                    <a:pt x="825" y="641"/>
                    <a:pt x="818" y="646"/>
                    <a:pt x="813" y="647"/>
                  </a:cubicBezTo>
                  <a:cubicBezTo>
                    <a:pt x="803" y="649"/>
                    <a:pt x="802" y="644"/>
                    <a:pt x="797" y="640"/>
                  </a:cubicBezTo>
                  <a:cubicBezTo>
                    <a:pt x="792" y="636"/>
                    <a:pt x="782" y="631"/>
                    <a:pt x="778" y="630"/>
                  </a:cubicBezTo>
                  <a:cubicBezTo>
                    <a:pt x="768" y="628"/>
                    <a:pt x="760" y="632"/>
                    <a:pt x="754" y="628"/>
                  </a:cubicBezTo>
                  <a:cubicBezTo>
                    <a:pt x="748" y="624"/>
                    <a:pt x="751" y="613"/>
                    <a:pt x="744" y="608"/>
                  </a:cubicBezTo>
                  <a:cubicBezTo>
                    <a:pt x="743" y="606"/>
                    <a:pt x="738" y="606"/>
                    <a:pt x="735" y="605"/>
                  </a:cubicBezTo>
                  <a:cubicBezTo>
                    <a:pt x="731" y="603"/>
                    <a:pt x="729" y="600"/>
                    <a:pt x="727" y="599"/>
                  </a:cubicBezTo>
                  <a:cubicBezTo>
                    <a:pt x="718" y="596"/>
                    <a:pt x="709" y="601"/>
                    <a:pt x="701" y="599"/>
                  </a:cubicBezTo>
                  <a:cubicBezTo>
                    <a:pt x="693" y="597"/>
                    <a:pt x="691" y="590"/>
                    <a:pt x="683" y="588"/>
                  </a:cubicBezTo>
                  <a:cubicBezTo>
                    <a:pt x="682" y="586"/>
                    <a:pt x="681" y="584"/>
                    <a:pt x="680" y="582"/>
                  </a:cubicBezTo>
                  <a:cubicBezTo>
                    <a:pt x="672" y="582"/>
                    <a:pt x="667" y="579"/>
                    <a:pt x="666" y="573"/>
                  </a:cubicBezTo>
                  <a:cubicBezTo>
                    <a:pt x="673" y="563"/>
                    <a:pt x="687" y="562"/>
                    <a:pt x="685" y="550"/>
                  </a:cubicBezTo>
                  <a:cubicBezTo>
                    <a:pt x="684" y="546"/>
                    <a:pt x="677" y="544"/>
                    <a:pt x="677" y="539"/>
                  </a:cubicBezTo>
                  <a:cubicBezTo>
                    <a:pt x="676" y="531"/>
                    <a:pt x="690" y="530"/>
                    <a:pt x="687" y="521"/>
                  </a:cubicBezTo>
                  <a:cubicBezTo>
                    <a:pt x="680" y="521"/>
                    <a:pt x="678" y="529"/>
                    <a:pt x="673" y="527"/>
                  </a:cubicBezTo>
                  <a:cubicBezTo>
                    <a:pt x="672" y="522"/>
                    <a:pt x="677" y="521"/>
                    <a:pt x="674" y="516"/>
                  </a:cubicBezTo>
                  <a:cubicBezTo>
                    <a:pt x="663" y="512"/>
                    <a:pt x="646" y="528"/>
                    <a:pt x="635" y="516"/>
                  </a:cubicBezTo>
                  <a:cubicBezTo>
                    <a:pt x="631" y="521"/>
                    <a:pt x="623" y="519"/>
                    <a:pt x="619" y="515"/>
                  </a:cubicBezTo>
                  <a:cubicBezTo>
                    <a:pt x="615" y="521"/>
                    <a:pt x="608" y="518"/>
                    <a:pt x="602" y="522"/>
                  </a:cubicBezTo>
                  <a:cubicBezTo>
                    <a:pt x="590" y="516"/>
                    <a:pt x="573" y="518"/>
                    <a:pt x="559" y="518"/>
                  </a:cubicBezTo>
                  <a:cubicBezTo>
                    <a:pt x="545" y="519"/>
                    <a:pt x="529" y="519"/>
                    <a:pt x="523" y="529"/>
                  </a:cubicBezTo>
                  <a:cubicBezTo>
                    <a:pt x="505" y="526"/>
                    <a:pt x="499" y="548"/>
                    <a:pt x="484" y="534"/>
                  </a:cubicBezTo>
                  <a:cubicBezTo>
                    <a:pt x="475" y="537"/>
                    <a:pt x="470" y="529"/>
                    <a:pt x="462" y="534"/>
                  </a:cubicBezTo>
                  <a:cubicBezTo>
                    <a:pt x="457" y="531"/>
                    <a:pt x="455" y="526"/>
                    <a:pt x="452" y="520"/>
                  </a:cubicBezTo>
                  <a:cubicBezTo>
                    <a:pt x="446" y="520"/>
                    <a:pt x="446" y="520"/>
                    <a:pt x="446" y="520"/>
                  </a:cubicBezTo>
                  <a:cubicBezTo>
                    <a:pt x="436" y="536"/>
                    <a:pt x="428" y="552"/>
                    <a:pt x="406" y="555"/>
                  </a:cubicBezTo>
                  <a:cubicBezTo>
                    <a:pt x="394" y="554"/>
                    <a:pt x="392" y="564"/>
                    <a:pt x="383" y="567"/>
                  </a:cubicBezTo>
                  <a:cubicBezTo>
                    <a:pt x="382" y="577"/>
                    <a:pt x="373" y="580"/>
                    <a:pt x="369" y="587"/>
                  </a:cubicBezTo>
                  <a:cubicBezTo>
                    <a:pt x="370" y="593"/>
                    <a:pt x="367" y="596"/>
                    <a:pt x="365" y="598"/>
                  </a:cubicBezTo>
                  <a:cubicBezTo>
                    <a:pt x="367" y="603"/>
                    <a:pt x="365" y="608"/>
                    <a:pt x="363" y="611"/>
                  </a:cubicBezTo>
                  <a:cubicBezTo>
                    <a:pt x="353" y="614"/>
                    <a:pt x="353" y="626"/>
                    <a:pt x="340" y="626"/>
                  </a:cubicBezTo>
                  <a:cubicBezTo>
                    <a:pt x="336" y="635"/>
                    <a:pt x="323" y="638"/>
                    <a:pt x="311" y="636"/>
                  </a:cubicBezTo>
                  <a:cubicBezTo>
                    <a:pt x="303" y="642"/>
                    <a:pt x="302" y="655"/>
                    <a:pt x="292" y="659"/>
                  </a:cubicBezTo>
                  <a:cubicBezTo>
                    <a:pt x="287" y="658"/>
                    <a:pt x="286" y="658"/>
                    <a:pt x="282" y="659"/>
                  </a:cubicBezTo>
                  <a:cubicBezTo>
                    <a:pt x="282" y="667"/>
                    <a:pt x="277" y="670"/>
                    <a:pt x="273" y="674"/>
                  </a:cubicBezTo>
                  <a:cubicBezTo>
                    <a:pt x="273" y="684"/>
                    <a:pt x="273" y="684"/>
                    <a:pt x="273" y="684"/>
                  </a:cubicBezTo>
                  <a:cubicBezTo>
                    <a:pt x="267" y="688"/>
                    <a:pt x="263" y="695"/>
                    <a:pt x="255" y="696"/>
                  </a:cubicBezTo>
                  <a:cubicBezTo>
                    <a:pt x="252" y="705"/>
                    <a:pt x="246" y="711"/>
                    <a:pt x="242" y="719"/>
                  </a:cubicBezTo>
                  <a:cubicBezTo>
                    <a:pt x="233" y="723"/>
                    <a:pt x="230" y="729"/>
                    <a:pt x="230" y="738"/>
                  </a:cubicBezTo>
                  <a:cubicBezTo>
                    <a:pt x="229" y="745"/>
                    <a:pt x="233" y="751"/>
                    <a:pt x="234" y="755"/>
                  </a:cubicBezTo>
                  <a:cubicBezTo>
                    <a:pt x="234" y="761"/>
                    <a:pt x="229" y="767"/>
                    <a:pt x="228" y="773"/>
                  </a:cubicBezTo>
                  <a:cubicBezTo>
                    <a:pt x="227" y="779"/>
                    <a:pt x="230" y="785"/>
                    <a:pt x="230" y="791"/>
                  </a:cubicBezTo>
                  <a:cubicBezTo>
                    <a:pt x="228" y="807"/>
                    <a:pt x="214" y="817"/>
                    <a:pt x="215" y="834"/>
                  </a:cubicBezTo>
                  <a:cubicBezTo>
                    <a:pt x="213" y="838"/>
                    <a:pt x="204" y="841"/>
                    <a:pt x="203" y="848"/>
                  </a:cubicBezTo>
                  <a:cubicBezTo>
                    <a:pt x="202" y="853"/>
                    <a:pt x="209" y="862"/>
                    <a:pt x="208" y="872"/>
                  </a:cubicBezTo>
                  <a:cubicBezTo>
                    <a:pt x="207" y="878"/>
                    <a:pt x="202" y="883"/>
                    <a:pt x="203" y="887"/>
                  </a:cubicBezTo>
                  <a:cubicBezTo>
                    <a:pt x="203" y="892"/>
                    <a:pt x="208" y="895"/>
                    <a:pt x="210" y="897"/>
                  </a:cubicBezTo>
                  <a:cubicBezTo>
                    <a:pt x="209" y="899"/>
                    <a:pt x="209" y="901"/>
                    <a:pt x="210" y="903"/>
                  </a:cubicBezTo>
                  <a:cubicBezTo>
                    <a:pt x="212" y="905"/>
                    <a:pt x="215" y="902"/>
                    <a:pt x="217" y="905"/>
                  </a:cubicBezTo>
                  <a:cubicBezTo>
                    <a:pt x="217" y="917"/>
                    <a:pt x="222" y="924"/>
                    <a:pt x="228" y="929"/>
                  </a:cubicBezTo>
                  <a:cubicBezTo>
                    <a:pt x="228" y="943"/>
                    <a:pt x="249" y="953"/>
                    <a:pt x="242" y="971"/>
                  </a:cubicBezTo>
                  <a:cubicBezTo>
                    <a:pt x="246" y="980"/>
                    <a:pt x="248" y="990"/>
                    <a:pt x="253" y="997"/>
                  </a:cubicBezTo>
                  <a:cubicBezTo>
                    <a:pt x="255" y="999"/>
                    <a:pt x="258" y="999"/>
                    <a:pt x="259" y="1000"/>
                  </a:cubicBezTo>
                  <a:cubicBezTo>
                    <a:pt x="265" y="1005"/>
                    <a:pt x="269" y="1015"/>
                    <a:pt x="276" y="1021"/>
                  </a:cubicBezTo>
                  <a:cubicBezTo>
                    <a:pt x="279" y="1024"/>
                    <a:pt x="281" y="1024"/>
                    <a:pt x="283" y="1027"/>
                  </a:cubicBezTo>
                  <a:cubicBezTo>
                    <a:pt x="287" y="1032"/>
                    <a:pt x="289" y="1039"/>
                    <a:pt x="293" y="1044"/>
                  </a:cubicBezTo>
                  <a:cubicBezTo>
                    <a:pt x="297" y="1048"/>
                    <a:pt x="304" y="1051"/>
                    <a:pt x="308" y="1055"/>
                  </a:cubicBezTo>
                  <a:cubicBezTo>
                    <a:pt x="312" y="1058"/>
                    <a:pt x="314" y="1062"/>
                    <a:pt x="317" y="1065"/>
                  </a:cubicBezTo>
                  <a:cubicBezTo>
                    <a:pt x="325" y="1070"/>
                    <a:pt x="331" y="1063"/>
                    <a:pt x="343" y="1062"/>
                  </a:cubicBezTo>
                  <a:cubicBezTo>
                    <a:pt x="350" y="1061"/>
                    <a:pt x="357" y="1063"/>
                    <a:pt x="363" y="1064"/>
                  </a:cubicBezTo>
                  <a:cubicBezTo>
                    <a:pt x="374" y="1064"/>
                    <a:pt x="378" y="1062"/>
                    <a:pt x="384" y="1068"/>
                  </a:cubicBezTo>
                  <a:cubicBezTo>
                    <a:pt x="387" y="1069"/>
                    <a:pt x="389" y="1068"/>
                    <a:pt x="391" y="1067"/>
                  </a:cubicBezTo>
                  <a:cubicBezTo>
                    <a:pt x="394" y="1075"/>
                    <a:pt x="405" y="1075"/>
                    <a:pt x="409" y="1082"/>
                  </a:cubicBezTo>
                  <a:cubicBezTo>
                    <a:pt x="425" y="1078"/>
                    <a:pt x="440" y="1078"/>
                    <a:pt x="452" y="1070"/>
                  </a:cubicBezTo>
                  <a:cubicBezTo>
                    <a:pt x="460" y="1078"/>
                    <a:pt x="467" y="1068"/>
                    <a:pt x="474" y="1067"/>
                  </a:cubicBezTo>
                  <a:cubicBezTo>
                    <a:pt x="477" y="1067"/>
                    <a:pt x="481" y="1070"/>
                    <a:pt x="486" y="1069"/>
                  </a:cubicBezTo>
                  <a:cubicBezTo>
                    <a:pt x="489" y="1069"/>
                    <a:pt x="491" y="1067"/>
                    <a:pt x="493" y="1067"/>
                  </a:cubicBezTo>
                  <a:cubicBezTo>
                    <a:pt x="496" y="1068"/>
                    <a:pt x="498" y="1071"/>
                    <a:pt x="501" y="1071"/>
                  </a:cubicBezTo>
                  <a:cubicBezTo>
                    <a:pt x="504" y="1072"/>
                    <a:pt x="507" y="1070"/>
                    <a:pt x="509" y="1069"/>
                  </a:cubicBezTo>
                  <a:cubicBezTo>
                    <a:pt x="525" y="1069"/>
                    <a:pt x="539" y="1084"/>
                    <a:pt x="543" y="1095"/>
                  </a:cubicBezTo>
                  <a:cubicBezTo>
                    <a:pt x="547" y="1108"/>
                    <a:pt x="548" y="1115"/>
                    <a:pt x="568" y="1113"/>
                  </a:cubicBezTo>
                  <a:cubicBezTo>
                    <a:pt x="569" y="1112"/>
                    <a:pt x="568" y="1109"/>
                    <a:pt x="571" y="1110"/>
                  </a:cubicBezTo>
                  <a:cubicBezTo>
                    <a:pt x="580" y="1109"/>
                    <a:pt x="585" y="1116"/>
                    <a:pt x="592" y="1115"/>
                  </a:cubicBezTo>
                  <a:cubicBezTo>
                    <a:pt x="597" y="1115"/>
                    <a:pt x="604" y="1108"/>
                    <a:pt x="609" y="1115"/>
                  </a:cubicBezTo>
                  <a:cubicBezTo>
                    <a:pt x="610" y="1128"/>
                    <a:pt x="627" y="1131"/>
                    <a:pt x="629" y="1141"/>
                  </a:cubicBezTo>
                  <a:cubicBezTo>
                    <a:pt x="631" y="1149"/>
                    <a:pt x="623" y="1151"/>
                    <a:pt x="625" y="1162"/>
                  </a:cubicBezTo>
                  <a:cubicBezTo>
                    <a:pt x="623" y="1165"/>
                    <a:pt x="619" y="1166"/>
                    <a:pt x="617" y="1169"/>
                  </a:cubicBezTo>
                  <a:cubicBezTo>
                    <a:pt x="618" y="1175"/>
                    <a:pt x="623" y="1177"/>
                    <a:pt x="623" y="1184"/>
                  </a:cubicBezTo>
                  <a:cubicBezTo>
                    <a:pt x="622" y="1185"/>
                    <a:pt x="619" y="1184"/>
                    <a:pt x="618" y="1186"/>
                  </a:cubicBezTo>
                  <a:cubicBezTo>
                    <a:pt x="619" y="1196"/>
                    <a:pt x="616" y="1203"/>
                    <a:pt x="607" y="1203"/>
                  </a:cubicBezTo>
                  <a:cubicBezTo>
                    <a:pt x="608" y="1210"/>
                    <a:pt x="613" y="1213"/>
                    <a:pt x="618" y="1216"/>
                  </a:cubicBezTo>
                  <a:cubicBezTo>
                    <a:pt x="619" y="1219"/>
                    <a:pt x="617" y="1219"/>
                    <a:pt x="618" y="1222"/>
                  </a:cubicBezTo>
                  <a:cubicBezTo>
                    <a:pt x="622" y="1224"/>
                    <a:pt x="625" y="1227"/>
                    <a:pt x="626" y="1233"/>
                  </a:cubicBezTo>
                  <a:cubicBezTo>
                    <a:pt x="633" y="1233"/>
                    <a:pt x="632" y="1237"/>
                    <a:pt x="635" y="1240"/>
                  </a:cubicBezTo>
                  <a:cubicBezTo>
                    <a:pt x="637" y="1243"/>
                    <a:pt x="642" y="1244"/>
                    <a:pt x="643" y="1246"/>
                  </a:cubicBezTo>
                  <a:cubicBezTo>
                    <a:pt x="646" y="1249"/>
                    <a:pt x="646" y="1252"/>
                    <a:pt x="648" y="1255"/>
                  </a:cubicBezTo>
                  <a:cubicBezTo>
                    <a:pt x="653" y="1260"/>
                    <a:pt x="661" y="1262"/>
                    <a:pt x="666" y="1267"/>
                  </a:cubicBezTo>
                  <a:cubicBezTo>
                    <a:pt x="673" y="1274"/>
                    <a:pt x="674" y="1284"/>
                    <a:pt x="681" y="1291"/>
                  </a:cubicBezTo>
                  <a:cubicBezTo>
                    <a:pt x="681" y="1294"/>
                    <a:pt x="678" y="1293"/>
                    <a:pt x="679" y="1297"/>
                  </a:cubicBezTo>
                  <a:cubicBezTo>
                    <a:pt x="682" y="1301"/>
                    <a:pt x="688" y="1303"/>
                    <a:pt x="688" y="1311"/>
                  </a:cubicBezTo>
                  <a:cubicBezTo>
                    <a:pt x="693" y="1317"/>
                    <a:pt x="701" y="1320"/>
                    <a:pt x="700" y="1331"/>
                  </a:cubicBezTo>
                  <a:cubicBezTo>
                    <a:pt x="699" y="1335"/>
                    <a:pt x="695" y="1335"/>
                    <a:pt x="694" y="1339"/>
                  </a:cubicBezTo>
                  <a:cubicBezTo>
                    <a:pt x="696" y="1352"/>
                    <a:pt x="713" y="1360"/>
                    <a:pt x="712" y="1373"/>
                  </a:cubicBezTo>
                  <a:cubicBezTo>
                    <a:pt x="711" y="1378"/>
                    <a:pt x="705" y="1379"/>
                    <a:pt x="707" y="1385"/>
                  </a:cubicBezTo>
                  <a:cubicBezTo>
                    <a:pt x="697" y="1384"/>
                    <a:pt x="698" y="1394"/>
                    <a:pt x="689" y="1393"/>
                  </a:cubicBezTo>
                  <a:cubicBezTo>
                    <a:pt x="689" y="1403"/>
                    <a:pt x="684" y="1405"/>
                    <a:pt x="687" y="1415"/>
                  </a:cubicBezTo>
                  <a:cubicBezTo>
                    <a:pt x="680" y="1417"/>
                    <a:pt x="683" y="1423"/>
                    <a:pt x="677" y="1427"/>
                  </a:cubicBezTo>
                  <a:cubicBezTo>
                    <a:pt x="679" y="1436"/>
                    <a:pt x="676" y="1443"/>
                    <a:pt x="679" y="1451"/>
                  </a:cubicBezTo>
                  <a:cubicBezTo>
                    <a:pt x="683" y="1459"/>
                    <a:pt x="695" y="1464"/>
                    <a:pt x="704" y="1475"/>
                  </a:cubicBezTo>
                  <a:cubicBezTo>
                    <a:pt x="706" y="1477"/>
                    <a:pt x="706" y="1479"/>
                    <a:pt x="708" y="1481"/>
                  </a:cubicBezTo>
                  <a:cubicBezTo>
                    <a:pt x="712" y="1487"/>
                    <a:pt x="718" y="1489"/>
                    <a:pt x="721" y="1493"/>
                  </a:cubicBezTo>
                  <a:cubicBezTo>
                    <a:pt x="722" y="1494"/>
                    <a:pt x="721" y="1496"/>
                    <a:pt x="722" y="1497"/>
                  </a:cubicBezTo>
                  <a:cubicBezTo>
                    <a:pt x="726" y="1500"/>
                    <a:pt x="731" y="1499"/>
                    <a:pt x="733" y="1503"/>
                  </a:cubicBezTo>
                  <a:cubicBezTo>
                    <a:pt x="735" y="1508"/>
                    <a:pt x="733" y="1515"/>
                    <a:pt x="735" y="1521"/>
                  </a:cubicBezTo>
                  <a:cubicBezTo>
                    <a:pt x="736" y="1524"/>
                    <a:pt x="740" y="1527"/>
                    <a:pt x="741" y="1529"/>
                  </a:cubicBezTo>
                  <a:cubicBezTo>
                    <a:pt x="742" y="1530"/>
                    <a:pt x="740" y="1533"/>
                    <a:pt x="740" y="1534"/>
                  </a:cubicBezTo>
                  <a:cubicBezTo>
                    <a:pt x="741" y="1535"/>
                    <a:pt x="744" y="1541"/>
                    <a:pt x="744" y="1542"/>
                  </a:cubicBezTo>
                  <a:cubicBezTo>
                    <a:pt x="746" y="1545"/>
                    <a:pt x="751" y="1550"/>
                    <a:pt x="753" y="1552"/>
                  </a:cubicBezTo>
                  <a:cubicBezTo>
                    <a:pt x="762" y="1563"/>
                    <a:pt x="783" y="1564"/>
                    <a:pt x="783" y="1578"/>
                  </a:cubicBezTo>
                  <a:cubicBezTo>
                    <a:pt x="788" y="1583"/>
                    <a:pt x="799" y="1582"/>
                    <a:pt x="800" y="1592"/>
                  </a:cubicBezTo>
                  <a:cubicBezTo>
                    <a:pt x="800" y="1594"/>
                    <a:pt x="797" y="1594"/>
                    <a:pt x="794" y="1594"/>
                  </a:cubicBezTo>
                  <a:cubicBezTo>
                    <a:pt x="794" y="1599"/>
                    <a:pt x="800" y="1599"/>
                    <a:pt x="801" y="1604"/>
                  </a:cubicBezTo>
                  <a:cubicBezTo>
                    <a:pt x="808" y="1602"/>
                    <a:pt x="813" y="1607"/>
                    <a:pt x="820" y="1608"/>
                  </a:cubicBezTo>
                  <a:cubicBezTo>
                    <a:pt x="833" y="1609"/>
                    <a:pt x="848" y="1604"/>
                    <a:pt x="860" y="1603"/>
                  </a:cubicBezTo>
                  <a:cubicBezTo>
                    <a:pt x="881" y="1601"/>
                    <a:pt x="902" y="1604"/>
                    <a:pt x="921" y="1600"/>
                  </a:cubicBezTo>
                  <a:cubicBezTo>
                    <a:pt x="940" y="1597"/>
                    <a:pt x="954" y="1584"/>
                    <a:pt x="970" y="1580"/>
                  </a:cubicBezTo>
                  <a:cubicBezTo>
                    <a:pt x="984" y="1576"/>
                    <a:pt x="990" y="1567"/>
                    <a:pt x="1000" y="1562"/>
                  </a:cubicBezTo>
                  <a:cubicBezTo>
                    <a:pt x="1004" y="1559"/>
                    <a:pt x="1011" y="1559"/>
                    <a:pt x="1016" y="1556"/>
                  </a:cubicBezTo>
                  <a:cubicBezTo>
                    <a:pt x="1024" y="1552"/>
                    <a:pt x="1029" y="1542"/>
                    <a:pt x="1033" y="1535"/>
                  </a:cubicBezTo>
                  <a:cubicBezTo>
                    <a:pt x="1034" y="1532"/>
                    <a:pt x="1029" y="1534"/>
                    <a:pt x="1030" y="1530"/>
                  </a:cubicBezTo>
                  <a:cubicBezTo>
                    <a:pt x="1046" y="1521"/>
                    <a:pt x="1066" y="1516"/>
                    <a:pt x="1082" y="1507"/>
                  </a:cubicBezTo>
                  <a:cubicBezTo>
                    <a:pt x="1083" y="1504"/>
                    <a:pt x="1080" y="1504"/>
                    <a:pt x="1080" y="1501"/>
                  </a:cubicBezTo>
                  <a:cubicBezTo>
                    <a:pt x="1086" y="1499"/>
                    <a:pt x="1087" y="1493"/>
                    <a:pt x="1089" y="1487"/>
                  </a:cubicBezTo>
                  <a:cubicBezTo>
                    <a:pt x="1085" y="1486"/>
                    <a:pt x="1085" y="1482"/>
                    <a:pt x="1082" y="1479"/>
                  </a:cubicBezTo>
                  <a:cubicBezTo>
                    <a:pt x="1084" y="1478"/>
                    <a:pt x="1085" y="1476"/>
                    <a:pt x="1085" y="1474"/>
                  </a:cubicBezTo>
                  <a:cubicBezTo>
                    <a:pt x="1084" y="1472"/>
                    <a:pt x="1081" y="1472"/>
                    <a:pt x="1079" y="1471"/>
                  </a:cubicBezTo>
                  <a:cubicBezTo>
                    <a:pt x="1081" y="1463"/>
                    <a:pt x="1089" y="1464"/>
                    <a:pt x="1095" y="1460"/>
                  </a:cubicBezTo>
                  <a:cubicBezTo>
                    <a:pt x="1098" y="1458"/>
                    <a:pt x="1100" y="1454"/>
                    <a:pt x="1103" y="1451"/>
                  </a:cubicBezTo>
                  <a:cubicBezTo>
                    <a:pt x="1108" y="1449"/>
                    <a:pt x="1114" y="1448"/>
                    <a:pt x="1119" y="1445"/>
                  </a:cubicBezTo>
                  <a:cubicBezTo>
                    <a:pt x="1122" y="1442"/>
                    <a:pt x="1124" y="1437"/>
                    <a:pt x="1127" y="1434"/>
                  </a:cubicBezTo>
                  <a:cubicBezTo>
                    <a:pt x="1142" y="1423"/>
                    <a:pt x="1160" y="1422"/>
                    <a:pt x="1174" y="1412"/>
                  </a:cubicBezTo>
                  <a:cubicBezTo>
                    <a:pt x="1179" y="1409"/>
                    <a:pt x="1188" y="1400"/>
                    <a:pt x="1193" y="1395"/>
                  </a:cubicBezTo>
                  <a:cubicBezTo>
                    <a:pt x="1200" y="1387"/>
                    <a:pt x="1197" y="1383"/>
                    <a:pt x="1197" y="1373"/>
                  </a:cubicBezTo>
                  <a:cubicBezTo>
                    <a:pt x="1197" y="1369"/>
                    <a:pt x="1198" y="1363"/>
                    <a:pt x="1199" y="1360"/>
                  </a:cubicBezTo>
                  <a:cubicBezTo>
                    <a:pt x="1202" y="1350"/>
                    <a:pt x="1203" y="1342"/>
                    <a:pt x="1208" y="1331"/>
                  </a:cubicBezTo>
                  <a:cubicBezTo>
                    <a:pt x="1207" y="1325"/>
                    <a:pt x="1197" y="1327"/>
                    <a:pt x="1194" y="1323"/>
                  </a:cubicBezTo>
                  <a:cubicBezTo>
                    <a:pt x="1197" y="1312"/>
                    <a:pt x="1186" y="1305"/>
                    <a:pt x="1194" y="1299"/>
                  </a:cubicBezTo>
                  <a:cubicBezTo>
                    <a:pt x="1188" y="1292"/>
                    <a:pt x="1199" y="1289"/>
                    <a:pt x="1197" y="1281"/>
                  </a:cubicBezTo>
                  <a:cubicBezTo>
                    <a:pt x="1194" y="1279"/>
                    <a:pt x="1187" y="1280"/>
                    <a:pt x="1186" y="1276"/>
                  </a:cubicBezTo>
                  <a:cubicBezTo>
                    <a:pt x="1190" y="1267"/>
                    <a:pt x="1190" y="1259"/>
                    <a:pt x="1194" y="1251"/>
                  </a:cubicBezTo>
                  <a:cubicBezTo>
                    <a:pt x="1198" y="1245"/>
                    <a:pt x="1210" y="1240"/>
                    <a:pt x="1208" y="1230"/>
                  </a:cubicBezTo>
                  <a:cubicBezTo>
                    <a:pt x="1210" y="1227"/>
                    <a:pt x="1213" y="1224"/>
                    <a:pt x="1216" y="1222"/>
                  </a:cubicBezTo>
                  <a:cubicBezTo>
                    <a:pt x="1216" y="1219"/>
                    <a:pt x="1215" y="1219"/>
                    <a:pt x="1215" y="1216"/>
                  </a:cubicBezTo>
                  <a:cubicBezTo>
                    <a:pt x="1221" y="1213"/>
                    <a:pt x="1226" y="1209"/>
                    <a:pt x="1228" y="1202"/>
                  </a:cubicBezTo>
                  <a:cubicBezTo>
                    <a:pt x="1231" y="1202"/>
                    <a:pt x="1232" y="1200"/>
                    <a:pt x="1236" y="1200"/>
                  </a:cubicBezTo>
                  <a:cubicBezTo>
                    <a:pt x="1244" y="1193"/>
                    <a:pt x="1246" y="1183"/>
                    <a:pt x="1253" y="1175"/>
                  </a:cubicBezTo>
                  <a:cubicBezTo>
                    <a:pt x="1257" y="1170"/>
                    <a:pt x="1264" y="1167"/>
                    <a:pt x="1267" y="1163"/>
                  </a:cubicBezTo>
                  <a:cubicBezTo>
                    <a:pt x="1269" y="1160"/>
                    <a:pt x="1269" y="1157"/>
                    <a:pt x="1271" y="1154"/>
                  </a:cubicBezTo>
                  <a:cubicBezTo>
                    <a:pt x="1273" y="1152"/>
                    <a:pt x="1276" y="1151"/>
                    <a:pt x="1278" y="1149"/>
                  </a:cubicBezTo>
                  <a:cubicBezTo>
                    <a:pt x="1304" y="1121"/>
                    <a:pt x="1338" y="1099"/>
                    <a:pt x="1353" y="1061"/>
                  </a:cubicBezTo>
                  <a:cubicBezTo>
                    <a:pt x="1355" y="1054"/>
                    <a:pt x="1362" y="1049"/>
                    <a:pt x="1365" y="1042"/>
                  </a:cubicBezTo>
                  <a:cubicBezTo>
                    <a:pt x="1368" y="1037"/>
                    <a:pt x="1367" y="1031"/>
                    <a:pt x="1368" y="1025"/>
                  </a:cubicBezTo>
                  <a:cubicBezTo>
                    <a:pt x="1369" y="1021"/>
                    <a:pt x="1376" y="1015"/>
                    <a:pt x="1378" y="1007"/>
                  </a:cubicBezTo>
                  <a:cubicBezTo>
                    <a:pt x="1381" y="995"/>
                    <a:pt x="1382" y="986"/>
                    <a:pt x="1388" y="981"/>
                  </a:cubicBezTo>
                  <a:cubicBezTo>
                    <a:pt x="1388" y="974"/>
                    <a:pt x="1389" y="967"/>
                    <a:pt x="1387" y="961"/>
                  </a:cubicBezTo>
                  <a:cubicBezTo>
                    <a:pt x="1388" y="958"/>
                    <a:pt x="1391" y="958"/>
                    <a:pt x="1391" y="954"/>
                  </a:cubicBezTo>
                  <a:cubicBezTo>
                    <a:pt x="1390" y="946"/>
                    <a:pt x="1389" y="937"/>
                    <a:pt x="1392" y="931"/>
                  </a:cubicBezTo>
                  <a:cubicBezTo>
                    <a:pt x="1391" y="931"/>
                    <a:pt x="1390" y="930"/>
                    <a:pt x="1389" y="928"/>
                  </a:cubicBezTo>
                  <a:cubicBezTo>
                    <a:pt x="1386" y="928"/>
                    <a:pt x="1385" y="929"/>
                    <a:pt x="1382" y="929"/>
                  </a:cubicBezTo>
                  <a:cubicBezTo>
                    <a:pt x="1378" y="948"/>
                    <a:pt x="1351" y="944"/>
                    <a:pt x="1341" y="956"/>
                  </a:cubicBezTo>
                  <a:cubicBezTo>
                    <a:pt x="1338" y="957"/>
                    <a:pt x="1339" y="954"/>
                    <a:pt x="1336" y="954"/>
                  </a:cubicBezTo>
                  <a:cubicBezTo>
                    <a:pt x="1329" y="958"/>
                    <a:pt x="1326" y="965"/>
                    <a:pt x="1319" y="969"/>
                  </a:cubicBezTo>
                  <a:cubicBezTo>
                    <a:pt x="1316" y="968"/>
                    <a:pt x="1315" y="966"/>
                    <a:pt x="1311" y="967"/>
                  </a:cubicBezTo>
                  <a:cubicBezTo>
                    <a:pt x="1301" y="972"/>
                    <a:pt x="1295" y="982"/>
                    <a:pt x="1282" y="979"/>
                  </a:cubicBezTo>
                  <a:cubicBezTo>
                    <a:pt x="1273" y="977"/>
                    <a:pt x="1270" y="964"/>
                    <a:pt x="1261" y="963"/>
                  </a:cubicBezTo>
                  <a:cubicBezTo>
                    <a:pt x="1271" y="953"/>
                    <a:pt x="1263" y="938"/>
                    <a:pt x="1248" y="938"/>
                  </a:cubicBezTo>
                  <a:cubicBezTo>
                    <a:pt x="1248" y="935"/>
                    <a:pt x="1247" y="932"/>
                    <a:pt x="1245" y="929"/>
                  </a:cubicBezTo>
                  <a:cubicBezTo>
                    <a:pt x="1239" y="930"/>
                    <a:pt x="1236" y="927"/>
                    <a:pt x="1232" y="925"/>
                  </a:cubicBezTo>
                  <a:cubicBezTo>
                    <a:pt x="1230" y="922"/>
                    <a:pt x="1230" y="916"/>
                    <a:pt x="1227" y="914"/>
                  </a:cubicBezTo>
                  <a:cubicBezTo>
                    <a:pt x="1224" y="912"/>
                    <a:pt x="1222" y="913"/>
                    <a:pt x="1218" y="914"/>
                  </a:cubicBezTo>
                  <a:cubicBezTo>
                    <a:pt x="1216" y="913"/>
                    <a:pt x="1214" y="910"/>
                    <a:pt x="1211" y="909"/>
                  </a:cubicBezTo>
                  <a:cubicBezTo>
                    <a:pt x="1200" y="909"/>
                    <a:pt x="1191" y="903"/>
                    <a:pt x="1188" y="894"/>
                  </a:cubicBezTo>
                  <a:cubicBezTo>
                    <a:pt x="1186" y="888"/>
                    <a:pt x="1188" y="882"/>
                    <a:pt x="1186" y="877"/>
                  </a:cubicBezTo>
                  <a:cubicBezTo>
                    <a:pt x="1181" y="865"/>
                    <a:pt x="1173" y="858"/>
                    <a:pt x="1162" y="853"/>
                  </a:cubicBezTo>
                  <a:cubicBezTo>
                    <a:pt x="1161" y="852"/>
                    <a:pt x="1162" y="848"/>
                    <a:pt x="1159" y="849"/>
                  </a:cubicBezTo>
                  <a:cubicBezTo>
                    <a:pt x="1156" y="846"/>
                    <a:pt x="1152" y="850"/>
                    <a:pt x="1149" y="848"/>
                  </a:cubicBezTo>
                  <a:cubicBezTo>
                    <a:pt x="1149" y="833"/>
                    <a:pt x="1138" y="819"/>
                    <a:pt x="1142" y="805"/>
                  </a:cubicBezTo>
                  <a:cubicBezTo>
                    <a:pt x="1140" y="802"/>
                    <a:pt x="1136" y="801"/>
                    <a:pt x="1135" y="797"/>
                  </a:cubicBezTo>
                  <a:cubicBezTo>
                    <a:pt x="1135" y="784"/>
                    <a:pt x="1124" y="781"/>
                    <a:pt x="1114" y="778"/>
                  </a:cubicBezTo>
                  <a:cubicBezTo>
                    <a:pt x="1108" y="772"/>
                    <a:pt x="1104" y="760"/>
                    <a:pt x="1106" y="753"/>
                  </a:cubicBezTo>
                  <a:cubicBezTo>
                    <a:pt x="1094" y="749"/>
                    <a:pt x="1092" y="733"/>
                    <a:pt x="1084" y="723"/>
                  </a:cubicBezTo>
                  <a:cubicBezTo>
                    <a:pt x="1080" y="718"/>
                    <a:pt x="1074" y="715"/>
                    <a:pt x="1072" y="709"/>
                  </a:cubicBezTo>
                  <a:cubicBezTo>
                    <a:pt x="1070" y="706"/>
                    <a:pt x="1071" y="703"/>
                    <a:pt x="1070" y="700"/>
                  </a:cubicBezTo>
                  <a:cubicBezTo>
                    <a:pt x="1067" y="695"/>
                    <a:pt x="1059" y="696"/>
                    <a:pt x="1060" y="689"/>
                  </a:cubicBezTo>
                  <a:cubicBezTo>
                    <a:pt x="1064" y="692"/>
                    <a:pt x="1066" y="696"/>
                    <a:pt x="1074" y="695"/>
                  </a:cubicBezTo>
                  <a:cubicBezTo>
                    <a:pt x="1075" y="687"/>
                    <a:pt x="1067" y="675"/>
                    <a:pt x="1074" y="670"/>
                  </a:cubicBezTo>
                  <a:cubicBezTo>
                    <a:pt x="1074" y="687"/>
                    <a:pt x="1082" y="694"/>
                    <a:pt x="1096" y="697"/>
                  </a:cubicBezTo>
                  <a:cubicBezTo>
                    <a:pt x="1099" y="702"/>
                    <a:pt x="1101" y="710"/>
                    <a:pt x="1106" y="715"/>
                  </a:cubicBezTo>
                  <a:cubicBezTo>
                    <a:pt x="1111" y="721"/>
                    <a:pt x="1117" y="722"/>
                    <a:pt x="1122" y="726"/>
                  </a:cubicBezTo>
                  <a:cubicBezTo>
                    <a:pt x="1127" y="731"/>
                    <a:pt x="1127" y="739"/>
                    <a:pt x="1131" y="746"/>
                  </a:cubicBezTo>
                  <a:cubicBezTo>
                    <a:pt x="1136" y="754"/>
                    <a:pt x="1143" y="749"/>
                    <a:pt x="1150" y="751"/>
                  </a:cubicBezTo>
                  <a:cubicBezTo>
                    <a:pt x="1174" y="756"/>
                    <a:pt x="1166" y="802"/>
                    <a:pt x="1188" y="811"/>
                  </a:cubicBezTo>
                  <a:cubicBezTo>
                    <a:pt x="1191" y="811"/>
                    <a:pt x="1193" y="810"/>
                    <a:pt x="1197" y="810"/>
                  </a:cubicBezTo>
                  <a:cubicBezTo>
                    <a:pt x="1201" y="812"/>
                    <a:pt x="1206" y="818"/>
                    <a:pt x="1210" y="823"/>
                  </a:cubicBezTo>
                  <a:cubicBezTo>
                    <a:pt x="1215" y="829"/>
                    <a:pt x="1221" y="838"/>
                    <a:pt x="1228" y="847"/>
                  </a:cubicBezTo>
                  <a:cubicBezTo>
                    <a:pt x="1240" y="860"/>
                    <a:pt x="1255" y="866"/>
                    <a:pt x="1246" y="889"/>
                  </a:cubicBezTo>
                  <a:cubicBezTo>
                    <a:pt x="1256" y="893"/>
                    <a:pt x="1257" y="910"/>
                    <a:pt x="1254" y="923"/>
                  </a:cubicBezTo>
                  <a:cubicBezTo>
                    <a:pt x="1259" y="927"/>
                    <a:pt x="1264" y="932"/>
                    <a:pt x="1267" y="938"/>
                  </a:cubicBezTo>
                  <a:cubicBezTo>
                    <a:pt x="1274" y="939"/>
                    <a:pt x="1283" y="939"/>
                    <a:pt x="1289" y="935"/>
                  </a:cubicBezTo>
                  <a:cubicBezTo>
                    <a:pt x="1293" y="931"/>
                    <a:pt x="1293" y="921"/>
                    <a:pt x="1299" y="921"/>
                  </a:cubicBezTo>
                  <a:cubicBezTo>
                    <a:pt x="1311" y="920"/>
                    <a:pt x="1318" y="917"/>
                    <a:pt x="1325" y="914"/>
                  </a:cubicBezTo>
                  <a:cubicBezTo>
                    <a:pt x="1329" y="912"/>
                    <a:pt x="1333" y="912"/>
                    <a:pt x="1336" y="911"/>
                  </a:cubicBezTo>
                  <a:cubicBezTo>
                    <a:pt x="1340" y="908"/>
                    <a:pt x="1343" y="900"/>
                    <a:pt x="1348" y="895"/>
                  </a:cubicBezTo>
                  <a:cubicBezTo>
                    <a:pt x="1356" y="887"/>
                    <a:pt x="1362" y="882"/>
                    <a:pt x="1370" y="875"/>
                  </a:cubicBezTo>
                  <a:cubicBezTo>
                    <a:pt x="1377" y="868"/>
                    <a:pt x="1382" y="864"/>
                    <a:pt x="1393" y="863"/>
                  </a:cubicBezTo>
                  <a:cubicBezTo>
                    <a:pt x="1396" y="838"/>
                    <a:pt x="1419" y="832"/>
                    <a:pt x="1434" y="818"/>
                  </a:cubicBezTo>
                  <a:cubicBezTo>
                    <a:pt x="1434" y="814"/>
                    <a:pt x="1433" y="812"/>
                    <a:pt x="1433" y="808"/>
                  </a:cubicBezTo>
                  <a:cubicBezTo>
                    <a:pt x="1439" y="803"/>
                    <a:pt x="1449" y="801"/>
                    <a:pt x="1447" y="788"/>
                  </a:cubicBezTo>
                  <a:cubicBezTo>
                    <a:pt x="1455" y="782"/>
                    <a:pt x="1457" y="771"/>
                    <a:pt x="1455" y="757"/>
                  </a:cubicBezTo>
                  <a:cubicBezTo>
                    <a:pt x="1459" y="758"/>
                    <a:pt x="1461" y="756"/>
                    <a:pt x="1463" y="755"/>
                  </a:cubicBezTo>
                  <a:cubicBezTo>
                    <a:pt x="1460" y="738"/>
                    <a:pt x="1475" y="729"/>
                    <a:pt x="1466" y="712"/>
                  </a:cubicBezTo>
                  <a:cubicBezTo>
                    <a:pt x="1457" y="713"/>
                    <a:pt x="1454" y="700"/>
                    <a:pt x="1447" y="697"/>
                  </a:cubicBezTo>
                  <a:cubicBezTo>
                    <a:pt x="1437" y="692"/>
                    <a:pt x="1426" y="699"/>
                    <a:pt x="1417" y="693"/>
                  </a:cubicBezTo>
                  <a:cubicBezTo>
                    <a:pt x="1406" y="686"/>
                    <a:pt x="1409" y="668"/>
                    <a:pt x="1401" y="658"/>
                  </a:cubicBezTo>
                  <a:cubicBezTo>
                    <a:pt x="1400" y="677"/>
                    <a:pt x="1385" y="685"/>
                    <a:pt x="1387" y="706"/>
                  </a:cubicBezTo>
                  <a:cubicBezTo>
                    <a:pt x="1381" y="709"/>
                    <a:pt x="1377" y="706"/>
                    <a:pt x="1370" y="707"/>
                  </a:cubicBezTo>
                  <a:cubicBezTo>
                    <a:pt x="1365" y="709"/>
                    <a:pt x="1362" y="716"/>
                    <a:pt x="1358" y="715"/>
                  </a:cubicBezTo>
                  <a:cubicBezTo>
                    <a:pt x="1340" y="714"/>
                    <a:pt x="1363" y="674"/>
                    <a:pt x="1338" y="679"/>
                  </a:cubicBezTo>
                  <a:cubicBezTo>
                    <a:pt x="1335" y="685"/>
                    <a:pt x="1344" y="697"/>
                    <a:pt x="1338" y="703"/>
                  </a:cubicBezTo>
                  <a:cubicBezTo>
                    <a:pt x="1334" y="690"/>
                    <a:pt x="1318" y="689"/>
                    <a:pt x="1317" y="673"/>
                  </a:cubicBezTo>
                  <a:cubicBezTo>
                    <a:pt x="1310" y="669"/>
                    <a:pt x="1298" y="668"/>
                    <a:pt x="1298" y="657"/>
                  </a:cubicBezTo>
                  <a:cubicBezTo>
                    <a:pt x="1293" y="654"/>
                    <a:pt x="1290" y="651"/>
                    <a:pt x="1289" y="645"/>
                  </a:cubicBezTo>
                  <a:cubicBezTo>
                    <a:pt x="1284" y="643"/>
                    <a:pt x="1278" y="641"/>
                    <a:pt x="1277" y="635"/>
                  </a:cubicBezTo>
                  <a:cubicBezTo>
                    <a:pt x="1278" y="634"/>
                    <a:pt x="1283" y="635"/>
                    <a:pt x="1285" y="634"/>
                  </a:cubicBezTo>
                  <a:cubicBezTo>
                    <a:pt x="1285" y="627"/>
                    <a:pt x="1285" y="627"/>
                    <a:pt x="1285" y="627"/>
                  </a:cubicBezTo>
                  <a:cubicBezTo>
                    <a:pt x="1290" y="627"/>
                    <a:pt x="1290" y="627"/>
                    <a:pt x="1290" y="627"/>
                  </a:cubicBezTo>
                  <a:cubicBezTo>
                    <a:pt x="1288" y="610"/>
                    <a:pt x="1299" y="620"/>
                    <a:pt x="1306" y="626"/>
                  </a:cubicBezTo>
                  <a:cubicBezTo>
                    <a:pt x="1316" y="635"/>
                    <a:pt x="1327" y="651"/>
                    <a:pt x="1336" y="657"/>
                  </a:cubicBezTo>
                  <a:cubicBezTo>
                    <a:pt x="1352" y="644"/>
                    <a:pt x="1362" y="667"/>
                    <a:pt x="1380" y="666"/>
                  </a:cubicBezTo>
                  <a:cubicBezTo>
                    <a:pt x="1388" y="661"/>
                    <a:pt x="1393" y="652"/>
                    <a:pt x="1401" y="647"/>
                  </a:cubicBezTo>
                  <a:cubicBezTo>
                    <a:pt x="1408" y="652"/>
                    <a:pt x="1412" y="659"/>
                    <a:pt x="1416" y="666"/>
                  </a:cubicBezTo>
                  <a:cubicBezTo>
                    <a:pt x="1429" y="670"/>
                    <a:pt x="1436" y="663"/>
                    <a:pt x="1448" y="668"/>
                  </a:cubicBezTo>
                  <a:cubicBezTo>
                    <a:pt x="1451" y="668"/>
                    <a:pt x="1450" y="664"/>
                    <a:pt x="1455" y="665"/>
                  </a:cubicBezTo>
                  <a:cubicBezTo>
                    <a:pt x="1464" y="670"/>
                    <a:pt x="1468" y="663"/>
                    <a:pt x="1474" y="659"/>
                  </a:cubicBezTo>
                  <a:cubicBezTo>
                    <a:pt x="1479" y="657"/>
                    <a:pt x="1486" y="658"/>
                    <a:pt x="1486" y="652"/>
                  </a:cubicBezTo>
                  <a:cubicBezTo>
                    <a:pt x="1495" y="653"/>
                    <a:pt x="1501" y="644"/>
                    <a:pt x="1508" y="640"/>
                  </a:cubicBezTo>
                  <a:cubicBezTo>
                    <a:pt x="1514" y="642"/>
                    <a:pt x="1516" y="648"/>
                    <a:pt x="1519" y="653"/>
                  </a:cubicBezTo>
                  <a:cubicBezTo>
                    <a:pt x="1523" y="653"/>
                    <a:pt x="1526" y="651"/>
                    <a:pt x="1531" y="652"/>
                  </a:cubicBezTo>
                  <a:cubicBezTo>
                    <a:pt x="1532" y="655"/>
                    <a:pt x="1535" y="657"/>
                    <a:pt x="1536" y="659"/>
                  </a:cubicBezTo>
                  <a:cubicBezTo>
                    <a:pt x="1539" y="659"/>
                    <a:pt x="1541" y="658"/>
                    <a:pt x="1544" y="659"/>
                  </a:cubicBezTo>
                  <a:cubicBezTo>
                    <a:pt x="1545" y="662"/>
                    <a:pt x="1546" y="664"/>
                    <a:pt x="1547" y="667"/>
                  </a:cubicBezTo>
                  <a:cubicBezTo>
                    <a:pt x="1555" y="671"/>
                    <a:pt x="1559" y="664"/>
                    <a:pt x="1562" y="659"/>
                  </a:cubicBezTo>
                  <a:cubicBezTo>
                    <a:pt x="1566" y="671"/>
                    <a:pt x="1552" y="672"/>
                    <a:pt x="1553" y="682"/>
                  </a:cubicBezTo>
                  <a:cubicBezTo>
                    <a:pt x="1553" y="687"/>
                    <a:pt x="1566" y="695"/>
                    <a:pt x="1571" y="697"/>
                  </a:cubicBezTo>
                  <a:cubicBezTo>
                    <a:pt x="1592" y="705"/>
                    <a:pt x="1580" y="671"/>
                    <a:pt x="1586" y="661"/>
                  </a:cubicBezTo>
                  <a:cubicBezTo>
                    <a:pt x="1587" y="667"/>
                    <a:pt x="1585" y="672"/>
                    <a:pt x="1585" y="677"/>
                  </a:cubicBezTo>
                  <a:cubicBezTo>
                    <a:pt x="1587" y="680"/>
                    <a:pt x="1590" y="681"/>
                    <a:pt x="1592" y="683"/>
                  </a:cubicBezTo>
                  <a:cubicBezTo>
                    <a:pt x="1595" y="712"/>
                    <a:pt x="1602" y="735"/>
                    <a:pt x="1614" y="755"/>
                  </a:cubicBezTo>
                  <a:cubicBezTo>
                    <a:pt x="1614" y="758"/>
                    <a:pt x="1614" y="760"/>
                    <a:pt x="1615" y="762"/>
                  </a:cubicBezTo>
                  <a:cubicBezTo>
                    <a:pt x="1616" y="764"/>
                    <a:pt x="1619" y="763"/>
                    <a:pt x="1621" y="765"/>
                  </a:cubicBezTo>
                  <a:cubicBezTo>
                    <a:pt x="1621" y="772"/>
                    <a:pt x="1625" y="776"/>
                    <a:pt x="1629" y="779"/>
                  </a:cubicBezTo>
                  <a:cubicBezTo>
                    <a:pt x="1628" y="802"/>
                    <a:pt x="1645" y="814"/>
                    <a:pt x="1647" y="830"/>
                  </a:cubicBezTo>
                  <a:cubicBezTo>
                    <a:pt x="1648" y="844"/>
                    <a:pt x="1651" y="853"/>
                    <a:pt x="1658" y="862"/>
                  </a:cubicBezTo>
                  <a:cubicBezTo>
                    <a:pt x="1663" y="856"/>
                    <a:pt x="1660" y="849"/>
                    <a:pt x="1661" y="842"/>
                  </a:cubicBezTo>
                  <a:cubicBezTo>
                    <a:pt x="1662" y="838"/>
                    <a:pt x="1665" y="835"/>
                    <a:pt x="1666" y="831"/>
                  </a:cubicBezTo>
                  <a:cubicBezTo>
                    <a:pt x="1666" y="830"/>
                    <a:pt x="1665" y="827"/>
                    <a:pt x="1665" y="825"/>
                  </a:cubicBezTo>
                  <a:cubicBezTo>
                    <a:pt x="1665" y="820"/>
                    <a:pt x="1669" y="814"/>
                    <a:pt x="1669" y="810"/>
                  </a:cubicBezTo>
                  <a:cubicBezTo>
                    <a:pt x="1669" y="804"/>
                    <a:pt x="1665" y="794"/>
                    <a:pt x="1664" y="783"/>
                  </a:cubicBezTo>
                  <a:close/>
                  <a:moveTo>
                    <a:pt x="911" y="465"/>
                  </a:moveTo>
                  <a:cubicBezTo>
                    <a:pt x="918" y="465"/>
                    <a:pt x="918" y="465"/>
                    <a:pt x="918" y="465"/>
                  </a:cubicBezTo>
                  <a:cubicBezTo>
                    <a:pt x="918" y="468"/>
                    <a:pt x="910" y="471"/>
                    <a:pt x="911" y="465"/>
                  </a:cubicBezTo>
                  <a:close/>
                  <a:moveTo>
                    <a:pt x="923" y="465"/>
                  </a:moveTo>
                  <a:cubicBezTo>
                    <a:pt x="924" y="455"/>
                    <a:pt x="940" y="454"/>
                    <a:pt x="947" y="459"/>
                  </a:cubicBezTo>
                  <a:cubicBezTo>
                    <a:pt x="947" y="468"/>
                    <a:pt x="931" y="466"/>
                    <a:pt x="923" y="465"/>
                  </a:cubicBezTo>
                  <a:close/>
                  <a:moveTo>
                    <a:pt x="1059" y="449"/>
                  </a:moveTo>
                  <a:cubicBezTo>
                    <a:pt x="1056" y="449"/>
                    <a:pt x="1055" y="446"/>
                    <a:pt x="1052" y="444"/>
                  </a:cubicBezTo>
                  <a:cubicBezTo>
                    <a:pt x="1049" y="444"/>
                    <a:pt x="1048" y="446"/>
                    <a:pt x="1045" y="445"/>
                  </a:cubicBezTo>
                  <a:cubicBezTo>
                    <a:pt x="1041" y="445"/>
                    <a:pt x="1041" y="441"/>
                    <a:pt x="1038" y="440"/>
                  </a:cubicBezTo>
                  <a:cubicBezTo>
                    <a:pt x="1035" y="439"/>
                    <a:pt x="1033" y="441"/>
                    <a:pt x="1030" y="442"/>
                  </a:cubicBezTo>
                  <a:cubicBezTo>
                    <a:pt x="1026" y="440"/>
                    <a:pt x="1024" y="437"/>
                    <a:pt x="1021" y="435"/>
                  </a:cubicBezTo>
                  <a:cubicBezTo>
                    <a:pt x="1015" y="442"/>
                    <a:pt x="1008" y="436"/>
                    <a:pt x="1001" y="437"/>
                  </a:cubicBezTo>
                  <a:cubicBezTo>
                    <a:pt x="990" y="438"/>
                    <a:pt x="981" y="446"/>
                    <a:pt x="976" y="453"/>
                  </a:cubicBezTo>
                  <a:cubicBezTo>
                    <a:pt x="959" y="454"/>
                    <a:pt x="951" y="450"/>
                    <a:pt x="934" y="450"/>
                  </a:cubicBezTo>
                  <a:cubicBezTo>
                    <a:pt x="931" y="445"/>
                    <a:pt x="929" y="437"/>
                    <a:pt x="924" y="433"/>
                  </a:cubicBezTo>
                  <a:cubicBezTo>
                    <a:pt x="925" y="429"/>
                    <a:pt x="927" y="425"/>
                    <a:pt x="925" y="420"/>
                  </a:cubicBezTo>
                  <a:cubicBezTo>
                    <a:pt x="927" y="419"/>
                    <a:pt x="929" y="418"/>
                    <a:pt x="932" y="419"/>
                  </a:cubicBezTo>
                  <a:cubicBezTo>
                    <a:pt x="930" y="406"/>
                    <a:pt x="932" y="395"/>
                    <a:pt x="944" y="395"/>
                  </a:cubicBezTo>
                  <a:cubicBezTo>
                    <a:pt x="945" y="389"/>
                    <a:pt x="942" y="388"/>
                    <a:pt x="942" y="383"/>
                  </a:cubicBezTo>
                  <a:cubicBezTo>
                    <a:pt x="950" y="377"/>
                    <a:pt x="951" y="363"/>
                    <a:pt x="968" y="365"/>
                  </a:cubicBezTo>
                  <a:cubicBezTo>
                    <a:pt x="971" y="368"/>
                    <a:pt x="966" y="366"/>
                    <a:pt x="966" y="370"/>
                  </a:cubicBezTo>
                  <a:cubicBezTo>
                    <a:pt x="971" y="376"/>
                    <a:pt x="981" y="370"/>
                    <a:pt x="987" y="374"/>
                  </a:cubicBezTo>
                  <a:cubicBezTo>
                    <a:pt x="985" y="379"/>
                    <a:pt x="979" y="379"/>
                    <a:pt x="978" y="384"/>
                  </a:cubicBezTo>
                  <a:cubicBezTo>
                    <a:pt x="982" y="386"/>
                    <a:pt x="988" y="386"/>
                    <a:pt x="991" y="389"/>
                  </a:cubicBezTo>
                  <a:cubicBezTo>
                    <a:pt x="991" y="392"/>
                    <a:pt x="990" y="396"/>
                    <a:pt x="992" y="397"/>
                  </a:cubicBezTo>
                  <a:cubicBezTo>
                    <a:pt x="993" y="399"/>
                    <a:pt x="996" y="398"/>
                    <a:pt x="998" y="399"/>
                  </a:cubicBezTo>
                  <a:cubicBezTo>
                    <a:pt x="1001" y="393"/>
                    <a:pt x="1013" y="396"/>
                    <a:pt x="1014" y="387"/>
                  </a:cubicBezTo>
                  <a:cubicBezTo>
                    <a:pt x="1016" y="388"/>
                    <a:pt x="1019" y="389"/>
                    <a:pt x="1023" y="389"/>
                  </a:cubicBezTo>
                  <a:cubicBezTo>
                    <a:pt x="1025" y="388"/>
                    <a:pt x="1025" y="384"/>
                    <a:pt x="1027" y="382"/>
                  </a:cubicBezTo>
                  <a:cubicBezTo>
                    <a:pt x="1017" y="381"/>
                    <a:pt x="1005" y="384"/>
                    <a:pt x="999" y="373"/>
                  </a:cubicBezTo>
                  <a:cubicBezTo>
                    <a:pt x="1005" y="364"/>
                    <a:pt x="1021" y="365"/>
                    <a:pt x="1027" y="356"/>
                  </a:cubicBezTo>
                  <a:cubicBezTo>
                    <a:pt x="1035" y="358"/>
                    <a:pt x="1039" y="350"/>
                    <a:pt x="1047" y="353"/>
                  </a:cubicBezTo>
                  <a:cubicBezTo>
                    <a:pt x="1045" y="358"/>
                    <a:pt x="1040" y="360"/>
                    <a:pt x="1035" y="362"/>
                  </a:cubicBezTo>
                  <a:cubicBezTo>
                    <a:pt x="1036" y="366"/>
                    <a:pt x="1039" y="366"/>
                    <a:pt x="1042" y="368"/>
                  </a:cubicBezTo>
                  <a:cubicBezTo>
                    <a:pt x="1038" y="370"/>
                    <a:pt x="1040" y="378"/>
                    <a:pt x="1037" y="382"/>
                  </a:cubicBezTo>
                  <a:cubicBezTo>
                    <a:pt x="1033" y="383"/>
                    <a:pt x="1033" y="379"/>
                    <a:pt x="1029" y="380"/>
                  </a:cubicBezTo>
                  <a:cubicBezTo>
                    <a:pt x="1029" y="388"/>
                    <a:pt x="1037" y="388"/>
                    <a:pt x="1040" y="393"/>
                  </a:cubicBezTo>
                  <a:cubicBezTo>
                    <a:pt x="1049" y="391"/>
                    <a:pt x="1049" y="398"/>
                    <a:pt x="1058" y="396"/>
                  </a:cubicBezTo>
                  <a:cubicBezTo>
                    <a:pt x="1067" y="408"/>
                    <a:pt x="1087" y="411"/>
                    <a:pt x="1099" y="418"/>
                  </a:cubicBezTo>
                  <a:cubicBezTo>
                    <a:pt x="1105" y="421"/>
                    <a:pt x="1106" y="431"/>
                    <a:pt x="1112" y="436"/>
                  </a:cubicBezTo>
                  <a:cubicBezTo>
                    <a:pt x="1106" y="454"/>
                    <a:pt x="1075" y="450"/>
                    <a:pt x="1059" y="449"/>
                  </a:cubicBezTo>
                  <a:close/>
                  <a:moveTo>
                    <a:pt x="1104" y="91"/>
                  </a:moveTo>
                  <a:cubicBezTo>
                    <a:pt x="1108" y="89"/>
                    <a:pt x="1112" y="93"/>
                    <a:pt x="1115" y="94"/>
                  </a:cubicBezTo>
                  <a:cubicBezTo>
                    <a:pt x="1112" y="96"/>
                    <a:pt x="1108" y="92"/>
                    <a:pt x="1104" y="91"/>
                  </a:cubicBezTo>
                  <a:close/>
                  <a:moveTo>
                    <a:pt x="215" y="250"/>
                  </a:moveTo>
                  <a:cubicBezTo>
                    <a:pt x="215" y="251"/>
                    <a:pt x="214" y="252"/>
                    <a:pt x="215" y="252"/>
                  </a:cubicBezTo>
                  <a:cubicBezTo>
                    <a:pt x="217" y="250"/>
                    <a:pt x="221" y="244"/>
                    <a:pt x="217" y="245"/>
                  </a:cubicBezTo>
                  <a:cubicBezTo>
                    <a:pt x="222" y="239"/>
                    <a:pt x="233" y="233"/>
                    <a:pt x="233" y="227"/>
                  </a:cubicBezTo>
                  <a:cubicBezTo>
                    <a:pt x="238" y="227"/>
                    <a:pt x="246" y="222"/>
                    <a:pt x="248" y="214"/>
                  </a:cubicBezTo>
                  <a:cubicBezTo>
                    <a:pt x="246" y="214"/>
                    <a:pt x="243" y="217"/>
                    <a:pt x="242" y="215"/>
                  </a:cubicBezTo>
                  <a:cubicBezTo>
                    <a:pt x="248" y="212"/>
                    <a:pt x="251" y="208"/>
                    <a:pt x="258" y="206"/>
                  </a:cubicBezTo>
                  <a:cubicBezTo>
                    <a:pt x="260" y="209"/>
                    <a:pt x="257" y="213"/>
                    <a:pt x="257" y="216"/>
                  </a:cubicBezTo>
                  <a:cubicBezTo>
                    <a:pt x="262" y="217"/>
                    <a:pt x="268" y="210"/>
                    <a:pt x="274" y="208"/>
                  </a:cubicBezTo>
                  <a:cubicBezTo>
                    <a:pt x="277" y="207"/>
                    <a:pt x="283" y="209"/>
                    <a:pt x="287" y="206"/>
                  </a:cubicBezTo>
                  <a:cubicBezTo>
                    <a:pt x="288" y="206"/>
                    <a:pt x="290" y="202"/>
                    <a:pt x="292" y="201"/>
                  </a:cubicBezTo>
                  <a:cubicBezTo>
                    <a:pt x="297" y="196"/>
                    <a:pt x="310" y="191"/>
                    <a:pt x="305" y="187"/>
                  </a:cubicBezTo>
                  <a:cubicBezTo>
                    <a:pt x="309" y="187"/>
                    <a:pt x="308" y="182"/>
                    <a:pt x="311" y="180"/>
                  </a:cubicBezTo>
                  <a:cubicBezTo>
                    <a:pt x="313" y="181"/>
                    <a:pt x="313" y="182"/>
                    <a:pt x="314" y="181"/>
                  </a:cubicBezTo>
                  <a:cubicBezTo>
                    <a:pt x="323" y="157"/>
                    <a:pt x="359" y="143"/>
                    <a:pt x="376" y="124"/>
                  </a:cubicBezTo>
                  <a:cubicBezTo>
                    <a:pt x="369" y="128"/>
                    <a:pt x="360" y="131"/>
                    <a:pt x="353" y="134"/>
                  </a:cubicBezTo>
                  <a:cubicBezTo>
                    <a:pt x="361" y="124"/>
                    <a:pt x="378" y="117"/>
                    <a:pt x="387" y="108"/>
                  </a:cubicBezTo>
                  <a:cubicBezTo>
                    <a:pt x="396" y="101"/>
                    <a:pt x="401" y="100"/>
                    <a:pt x="400" y="94"/>
                  </a:cubicBezTo>
                  <a:cubicBezTo>
                    <a:pt x="322" y="137"/>
                    <a:pt x="252" y="193"/>
                    <a:pt x="200" y="258"/>
                  </a:cubicBezTo>
                  <a:cubicBezTo>
                    <a:pt x="202" y="257"/>
                    <a:pt x="206" y="253"/>
                    <a:pt x="208" y="254"/>
                  </a:cubicBezTo>
                  <a:cubicBezTo>
                    <a:pt x="203" y="260"/>
                    <a:pt x="192" y="264"/>
                    <a:pt x="192" y="271"/>
                  </a:cubicBezTo>
                  <a:cubicBezTo>
                    <a:pt x="194" y="265"/>
                    <a:pt x="199" y="268"/>
                    <a:pt x="203" y="266"/>
                  </a:cubicBezTo>
                  <a:cubicBezTo>
                    <a:pt x="210" y="262"/>
                    <a:pt x="210" y="255"/>
                    <a:pt x="215" y="250"/>
                  </a:cubicBezTo>
                  <a:close/>
                  <a:moveTo>
                    <a:pt x="63" y="1119"/>
                  </a:moveTo>
                  <a:cubicBezTo>
                    <a:pt x="63" y="1103"/>
                    <a:pt x="54" y="1079"/>
                    <a:pt x="50" y="1063"/>
                  </a:cubicBezTo>
                  <a:cubicBezTo>
                    <a:pt x="48" y="1055"/>
                    <a:pt x="40" y="1047"/>
                    <a:pt x="37" y="1040"/>
                  </a:cubicBezTo>
                  <a:cubicBezTo>
                    <a:pt x="33" y="1032"/>
                    <a:pt x="30" y="1023"/>
                    <a:pt x="27" y="1015"/>
                  </a:cubicBezTo>
                  <a:cubicBezTo>
                    <a:pt x="21" y="998"/>
                    <a:pt x="12" y="982"/>
                    <a:pt x="8" y="967"/>
                  </a:cubicBezTo>
                  <a:cubicBezTo>
                    <a:pt x="7" y="962"/>
                    <a:pt x="6" y="954"/>
                    <a:pt x="5" y="947"/>
                  </a:cubicBezTo>
                  <a:cubicBezTo>
                    <a:pt x="4" y="944"/>
                    <a:pt x="0" y="929"/>
                    <a:pt x="1" y="934"/>
                  </a:cubicBezTo>
                  <a:cubicBezTo>
                    <a:pt x="15" y="1040"/>
                    <a:pt x="48" y="1132"/>
                    <a:pt x="89" y="1208"/>
                  </a:cubicBezTo>
                  <a:cubicBezTo>
                    <a:pt x="80" y="1183"/>
                    <a:pt x="62" y="1159"/>
                    <a:pt x="61" y="1131"/>
                  </a:cubicBezTo>
                  <a:cubicBezTo>
                    <a:pt x="61" y="1127"/>
                    <a:pt x="63" y="1123"/>
                    <a:pt x="63" y="1119"/>
                  </a:cubicBezTo>
                  <a:close/>
                  <a:moveTo>
                    <a:pt x="585" y="5"/>
                  </a:moveTo>
                  <a:cubicBezTo>
                    <a:pt x="584" y="5"/>
                    <a:pt x="583" y="5"/>
                    <a:pt x="583" y="4"/>
                  </a:cubicBezTo>
                  <a:cubicBezTo>
                    <a:pt x="584" y="4"/>
                    <a:pt x="585" y="4"/>
                    <a:pt x="585" y="3"/>
                  </a:cubicBezTo>
                  <a:cubicBezTo>
                    <a:pt x="581" y="3"/>
                    <a:pt x="578" y="3"/>
                    <a:pt x="577" y="6"/>
                  </a:cubicBezTo>
                  <a:cubicBezTo>
                    <a:pt x="580" y="7"/>
                    <a:pt x="584" y="7"/>
                    <a:pt x="585" y="5"/>
                  </a:cubicBezTo>
                  <a:close/>
                </a:path>
              </a:pathLst>
            </a:custGeom>
            <a:grpFill/>
            <a:ln w="9525" cap="flat" cmpd="sng">
              <a:noFill/>
              <a:prstDash val="solid"/>
              <a:round/>
              <a:headEnd type="none" w="med" len="med"/>
              <a:tailEnd type="none" w="med" len="med"/>
            </a:ln>
            <a:effectLst/>
          </p:spPr>
          <p:txBody>
            <a:bodyPr/>
            <a:lstStyle/>
            <a:p>
              <a:endParaRPr lang="de-DE"/>
            </a:p>
          </p:txBody>
        </p:sp>
      </p:grpSp>
      <p:sp>
        <p:nvSpPr>
          <p:cNvPr id="17" name="文本框 2"/>
          <p:cNvSpPr txBox="1"/>
          <p:nvPr/>
        </p:nvSpPr>
        <p:spPr>
          <a:xfrm>
            <a:off x="1131508" y="170230"/>
            <a:ext cx="3286051" cy="523099"/>
          </a:xfrm>
          <a:prstGeom prst="rect">
            <a:avLst/>
          </a:prstGeom>
          <a:noFill/>
        </p:spPr>
        <p:txBody>
          <a:bodyPr wrap="square" rtlCol="0">
            <a:spAutoFit/>
          </a:bodyPr>
          <a:lstStyle/>
          <a:p>
            <a:pPr algn="ctr"/>
            <a:r>
              <a:rPr lang="zh-CN" altLang="en-US" sz="2799" b="1" dirty="0" smtClean="0">
                <a:solidFill>
                  <a:srgbClr val="C00000"/>
                </a:solidFill>
                <a:latin typeface="微软雅黑" pitchFamily="34" charset="-122"/>
                <a:ea typeface="微软雅黑" pitchFamily="34" charset="-122"/>
              </a:rPr>
              <a:t> </a:t>
            </a:r>
            <a:endParaRPr lang="zh-CN" altLang="en-US" sz="2799" b="1" dirty="0">
              <a:solidFill>
                <a:srgbClr val="C00000"/>
              </a:solidFill>
              <a:latin typeface="微软雅黑" pitchFamily="34" charset="-122"/>
              <a:ea typeface="微软雅黑" pitchFamily="34" charset="-122"/>
            </a:endParaRPr>
          </a:p>
        </p:txBody>
      </p:sp>
    </p:spTree>
    <p:extLst>
      <p:ext uri="{BB962C8B-B14F-4D97-AF65-F5344CB8AC3E}">
        <p14:creationId xmlns:p14="http://schemas.microsoft.com/office/powerpoint/2010/main" val="2433843059"/>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childTnLst>
                    </p:cTn>
                  </p:par>
                  <p:par>
                    <p:cTn id="12" fill="hold">
                      <p:stCondLst>
                        <p:cond delay="indefinite"/>
                      </p:stCondLst>
                      <p:childTnLst>
                        <p:par>
                          <p:cTn id="13" fill="hold">
                            <p:stCondLst>
                              <p:cond delay="0"/>
                            </p:stCondLst>
                            <p:childTnLst>
                              <p:par>
                                <p:cTn id="14" presetID="45" presetClass="entr" presetSubtype="0" fill="hold" nodeType="click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1000"/>
                                        <p:tgtEl>
                                          <p:spTgt spid="12"/>
                                        </p:tgtEl>
                                      </p:cBhvr>
                                    </p:animEffect>
                                    <p:anim calcmode="lin" valueType="num">
                                      <p:cBhvr>
                                        <p:cTn id="17" dur="1000" fill="hold"/>
                                        <p:tgtEl>
                                          <p:spTgt spid="12"/>
                                        </p:tgtEl>
                                        <p:attrNameLst>
                                          <p:attrName>ppt_w</p:attrName>
                                        </p:attrNameLst>
                                      </p:cBhvr>
                                      <p:tavLst>
                                        <p:tav tm="0" fmla="#ppt_w*sin(2.5*pi*$)">
                                          <p:val>
                                            <p:fltVal val="0"/>
                                          </p:val>
                                        </p:tav>
                                        <p:tav tm="100000">
                                          <p:val>
                                            <p:fltVal val="1"/>
                                          </p:val>
                                        </p:tav>
                                      </p:tavLst>
                                    </p:anim>
                                    <p:anim calcmode="lin" valueType="num">
                                      <p:cBhvr>
                                        <p:cTn id="18" dur="1000" fill="hold"/>
                                        <p:tgtEl>
                                          <p:spTgt spid="12"/>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9"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0-#ppt_w/2"/>
                                          </p:val>
                                        </p:tav>
                                        <p:tav tm="100000">
                                          <p:val>
                                            <p:strVal val="#ppt_x"/>
                                          </p:val>
                                        </p:tav>
                                      </p:tavLst>
                                    </p:anim>
                                    <p:anim calcmode="lin" valueType="num">
                                      <p:cBhvr additive="base">
                                        <p:cTn id="24" dur="500" fill="hold"/>
                                        <p:tgtEl>
                                          <p:spTgt spid="4"/>
                                        </p:tgtEl>
                                        <p:attrNameLst>
                                          <p:attrName>ppt_y</p:attrName>
                                        </p:attrNameLst>
                                      </p:cBhvr>
                                      <p:tavLst>
                                        <p:tav tm="0">
                                          <p:val>
                                            <p:strVal val="0-#ppt_h/2"/>
                                          </p:val>
                                        </p:tav>
                                        <p:tav tm="100000">
                                          <p:val>
                                            <p:strVal val="#ppt_y"/>
                                          </p:val>
                                        </p:tav>
                                      </p:tavLst>
                                    </p:anim>
                                  </p:childTnLst>
                                </p:cTn>
                              </p:par>
                            </p:childTnLst>
                          </p:cTn>
                        </p:par>
                        <p:par>
                          <p:cTn id="25" fill="hold">
                            <p:stCondLst>
                              <p:cond delay="500"/>
                            </p:stCondLst>
                            <p:childTnLst>
                              <p:par>
                                <p:cTn id="26" presetID="14" presetClass="entr" presetSubtype="1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randombar(horizontal)">
                                      <p:cBhvr>
                                        <p:cTn id="28" dur="500"/>
                                        <p:tgtEl>
                                          <p:spTgt spid="11"/>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3"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1+#ppt_w/2"/>
                                          </p:val>
                                        </p:tav>
                                        <p:tav tm="100000">
                                          <p:val>
                                            <p:strVal val="#ppt_x"/>
                                          </p:val>
                                        </p:tav>
                                      </p:tavLst>
                                    </p:anim>
                                    <p:anim calcmode="lin" valueType="num">
                                      <p:cBhvr additive="base">
                                        <p:cTn id="34" dur="500" fill="hold"/>
                                        <p:tgtEl>
                                          <p:spTgt spid="7"/>
                                        </p:tgtEl>
                                        <p:attrNameLst>
                                          <p:attrName>ppt_y</p:attrName>
                                        </p:attrNameLst>
                                      </p:cBhvr>
                                      <p:tavLst>
                                        <p:tav tm="0">
                                          <p:val>
                                            <p:strVal val="0-#ppt_h/2"/>
                                          </p:val>
                                        </p:tav>
                                        <p:tav tm="100000">
                                          <p:val>
                                            <p:strVal val="#ppt_y"/>
                                          </p:val>
                                        </p:tav>
                                      </p:tavLst>
                                    </p:anim>
                                  </p:childTnLst>
                                </p:cTn>
                              </p:par>
                            </p:childTnLst>
                          </p:cTn>
                        </p:par>
                        <p:par>
                          <p:cTn id="35" fill="hold">
                            <p:stCondLst>
                              <p:cond delay="500"/>
                            </p:stCondLst>
                            <p:childTnLst>
                              <p:par>
                                <p:cTn id="36" presetID="14" presetClass="entr" presetSubtype="10"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randombar(horizontal)">
                                      <p:cBhvr>
                                        <p:cTn id="38" dur="500"/>
                                        <p:tgtEl>
                                          <p:spTgt spid="10"/>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12" fill="hold" grpId="0"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500" fill="hold"/>
                                        <p:tgtEl>
                                          <p:spTgt spid="5"/>
                                        </p:tgtEl>
                                        <p:attrNameLst>
                                          <p:attrName>ppt_x</p:attrName>
                                        </p:attrNameLst>
                                      </p:cBhvr>
                                      <p:tavLst>
                                        <p:tav tm="0">
                                          <p:val>
                                            <p:strVal val="0-#ppt_w/2"/>
                                          </p:val>
                                        </p:tav>
                                        <p:tav tm="100000">
                                          <p:val>
                                            <p:strVal val="#ppt_x"/>
                                          </p:val>
                                        </p:tav>
                                      </p:tavLst>
                                    </p:anim>
                                    <p:anim calcmode="lin" valueType="num">
                                      <p:cBhvr additive="base">
                                        <p:cTn id="44" dur="500" fill="hold"/>
                                        <p:tgtEl>
                                          <p:spTgt spid="5"/>
                                        </p:tgtEl>
                                        <p:attrNameLst>
                                          <p:attrName>ppt_y</p:attrName>
                                        </p:attrNameLst>
                                      </p:cBhvr>
                                      <p:tavLst>
                                        <p:tav tm="0">
                                          <p:val>
                                            <p:strVal val="1+#ppt_h/2"/>
                                          </p:val>
                                        </p:tav>
                                        <p:tav tm="100000">
                                          <p:val>
                                            <p:strVal val="#ppt_y"/>
                                          </p:val>
                                        </p:tav>
                                      </p:tavLst>
                                    </p:anim>
                                  </p:childTnLst>
                                </p:cTn>
                              </p:par>
                            </p:childTnLst>
                          </p:cTn>
                        </p:par>
                        <p:par>
                          <p:cTn id="45" fill="hold">
                            <p:stCondLst>
                              <p:cond delay="500"/>
                            </p:stCondLst>
                            <p:childTnLst>
                              <p:par>
                                <p:cTn id="46" presetID="14" presetClass="entr" presetSubtype="10" fill="hold" grpId="0" nodeType="after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randombar(horizontal)">
                                      <p:cBhvr>
                                        <p:cTn id="48" dur="500"/>
                                        <p:tgtEl>
                                          <p:spTgt spid="8"/>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6" fill="hold" grpId="0" nodeType="clickEffect">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cBhvr additive="base">
                                        <p:cTn id="53" dur="500" fill="hold"/>
                                        <p:tgtEl>
                                          <p:spTgt spid="6"/>
                                        </p:tgtEl>
                                        <p:attrNameLst>
                                          <p:attrName>ppt_x</p:attrName>
                                        </p:attrNameLst>
                                      </p:cBhvr>
                                      <p:tavLst>
                                        <p:tav tm="0">
                                          <p:val>
                                            <p:strVal val="1+#ppt_w/2"/>
                                          </p:val>
                                        </p:tav>
                                        <p:tav tm="100000">
                                          <p:val>
                                            <p:strVal val="#ppt_x"/>
                                          </p:val>
                                        </p:tav>
                                      </p:tavLst>
                                    </p:anim>
                                    <p:anim calcmode="lin" valueType="num">
                                      <p:cBhvr additive="base">
                                        <p:cTn id="54" dur="500" fill="hold"/>
                                        <p:tgtEl>
                                          <p:spTgt spid="6"/>
                                        </p:tgtEl>
                                        <p:attrNameLst>
                                          <p:attrName>ppt_y</p:attrName>
                                        </p:attrNameLst>
                                      </p:cBhvr>
                                      <p:tavLst>
                                        <p:tav tm="0">
                                          <p:val>
                                            <p:strVal val="1+#ppt_h/2"/>
                                          </p:val>
                                        </p:tav>
                                        <p:tav tm="100000">
                                          <p:val>
                                            <p:strVal val="#ppt_y"/>
                                          </p:val>
                                        </p:tav>
                                      </p:tavLst>
                                    </p:anim>
                                  </p:childTnLst>
                                </p:cTn>
                              </p:par>
                              <p:par>
                                <p:cTn id="55" presetID="14" presetClass="entr" presetSubtype="10" fill="hold" grpId="0" nodeType="withEffect">
                                  <p:stCondLst>
                                    <p:cond delay="600"/>
                                  </p:stCondLst>
                                  <p:childTnLst>
                                    <p:set>
                                      <p:cBhvr>
                                        <p:cTn id="56" dur="1" fill="hold">
                                          <p:stCondLst>
                                            <p:cond delay="0"/>
                                          </p:stCondLst>
                                        </p:cTn>
                                        <p:tgtEl>
                                          <p:spTgt spid="9"/>
                                        </p:tgtEl>
                                        <p:attrNameLst>
                                          <p:attrName>style.visibility</p:attrName>
                                        </p:attrNameLst>
                                      </p:cBhvr>
                                      <p:to>
                                        <p:strVal val="visible"/>
                                      </p:to>
                                    </p:set>
                                    <p:animEffect transition="in" filter="randombar(horizontal)">
                                      <p:cBhvr>
                                        <p:cTn id="5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Box 30"/>
          <p:cNvSpPr>
            <a:spLocks noChangeArrowheads="1"/>
          </p:cNvSpPr>
          <p:nvPr/>
        </p:nvSpPr>
        <p:spPr bwMode="auto">
          <a:xfrm>
            <a:off x="3894296" y="3788958"/>
            <a:ext cx="3351429" cy="461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buClr>
                <a:srgbClr val="FF0000"/>
              </a:buClr>
              <a:buSzPct val="70000"/>
            </a:pPr>
            <a:r>
              <a:rPr lang="en-US" altLang="zh-CN" sz="2000" b="1" dirty="0">
                <a:solidFill>
                  <a:srgbClr val="000000"/>
                </a:solidFill>
                <a:latin typeface="微软雅黑" pitchFamily="34" charset="-122"/>
                <a:ea typeface="微软雅黑" pitchFamily="34" charset="-122"/>
                <a:sym typeface="微软雅黑" pitchFamily="34" charset="-122"/>
              </a:rPr>
              <a:t>10</a:t>
            </a:r>
            <a:r>
              <a:rPr lang="en-US" altLang="zh-CN" sz="2400" b="1" dirty="0">
                <a:solidFill>
                  <a:srgbClr val="000000"/>
                </a:solidFill>
                <a:latin typeface="微软雅黑" pitchFamily="34" charset="-122"/>
                <a:ea typeface="微软雅黑" pitchFamily="34" charset="-122"/>
                <a:sym typeface="微软雅黑" pitchFamily="34" charset="-122"/>
              </a:rPr>
              <a:t> </a:t>
            </a:r>
            <a:r>
              <a:rPr lang="zh-CN" altLang="en-US" sz="1600" dirty="0">
                <a:solidFill>
                  <a:srgbClr val="000000"/>
                </a:solidFill>
                <a:latin typeface="微软雅黑" pitchFamily="34" charset="-122"/>
                <a:ea typeface="微软雅黑" pitchFamily="34" charset="-122"/>
                <a:sym typeface="微软雅黑" pitchFamily="34" charset="-122"/>
              </a:rPr>
              <a:t>条成绩，点击添加文本</a:t>
            </a:r>
            <a:endParaRPr lang="zh-CN" altLang="en-US" dirty="0"/>
          </a:p>
        </p:txBody>
      </p:sp>
      <p:sp>
        <p:nvSpPr>
          <p:cNvPr id="15" name="Freeform 7"/>
          <p:cNvSpPr>
            <a:spLocks noChangeArrowheads="1"/>
          </p:cNvSpPr>
          <p:nvPr/>
        </p:nvSpPr>
        <p:spPr bwMode="auto">
          <a:xfrm>
            <a:off x="1203775" y="1557226"/>
            <a:ext cx="5901994" cy="4115013"/>
          </a:xfrm>
          <a:custGeom>
            <a:avLst/>
            <a:gdLst>
              <a:gd name="T0" fmla="*/ 0 w 625"/>
              <a:gd name="T1" fmla="*/ 2147483647 h 495"/>
              <a:gd name="T2" fmla="*/ 2147483647 w 625"/>
              <a:gd name="T3" fmla="*/ 2147483647 h 495"/>
              <a:gd name="T4" fmla="*/ 2147483647 w 625"/>
              <a:gd name="T5" fmla="*/ 2147483647 h 495"/>
              <a:gd name="T6" fmla="*/ 2147483647 w 625"/>
              <a:gd name="T7" fmla="*/ 2147483647 h 495"/>
              <a:gd name="T8" fmla="*/ 2147483647 w 625"/>
              <a:gd name="T9" fmla="*/ 2147483647 h 495"/>
              <a:gd name="T10" fmla="*/ 2147483647 w 625"/>
              <a:gd name="T11" fmla="*/ 2147483647 h 495"/>
              <a:gd name="T12" fmla="*/ 2147483647 w 625"/>
              <a:gd name="T13" fmla="*/ 2147483647 h 495"/>
              <a:gd name="T14" fmla="*/ 2147483647 w 625"/>
              <a:gd name="T15" fmla="*/ 2147483647 h 495"/>
              <a:gd name="T16" fmla="*/ 2147483647 w 625"/>
              <a:gd name="T17" fmla="*/ 2147483647 h 495"/>
              <a:gd name="T18" fmla="*/ 2147483647 w 625"/>
              <a:gd name="T19" fmla="*/ 2147483647 h 495"/>
              <a:gd name="T20" fmla="*/ 2147483647 w 625"/>
              <a:gd name="T21" fmla="*/ 2147483647 h 495"/>
              <a:gd name="T22" fmla="*/ 2147483647 w 625"/>
              <a:gd name="T23" fmla="*/ 2147483647 h 495"/>
              <a:gd name="T24" fmla="*/ 2147483647 w 625"/>
              <a:gd name="T25" fmla="*/ 2147483647 h 495"/>
              <a:gd name="T26" fmla="*/ 2147483647 w 625"/>
              <a:gd name="T27" fmla="*/ 2147483647 h 495"/>
              <a:gd name="T28" fmla="*/ 2147483647 w 625"/>
              <a:gd name="T29" fmla="*/ 1772890328 h 495"/>
              <a:gd name="T30" fmla="*/ 2147483647 w 625"/>
              <a:gd name="T31" fmla="*/ 1283821987 h 495"/>
              <a:gd name="T32" fmla="*/ 2147483647 w 625"/>
              <a:gd name="T33" fmla="*/ 611339336 h 495"/>
              <a:gd name="T34" fmla="*/ 2147483647 w 625"/>
              <a:gd name="T35" fmla="*/ 0 h 495"/>
              <a:gd name="T36" fmla="*/ 2147483647 w 625"/>
              <a:gd name="T37" fmla="*/ 1956296820 h 495"/>
              <a:gd name="T38" fmla="*/ 2147483647 w 625"/>
              <a:gd name="T39" fmla="*/ 2147483647 h 495"/>
              <a:gd name="T40" fmla="*/ 2147483647 w 625"/>
              <a:gd name="T41" fmla="*/ 2147483647 h 495"/>
              <a:gd name="T42" fmla="*/ 2147483647 w 625"/>
              <a:gd name="T43" fmla="*/ 2147483647 h 495"/>
              <a:gd name="T44" fmla="*/ 2147483647 w 625"/>
              <a:gd name="T45" fmla="*/ 2147483647 h 495"/>
              <a:gd name="T46" fmla="*/ 2147483647 w 625"/>
              <a:gd name="T47" fmla="*/ 2147483647 h 495"/>
              <a:gd name="T48" fmla="*/ 2147483647 w 625"/>
              <a:gd name="T49" fmla="*/ 2147483647 h 495"/>
              <a:gd name="T50" fmla="*/ 2147483647 w 625"/>
              <a:gd name="T51" fmla="*/ 2147483647 h 495"/>
              <a:gd name="T52" fmla="*/ 2147483647 w 625"/>
              <a:gd name="T53" fmla="*/ 2147483647 h 495"/>
              <a:gd name="T54" fmla="*/ 2147483647 w 625"/>
              <a:gd name="T55" fmla="*/ 2147483647 h 495"/>
              <a:gd name="T56" fmla="*/ 2147483647 w 625"/>
              <a:gd name="T57" fmla="*/ 2147483647 h 495"/>
              <a:gd name="T58" fmla="*/ 2147483647 w 625"/>
              <a:gd name="T59" fmla="*/ 2147483647 h 495"/>
              <a:gd name="T60" fmla="*/ 2147483647 w 625"/>
              <a:gd name="T61" fmla="*/ 2147483647 h 495"/>
              <a:gd name="T62" fmla="*/ 2147483647 w 625"/>
              <a:gd name="T63" fmla="*/ 2147483647 h 495"/>
              <a:gd name="T64" fmla="*/ 2147483647 w 625"/>
              <a:gd name="T65" fmla="*/ 2147483647 h 495"/>
              <a:gd name="T66" fmla="*/ 2147483647 w 625"/>
              <a:gd name="T67" fmla="*/ 2147483647 h 495"/>
              <a:gd name="T68" fmla="*/ 2147483647 w 625"/>
              <a:gd name="T69" fmla="*/ 2147483647 h 495"/>
              <a:gd name="T70" fmla="*/ 0 w 625"/>
              <a:gd name="T71" fmla="*/ 2147483647 h 495"/>
              <a:gd name="T72" fmla="*/ 0 w 625"/>
              <a:gd name="T73" fmla="*/ 2147483647 h 49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25"/>
              <a:gd name="T112" fmla="*/ 0 h 495"/>
              <a:gd name="T113" fmla="*/ 625 w 625"/>
              <a:gd name="T114" fmla="*/ 495 h 49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25" h="495">
                <a:moveTo>
                  <a:pt x="0" y="455"/>
                </a:moveTo>
                <a:lnTo>
                  <a:pt x="117" y="455"/>
                </a:lnTo>
                <a:lnTo>
                  <a:pt x="117" y="378"/>
                </a:lnTo>
                <a:lnTo>
                  <a:pt x="117" y="337"/>
                </a:lnTo>
                <a:lnTo>
                  <a:pt x="158" y="337"/>
                </a:lnTo>
                <a:lnTo>
                  <a:pt x="235" y="337"/>
                </a:lnTo>
                <a:lnTo>
                  <a:pt x="235" y="260"/>
                </a:lnTo>
                <a:lnTo>
                  <a:pt x="235" y="219"/>
                </a:lnTo>
                <a:lnTo>
                  <a:pt x="276" y="219"/>
                </a:lnTo>
                <a:lnTo>
                  <a:pt x="353" y="219"/>
                </a:lnTo>
                <a:lnTo>
                  <a:pt x="353" y="142"/>
                </a:lnTo>
                <a:lnTo>
                  <a:pt x="353" y="101"/>
                </a:lnTo>
                <a:lnTo>
                  <a:pt x="394" y="101"/>
                </a:lnTo>
                <a:lnTo>
                  <a:pt x="495" y="101"/>
                </a:lnTo>
                <a:lnTo>
                  <a:pt x="568" y="29"/>
                </a:lnTo>
                <a:lnTo>
                  <a:pt x="560" y="21"/>
                </a:lnTo>
                <a:lnTo>
                  <a:pt x="593" y="10"/>
                </a:lnTo>
                <a:lnTo>
                  <a:pt x="625" y="0"/>
                </a:lnTo>
                <a:lnTo>
                  <a:pt x="615" y="32"/>
                </a:lnTo>
                <a:lnTo>
                  <a:pt x="604" y="65"/>
                </a:lnTo>
                <a:lnTo>
                  <a:pt x="596" y="57"/>
                </a:lnTo>
                <a:lnTo>
                  <a:pt x="512" y="142"/>
                </a:lnTo>
                <a:lnTo>
                  <a:pt x="394" y="142"/>
                </a:lnTo>
                <a:lnTo>
                  <a:pt x="394" y="219"/>
                </a:lnTo>
                <a:lnTo>
                  <a:pt x="394" y="260"/>
                </a:lnTo>
                <a:lnTo>
                  <a:pt x="353" y="260"/>
                </a:lnTo>
                <a:lnTo>
                  <a:pt x="276" y="260"/>
                </a:lnTo>
                <a:lnTo>
                  <a:pt x="276" y="337"/>
                </a:lnTo>
                <a:lnTo>
                  <a:pt x="276" y="378"/>
                </a:lnTo>
                <a:lnTo>
                  <a:pt x="235" y="378"/>
                </a:lnTo>
                <a:lnTo>
                  <a:pt x="158" y="378"/>
                </a:lnTo>
                <a:lnTo>
                  <a:pt x="158" y="455"/>
                </a:lnTo>
                <a:lnTo>
                  <a:pt x="158" y="495"/>
                </a:lnTo>
                <a:lnTo>
                  <a:pt x="117" y="495"/>
                </a:lnTo>
                <a:lnTo>
                  <a:pt x="0" y="495"/>
                </a:lnTo>
                <a:lnTo>
                  <a:pt x="0" y="455"/>
                </a:lnTo>
              </a:path>
            </a:pathLst>
          </a:custGeom>
          <a:solidFill>
            <a:srgbClr val="C00000"/>
          </a:solidFill>
          <a:ln>
            <a:noFill/>
          </a:ln>
          <a:extLst/>
        </p:spPr>
        <p:txBody>
          <a:bodyPr anchor="ctr"/>
          <a:lstStyle/>
          <a:p>
            <a:endParaRPr lang="zh-CN" altLang="en-US"/>
          </a:p>
        </p:txBody>
      </p:sp>
      <p:sp>
        <p:nvSpPr>
          <p:cNvPr id="17" name="矩形 8"/>
          <p:cNvSpPr>
            <a:spLocks noChangeArrowheads="1"/>
          </p:cNvSpPr>
          <p:nvPr/>
        </p:nvSpPr>
        <p:spPr bwMode="auto">
          <a:xfrm>
            <a:off x="1198712" y="4898437"/>
            <a:ext cx="985297" cy="369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b="1" dirty="0">
                <a:solidFill>
                  <a:schemeClr val="tx1">
                    <a:lumMod val="85000"/>
                    <a:lumOff val="15000"/>
                  </a:schemeClr>
                </a:solidFill>
                <a:latin typeface="微软雅黑" pitchFamily="34" charset="-122"/>
                <a:ea typeface="微软雅黑" pitchFamily="34" charset="-122"/>
                <a:sym typeface="微软雅黑" pitchFamily="34" charset="-122"/>
              </a:rPr>
              <a:t>2001</a:t>
            </a:r>
            <a:r>
              <a:rPr lang="zh-CN" altLang="en-US" b="1" dirty="0">
                <a:solidFill>
                  <a:schemeClr val="tx1">
                    <a:lumMod val="85000"/>
                    <a:lumOff val="15000"/>
                  </a:schemeClr>
                </a:solidFill>
                <a:latin typeface="微软雅黑" pitchFamily="34" charset="-122"/>
                <a:ea typeface="微软雅黑" pitchFamily="34" charset="-122"/>
                <a:sym typeface="微软雅黑" pitchFamily="34" charset="-122"/>
              </a:rPr>
              <a:t>年</a:t>
            </a:r>
            <a:endParaRPr lang="zh-CN" altLang="en-US" b="1" dirty="0">
              <a:solidFill>
                <a:schemeClr val="tx1">
                  <a:lumMod val="85000"/>
                  <a:lumOff val="15000"/>
                </a:schemeClr>
              </a:solidFill>
              <a:ea typeface="微软雅黑" pitchFamily="34" charset="-122"/>
            </a:endParaRPr>
          </a:p>
        </p:txBody>
      </p:sp>
      <p:sp>
        <p:nvSpPr>
          <p:cNvPr id="20" name="矩形 9"/>
          <p:cNvSpPr>
            <a:spLocks noChangeArrowheads="1"/>
          </p:cNvSpPr>
          <p:nvPr/>
        </p:nvSpPr>
        <p:spPr bwMode="auto">
          <a:xfrm>
            <a:off x="2329771" y="3890558"/>
            <a:ext cx="985297" cy="369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latinLnBrk="1">
              <a:buClr>
                <a:srgbClr val="FF0000"/>
              </a:buClr>
              <a:buSzPct val="70000"/>
            </a:pPr>
            <a:r>
              <a:rPr lang="en-US" altLang="zh-CN" b="1" dirty="0">
                <a:solidFill>
                  <a:schemeClr val="tx1">
                    <a:lumMod val="85000"/>
                    <a:lumOff val="15000"/>
                  </a:schemeClr>
                </a:solidFill>
                <a:latin typeface="微软雅黑" pitchFamily="34" charset="-122"/>
                <a:ea typeface="微软雅黑" pitchFamily="34" charset="-122"/>
                <a:sym typeface="微软雅黑" pitchFamily="34" charset="-122"/>
              </a:rPr>
              <a:t>2005</a:t>
            </a:r>
            <a:r>
              <a:rPr lang="zh-CN" altLang="en-US" b="1" dirty="0">
                <a:solidFill>
                  <a:schemeClr val="tx1">
                    <a:lumMod val="85000"/>
                    <a:lumOff val="15000"/>
                  </a:schemeClr>
                </a:solidFill>
                <a:latin typeface="微软雅黑" pitchFamily="34" charset="-122"/>
                <a:ea typeface="微软雅黑" pitchFamily="34" charset="-122"/>
                <a:sym typeface="微软雅黑" pitchFamily="34" charset="-122"/>
              </a:rPr>
              <a:t>年</a:t>
            </a:r>
          </a:p>
        </p:txBody>
      </p:sp>
      <p:sp>
        <p:nvSpPr>
          <p:cNvPr id="23" name="矩形 10"/>
          <p:cNvSpPr>
            <a:spLocks noChangeArrowheads="1"/>
          </p:cNvSpPr>
          <p:nvPr/>
        </p:nvSpPr>
        <p:spPr bwMode="auto">
          <a:xfrm>
            <a:off x="3455981" y="2945381"/>
            <a:ext cx="985297" cy="369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latinLnBrk="1">
              <a:buClr>
                <a:srgbClr val="FF0000"/>
              </a:buClr>
              <a:buSzPct val="70000"/>
            </a:pPr>
            <a:r>
              <a:rPr lang="en-US" altLang="zh-CN" b="1" dirty="0">
                <a:solidFill>
                  <a:schemeClr val="tx1">
                    <a:lumMod val="85000"/>
                    <a:lumOff val="15000"/>
                  </a:schemeClr>
                </a:solidFill>
                <a:latin typeface="微软雅黑" pitchFamily="34" charset="-122"/>
                <a:ea typeface="微软雅黑" pitchFamily="34" charset="-122"/>
                <a:sym typeface="微软雅黑" pitchFamily="34" charset="-122"/>
              </a:rPr>
              <a:t>2012</a:t>
            </a:r>
            <a:r>
              <a:rPr lang="zh-CN" altLang="en-US" b="1" dirty="0">
                <a:solidFill>
                  <a:schemeClr val="tx1">
                    <a:lumMod val="85000"/>
                    <a:lumOff val="15000"/>
                  </a:schemeClr>
                </a:solidFill>
                <a:latin typeface="微软雅黑" pitchFamily="34" charset="-122"/>
                <a:ea typeface="微软雅黑" pitchFamily="34" charset="-122"/>
                <a:sym typeface="微软雅黑" pitchFamily="34" charset="-122"/>
              </a:rPr>
              <a:t>年</a:t>
            </a:r>
            <a:endParaRPr lang="zh-CN" altLang="en-US" b="1" dirty="0">
              <a:solidFill>
                <a:schemeClr val="tx1">
                  <a:lumMod val="85000"/>
                  <a:lumOff val="15000"/>
                </a:schemeClr>
              </a:solidFill>
            </a:endParaRPr>
          </a:p>
        </p:txBody>
      </p:sp>
      <p:sp>
        <p:nvSpPr>
          <p:cNvPr id="26" name="矩形 11"/>
          <p:cNvSpPr>
            <a:spLocks noChangeArrowheads="1"/>
          </p:cNvSpPr>
          <p:nvPr/>
        </p:nvSpPr>
        <p:spPr bwMode="auto">
          <a:xfrm>
            <a:off x="4607093" y="1937502"/>
            <a:ext cx="985297" cy="369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latinLnBrk="1">
              <a:buClr>
                <a:srgbClr val="FF0000"/>
              </a:buClr>
              <a:buSzPct val="70000"/>
              <a:buFont typeface="Wingdings" pitchFamily="2" charset="2"/>
              <a:buNone/>
            </a:pPr>
            <a:r>
              <a:rPr lang="en-US" altLang="zh-CN" b="1" dirty="0">
                <a:solidFill>
                  <a:schemeClr val="tx1">
                    <a:lumMod val="85000"/>
                    <a:lumOff val="15000"/>
                  </a:schemeClr>
                </a:solidFill>
                <a:latin typeface="微软雅黑" pitchFamily="34" charset="-122"/>
                <a:ea typeface="微软雅黑" pitchFamily="34" charset="-122"/>
                <a:sym typeface="微软雅黑" pitchFamily="34" charset="-122"/>
              </a:rPr>
              <a:t>2015</a:t>
            </a:r>
            <a:r>
              <a:rPr lang="zh-CN" altLang="en-US" b="1" dirty="0">
                <a:solidFill>
                  <a:schemeClr val="tx1">
                    <a:lumMod val="85000"/>
                    <a:lumOff val="15000"/>
                  </a:schemeClr>
                </a:solidFill>
                <a:latin typeface="微软雅黑" pitchFamily="34" charset="-122"/>
                <a:ea typeface="微软雅黑" pitchFamily="34" charset="-122"/>
                <a:sym typeface="微软雅黑" pitchFamily="34" charset="-122"/>
              </a:rPr>
              <a:t>年</a:t>
            </a:r>
          </a:p>
        </p:txBody>
      </p:sp>
      <p:sp>
        <p:nvSpPr>
          <p:cNvPr id="28" name="Text Box 30"/>
          <p:cNvSpPr>
            <a:spLocks noChangeArrowheads="1"/>
          </p:cNvSpPr>
          <p:nvPr/>
        </p:nvSpPr>
        <p:spPr bwMode="auto">
          <a:xfrm>
            <a:off x="5117353" y="2810690"/>
            <a:ext cx="2777261" cy="461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buClr>
                <a:srgbClr val="FF0000"/>
              </a:buClr>
              <a:buSzPct val="70000"/>
            </a:pPr>
            <a:r>
              <a:rPr lang="en-US" altLang="zh-CN" sz="2000" b="1" dirty="0">
                <a:solidFill>
                  <a:srgbClr val="000000"/>
                </a:solidFill>
                <a:latin typeface="微软雅黑" pitchFamily="34" charset="-122"/>
                <a:ea typeface="微软雅黑" pitchFamily="34" charset="-122"/>
                <a:sym typeface="微软雅黑" pitchFamily="34" charset="-122"/>
              </a:rPr>
              <a:t>10</a:t>
            </a:r>
            <a:r>
              <a:rPr lang="en-US" altLang="zh-CN" sz="2400" b="1" dirty="0">
                <a:solidFill>
                  <a:srgbClr val="000000"/>
                </a:solidFill>
                <a:latin typeface="微软雅黑" pitchFamily="34" charset="-122"/>
                <a:ea typeface="微软雅黑" pitchFamily="34" charset="-122"/>
                <a:sym typeface="微软雅黑" pitchFamily="34" charset="-122"/>
              </a:rPr>
              <a:t> </a:t>
            </a:r>
            <a:r>
              <a:rPr lang="zh-CN" altLang="en-US" sz="1600" dirty="0">
                <a:solidFill>
                  <a:srgbClr val="000000"/>
                </a:solidFill>
                <a:latin typeface="微软雅黑" pitchFamily="34" charset="-122"/>
                <a:ea typeface="微软雅黑" pitchFamily="34" charset="-122"/>
                <a:sym typeface="微软雅黑" pitchFamily="34" charset="-122"/>
              </a:rPr>
              <a:t>条成绩，点击添加文本</a:t>
            </a:r>
            <a:endParaRPr lang="zh-CN" altLang="en-US" dirty="0"/>
          </a:p>
        </p:txBody>
      </p:sp>
      <p:sp>
        <p:nvSpPr>
          <p:cNvPr id="29" name="Text Box 30"/>
          <p:cNvSpPr>
            <a:spLocks noChangeArrowheads="1"/>
          </p:cNvSpPr>
          <p:nvPr/>
        </p:nvSpPr>
        <p:spPr bwMode="auto">
          <a:xfrm>
            <a:off x="2818102" y="4754456"/>
            <a:ext cx="3349843" cy="461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buClr>
                <a:srgbClr val="FF0000"/>
              </a:buClr>
              <a:buSzPct val="70000"/>
            </a:pPr>
            <a:r>
              <a:rPr lang="en-US" altLang="zh-CN" sz="2000" b="1" dirty="0">
                <a:solidFill>
                  <a:srgbClr val="000000"/>
                </a:solidFill>
                <a:latin typeface="微软雅黑" pitchFamily="34" charset="-122"/>
                <a:ea typeface="微软雅黑" pitchFamily="34" charset="-122"/>
                <a:sym typeface="微软雅黑" pitchFamily="34" charset="-122"/>
              </a:rPr>
              <a:t>10</a:t>
            </a:r>
            <a:r>
              <a:rPr lang="en-US" altLang="zh-CN" sz="2400" b="1" dirty="0">
                <a:solidFill>
                  <a:srgbClr val="000000"/>
                </a:solidFill>
                <a:latin typeface="微软雅黑" pitchFamily="34" charset="-122"/>
                <a:ea typeface="微软雅黑" pitchFamily="34" charset="-122"/>
                <a:sym typeface="微软雅黑" pitchFamily="34" charset="-122"/>
              </a:rPr>
              <a:t> </a:t>
            </a:r>
            <a:r>
              <a:rPr lang="zh-CN" altLang="en-US" sz="1600" dirty="0">
                <a:solidFill>
                  <a:srgbClr val="000000"/>
                </a:solidFill>
                <a:latin typeface="微软雅黑" pitchFamily="34" charset="-122"/>
                <a:ea typeface="微软雅黑" pitchFamily="34" charset="-122"/>
                <a:sym typeface="微软雅黑" pitchFamily="34" charset="-122"/>
              </a:rPr>
              <a:t>条成绩，点击添加文本</a:t>
            </a:r>
            <a:endParaRPr lang="zh-CN" altLang="en-US" dirty="0"/>
          </a:p>
        </p:txBody>
      </p:sp>
      <p:sp>
        <p:nvSpPr>
          <p:cNvPr id="30" name="Text Box 30"/>
          <p:cNvSpPr>
            <a:spLocks noChangeArrowheads="1"/>
          </p:cNvSpPr>
          <p:nvPr/>
        </p:nvSpPr>
        <p:spPr bwMode="auto">
          <a:xfrm>
            <a:off x="1203775" y="5732724"/>
            <a:ext cx="3349843" cy="461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buClr>
                <a:srgbClr val="FF0000"/>
              </a:buClr>
              <a:buSzPct val="70000"/>
            </a:pPr>
            <a:r>
              <a:rPr lang="en-US" altLang="zh-CN" sz="2000" b="1" dirty="0">
                <a:solidFill>
                  <a:srgbClr val="000000"/>
                </a:solidFill>
                <a:latin typeface="微软雅黑" pitchFamily="34" charset="-122"/>
                <a:ea typeface="微软雅黑" pitchFamily="34" charset="-122"/>
                <a:sym typeface="微软雅黑" pitchFamily="34" charset="-122"/>
              </a:rPr>
              <a:t>10</a:t>
            </a:r>
            <a:r>
              <a:rPr lang="en-US" altLang="zh-CN" sz="2400" b="1" dirty="0">
                <a:solidFill>
                  <a:srgbClr val="000000"/>
                </a:solidFill>
                <a:latin typeface="微软雅黑" pitchFamily="34" charset="-122"/>
                <a:ea typeface="微软雅黑" pitchFamily="34" charset="-122"/>
                <a:sym typeface="微软雅黑" pitchFamily="34" charset="-122"/>
              </a:rPr>
              <a:t> </a:t>
            </a:r>
            <a:r>
              <a:rPr lang="zh-CN" altLang="en-US" sz="1600" dirty="0">
                <a:solidFill>
                  <a:srgbClr val="000000"/>
                </a:solidFill>
                <a:latin typeface="微软雅黑" pitchFamily="34" charset="-122"/>
                <a:ea typeface="微软雅黑" pitchFamily="34" charset="-122"/>
                <a:sym typeface="微软雅黑" pitchFamily="34" charset="-122"/>
              </a:rPr>
              <a:t>条成绩，点击添加文本</a:t>
            </a:r>
            <a:endParaRPr lang="zh-CN" altLang="en-US" dirty="0"/>
          </a:p>
        </p:txBody>
      </p:sp>
      <p:sp>
        <p:nvSpPr>
          <p:cNvPr id="31" name="矩形 30"/>
          <p:cNvSpPr/>
          <p:nvPr/>
        </p:nvSpPr>
        <p:spPr>
          <a:xfrm>
            <a:off x="8038502" y="2162698"/>
            <a:ext cx="3021669" cy="3784776"/>
          </a:xfrm>
          <a:prstGeom prst="rect">
            <a:avLst/>
          </a:prstGeom>
        </p:spPr>
        <p:txBody>
          <a:bodyPr wrap="square">
            <a:spAutoFit/>
          </a:bodyPr>
          <a:lstStyle/>
          <a:p>
            <a:pPr>
              <a:lnSpc>
                <a:spcPct val="150000"/>
              </a:lnSpc>
            </a:pPr>
            <a:r>
              <a:rPr lang="zh-CN" altLang="en-US" sz="16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600" dirty="0">
              <a:solidFill>
                <a:schemeClr val="tx1">
                  <a:lumMod val="85000"/>
                  <a:lumOff val="15000"/>
                </a:schemeClr>
              </a:solidFill>
              <a:latin typeface="微软雅黑" pitchFamily="34" charset="-122"/>
              <a:ea typeface="微软雅黑" pitchFamily="34" charset="-122"/>
            </a:endParaRPr>
          </a:p>
          <a:p>
            <a:pPr>
              <a:lnSpc>
                <a:spcPct val="150000"/>
              </a:lnSpc>
            </a:pPr>
            <a:r>
              <a:rPr lang="zh-CN" altLang="en-US" sz="16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600" dirty="0">
              <a:solidFill>
                <a:schemeClr val="tx1">
                  <a:lumMod val="85000"/>
                  <a:lumOff val="15000"/>
                </a:schemeClr>
              </a:solidFill>
              <a:latin typeface="微软雅黑" pitchFamily="34" charset="-122"/>
              <a:ea typeface="微软雅黑" pitchFamily="34" charset="-122"/>
            </a:endParaRPr>
          </a:p>
          <a:p>
            <a:pPr>
              <a:lnSpc>
                <a:spcPct val="150000"/>
              </a:lnSpc>
            </a:pPr>
            <a:r>
              <a:rPr lang="zh-CN" altLang="en-US" sz="16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a:lnSpc>
                <a:spcPct val="150000"/>
              </a:lnSpc>
            </a:pP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p:txBody>
      </p:sp>
      <p:sp>
        <p:nvSpPr>
          <p:cNvPr id="16" name="文本框 2"/>
          <p:cNvSpPr txBox="1"/>
          <p:nvPr/>
        </p:nvSpPr>
        <p:spPr>
          <a:xfrm>
            <a:off x="1131508" y="170230"/>
            <a:ext cx="3286051" cy="523099"/>
          </a:xfrm>
          <a:prstGeom prst="rect">
            <a:avLst/>
          </a:prstGeom>
          <a:noFill/>
        </p:spPr>
        <p:txBody>
          <a:bodyPr wrap="square" rtlCol="0">
            <a:spAutoFit/>
          </a:bodyPr>
          <a:lstStyle/>
          <a:p>
            <a:pPr algn="ctr"/>
            <a:r>
              <a:rPr lang="zh-CN" altLang="en-US" sz="2799" b="1" dirty="0" smtClean="0">
                <a:solidFill>
                  <a:srgbClr val="C00000"/>
                </a:solidFill>
                <a:latin typeface="微软雅黑" pitchFamily="34" charset="-122"/>
                <a:ea typeface="微软雅黑" pitchFamily="34" charset="-122"/>
              </a:rPr>
              <a:t> </a:t>
            </a:r>
            <a:endParaRPr lang="zh-CN" altLang="en-US" sz="2799" b="1" dirty="0">
              <a:solidFill>
                <a:srgbClr val="C00000"/>
              </a:solidFill>
              <a:latin typeface="微软雅黑" pitchFamily="34" charset="-122"/>
              <a:ea typeface="微软雅黑" pitchFamily="34" charset="-122"/>
            </a:endParaRPr>
          </a:p>
        </p:txBody>
      </p:sp>
    </p:spTree>
    <p:extLst>
      <p:ext uri="{BB962C8B-B14F-4D97-AF65-F5344CB8AC3E}">
        <p14:creationId xmlns:p14="http://schemas.microsoft.com/office/powerpoint/2010/main" val="4084842856"/>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15"/>
                                        </p:tgtEl>
                                        <p:attrNameLst>
                                          <p:attrName>style.visibility</p:attrName>
                                        </p:attrNameLst>
                                      </p:cBhvr>
                                      <p:to>
                                        <p:strVal val="visible"/>
                                      </p:to>
                                    </p:set>
                                    <p:animEffect>
                                      <p:cBhvr>
                                        <p:cTn id="14" dur="750"/>
                                        <p:tgtEl>
                                          <p:spTgt spid="15"/>
                                        </p:tgtEl>
                                      </p:cBhvr>
                                    </p:animEffect>
                                  </p:childTnLst>
                                </p:cTn>
                              </p:par>
                            </p:childTnLst>
                          </p:cTn>
                        </p:par>
                        <p:par>
                          <p:cTn id="15" fill="hold">
                            <p:stCondLst>
                              <p:cond delay="750"/>
                            </p:stCondLst>
                            <p:childTnLst>
                              <p:par>
                                <p:cTn id="16" presetID="2" presetClass="entr" presetSubtype="2" fill="hold" grpId="0" nodeType="after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p:cTn id="18" dur="500" fill="hold"/>
                                        <p:tgtEl>
                                          <p:spTgt spid="28"/>
                                        </p:tgtEl>
                                        <p:attrNameLst>
                                          <p:attrName>ppt_x</p:attrName>
                                        </p:attrNameLst>
                                      </p:cBhvr>
                                      <p:tavLst>
                                        <p:tav tm="0">
                                          <p:val>
                                            <p:strVal val="1+#ppt_w/2"/>
                                          </p:val>
                                        </p:tav>
                                        <p:tav tm="100000">
                                          <p:val>
                                            <p:strVal val="#ppt_x"/>
                                          </p:val>
                                        </p:tav>
                                      </p:tavLst>
                                    </p:anim>
                                    <p:anim calcmode="lin" valueType="num">
                                      <p:cBhvr>
                                        <p:cTn id="19" dur="500" fill="hold"/>
                                        <p:tgtEl>
                                          <p:spTgt spid="28"/>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25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ppt_x</p:attrName>
                                        </p:attrNameLst>
                                      </p:cBhvr>
                                      <p:tavLst>
                                        <p:tav tm="0">
                                          <p:val>
                                            <p:strVal val="1+#ppt_w/2"/>
                                          </p:val>
                                        </p:tav>
                                        <p:tav tm="100000">
                                          <p:val>
                                            <p:strVal val="#ppt_x"/>
                                          </p:val>
                                        </p:tav>
                                      </p:tavLst>
                                    </p:anim>
                                    <p:anim calcmode="lin" valueType="num">
                                      <p:cBhvr>
                                        <p:cTn id="23" dur="500" fill="hold"/>
                                        <p:tgtEl>
                                          <p:spTgt spid="14"/>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500"/>
                                  </p:stCondLst>
                                  <p:childTnLst>
                                    <p:set>
                                      <p:cBhvr>
                                        <p:cTn id="25" dur="1" fill="hold">
                                          <p:stCondLst>
                                            <p:cond delay="0"/>
                                          </p:stCondLst>
                                        </p:cTn>
                                        <p:tgtEl>
                                          <p:spTgt spid="29"/>
                                        </p:tgtEl>
                                        <p:attrNameLst>
                                          <p:attrName>style.visibility</p:attrName>
                                        </p:attrNameLst>
                                      </p:cBhvr>
                                      <p:to>
                                        <p:strVal val="visible"/>
                                      </p:to>
                                    </p:set>
                                    <p:anim calcmode="lin" valueType="num">
                                      <p:cBhvr>
                                        <p:cTn id="26" dur="500" fill="hold"/>
                                        <p:tgtEl>
                                          <p:spTgt spid="29"/>
                                        </p:tgtEl>
                                        <p:attrNameLst>
                                          <p:attrName>ppt_x</p:attrName>
                                        </p:attrNameLst>
                                      </p:cBhvr>
                                      <p:tavLst>
                                        <p:tav tm="0">
                                          <p:val>
                                            <p:strVal val="1+#ppt_w/2"/>
                                          </p:val>
                                        </p:tav>
                                        <p:tav tm="100000">
                                          <p:val>
                                            <p:strVal val="#ppt_x"/>
                                          </p:val>
                                        </p:tav>
                                      </p:tavLst>
                                    </p:anim>
                                    <p:anim calcmode="lin" valueType="num">
                                      <p:cBhvr>
                                        <p:cTn id="27" dur="500" fill="hold"/>
                                        <p:tgtEl>
                                          <p:spTgt spid="29"/>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750"/>
                                  </p:stCondLst>
                                  <p:childTnLst>
                                    <p:set>
                                      <p:cBhvr>
                                        <p:cTn id="29" dur="1" fill="hold">
                                          <p:stCondLst>
                                            <p:cond delay="0"/>
                                          </p:stCondLst>
                                        </p:cTn>
                                        <p:tgtEl>
                                          <p:spTgt spid="30"/>
                                        </p:tgtEl>
                                        <p:attrNameLst>
                                          <p:attrName>style.visibility</p:attrName>
                                        </p:attrNameLst>
                                      </p:cBhvr>
                                      <p:to>
                                        <p:strVal val="visible"/>
                                      </p:to>
                                    </p:set>
                                    <p:anim calcmode="lin" valueType="num">
                                      <p:cBhvr>
                                        <p:cTn id="30" dur="500" fill="hold"/>
                                        <p:tgtEl>
                                          <p:spTgt spid="30"/>
                                        </p:tgtEl>
                                        <p:attrNameLst>
                                          <p:attrName>ppt_x</p:attrName>
                                        </p:attrNameLst>
                                      </p:cBhvr>
                                      <p:tavLst>
                                        <p:tav tm="0">
                                          <p:val>
                                            <p:strVal val="1+#ppt_w/2"/>
                                          </p:val>
                                        </p:tav>
                                        <p:tav tm="100000">
                                          <p:val>
                                            <p:strVal val="#ppt_x"/>
                                          </p:val>
                                        </p:tav>
                                      </p:tavLst>
                                    </p:anim>
                                    <p:anim calcmode="lin" valueType="num">
                                      <p:cBhvr>
                                        <p:cTn id="31" dur="500" fill="hold"/>
                                        <p:tgtEl>
                                          <p:spTgt spid="30"/>
                                        </p:tgtEl>
                                        <p:attrNameLst>
                                          <p:attrName>ppt_y</p:attrName>
                                        </p:attrNameLst>
                                      </p:cBhvr>
                                      <p:tavLst>
                                        <p:tav tm="0">
                                          <p:val>
                                            <p:strVal val="#ppt_y"/>
                                          </p:val>
                                        </p:tav>
                                        <p:tav tm="100000">
                                          <p:val>
                                            <p:strVal val="#ppt_y"/>
                                          </p:val>
                                        </p:tav>
                                      </p:tavLst>
                                    </p:anim>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wipe(left)">
                                      <p:cBhvr>
                                        <p:cTn id="35"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utoUpdateAnimBg="0"/>
      <p:bldP spid="15" grpId="0" animBg="1"/>
      <p:bldP spid="28" grpId="0" bldLvl="0" autoUpdateAnimBg="0"/>
      <p:bldP spid="29" grpId="0" bldLvl="0" autoUpdateAnimBg="0"/>
      <p:bldP spid="30" grpId="0" bldLvl="0" autoUpdateAnimBg="0"/>
      <p:bldP spid="31" grpId="0"/>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891366" y="1821350"/>
            <a:ext cx="3700696" cy="4343321"/>
          </a:xfrm>
          <a:prstGeom prst="rect">
            <a:avLst/>
          </a:prstGeom>
          <a:solidFill>
            <a:schemeClr val="bg1">
              <a:lumMod val="85000"/>
            </a:schemeClr>
          </a:solidFill>
          <a:ln>
            <a:solidFill>
              <a:srgbClr val="E8E8E6"/>
            </a:solidFill>
          </a:ln>
        </p:spPr>
        <p:style>
          <a:lnRef idx="2">
            <a:schemeClr val="accent1">
              <a:shade val="50000"/>
            </a:schemeClr>
          </a:lnRef>
          <a:fillRef idx="1">
            <a:schemeClr val="accent1"/>
          </a:fillRef>
          <a:effectRef idx="0">
            <a:schemeClr val="accent1"/>
          </a:effectRef>
          <a:fontRef idx="minor">
            <a:schemeClr val="lt1"/>
          </a:fontRef>
        </p:style>
        <p:txBody>
          <a:bodyPr lIns="91451" tIns="45725" rIns="91451" bIns="45725" rtlCol="0" anchor="ctr"/>
          <a:lstStyle/>
          <a:p>
            <a:pPr algn="ctr"/>
            <a:endParaRPr lang="zh-CN" altLang="en-US"/>
          </a:p>
        </p:txBody>
      </p:sp>
      <p:sp>
        <p:nvSpPr>
          <p:cNvPr id="5" name="AutoShape 12"/>
          <p:cNvSpPr>
            <a:spLocks noChangeArrowheads="1"/>
          </p:cNvSpPr>
          <p:nvPr/>
        </p:nvSpPr>
        <p:spPr bwMode="auto">
          <a:xfrm>
            <a:off x="1891366" y="1426293"/>
            <a:ext cx="3700696" cy="790115"/>
          </a:xfrm>
          <a:prstGeom prst="homePlate">
            <a:avLst>
              <a:gd name="adj" fmla="val 63872"/>
            </a:avLst>
          </a:prstGeom>
          <a:solidFill>
            <a:srgbClr val="C00000"/>
          </a:solidFill>
          <a:ln w="9525">
            <a:noFill/>
            <a:miter lim="800000"/>
            <a:headEnd/>
            <a:tailEnd/>
          </a:ln>
        </p:spPr>
        <p:txBody>
          <a:bodyPr wrap="none" lIns="91451" tIns="45725" rIns="91451" bIns="45725" anchor="ctr"/>
          <a:lstStyle/>
          <a:p>
            <a:pPr algn="ctr"/>
            <a:r>
              <a:rPr lang="zh-CN" altLang="en-US" b="1" dirty="0">
                <a:solidFill>
                  <a:prstClr val="white"/>
                </a:solidFill>
                <a:latin typeface="微软雅黑" pitchFamily="34" charset="-122"/>
                <a:ea typeface="微软雅黑" pitchFamily="34" charset="-122"/>
              </a:rPr>
              <a:t>添加文字</a:t>
            </a:r>
          </a:p>
        </p:txBody>
      </p:sp>
      <p:sp>
        <p:nvSpPr>
          <p:cNvPr id="6" name="TextBox 5"/>
          <p:cNvSpPr txBox="1"/>
          <p:nvPr/>
        </p:nvSpPr>
        <p:spPr>
          <a:xfrm>
            <a:off x="2035348" y="2492263"/>
            <a:ext cx="3556714" cy="3293210"/>
          </a:xfrm>
          <a:prstGeom prst="rect">
            <a:avLst/>
          </a:prstGeom>
          <a:noFill/>
        </p:spPr>
        <p:txBody>
          <a:bodyPr wrap="square" lIns="91451" tIns="45725" rIns="91451" bIns="45725" rtlCol="0">
            <a:spAutoFit/>
          </a:bodyPr>
          <a:lstStyle/>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ysClr val="windowText" lastClr="000000"/>
              </a:solidFill>
              <a:latin typeface="微软雅黑" pitchFamily="34" charset="-122"/>
              <a:ea typeface="微软雅黑" pitchFamily="34" charset="-122"/>
            </a:endParaRPr>
          </a:p>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7" name="矩形 6"/>
          <p:cNvSpPr/>
          <p:nvPr/>
        </p:nvSpPr>
        <p:spPr>
          <a:xfrm>
            <a:off x="6282837" y="1821350"/>
            <a:ext cx="3700696" cy="4343321"/>
          </a:xfrm>
          <a:prstGeom prst="rect">
            <a:avLst/>
          </a:prstGeom>
          <a:solidFill>
            <a:schemeClr val="bg1">
              <a:lumMod val="85000"/>
            </a:schemeClr>
          </a:solidFill>
          <a:ln>
            <a:solidFill>
              <a:srgbClr val="E8E8E6"/>
            </a:solidFill>
          </a:ln>
        </p:spPr>
        <p:style>
          <a:lnRef idx="2">
            <a:schemeClr val="accent1">
              <a:shade val="50000"/>
            </a:schemeClr>
          </a:lnRef>
          <a:fillRef idx="1">
            <a:schemeClr val="accent1"/>
          </a:fillRef>
          <a:effectRef idx="0">
            <a:schemeClr val="accent1"/>
          </a:effectRef>
          <a:fontRef idx="minor">
            <a:schemeClr val="lt1"/>
          </a:fontRef>
        </p:style>
        <p:txBody>
          <a:bodyPr lIns="91451" tIns="45725" rIns="91451" bIns="45725" rtlCol="0" anchor="ctr"/>
          <a:lstStyle/>
          <a:p>
            <a:pPr algn="ctr"/>
            <a:endParaRPr lang="zh-CN" altLang="en-US"/>
          </a:p>
        </p:txBody>
      </p:sp>
      <p:sp>
        <p:nvSpPr>
          <p:cNvPr id="8" name="AutoShape 12"/>
          <p:cNvSpPr>
            <a:spLocks noChangeArrowheads="1"/>
          </p:cNvSpPr>
          <p:nvPr/>
        </p:nvSpPr>
        <p:spPr bwMode="auto">
          <a:xfrm flipH="1">
            <a:off x="6282837" y="1426293"/>
            <a:ext cx="3700696" cy="790115"/>
          </a:xfrm>
          <a:prstGeom prst="homePlate">
            <a:avLst>
              <a:gd name="adj" fmla="val 63872"/>
            </a:avLst>
          </a:prstGeom>
          <a:solidFill>
            <a:srgbClr val="969696"/>
          </a:solidFill>
          <a:ln w="9525">
            <a:noFill/>
            <a:miter lim="800000"/>
            <a:headEnd/>
            <a:tailEnd/>
          </a:ln>
        </p:spPr>
        <p:txBody>
          <a:bodyPr wrap="none" lIns="91451" tIns="45725" rIns="91451" bIns="45725" anchor="ctr"/>
          <a:lstStyle/>
          <a:p>
            <a:pPr algn="ctr"/>
            <a:r>
              <a:rPr lang="zh-CN" altLang="en-US" b="1" dirty="0">
                <a:solidFill>
                  <a:prstClr val="white"/>
                </a:solidFill>
                <a:latin typeface="微软雅黑" pitchFamily="34" charset="-122"/>
                <a:ea typeface="微软雅黑" pitchFamily="34" charset="-122"/>
              </a:rPr>
              <a:t>添加文字</a:t>
            </a:r>
          </a:p>
        </p:txBody>
      </p:sp>
      <p:sp>
        <p:nvSpPr>
          <p:cNvPr id="9" name="TextBox 8"/>
          <p:cNvSpPr txBox="1"/>
          <p:nvPr/>
        </p:nvSpPr>
        <p:spPr>
          <a:xfrm>
            <a:off x="6426820" y="2492263"/>
            <a:ext cx="3556714" cy="3293210"/>
          </a:xfrm>
          <a:prstGeom prst="rect">
            <a:avLst/>
          </a:prstGeom>
          <a:noFill/>
        </p:spPr>
        <p:txBody>
          <a:bodyPr wrap="square" lIns="91451" tIns="45725" rIns="91451" bIns="45725" rtlCol="0">
            <a:spAutoFit/>
          </a:bodyPr>
          <a:lstStyle/>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ysClr val="windowText" lastClr="000000"/>
              </a:solidFill>
              <a:latin typeface="微软雅黑" pitchFamily="34" charset="-122"/>
              <a:ea typeface="微软雅黑" pitchFamily="34" charset="-122"/>
            </a:endParaRPr>
          </a:p>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11" name="文本框 2"/>
          <p:cNvSpPr txBox="1"/>
          <p:nvPr/>
        </p:nvSpPr>
        <p:spPr>
          <a:xfrm>
            <a:off x="1131508" y="170230"/>
            <a:ext cx="3286051" cy="523099"/>
          </a:xfrm>
          <a:prstGeom prst="rect">
            <a:avLst/>
          </a:prstGeom>
          <a:noFill/>
        </p:spPr>
        <p:txBody>
          <a:bodyPr wrap="square" rtlCol="0">
            <a:spAutoFit/>
          </a:bodyPr>
          <a:lstStyle/>
          <a:p>
            <a:pPr algn="ctr"/>
            <a:r>
              <a:rPr lang="zh-CN" altLang="en-US" sz="2799" b="1" dirty="0" smtClean="0">
                <a:solidFill>
                  <a:srgbClr val="C00000"/>
                </a:solidFill>
                <a:latin typeface="微软雅黑" pitchFamily="34" charset="-122"/>
                <a:ea typeface="微软雅黑" pitchFamily="34" charset="-122"/>
              </a:rPr>
              <a:t> </a:t>
            </a:r>
            <a:endParaRPr lang="zh-CN" altLang="en-US" sz="2799" b="1" dirty="0">
              <a:solidFill>
                <a:srgbClr val="C00000"/>
              </a:solidFill>
              <a:latin typeface="微软雅黑" pitchFamily="34" charset="-122"/>
              <a:ea typeface="微软雅黑" pitchFamily="34" charset="-122"/>
            </a:endParaRPr>
          </a:p>
        </p:txBody>
      </p:sp>
    </p:spTree>
    <p:extLst>
      <p:ext uri="{BB962C8B-B14F-4D97-AF65-F5344CB8AC3E}">
        <p14:creationId xmlns:p14="http://schemas.microsoft.com/office/powerpoint/2010/main" val="3826580047"/>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450"/>
                            </p:stCondLst>
                            <p:childTnLst>
                              <p:par>
                                <p:cTn id="13" presetID="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950"/>
                            </p:stCondLst>
                            <p:childTnLst>
                              <p:par>
                                <p:cTn id="18" presetID="22" presetClass="entr" presetSubtype="1"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up)">
                                      <p:cBhvr>
                                        <p:cTn id="20" dur="500"/>
                                        <p:tgtEl>
                                          <p:spTgt spid="4"/>
                                        </p:tgtEl>
                                      </p:cBhvr>
                                    </p:animEffect>
                                  </p:childTnLst>
                                </p:cTn>
                              </p:par>
                            </p:childTnLst>
                          </p:cTn>
                        </p:par>
                        <p:par>
                          <p:cTn id="21" fill="hold">
                            <p:stCondLst>
                              <p:cond delay="1450"/>
                            </p:stCondLst>
                            <p:childTnLst>
                              <p:par>
                                <p:cTn id="22" presetID="22" presetClass="entr" presetSubtype="8" fill="hold" grpId="0" nodeType="afterEffect">
                                  <p:stCondLst>
                                    <p:cond delay="0"/>
                                  </p:stCondLst>
                                  <p:iterate type="lt">
                                    <p:tmPct val="30000"/>
                                  </p:iterate>
                                  <p:childTnLst>
                                    <p:set>
                                      <p:cBhvr>
                                        <p:cTn id="23" dur="1" fill="hold">
                                          <p:stCondLst>
                                            <p:cond delay="0"/>
                                          </p:stCondLst>
                                        </p:cTn>
                                        <p:tgtEl>
                                          <p:spTgt spid="6"/>
                                        </p:tgtEl>
                                        <p:attrNameLst>
                                          <p:attrName>style.visibility</p:attrName>
                                        </p:attrNameLst>
                                      </p:cBhvr>
                                      <p:to>
                                        <p:strVal val="visible"/>
                                      </p:to>
                                    </p:set>
                                    <p:animEffect transition="in" filter="wipe(left)">
                                      <p:cBhvr>
                                        <p:cTn id="24" dur="100"/>
                                        <p:tgtEl>
                                          <p:spTgt spid="6"/>
                                        </p:tgtEl>
                                      </p:cBhvr>
                                    </p:animEffect>
                                  </p:childTnLst>
                                </p:cTn>
                              </p:par>
                              <p:par>
                                <p:cTn id="25" presetID="36" presetClass="emph" presetSubtype="0" fill="hold" grpId="1" nodeType="withEffect">
                                  <p:stCondLst>
                                    <p:cond delay="0"/>
                                  </p:stCondLst>
                                  <p:iterate type="lt">
                                    <p:tmPct val="30000"/>
                                  </p:iterate>
                                  <p:childTnLst>
                                    <p:animScale>
                                      <p:cBhvr>
                                        <p:cTn id="26" dur="50" autoRev="1" fill="hold">
                                          <p:stCondLst>
                                            <p:cond delay="0"/>
                                          </p:stCondLst>
                                        </p:cTn>
                                        <p:tgtEl>
                                          <p:spTgt spid="6"/>
                                        </p:tgtEl>
                                      </p:cBhvr>
                                      <p:to x="80000" y="100000"/>
                                    </p:animScale>
                                    <p:anim by="(#ppt_w*0.10)" calcmode="lin" valueType="num">
                                      <p:cBhvr>
                                        <p:cTn id="27" dur="50" autoRev="1" fill="hold">
                                          <p:stCondLst>
                                            <p:cond delay="0"/>
                                          </p:stCondLst>
                                        </p:cTn>
                                        <p:tgtEl>
                                          <p:spTgt spid="6"/>
                                        </p:tgtEl>
                                        <p:attrNameLst>
                                          <p:attrName>ppt_x</p:attrName>
                                        </p:attrNameLst>
                                      </p:cBhvr>
                                    </p:anim>
                                    <p:anim by="(-#ppt_w*0.10)" calcmode="lin" valueType="num">
                                      <p:cBhvr>
                                        <p:cTn id="28" dur="50" autoRev="1" fill="hold">
                                          <p:stCondLst>
                                            <p:cond delay="0"/>
                                          </p:stCondLst>
                                        </p:cTn>
                                        <p:tgtEl>
                                          <p:spTgt spid="6"/>
                                        </p:tgtEl>
                                        <p:attrNameLst>
                                          <p:attrName>ppt_y</p:attrName>
                                        </p:attrNameLst>
                                      </p:cBhvr>
                                    </p:anim>
                                    <p:animRot by="-480000">
                                      <p:cBhvr>
                                        <p:cTn id="29" dur="50" autoRev="1" fill="hold">
                                          <p:stCondLst>
                                            <p:cond delay="0"/>
                                          </p:stCondLst>
                                        </p:cTn>
                                        <p:tgtEl>
                                          <p:spTgt spid="6"/>
                                        </p:tgtEl>
                                        <p:attrNameLst>
                                          <p:attrName>r</p:attrName>
                                        </p:attrNameLst>
                                      </p:cBhvr>
                                    </p:animRot>
                                  </p:childTnLst>
                                </p:cTn>
                              </p:par>
                            </p:childTnLst>
                          </p:cTn>
                        </p:par>
                        <p:par>
                          <p:cTn id="30" fill="hold">
                            <p:stCondLst>
                              <p:cond delay="6200"/>
                            </p:stCondLst>
                            <p:childTnLst>
                              <p:par>
                                <p:cTn id="31" presetID="2" presetClass="entr" presetSubtype="2"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1+#ppt_w/2"/>
                                          </p:val>
                                        </p:tav>
                                        <p:tav tm="100000">
                                          <p:val>
                                            <p:strVal val="#ppt_x"/>
                                          </p:val>
                                        </p:tav>
                                      </p:tavLst>
                                    </p:anim>
                                    <p:anim calcmode="lin" valueType="num">
                                      <p:cBhvr additive="base">
                                        <p:cTn id="34" dur="500" fill="hold"/>
                                        <p:tgtEl>
                                          <p:spTgt spid="8"/>
                                        </p:tgtEl>
                                        <p:attrNameLst>
                                          <p:attrName>ppt_y</p:attrName>
                                        </p:attrNameLst>
                                      </p:cBhvr>
                                      <p:tavLst>
                                        <p:tav tm="0">
                                          <p:val>
                                            <p:strVal val="#ppt_y"/>
                                          </p:val>
                                        </p:tav>
                                        <p:tav tm="100000">
                                          <p:val>
                                            <p:strVal val="#ppt_y"/>
                                          </p:val>
                                        </p:tav>
                                      </p:tavLst>
                                    </p:anim>
                                  </p:childTnLst>
                                </p:cTn>
                              </p:par>
                            </p:childTnLst>
                          </p:cTn>
                        </p:par>
                        <p:par>
                          <p:cTn id="35" fill="hold">
                            <p:stCondLst>
                              <p:cond delay="6700"/>
                            </p:stCondLst>
                            <p:childTnLst>
                              <p:par>
                                <p:cTn id="36" presetID="22" presetClass="entr" presetSubtype="1"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wipe(up)">
                                      <p:cBhvr>
                                        <p:cTn id="38" dur="500"/>
                                        <p:tgtEl>
                                          <p:spTgt spid="7"/>
                                        </p:tgtEl>
                                      </p:cBhvr>
                                    </p:animEffect>
                                  </p:childTnLst>
                                </p:cTn>
                              </p:par>
                            </p:childTnLst>
                          </p:cTn>
                        </p:par>
                        <p:par>
                          <p:cTn id="39" fill="hold">
                            <p:stCondLst>
                              <p:cond delay="7200"/>
                            </p:stCondLst>
                            <p:childTnLst>
                              <p:par>
                                <p:cTn id="40" presetID="22" presetClass="entr" presetSubtype="8" fill="hold" grpId="0" nodeType="afterEffect">
                                  <p:stCondLst>
                                    <p:cond delay="0"/>
                                  </p:stCondLst>
                                  <p:iterate type="lt">
                                    <p:tmPct val="30000"/>
                                  </p:iterate>
                                  <p:childTnLst>
                                    <p:set>
                                      <p:cBhvr>
                                        <p:cTn id="41" dur="1" fill="hold">
                                          <p:stCondLst>
                                            <p:cond delay="0"/>
                                          </p:stCondLst>
                                        </p:cTn>
                                        <p:tgtEl>
                                          <p:spTgt spid="9"/>
                                        </p:tgtEl>
                                        <p:attrNameLst>
                                          <p:attrName>style.visibility</p:attrName>
                                        </p:attrNameLst>
                                      </p:cBhvr>
                                      <p:to>
                                        <p:strVal val="visible"/>
                                      </p:to>
                                    </p:set>
                                    <p:animEffect transition="in" filter="wipe(left)">
                                      <p:cBhvr>
                                        <p:cTn id="42" dur="100"/>
                                        <p:tgtEl>
                                          <p:spTgt spid="9"/>
                                        </p:tgtEl>
                                      </p:cBhvr>
                                    </p:animEffect>
                                  </p:childTnLst>
                                </p:cTn>
                              </p:par>
                              <p:par>
                                <p:cTn id="43" presetID="36" presetClass="emph" presetSubtype="0" fill="hold" grpId="1" nodeType="withEffect">
                                  <p:stCondLst>
                                    <p:cond delay="0"/>
                                  </p:stCondLst>
                                  <p:iterate type="lt">
                                    <p:tmPct val="30000"/>
                                  </p:iterate>
                                  <p:childTnLst>
                                    <p:animScale>
                                      <p:cBhvr>
                                        <p:cTn id="44" dur="50" autoRev="1" fill="hold">
                                          <p:stCondLst>
                                            <p:cond delay="0"/>
                                          </p:stCondLst>
                                        </p:cTn>
                                        <p:tgtEl>
                                          <p:spTgt spid="9"/>
                                        </p:tgtEl>
                                      </p:cBhvr>
                                      <p:to x="80000" y="100000"/>
                                    </p:animScale>
                                    <p:anim by="(#ppt_w*0.10)" calcmode="lin" valueType="num">
                                      <p:cBhvr>
                                        <p:cTn id="45" dur="50" autoRev="1" fill="hold">
                                          <p:stCondLst>
                                            <p:cond delay="0"/>
                                          </p:stCondLst>
                                        </p:cTn>
                                        <p:tgtEl>
                                          <p:spTgt spid="9"/>
                                        </p:tgtEl>
                                        <p:attrNameLst>
                                          <p:attrName>ppt_x</p:attrName>
                                        </p:attrNameLst>
                                      </p:cBhvr>
                                    </p:anim>
                                    <p:anim by="(-#ppt_w*0.10)" calcmode="lin" valueType="num">
                                      <p:cBhvr>
                                        <p:cTn id="46" dur="50" autoRev="1" fill="hold">
                                          <p:stCondLst>
                                            <p:cond delay="0"/>
                                          </p:stCondLst>
                                        </p:cTn>
                                        <p:tgtEl>
                                          <p:spTgt spid="9"/>
                                        </p:tgtEl>
                                        <p:attrNameLst>
                                          <p:attrName>ppt_y</p:attrName>
                                        </p:attrNameLst>
                                      </p:cBhvr>
                                    </p:anim>
                                    <p:animRot by="-480000">
                                      <p:cBhvr>
                                        <p:cTn id="47" dur="50" autoRev="1" fill="hold">
                                          <p:stCondLst>
                                            <p:cond delay="0"/>
                                          </p:stCondLst>
                                        </p:cTn>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6" grpId="1"/>
      <p:bldP spid="7" grpId="0" animBg="1"/>
      <p:bldP spid="8" grpId="0" animBg="1"/>
      <p:bldP spid="9" grpId="0"/>
      <p:bldP spid="9" grpId="1"/>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箭头3"/>
          <p:cNvSpPr>
            <a:spLocks/>
          </p:cNvSpPr>
          <p:nvPr/>
        </p:nvSpPr>
        <p:spPr bwMode="gray">
          <a:xfrm flipV="1">
            <a:off x="2521659" y="3572983"/>
            <a:ext cx="1607933" cy="187599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rgbClr val="969696"/>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217">
              <a:defRPr/>
            </a:pPr>
            <a:endParaRPr lang="zh-CN" altLang="en-US">
              <a:solidFill>
                <a:sysClr val="windowText" lastClr="000000"/>
              </a:solidFill>
              <a:latin typeface="Calibri"/>
              <a:ea typeface="宋体"/>
            </a:endParaRPr>
          </a:p>
        </p:txBody>
      </p:sp>
      <p:sp>
        <p:nvSpPr>
          <p:cNvPr id="212" name="箭头2"/>
          <p:cNvSpPr>
            <a:spLocks/>
          </p:cNvSpPr>
          <p:nvPr/>
        </p:nvSpPr>
        <p:spPr bwMode="gray">
          <a:xfrm rot="16200000">
            <a:off x="2945443" y="2882433"/>
            <a:ext cx="477727" cy="1911251"/>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rgbClr val="969696"/>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217">
              <a:defRPr/>
            </a:pPr>
            <a:endParaRPr lang="zh-CN" altLang="en-US">
              <a:solidFill>
                <a:sysClr val="windowText" lastClr="000000"/>
              </a:solidFill>
              <a:latin typeface="Calibri"/>
              <a:ea typeface="宋体"/>
            </a:endParaRPr>
          </a:p>
        </p:txBody>
      </p:sp>
      <p:sp>
        <p:nvSpPr>
          <p:cNvPr id="213" name="箭头1"/>
          <p:cNvSpPr>
            <a:spLocks/>
          </p:cNvSpPr>
          <p:nvPr/>
        </p:nvSpPr>
        <p:spPr bwMode="gray">
          <a:xfrm>
            <a:off x="2511318" y="2128940"/>
            <a:ext cx="1607933" cy="187599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rgbClr val="969696"/>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217">
              <a:defRPr/>
            </a:pPr>
            <a:endParaRPr lang="zh-CN" altLang="en-US">
              <a:solidFill>
                <a:sysClr val="windowText" lastClr="000000"/>
              </a:solidFill>
              <a:latin typeface="Calibri"/>
              <a:ea typeface="宋体"/>
            </a:endParaRPr>
          </a:p>
        </p:txBody>
      </p:sp>
      <p:sp>
        <p:nvSpPr>
          <p:cNvPr id="215" name="标题1"/>
          <p:cNvSpPr>
            <a:spLocks noChangeArrowheads="1"/>
          </p:cNvSpPr>
          <p:nvPr/>
        </p:nvSpPr>
        <p:spPr bwMode="gray">
          <a:xfrm>
            <a:off x="4230339" y="1773198"/>
            <a:ext cx="2656892" cy="1155333"/>
          </a:xfrm>
          <a:prstGeom prst="roundRect">
            <a:avLst>
              <a:gd name="adj" fmla="val 11921"/>
            </a:avLst>
          </a:prstGeom>
          <a:solidFill>
            <a:srgbClr val="C00000"/>
          </a:solidFill>
          <a:ln w="25400" cap="flat" cmpd="sng" algn="ctr">
            <a:noFill/>
            <a:prstDash val="solid"/>
          </a:ln>
          <a:effectLst>
            <a:outerShdw blurRad="50800" dist="38100" dir="2700000" algn="tl" rotWithShape="0">
              <a:prstClr val="black">
                <a:alpha val="40000"/>
              </a:prstClr>
            </a:outerShdw>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en-US" sz="1600" b="1" dirty="0">
                <a:solidFill>
                  <a:sysClr val="window" lastClr="FFFFFF">
                    <a:lumMod val="95000"/>
                  </a:sysClr>
                </a:solidFill>
                <a:latin typeface="微软雅黑" pitchFamily="34" charset="-122"/>
                <a:ea typeface="微软雅黑" pitchFamily="34" charset="-122"/>
              </a:rPr>
              <a:t>          点击添加文本</a:t>
            </a:r>
            <a:endParaRPr lang="zh-CN" altLang="zh-CN" sz="1600" b="1" dirty="0">
              <a:solidFill>
                <a:sysClr val="window" lastClr="FFFFFF">
                  <a:lumMod val="95000"/>
                </a:sysClr>
              </a:solidFill>
              <a:latin typeface="微软雅黑" pitchFamily="34" charset="-122"/>
              <a:ea typeface="微软雅黑" pitchFamily="34" charset="-122"/>
            </a:endParaRPr>
          </a:p>
        </p:txBody>
      </p:sp>
      <p:sp>
        <p:nvSpPr>
          <p:cNvPr id="217" name="标题2"/>
          <p:cNvSpPr>
            <a:spLocks noChangeArrowheads="1"/>
          </p:cNvSpPr>
          <p:nvPr/>
        </p:nvSpPr>
        <p:spPr bwMode="gray">
          <a:xfrm>
            <a:off x="4243028" y="3209554"/>
            <a:ext cx="2644203" cy="1155333"/>
          </a:xfrm>
          <a:prstGeom prst="roundRect">
            <a:avLst>
              <a:gd name="adj" fmla="val 11921"/>
            </a:avLst>
          </a:prstGeom>
          <a:solidFill>
            <a:srgbClr val="C00000"/>
          </a:solidFill>
          <a:ln w="25400" cap="flat" cmpd="sng" algn="ctr">
            <a:noFill/>
            <a:prstDash val="solid"/>
          </a:ln>
          <a:effectLst>
            <a:outerShdw blurRad="50800" dist="38100" dir="2700000" algn="tl" rotWithShape="0">
              <a:prstClr val="black">
                <a:alpha val="40000"/>
              </a:prstClr>
            </a:outerShdw>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lang="zh-CN" altLang="en-US" sz="1600" b="1" dirty="0">
                <a:solidFill>
                  <a:sysClr val="window" lastClr="FFFFFF">
                    <a:lumMod val="95000"/>
                  </a:sysClr>
                </a:solidFill>
                <a:latin typeface="微软雅黑" pitchFamily="34" charset="-122"/>
                <a:ea typeface="微软雅黑" pitchFamily="34" charset="-122"/>
              </a:rPr>
              <a:t>点击添加文本</a:t>
            </a:r>
            <a:endParaRPr lang="zh-CN" altLang="zh-CN" sz="1600" b="1" dirty="0">
              <a:solidFill>
                <a:sysClr val="window" lastClr="FFFFFF">
                  <a:lumMod val="95000"/>
                </a:sysClr>
              </a:solidFill>
              <a:latin typeface="微软雅黑" pitchFamily="34" charset="-122"/>
              <a:ea typeface="微软雅黑" pitchFamily="34" charset="-122"/>
            </a:endParaRPr>
          </a:p>
        </p:txBody>
      </p:sp>
      <p:sp>
        <p:nvSpPr>
          <p:cNvPr id="219" name="标题3"/>
          <p:cNvSpPr>
            <a:spLocks noChangeArrowheads="1"/>
          </p:cNvSpPr>
          <p:nvPr/>
        </p:nvSpPr>
        <p:spPr bwMode="gray">
          <a:xfrm>
            <a:off x="4223995" y="4650423"/>
            <a:ext cx="2663237" cy="1154292"/>
          </a:xfrm>
          <a:prstGeom prst="roundRect">
            <a:avLst>
              <a:gd name="adj" fmla="val 11921"/>
            </a:avLst>
          </a:prstGeom>
          <a:solidFill>
            <a:srgbClr val="C00000"/>
          </a:solidFill>
          <a:ln w="25400" cap="flat" cmpd="sng" algn="ctr">
            <a:noFill/>
            <a:prstDash val="solid"/>
          </a:ln>
          <a:effectLst>
            <a:outerShdw blurRad="50800" dist="38100" dir="2700000" algn="tl" rotWithShape="0">
              <a:prstClr val="black">
                <a:alpha val="40000"/>
              </a:prstClr>
            </a:outerShdw>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lang="zh-CN" altLang="en-US" sz="1600" b="1" dirty="0">
                <a:solidFill>
                  <a:sysClr val="window" lastClr="FFFFFF">
                    <a:lumMod val="95000"/>
                  </a:sysClr>
                </a:solidFill>
                <a:latin typeface="微软雅黑" pitchFamily="34" charset="-122"/>
                <a:ea typeface="微软雅黑" pitchFamily="34" charset="-122"/>
              </a:rPr>
              <a:t>点击添加文本</a:t>
            </a:r>
            <a:endParaRPr lang="zh-CN" altLang="zh-CN" sz="1600" b="1" dirty="0">
              <a:solidFill>
                <a:sysClr val="window" lastClr="FFFFFF">
                  <a:lumMod val="95000"/>
                </a:sysClr>
              </a:solidFill>
              <a:latin typeface="微软雅黑" pitchFamily="34" charset="-122"/>
              <a:ea typeface="微软雅黑" pitchFamily="34" charset="-122"/>
            </a:endParaRPr>
          </a:p>
        </p:txBody>
      </p:sp>
      <p:sp>
        <p:nvSpPr>
          <p:cNvPr id="220" name="Oval 19"/>
          <p:cNvSpPr>
            <a:spLocks noChangeArrowheads="1"/>
          </p:cNvSpPr>
          <p:nvPr/>
        </p:nvSpPr>
        <p:spPr bwMode="auto">
          <a:xfrm>
            <a:off x="1995165" y="3069202"/>
            <a:ext cx="1438730" cy="1439667"/>
          </a:xfrm>
          <a:prstGeom prst="roundRect">
            <a:avLst/>
          </a:prstGeom>
          <a:solidFill>
            <a:srgbClr val="C00000"/>
          </a:solidFill>
          <a:ln w="3175" cap="flat" cmpd="sng" algn="ctr">
            <a:noFill/>
            <a:prstDash val="solid"/>
          </a:ln>
          <a:effectLst>
            <a:outerShdw blurRad="50800" dist="38100" dir="2700000" algn="tl" rotWithShape="0">
              <a:prstClr val="black">
                <a:alpha val="40000"/>
              </a:prstClr>
            </a:outerShdw>
          </a:effectLst>
        </p:spPr>
        <p:txBody>
          <a:bodyPr lIns="125971" rIns="125971" bIns="179958" anchor="ctr"/>
          <a:lstStyle/>
          <a:p>
            <a:pPr algn="ctr">
              <a:lnSpc>
                <a:spcPct val="120000"/>
              </a:lnSpc>
            </a:pPr>
            <a:r>
              <a:rPr lang="zh-CN" altLang="en-US" sz="2000" b="1" kern="0" dirty="0">
                <a:solidFill>
                  <a:srgbClr val="F9F9F9"/>
                </a:solidFill>
                <a:latin typeface="微软雅黑" pitchFamily="34" charset="-122"/>
                <a:ea typeface="微软雅黑" pitchFamily="34" charset="-122"/>
              </a:rPr>
              <a:t>添加内容</a:t>
            </a:r>
          </a:p>
        </p:txBody>
      </p:sp>
      <p:sp>
        <p:nvSpPr>
          <p:cNvPr id="14" name="文本框 2"/>
          <p:cNvSpPr txBox="1"/>
          <p:nvPr/>
        </p:nvSpPr>
        <p:spPr>
          <a:xfrm>
            <a:off x="1131601" y="170230"/>
            <a:ext cx="3286051" cy="523099"/>
          </a:xfrm>
          <a:prstGeom prst="rect">
            <a:avLst/>
          </a:prstGeom>
          <a:noFill/>
        </p:spPr>
        <p:txBody>
          <a:bodyPr wrap="square" rtlCol="0">
            <a:spAutoFit/>
          </a:bodyPr>
          <a:lstStyle/>
          <a:p>
            <a:pPr algn="ctr"/>
            <a:r>
              <a:rPr lang="zh-CN" altLang="en-US" sz="2799" b="1" dirty="0" smtClean="0">
                <a:solidFill>
                  <a:srgbClr val="C00000"/>
                </a:solidFill>
                <a:latin typeface="微软雅黑" pitchFamily="34" charset="-122"/>
                <a:ea typeface="微软雅黑" pitchFamily="34" charset="-122"/>
              </a:rPr>
              <a:t> </a:t>
            </a:r>
            <a:endParaRPr lang="zh-CN" altLang="en-US" sz="2799" b="1" dirty="0">
              <a:solidFill>
                <a:srgbClr val="C00000"/>
              </a:solidFill>
              <a:latin typeface="微软雅黑" pitchFamily="34" charset="-122"/>
              <a:ea typeface="微软雅黑" pitchFamily="34" charset="-122"/>
            </a:endParaRPr>
          </a:p>
        </p:txBody>
      </p:sp>
      <p:sp>
        <p:nvSpPr>
          <p:cNvPr id="214" name="文本1"/>
          <p:cNvSpPr>
            <a:spLocks noChangeArrowheads="1"/>
          </p:cNvSpPr>
          <p:nvPr/>
        </p:nvSpPr>
        <p:spPr bwMode="gray">
          <a:xfrm>
            <a:off x="6887231" y="1773198"/>
            <a:ext cx="3378219" cy="1155333"/>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en-US" sz="1600" dirty="0">
                <a:solidFill>
                  <a:srgbClr val="4D4D4D"/>
                </a:solidFill>
                <a:latin typeface="微软雅黑" pitchFamily="34" charset="-122"/>
                <a:ea typeface="微软雅黑" pitchFamily="34" charset="-122"/>
              </a:rPr>
              <a:t>    点击添加文字，点击添加文字</a:t>
            </a:r>
            <a:endParaRPr lang="zh-CN" altLang="zh-CN" sz="1600" dirty="0">
              <a:solidFill>
                <a:srgbClr val="4D4D4D"/>
              </a:solidFill>
              <a:latin typeface="微软雅黑" pitchFamily="34" charset="-122"/>
              <a:ea typeface="微软雅黑" pitchFamily="34" charset="-122"/>
            </a:endParaRPr>
          </a:p>
        </p:txBody>
      </p:sp>
      <p:sp>
        <p:nvSpPr>
          <p:cNvPr id="216" name="文本2"/>
          <p:cNvSpPr>
            <a:spLocks noChangeArrowheads="1"/>
          </p:cNvSpPr>
          <p:nvPr/>
        </p:nvSpPr>
        <p:spPr bwMode="gray">
          <a:xfrm>
            <a:off x="6887231" y="3209554"/>
            <a:ext cx="3378219" cy="1155333"/>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endParaRPr lang="en-US" altLang="zh-CN" sz="1600" dirty="0">
              <a:solidFill>
                <a:srgbClr val="4D4D4D"/>
              </a:solidFill>
              <a:latin typeface="微软雅黑" pitchFamily="34" charset="-122"/>
              <a:ea typeface="微软雅黑" pitchFamily="34" charset="-122"/>
            </a:endParaRPr>
          </a:p>
          <a:p>
            <a:pPr fontAlgn="base">
              <a:lnSpc>
                <a:spcPct val="120000"/>
              </a:lnSpc>
              <a:spcBef>
                <a:spcPct val="0"/>
              </a:spcBef>
              <a:spcAft>
                <a:spcPct val="0"/>
              </a:spcAft>
              <a:defRPr/>
            </a:pPr>
            <a:r>
              <a:rPr lang="en-US" altLang="zh-CN" sz="1600" dirty="0">
                <a:solidFill>
                  <a:srgbClr val="4D4D4D"/>
                </a:solidFill>
                <a:latin typeface="微软雅黑" pitchFamily="34" charset="-122"/>
                <a:ea typeface="微软雅黑" pitchFamily="34" charset="-122"/>
              </a:rPr>
              <a:t>    </a:t>
            </a:r>
            <a:r>
              <a:rPr lang="zh-CN" altLang="en-US" sz="1600" dirty="0">
                <a:solidFill>
                  <a:srgbClr val="4D4D4D"/>
                </a:solidFill>
                <a:latin typeface="微软雅黑" pitchFamily="34" charset="-122"/>
                <a:ea typeface="微软雅黑" pitchFamily="34" charset="-122"/>
              </a:rPr>
              <a:t>点击添加文字，点击添加文字</a:t>
            </a:r>
            <a:endParaRPr lang="zh-CN" altLang="zh-CN" sz="1600" dirty="0">
              <a:solidFill>
                <a:srgbClr val="4D4D4D"/>
              </a:solidFill>
              <a:latin typeface="微软雅黑" pitchFamily="34" charset="-122"/>
              <a:ea typeface="微软雅黑" pitchFamily="34" charset="-122"/>
            </a:endParaRPr>
          </a:p>
          <a:p>
            <a:pPr lvl="0" fontAlgn="base">
              <a:lnSpc>
                <a:spcPct val="120000"/>
              </a:lnSpc>
              <a:spcBef>
                <a:spcPct val="0"/>
              </a:spcBef>
              <a:spcAft>
                <a:spcPct val="0"/>
              </a:spcAft>
              <a:defRPr/>
            </a:pPr>
            <a:endParaRPr lang="zh-CN" altLang="zh-CN" sz="1600" dirty="0">
              <a:solidFill>
                <a:srgbClr val="4D4D4D"/>
              </a:solidFill>
              <a:latin typeface="微软雅黑" pitchFamily="34" charset="-122"/>
              <a:ea typeface="微软雅黑" pitchFamily="34" charset="-122"/>
            </a:endParaRPr>
          </a:p>
        </p:txBody>
      </p:sp>
      <p:sp>
        <p:nvSpPr>
          <p:cNvPr id="218" name="文本3"/>
          <p:cNvSpPr>
            <a:spLocks noChangeArrowheads="1"/>
          </p:cNvSpPr>
          <p:nvPr/>
        </p:nvSpPr>
        <p:spPr bwMode="ltGray">
          <a:xfrm>
            <a:off x="6887230" y="4659945"/>
            <a:ext cx="3381391" cy="1144769"/>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en-US" sz="1600" dirty="0">
                <a:solidFill>
                  <a:srgbClr val="4D4D4D"/>
                </a:solidFill>
                <a:latin typeface="微软雅黑" pitchFamily="34" charset="-122"/>
                <a:ea typeface="微软雅黑" pitchFamily="34" charset="-122"/>
              </a:rPr>
              <a:t>    点击添加文字，点击添加文字</a:t>
            </a:r>
            <a:endParaRPr lang="zh-CN" altLang="zh-CN" sz="1600" dirty="0">
              <a:solidFill>
                <a:srgbClr val="4D4D4D"/>
              </a:solidFill>
              <a:latin typeface="微软雅黑" pitchFamily="34" charset="-122"/>
              <a:ea typeface="微软雅黑" pitchFamily="34" charset="-122"/>
            </a:endParaRPr>
          </a:p>
        </p:txBody>
      </p:sp>
    </p:spTree>
    <p:extLst>
      <p:ext uri="{BB962C8B-B14F-4D97-AF65-F5344CB8AC3E}">
        <p14:creationId xmlns:p14="http://schemas.microsoft.com/office/powerpoint/2010/main" val="2418323096"/>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4"/>
                                        </p:tgtEl>
                                        <p:attrNameLst>
                                          <p:attrName>ppt_y</p:attrName>
                                        </p:attrNameLst>
                                      </p:cBhvr>
                                      <p:tavLst>
                                        <p:tav tm="0">
                                          <p:val>
                                            <p:strVal val="#ppt_y"/>
                                          </p:val>
                                        </p:tav>
                                        <p:tav tm="100000">
                                          <p:val>
                                            <p:strVal val="#ppt_y"/>
                                          </p:val>
                                        </p:tav>
                                      </p:tavLst>
                                    </p:anim>
                                    <p:anim calcmode="lin" valueType="num">
                                      <p:cBhvr>
                                        <p:cTn id="9"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4"/>
                                        </p:tgtEl>
                                      </p:cBhvr>
                                    </p:animEffect>
                                  </p:childTnLst>
                                </p:cTn>
                              </p:par>
                            </p:childTnLst>
                          </p:cTn>
                        </p:par>
                        <p:par>
                          <p:cTn id="12" fill="hold">
                            <p:stCondLst>
                              <p:cond delay="450"/>
                            </p:stCondLst>
                            <p:childTnLst>
                              <p:par>
                                <p:cTn id="13" presetID="21" presetClass="entr" presetSubtype="1" fill="hold" grpId="0" nodeType="afterEffect">
                                  <p:stCondLst>
                                    <p:cond delay="0"/>
                                  </p:stCondLst>
                                  <p:childTnLst>
                                    <p:set>
                                      <p:cBhvr>
                                        <p:cTn id="14" dur="1" fill="hold">
                                          <p:stCondLst>
                                            <p:cond delay="0"/>
                                          </p:stCondLst>
                                        </p:cTn>
                                        <p:tgtEl>
                                          <p:spTgt spid="220"/>
                                        </p:tgtEl>
                                        <p:attrNameLst>
                                          <p:attrName>style.visibility</p:attrName>
                                        </p:attrNameLst>
                                      </p:cBhvr>
                                      <p:to>
                                        <p:strVal val="visible"/>
                                      </p:to>
                                    </p:set>
                                    <p:animEffect transition="in" filter="wheel(1)">
                                      <p:cBhvr>
                                        <p:cTn id="15" dur="500"/>
                                        <p:tgtEl>
                                          <p:spTgt spid="220"/>
                                        </p:tgtEl>
                                      </p:cBhvr>
                                    </p:animEffect>
                                  </p:childTnLst>
                                </p:cTn>
                              </p:par>
                            </p:childTnLst>
                          </p:cTn>
                        </p:par>
                        <p:par>
                          <p:cTn id="16" fill="hold">
                            <p:stCondLst>
                              <p:cond delay="950"/>
                            </p:stCondLst>
                            <p:childTnLst>
                              <p:par>
                                <p:cTn id="17" presetID="22" presetClass="entr" presetSubtype="8" fill="hold" grpId="0" nodeType="afterEffect">
                                  <p:stCondLst>
                                    <p:cond delay="0"/>
                                  </p:stCondLst>
                                  <p:childTnLst>
                                    <p:set>
                                      <p:cBhvr>
                                        <p:cTn id="18" dur="1" fill="hold">
                                          <p:stCondLst>
                                            <p:cond delay="0"/>
                                          </p:stCondLst>
                                        </p:cTn>
                                        <p:tgtEl>
                                          <p:spTgt spid="213"/>
                                        </p:tgtEl>
                                        <p:attrNameLst>
                                          <p:attrName>style.visibility</p:attrName>
                                        </p:attrNameLst>
                                      </p:cBhvr>
                                      <p:to>
                                        <p:strVal val="visible"/>
                                      </p:to>
                                    </p:set>
                                    <p:animEffect transition="in" filter="wipe(left)">
                                      <p:cBhvr>
                                        <p:cTn id="19" dur="500"/>
                                        <p:tgtEl>
                                          <p:spTgt spid="213"/>
                                        </p:tgtEl>
                                      </p:cBhvr>
                                    </p:animEffect>
                                  </p:childTnLst>
                                </p:cTn>
                              </p:par>
                            </p:childTnLst>
                          </p:cTn>
                        </p:par>
                        <p:par>
                          <p:cTn id="20" fill="hold">
                            <p:stCondLst>
                              <p:cond delay="1450"/>
                            </p:stCondLst>
                            <p:childTnLst>
                              <p:par>
                                <p:cTn id="21" presetID="22" presetClass="entr" presetSubtype="8" fill="hold" grpId="0" nodeType="afterEffect">
                                  <p:stCondLst>
                                    <p:cond delay="0"/>
                                  </p:stCondLst>
                                  <p:childTnLst>
                                    <p:set>
                                      <p:cBhvr>
                                        <p:cTn id="22" dur="1" fill="hold">
                                          <p:stCondLst>
                                            <p:cond delay="0"/>
                                          </p:stCondLst>
                                        </p:cTn>
                                        <p:tgtEl>
                                          <p:spTgt spid="215"/>
                                        </p:tgtEl>
                                        <p:attrNameLst>
                                          <p:attrName>style.visibility</p:attrName>
                                        </p:attrNameLst>
                                      </p:cBhvr>
                                      <p:to>
                                        <p:strVal val="visible"/>
                                      </p:to>
                                    </p:set>
                                    <p:animEffect transition="in" filter="wipe(left)">
                                      <p:cBhvr>
                                        <p:cTn id="23" dur="500"/>
                                        <p:tgtEl>
                                          <p:spTgt spid="215"/>
                                        </p:tgtEl>
                                      </p:cBhvr>
                                    </p:animEffect>
                                  </p:childTnLst>
                                </p:cTn>
                              </p:par>
                            </p:childTnLst>
                          </p:cTn>
                        </p:par>
                        <p:par>
                          <p:cTn id="24" fill="hold">
                            <p:stCondLst>
                              <p:cond delay="1950"/>
                            </p:stCondLst>
                            <p:childTnLst>
                              <p:par>
                                <p:cTn id="25" presetID="22" presetClass="entr" presetSubtype="8" fill="hold" grpId="0" nodeType="afterEffect">
                                  <p:stCondLst>
                                    <p:cond delay="0"/>
                                  </p:stCondLst>
                                  <p:childTnLst>
                                    <p:set>
                                      <p:cBhvr>
                                        <p:cTn id="26" dur="1" fill="hold">
                                          <p:stCondLst>
                                            <p:cond delay="0"/>
                                          </p:stCondLst>
                                        </p:cTn>
                                        <p:tgtEl>
                                          <p:spTgt spid="214"/>
                                        </p:tgtEl>
                                        <p:attrNameLst>
                                          <p:attrName>style.visibility</p:attrName>
                                        </p:attrNameLst>
                                      </p:cBhvr>
                                      <p:to>
                                        <p:strVal val="visible"/>
                                      </p:to>
                                    </p:set>
                                    <p:animEffect transition="in" filter="wipe(left)">
                                      <p:cBhvr>
                                        <p:cTn id="27" dur="500"/>
                                        <p:tgtEl>
                                          <p:spTgt spid="214"/>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12"/>
                                        </p:tgtEl>
                                        <p:attrNameLst>
                                          <p:attrName>style.visibility</p:attrName>
                                        </p:attrNameLst>
                                      </p:cBhvr>
                                      <p:to>
                                        <p:strVal val="visible"/>
                                      </p:to>
                                    </p:set>
                                    <p:animEffect transition="in" filter="wipe(left)">
                                      <p:cBhvr>
                                        <p:cTn id="30" dur="500"/>
                                        <p:tgtEl>
                                          <p:spTgt spid="212"/>
                                        </p:tgtEl>
                                      </p:cBhvr>
                                    </p:animEffect>
                                  </p:childTnLst>
                                </p:cTn>
                              </p:par>
                            </p:childTnLst>
                          </p:cTn>
                        </p:par>
                        <p:par>
                          <p:cTn id="31" fill="hold">
                            <p:stCondLst>
                              <p:cond delay="2450"/>
                            </p:stCondLst>
                            <p:childTnLst>
                              <p:par>
                                <p:cTn id="32" presetID="22" presetClass="entr" presetSubtype="8" fill="hold" grpId="0" nodeType="afterEffect">
                                  <p:stCondLst>
                                    <p:cond delay="0"/>
                                  </p:stCondLst>
                                  <p:childTnLst>
                                    <p:set>
                                      <p:cBhvr>
                                        <p:cTn id="33" dur="1" fill="hold">
                                          <p:stCondLst>
                                            <p:cond delay="0"/>
                                          </p:stCondLst>
                                        </p:cTn>
                                        <p:tgtEl>
                                          <p:spTgt spid="217"/>
                                        </p:tgtEl>
                                        <p:attrNameLst>
                                          <p:attrName>style.visibility</p:attrName>
                                        </p:attrNameLst>
                                      </p:cBhvr>
                                      <p:to>
                                        <p:strVal val="visible"/>
                                      </p:to>
                                    </p:set>
                                    <p:animEffect transition="in" filter="wipe(left)">
                                      <p:cBhvr>
                                        <p:cTn id="34" dur="500"/>
                                        <p:tgtEl>
                                          <p:spTgt spid="217"/>
                                        </p:tgtEl>
                                      </p:cBhvr>
                                    </p:animEffect>
                                  </p:childTnLst>
                                </p:cTn>
                              </p:par>
                            </p:childTnLst>
                          </p:cTn>
                        </p:par>
                        <p:par>
                          <p:cTn id="35" fill="hold">
                            <p:stCondLst>
                              <p:cond delay="2950"/>
                            </p:stCondLst>
                            <p:childTnLst>
                              <p:par>
                                <p:cTn id="36" presetID="22" presetClass="entr" presetSubtype="8" fill="hold" grpId="0" nodeType="afterEffect">
                                  <p:stCondLst>
                                    <p:cond delay="0"/>
                                  </p:stCondLst>
                                  <p:childTnLst>
                                    <p:set>
                                      <p:cBhvr>
                                        <p:cTn id="37" dur="1" fill="hold">
                                          <p:stCondLst>
                                            <p:cond delay="0"/>
                                          </p:stCondLst>
                                        </p:cTn>
                                        <p:tgtEl>
                                          <p:spTgt spid="216"/>
                                        </p:tgtEl>
                                        <p:attrNameLst>
                                          <p:attrName>style.visibility</p:attrName>
                                        </p:attrNameLst>
                                      </p:cBhvr>
                                      <p:to>
                                        <p:strVal val="visible"/>
                                      </p:to>
                                    </p:set>
                                    <p:animEffect transition="in" filter="wipe(left)">
                                      <p:cBhvr>
                                        <p:cTn id="38" dur="500"/>
                                        <p:tgtEl>
                                          <p:spTgt spid="216"/>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11"/>
                                        </p:tgtEl>
                                        <p:attrNameLst>
                                          <p:attrName>style.visibility</p:attrName>
                                        </p:attrNameLst>
                                      </p:cBhvr>
                                      <p:to>
                                        <p:strVal val="visible"/>
                                      </p:to>
                                    </p:set>
                                    <p:animEffect transition="in" filter="wipe(left)">
                                      <p:cBhvr>
                                        <p:cTn id="41" dur="500"/>
                                        <p:tgtEl>
                                          <p:spTgt spid="211"/>
                                        </p:tgtEl>
                                      </p:cBhvr>
                                    </p:animEffect>
                                  </p:childTnLst>
                                </p:cTn>
                              </p:par>
                            </p:childTnLst>
                          </p:cTn>
                        </p:par>
                        <p:par>
                          <p:cTn id="42" fill="hold">
                            <p:stCondLst>
                              <p:cond delay="3450"/>
                            </p:stCondLst>
                            <p:childTnLst>
                              <p:par>
                                <p:cTn id="43" presetID="22" presetClass="entr" presetSubtype="8" fill="hold" grpId="0" nodeType="afterEffect">
                                  <p:stCondLst>
                                    <p:cond delay="0"/>
                                  </p:stCondLst>
                                  <p:childTnLst>
                                    <p:set>
                                      <p:cBhvr>
                                        <p:cTn id="44" dur="1" fill="hold">
                                          <p:stCondLst>
                                            <p:cond delay="0"/>
                                          </p:stCondLst>
                                        </p:cTn>
                                        <p:tgtEl>
                                          <p:spTgt spid="219"/>
                                        </p:tgtEl>
                                        <p:attrNameLst>
                                          <p:attrName>style.visibility</p:attrName>
                                        </p:attrNameLst>
                                      </p:cBhvr>
                                      <p:to>
                                        <p:strVal val="visible"/>
                                      </p:to>
                                    </p:set>
                                    <p:animEffect transition="in" filter="wipe(left)">
                                      <p:cBhvr>
                                        <p:cTn id="45" dur="500"/>
                                        <p:tgtEl>
                                          <p:spTgt spid="219"/>
                                        </p:tgtEl>
                                      </p:cBhvr>
                                    </p:animEffect>
                                  </p:childTnLst>
                                </p:cTn>
                              </p:par>
                            </p:childTnLst>
                          </p:cTn>
                        </p:par>
                        <p:par>
                          <p:cTn id="46" fill="hold">
                            <p:stCondLst>
                              <p:cond delay="3950"/>
                            </p:stCondLst>
                            <p:childTnLst>
                              <p:par>
                                <p:cTn id="47" presetID="22" presetClass="entr" presetSubtype="8" fill="hold" grpId="0" nodeType="afterEffect">
                                  <p:stCondLst>
                                    <p:cond delay="0"/>
                                  </p:stCondLst>
                                  <p:childTnLst>
                                    <p:set>
                                      <p:cBhvr>
                                        <p:cTn id="48" dur="1" fill="hold">
                                          <p:stCondLst>
                                            <p:cond delay="0"/>
                                          </p:stCondLst>
                                        </p:cTn>
                                        <p:tgtEl>
                                          <p:spTgt spid="218"/>
                                        </p:tgtEl>
                                        <p:attrNameLst>
                                          <p:attrName>style.visibility</p:attrName>
                                        </p:attrNameLst>
                                      </p:cBhvr>
                                      <p:to>
                                        <p:strVal val="visible"/>
                                      </p:to>
                                    </p:set>
                                    <p:animEffect transition="in" filter="wipe(left)">
                                      <p:cBhvr>
                                        <p:cTn id="49" dur="500"/>
                                        <p:tgtEl>
                                          <p:spTgt spid="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 grpId="0" animBg="1"/>
      <p:bldP spid="212" grpId="0" animBg="1"/>
      <p:bldP spid="213" grpId="0" animBg="1"/>
      <p:bldP spid="215" grpId="0" animBg="1"/>
      <p:bldP spid="217" grpId="0" animBg="1"/>
      <p:bldP spid="219" grpId="0" animBg="1"/>
      <p:bldP spid="220" grpId="0" animBg="1"/>
      <p:bldP spid="14" grpId="0"/>
      <p:bldP spid="214" grpId="0" animBg="1"/>
      <p:bldP spid="216" grpId="0" animBg="1"/>
      <p:bldP spid="21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44612" y="3222173"/>
            <a:ext cx="4947388" cy="3635827"/>
          </a:xfrm>
          <a:prstGeom prst="rect">
            <a:avLst/>
          </a:prstGeom>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875314"/>
            <a:ext cx="4857214" cy="2982686"/>
          </a:xfrm>
          <a:prstGeom prst="rect">
            <a:avLst/>
          </a:prstGeom>
        </p:spPr>
      </p:pic>
      <p:pic>
        <p:nvPicPr>
          <p:cNvPr id="7" name="图片 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24772" y="4731657"/>
            <a:ext cx="3550355" cy="2126343"/>
          </a:xfrm>
          <a:prstGeom prst="rect">
            <a:avLst/>
          </a:prstGeom>
        </p:spPr>
      </p:pic>
      <p:pic>
        <p:nvPicPr>
          <p:cNvPr id="8" name="图片 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0"/>
            <a:ext cx="4484914" cy="2561920"/>
          </a:xfrm>
          <a:prstGeom prst="rect">
            <a:avLst/>
          </a:prstGeom>
        </p:spPr>
      </p:pic>
      <p:grpSp>
        <p:nvGrpSpPr>
          <p:cNvPr id="10" name="组合 9"/>
          <p:cNvGrpSpPr/>
          <p:nvPr/>
        </p:nvGrpSpPr>
        <p:grpSpPr>
          <a:xfrm>
            <a:off x="5205586" y="966243"/>
            <a:ext cx="1521549" cy="1766146"/>
            <a:chOff x="1109756" y="3090803"/>
            <a:chExt cx="583096" cy="676392"/>
          </a:xfrm>
          <a:solidFill>
            <a:srgbClr val="C00000"/>
          </a:solidFill>
        </p:grpSpPr>
        <p:sp>
          <p:nvSpPr>
            <p:cNvPr id="14" name="六边形 13"/>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endParaRPr>
            </a:p>
          </p:txBody>
        </p:sp>
        <p:sp>
          <p:nvSpPr>
            <p:cNvPr id="15" name="文本框 64"/>
            <p:cNvSpPr txBox="1"/>
            <p:nvPr/>
          </p:nvSpPr>
          <p:spPr>
            <a:xfrm>
              <a:off x="1109756" y="3198166"/>
              <a:ext cx="577850" cy="506846"/>
            </a:xfrm>
            <a:prstGeom prst="rect">
              <a:avLst/>
            </a:prstGeom>
            <a:noFill/>
          </p:spPr>
          <p:txBody>
            <a:bodyPr wrap="square" rtlCol="0">
              <a:spAutoFit/>
            </a:bodyPr>
            <a:lstStyle/>
            <a:p>
              <a:pPr algn="ctr"/>
              <a:r>
                <a:rPr lang="en-US" altLang="zh-CN" sz="8000" b="1" dirty="0" smtClean="0">
                  <a:solidFill>
                    <a:schemeClr val="bg1"/>
                  </a:solidFill>
                  <a:latin typeface="微软雅黑" panose="020B0503020204020204" pitchFamily="34" charset="-122"/>
                  <a:ea typeface="微软雅黑" panose="020B0503020204020204" pitchFamily="34" charset="-122"/>
                </a:rPr>
                <a:t>01</a:t>
              </a:r>
              <a:endParaRPr lang="zh-CN" altLang="en-US" sz="8000" b="1" dirty="0">
                <a:solidFill>
                  <a:schemeClr val="bg1"/>
                </a:solidFill>
                <a:latin typeface="微软雅黑" panose="020B0503020204020204" pitchFamily="34" charset="-122"/>
                <a:ea typeface="微软雅黑" panose="020B0503020204020204" pitchFamily="34" charset="-122"/>
              </a:endParaRPr>
            </a:p>
          </p:txBody>
        </p:sp>
      </p:grpSp>
      <p:sp>
        <p:nvSpPr>
          <p:cNvPr id="2" name="矩形 1"/>
          <p:cNvSpPr/>
          <p:nvPr/>
        </p:nvSpPr>
        <p:spPr>
          <a:xfrm>
            <a:off x="2817752" y="3048001"/>
            <a:ext cx="6297217" cy="1016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latin typeface="微软雅黑" panose="020B0503020204020204" pitchFamily="34" charset="-122"/>
                <a:ea typeface="微软雅黑" panose="020B0503020204020204" pitchFamily="34" charset="-122"/>
              </a:rPr>
              <a:t>第一部分：单击此处添加文字标题</a:t>
            </a:r>
            <a:endParaRPr lang="zh-CN" altLang="en-US" sz="32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40372163"/>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TotalTime>
  <Words>3814</Words>
  <Application>Microsoft Office PowerPoint</Application>
  <PresentationFormat>自定义</PresentationFormat>
  <Paragraphs>305</Paragraphs>
  <Slides>29</Slides>
  <Notes>21</Notes>
  <HiddenSlides>0</HiddenSlides>
  <MMClips>0</MMClips>
  <ScaleCrop>false</ScaleCrop>
  <HeadingPairs>
    <vt:vector size="4" baseType="variant">
      <vt:variant>
        <vt:lpstr>主题</vt:lpstr>
      </vt:variant>
      <vt:variant>
        <vt:i4>2</vt:i4>
      </vt:variant>
      <vt:variant>
        <vt:lpstr>幻灯片标题</vt:lpstr>
      </vt:variant>
      <vt:variant>
        <vt:i4>29</vt:i4>
      </vt:variant>
    </vt:vector>
  </HeadingPairs>
  <TitlesOfParts>
    <vt:vector size="31"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廉政</dc:title>
  <dc:creator>第一PPT</dc:creator>
  <cp:keywords>www.1ppt.com</cp:keywords>
  <cp:lastModifiedBy>Windows User</cp:lastModifiedBy>
  <cp:revision>6</cp:revision>
  <dcterms:created xsi:type="dcterms:W3CDTF">2016-12-20T05:33:14Z</dcterms:created>
  <dcterms:modified xsi:type="dcterms:W3CDTF">2018-11-30T11:36:30Z</dcterms:modified>
</cp:coreProperties>
</file>